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A61A"/>
    <a:srgbClr val="3331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75" d="100"/>
          <a:sy n="75" d="100"/>
        </p:scale>
        <p:origin x="1812" y="8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81D2405-B212-40A7-A41E-BBACF7C5E432}"/>
              </a:ext>
            </a:extLst>
          </p:cNvPr>
          <p:cNvSpPr>
            <a:spLocks noGrp="1"/>
          </p:cNvSpPr>
          <p:nvPr>
            <p:ph type="pic" sz="quarter" idx="10"/>
          </p:nvPr>
        </p:nvSpPr>
        <p:spPr>
          <a:xfrm>
            <a:off x="0" y="441325"/>
            <a:ext cx="12192000" cy="6416674"/>
          </a:xfrm>
          <a:prstGeom prst="rect">
            <a:avLst/>
          </a:prstGeom>
        </p:spPr>
        <p:txBody>
          <a:bodyPr/>
          <a:lstStyle/>
          <a:p>
            <a:endParaRPr lang="en-PK"/>
          </a:p>
        </p:txBody>
      </p:sp>
    </p:spTree>
    <p:extLst>
      <p:ext uri="{BB962C8B-B14F-4D97-AF65-F5344CB8AC3E}">
        <p14:creationId xmlns:p14="http://schemas.microsoft.com/office/powerpoint/2010/main" val="333256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53D2-662A-4F89-80D8-5AE1533955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CCA5554F-3138-4629-AA44-C870AA4917C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BCD6BF1D-2892-468E-8C41-0CB303E85D98}"/>
              </a:ext>
            </a:extLst>
          </p:cNvPr>
          <p:cNvSpPr>
            <a:spLocks noGrp="1"/>
          </p:cNvSpPr>
          <p:nvPr>
            <p:ph type="dt" sz="half" idx="10"/>
          </p:nvPr>
        </p:nvSpPr>
        <p:spPr>
          <a:xfrm>
            <a:off x="838200" y="6356350"/>
            <a:ext cx="2743200" cy="365125"/>
          </a:xfrm>
          <a:prstGeom prst="rect">
            <a:avLst/>
          </a:prstGeom>
        </p:spPr>
        <p:txBody>
          <a:bodyPr/>
          <a:lstStyle/>
          <a:p>
            <a:fld id="{991AF02C-ABD8-4249-9479-BC57639A7859}" type="datetimeFigureOut">
              <a:rPr lang="en-PK" smtClean="0"/>
              <a:t>29/06/2019</a:t>
            </a:fld>
            <a:endParaRPr lang="en-PK"/>
          </a:p>
        </p:txBody>
      </p:sp>
      <p:sp>
        <p:nvSpPr>
          <p:cNvPr id="5" name="Footer Placeholder 4">
            <a:extLst>
              <a:ext uri="{FF2B5EF4-FFF2-40B4-BE49-F238E27FC236}">
                <a16:creationId xmlns:a16="http://schemas.microsoft.com/office/drawing/2014/main" id="{E2BC4642-54D9-4D64-AE39-0AF1CD444AF2}"/>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6" name="Slide Number Placeholder 5">
            <a:extLst>
              <a:ext uri="{FF2B5EF4-FFF2-40B4-BE49-F238E27FC236}">
                <a16:creationId xmlns:a16="http://schemas.microsoft.com/office/drawing/2014/main" id="{11F1B951-3EA0-4A62-BC45-95032F825412}"/>
              </a:ext>
            </a:extLst>
          </p:cNvPr>
          <p:cNvSpPr>
            <a:spLocks noGrp="1"/>
          </p:cNvSpPr>
          <p:nvPr>
            <p:ph type="sldNum" sz="quarter" idx="12"/>
          </p:nvPr>
        </p:nvSpPr>
        <p:spPr>
          <a:xfrm>
            <a:off x="8610600" y="6356350"/>
            <a:ext cx="2743200" cy="365125"/>
          </a:xfrm>
          <a:prstGeom prst="rect">
            <a:avLst/>
          </a:prstGeom>
        </p:spPr>
        <p:txBody>
          <a:bodyPr/>
          <a:lstStyle/>
          <a:p>
            <a:fld id="{AE5422DA-1F9B-48CD-8ECE-55CA64B1E08E}" type="slidenum">
              <a:rPr lang="en-PK" smtClean="0"/>
              <a:t>‹#›</a:t>
            </a:fld>
            <a:endParaRPr lang="en-PK"/>
          </a:p>
        </p:txBody>
      </p:sp>
    </p:spTree>
    <p:extLst>
      <p:ext uri="{BB962C8B-B14F-4D97-AF65-F5344CB8AC3E}">
        <p14:creationId xmlns:p14="http://schemas.microsoft.com/office/powerpoint/2010/main" val="12637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DB8CF-D765-482E-9910-BDB3C6E08E0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0B983E3C-90F7-4922-86ED-33135594ED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1785921-F7A9-4A92-8A24-5C67EEA430E4}"/>
              </a:ext>
            </a:extLst>
          </p:cNvPr>
          <p:cNvSpPr>
            <a:spLocks noGrp="1"/>
          </p:cNvSpPr>
          <p:nvPr>
            <p:ph type="dt" sz="half" idx="10"/>
          </p:nvPr>
        </p:nvSpPr>
        <p:spPr>
          <a:xfrm>
            <a:off x="838200" y="6356350"/>
            <a:ext cx="2743200" cy="365125"/>
          </a:xfrm>
          <a:prstGeom prst="rect">
            <a:avLst/>
          </a:prstGeom>
        </p:spPr>
        <p:txBody>
          <a:bodyPr/>
          <a:lstStyle/>
          <a:p>
            <a:fld id="{991AF02C-ABD8-4249-9479-BC57639A7859}" type="datetimeFigureOut">
              <a:rPr lang="en-PK" smtClean="0"/>
              <a:t>29/06/2019</a:t>
            </a:fld>
            <a:endParaRPr lang="en-PK"/>
          </a:p>
        </p:txBody>
      </p:sp>
      <p:sp>
        <p:nvSpPr>
          <p:cNvPr id="5" name="Footer Placeholder 4">
            <a:extLst>
              <a:ext uri="{FF2B5EF4-FFF2-40B4-BE49-F238E27FC236}">
                <a16:creationId xmlns:a16="http://schemas.microsoft.com/office/drawing/2014/main" id="{05062F21-2096-41D2-8DB1-2500C4356A9D}"/>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6" name="Slide Number Placeholder 5">
            <a:extLst>
              <a:ext uri="{FF2B5EF4-FFF2-40B4-BE49-F238E27FC236}">
                <a16:creationId xmlns:a16="http://schemas.microsoft.com/office/drawing/2014/main" id="{BFA39EBE-8D54-437E-9B42-415541287BD0}"/>
              </a:ext>
            </a:extLst>
          </p:cNvPr>
          <p:cNvSpPr>
            <a:spLocks noGrp="1"/>
          </p:cNvSpPr>
          <p:nvPr>
            <p:ph type="sldNum" sz="quarter" idx="12"/>
          </p:nvPr>
        </p:nvSpPr>
        <p:spPr>
          <a:xfrm>
            <a:off x="8610600" y="6356350"/>
            <a:ext cx="2743200" cy="365125"/>
          </a:xfrm>
          <a:prstGeom prst="rect">
            <a:avLst/>
          </a:prstGeom>
        </p:spPr>
        <p:txBody>
          <a:bodyPr/>
          <a:lstStyle/>
          <a:p>
            <a:fld id="{AE5422DA-1F9B-48CD-8ECE-55CA64B1E08E}" type="slidenum">
              <a:rPr lang="en-PK" smtClean="0"/>
              <a:t>‹#›</a:t>
            </a:fld>
            <a:endParaRPr lang="en-PK"/>
          </a:p>
        </p:txBody>
      </p:sp>
    </p:spTree>
    <p:extLst>
      <p:ext uri="{BB962C8B-B14F-4D97-AF65-F5344CB8AC3E}">
        <p14:creationId xmlns:p14="http://schemas.microsoft.com/office/powerpoint/2010/main" val="191607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3362A590-1522-4BA4-9EA7-8F033A26AFE0}"/>
              </a:ext>
            </a:extLst>
          </p:cNvPr>
          <p:cNvSpPr>
            <a:spLocks noGrp="1"/>
          </p:cNvSpPr>
          <p:nvPr>
            <p:ph type="pic" sz="quarter" idx="11"/>
          </p:nvPr>
        </p:nvSpPr>
        <p:spPr>
          <a:xfrm>
            <a:off x="4862868" y="1432636"/>
            <a:ext cx="2466264" cy="2466264"/>
          </a:xfrm>
          <a:prstGeom prst="ellipse">
            <a:avLst/>
          </a:prstGeom>
        </p:spPr>
      </p:sp>
    </p:spTree>
    <p:extLst>
      <p:ext uri="{BB962C8B-B14F-4D97-AF65-F5344CB8AC3E}">
        <p14:creationId xmlns:p14="http://schemas.microsoft.com/office/powerpoint/2010/main" val="336258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0243B3D1-0AD8-4E31-9C6B-120E826A0BDA}"/>
              </a:ext>
            </a:extLst>
          </p:cNvPr>
          <p:cNvSpPr>
            <a:spLocks noGrp="1"/>
          </p:cNvSpPr>
          <p:nvPr>
            <p:ph type="pic" sz="quarter" idx="17"/>
          </p:nvPr>
        </p:nvSpPr>
        <p:spPr>
          <a:xfrm>
            <a:off x="0" y="441325"/>
            <a:ext cx="6016058" cy="6416674"/>
          </a:xfrm>
          <a:custGeom>
            <a:avLst/>
            <a:gdLst>
              <a:gd name="connsiteX0" fmla="*/ 0 w 6429829"/>
              <a:gd name="connsiteY0" fmla="*/ 6831929 h 6857999"/>
              <a:gd name="connsiteX1" fmla="*/ 9329 w 6429829"/>
              <a:gd name="connsiteY1" fmla="*/ 6857999 h 6857999"/>
              <a:gd name="connsiteX2" fmla="*/ 0 w 6429829"/>
              <a:gd name="connsiteY2" fmla="*/ 6857999 h 6857999"/>
              <a:gd name="connsiteX3" fmla="*/ 5545178 w 6429829"/>
              <a:gd name="connsiteY3" fmla="*/ 6825094 h 6857999"/>
              <a:gd name="connsiteX4" fmla="*/ 5552056 w 6429829"/>
              <a:gd name="connsiteY4" fmla="*/ 6825301 h 6857999"/>
              <a:gd name="connsiteX5" fmla="*/ 5555694 w 6429829"/>
              <a:gd name="connsiteY5" fmla="*/ 6825544 h 6857999"/>
              <a:gd name="connsiteX6" fmla="*/ 5560130 w 6429829"/>
              <a:gd name="connsiteY6" fmla="*/ 6826349 h 6857999"/>
              <a:gd name="connsiteX7" fmla="*/ 5566258 w 6429829"/>
              <a:gd name="connsiteY7" fmla="*/ 6829890 h 6857999"/>
              <a:gd name="connsiteX8" fmla="*/ 5548199 w 6429829"/>
              <a:gd name="connsiteY8" fmla="*/ 6840362 h 6857999"/>
              <a:gd name="connsiteX9" fmla="*/ 5526998 w 6429829"/>
              <a:gd name="connsiteY9" fmla="*/ 6852488 h 6857999"/>
              <a:gd name="connsiteX10" fmla="*/ 5515922 w 6429829"/>
              <a:gd name="connsiteY10" fmla="*/ 6857999 h 6857999"/>
              <a:gd name="connsiteX11" fmla="*/ 5460214 w 6429829"/>
              <a:gd name="connsiteY11" fmla="*/ 6857999 h 6857999"/>
              <a:gd name="connsiteX12" fmla="*/ 5469020 w 6429829"/>
              <a:gd name="connsiteY12" fmla="*/ 6855718 h 6857999"/>
              <a:gd name="connsiteX13" fmla="*/ 5478696 w 6429829"/>
              <a:gd name="connsiteY13" fmla="*/ 6851710 h 6857999"/>
              <a:gd name="connsiteX14" fmla="*/ 5487425 w 6429829"/>
              <a:gd name="connsiteY14" fmla="*/ 6847807 h 6857999"/>
              <a:gd name="connsiteX15" fmla="*/ 5504483 w 6429829"/>
              <a:gd name="connsiteY15" fmla="*/ 6839722 h 6857999"/>
              <a:gd name="connsiteX16" fmla="*/ 5522090 w 6429829"/>
              <a:gd name="connsiteY16" fmla="*/ 6831252 h 6857999"/>
              <a:gd name="connsiteX17" fmla="*/ 5529170 w 6429829"/>
              <a:gd name="connsiteY17" fmla="*/ 6828510 h 6857999"/>
              <a:gd name="connsiteX18" fmla="*/ 5537997 w 6429829"/>
              <a:gd name="connsiteY18" fmla="*/ 6826222 h 6857999"/>
              <a:gd name="connsiteX19" fmla="*/ 5952197 w 6429829"/>
              <a:gd name="connsiteY19" fmla="*/ 6720248 h 6857999"/>
              <a:gd name="connsiteX20" fmla="*/ 5951400 w 6429829"/>
              <a:gd name="connsiteY20" fmla="*/ 6726048 h 6857999"/>
              <a:gd name="connsiteX21" fmla="*/ 5949625 w 6429829"/>
              <a:gd name="connsiteY21" fmla="*/ 6731954 h 6857999"/>
              <a:gd name="connsiteX22" fmla="*/ 5947025 w 6429829"/>
              <a:gd name="connsiteY22" fmla="*/ 6737278 h 6857999"/>
              <a:gd name="connsiteX23" fmla="*/ 5942619 w 6429829"/>
              <a:gd name="connsiteY23" fmla="*/ 6742127 h 6857999"/>
              <a:gd name="connsiteX24" fmla="*/ 5938213 w 6429829"/>
              <a:gd name="connsiteY24" fmla="*/ 6746976 h 6857999"/>
              <a:gd name="connsiteX25" fmla="*/ 5933131 w 6429829"/>
              <a:gd name="connsiteY25" fmla="*/ 6750555 h 6857999"/>
              <a:gd name="connsiteX26" fmla="*/ 5926922 w 6429829"/>
              <a:gd name="connsiteY26" fmla="*/ 6754927 h 6857999"/>
              <a:gd name="connsiteX27" fmla="*/ 5919473 w 6429829"/>
              <a:gd name="connsiteY27" fmla="*/ 6758426 h 6857999"/>
              <a:gd name="connsiteX28" fmla="*/ 5913566 w 6429829"/>
              <a:gd name="connsiteY28" fmla="*/ 6761423 h 6857999"/>
              <a:gd name="connsiteX29" fmla="*/ 5906831 w 6429829"/>
              <a:gd name="connsiteY29" fmla="*/ 6763838 h 6857999"/>
              <a:gd name="connsiteX30" fmla="*/ 5900098 w 6429829"/>
              <a:gd name="connsiteY30" fmla="*/ 6766252 h 6857999"/>
              <a:gd name="connsiteX31" fmla="*/ 5892387 w 6429829"/>
              <a:gd name="connsiteY31" fmla="*/ 6768772 h 6857999"/>
              <a:gd name="connsiteX32" fmla="*/ 5885390 w 6429829"/>
              <a:gd name="connsiteY32" fmla="*/ 6770206 h 6857999"/>
              <a:gd name="connsiteX33" fmla="*/ 5879525 w 6429829"/>
              <a:gd name="connsiteY33" fmla="*/ 6770845 h 6857999"/>
              <a:gd name="connsiteX34" fmla="*/ 5872680 w 6429829"/>
              <a:gd name="connsiteY34" fmla="*/ 6771592 h 6857999"/>
              <a:gd name="connsiteX35" fmla="*/ 5866964 w 6429829"/>
              <a:gd name="connsiteY35" fmla="*/ 6771542 h 6857999"/>
              <a:gd name="connsiteX36" fmla="*/ 5870544 w 6429829"/>
              <a:gd name="connsiteY36" fmla="*/ 6766111 h 6857999"/>
              <a:gd name="connsiteX37" fmla="*/ 5874536 w 6429829"/>
              <a:gd name="connsiteY37" fmla="*/ 6760972 h 6857999"/>
              <a:gd name="connsiteX38" fmla="*/ 5878638 w 6429829"/>
              <a:gd name="connsiteY38" fmla="*/ 6757500 h 6857999"/>
              <a:gd name="connsiteX39" fmla="*/ 5883720 w 6429829"/>
              <a:gd name="connsiteY39" fmla="*/ 6753921 h 6857999"/>
              <a:gd name="connsiteX40" fmla="*/ 5889475 w 6429829"/>
              <a:gd name="connsiteY40" fmla="*/ 6751614 h 6857999"/>
              <a:gd name="connsiteX41" fmla="*/ 5893688 w 6429829"/>
              <a:gd name="connsiteY41" fmla="*/ 6749811 h 6857999"/>
              <a:gd name="connsiteX42" fmla="*/ 5906439 w 6429829"/>
              <a:gd name="connsiteY42" fmla="*/ 6746069 h 6857999"/>
              <a:gd name="connsiteX43" fmla="*/ 5918215 w 6429829"/>
              <a:gd name="connsiteY43" fmla="*/ 6742433 h 6857999"/>
              <a:gd name="connsiteX44" fmla="*/ 5924384 w 6429829"/>
              <a:gd name="connsiteY44" fmla="*/ 6740417 h 6857999"/>
              <a:gd name="connsiteX45" fmla="*/ 5930704 w 6429829"/>
              <a:gd name="connsiteY45" fmla="*/ 6737713 h 6857999"/>
              <a:gd name="connsiteX46" fmla="*/ 5935634 w 6429829"/>
              <a:gd name="connsiteY46" fmla="*/ 6734822 h 6857999"/>
              <a:gd name="connsiteX47" fmla="*/ 5941842 w 6429829"/>
              <a:gd name="connsiteY47" fmla="*/ 6730450 h 6857999"/>
              <a:gd name="connsiteX48" fmla="*/ 5947078 w 6429829"/>
              <a:gd name="connsiteY48" fmla="*/ 6726182 h 6857999"/>
              <a:gd name="connsiteX49" fmla="*/ 316663 w 6429829"/>
              <a:gd name="connsiteY49" fmla="*/ 6663105 h 6857999"/>
              <a:gd name="connsiteX50" fmla="*/ 317473 w 6429829"/>
              <a:gd name="connsiteY50" fmla="*/ 6663675 h 6857999"/>
              <a:gd name="connsiteX51" fmla="*/ 319339 w 6429829"/>
              <a:gd name="connsiteY51" fmla="*/ 6665781 h 6857999"/>
              <a:gd name="connsiteX52" fmla="*/ 326338 w 6429829"/>
              <a:gd name="connsiteY52" fmla="*/ 6676240 h 6857999"/>
              <a:gd name="connsiteX53" fmla="*/ 344681 w 6429829"/>
              <a:gd name="connsiteY53" fmla="*/ 6708914 h 6857999"/>
              <a:gd name="connsiteX54" fmla="*/ 355595 w 6429829"/>
              <a:gd name="connsiteY54" fmla="*/ 6726873 h 6857999"/>
              <a:gd name="connsiteX55" fmla="*/ 365698 w 6429829"/>
              <a:gd name="connsiteY55" fmla="*/ 6744263 h 6857999"/>
              <a:gd name="connsiteX56" fmla="*/ 374967 w 6429829"/>
              <a:gd name="connsiteY56" fmla="*/ 6757112 h 6857999"/>
              <a:gd name="connsiteX57" fmla="*/ 378544 w 6429829"/>
              <a:gd name="connsiteY57" fmla="*/ 6762001 h 6857999"/>
              <a:gd name="connsiteX58" fmla="*/ 382187 w 6429829"/>
              <a:gd name="connsiteY58" fmla="*/ 6764566 h 6857999"/>
              <a:gd name="connsiteX59" fmla="*/ 379381 w 6429829"/>
              <a:gd name="connsiteY59" fmla="*/ 6766542 h 6857999"/>
              <a:gd name="connsiteX60" fmla="*/ 376731 w 6429829"/>
              <a:gd name="connsiteY60" fmla="*/ 6767838 h 6857999"/>
              <a:gd name="connsiteX61" fmla="*/ 373275 w 6429829"/>
              <a:gd name="connsiteY61" fmla="*/ 6768562 h 6857999"/>
              <a:gd name="connsiteX62" fmla="*/ 370378 w 6429829"/>
              <a:gd name="connsiteY62" fmla="*/ 6768893 h 6857999"/>
              <a:gd name="connsiteX63" fmla="*/ 367389 w 6429829"/>
              <a:gd name="connsiteY63" fmla="*/ 6767578 h 6857999"/>
              <a:gd name="connsiteX64" fmla="*/ 364400 w 6429829"/>
              <a:gd name="connsiteY64" fmla="*/ 6766264 h 6857999"/>
              <a:gd name="connsiteX65" fmla="*/ 356805 w 6429829"/>
              <a:gd name="connsiteY65" fmla="*/ 6762495 h 6857999"/>
              <a:gd name="connsiteX66" fmla="*/ 350395 w 6429829"/>
              <a:gd name="connsiteY66" fmla="*/ 6755610 h 6857999"/>
              <a:gd name="connsiteX67" fmla="*/ 343333 w 6429829"/>
              <a:gd name="connsiteY67" fmla="*/ 6747476 h 6857999"/>
              <a:gd name="connsiteX68" fmla="*/ 336830 w 6429829"/>
              <a:gd name="connsiteY68" fmla="*/ 6738947 h 6857999"/>
              <a:gd name="connsiteX69" fmla="*/ 331609 w 6429829"/>
              <a:gd name="connsiteY69" fmla="*/ 6728947 h 6857999"/>
              <a:gd name="connsiteX70" fmla="*/ 325981 w 6429829"/>
              <a:gd name="connsiteY70" fmla="*/ 6718663 h 6857999"/>
              <a:gd name="connsiteX71" fmla="*/ 321322 w 6429829"/>
              <a:gd name="connsiteY71" fmla="*/ 6708267 h 6857999"/>
              <a:gd name="connsiteX72" fmla="*/ 317064 w 6429829"/>
              <a:gd name="connsiteY72" fmla="*/ 6698158 h 6857999"/>
              <a:gd name="connsiteX73" fmla="*/ 314986 w 6429829"/>
              <a:gd name="connsiteY73" fmla="*/ 6688792 h 6857999"/>
              <a:gd name="connsiteX74" fmla="*/ 312348 w 6429829"/>
              <a:gd name="connsiteY74" fmla="*/ 6679823 h 6857999"/>
              <a:gd name="connsiteX75" fmla="*/ 312138 w 6429829"/>
              <a:gd name="connsiteY75" fmla="*/ 6672561 h 6857999"/>
              <a:gd name="connsiteX76" fmla="*/ 313389 w 6429829"/>
              <a:gd name="connsiteY76" fmla="*/ 6667122 h 6857999"/>
              <a:gd name="connsiteX77" fmla="*/ 314420 w 6429829"/>
              <a:gd name="connsiteY77" fmla="*/ 6664686 h 6857999"/>
              <a:gd name="connsiteX78" fmla="*/ 315698 w 6429829"/>
              <a:gd name="connsiteY78" fmla="*/ 6663216 h 6857999"/>
              <a:gd name="connsiteX79" fmla="*/ 213679 w 6429829"/>
              <a:gd name="connsiteY79" fmla="*/ 6660974 h 6857999"/>
              <a:gd name="connsiteX80" fmla="*/ 219860 w 6429829"/>
              <a:gd name="connsiteY80" fmla="*/ 6662209 h 6857999"/>
              <a:gd name="connsiteX81" fmla="*/ 225091 w 6429829"/>
              <a:gd name="connsiteY81" fmla="*/ 6663553 h 6857999"/>
              <a:gd name="connsiteX82" fmla="*/ 228266 w 6429829"/>
              <a:gd name="connsiteY82" fmla="*/ 6665788 h 6857999"/>
              <a:gd name="connsiteX83" fmla="*/ 231438 w 6429829"/>
              <a:gd name="connsiteY83" fmla="*/ 6668024 h 6857999"/>
              <a:gd name="connsiteX84" fmla="*/ 233504 w 6429829"/>
              <a:gd name="connsiteY84" fmla="*/ 6671039 h 6857999"/>
              <a:gd name="connsiteX85" fmla="*/ 235572 w 6429829"/>
              <a:gd name="connsiteY85" fmla="*/ 6674053 h 6857999"/>
              <a:gd name="connsiteX86" fmla="*/ 236532 w 6429829"/>
              <a:gd name="connsiteY86" fmla="*/ 6677848 h 6857999"/>
              <a:gd name="connsiteX87" fmla="*/ 237095 w 6429829"/>
              <a:gd name="connsiteY87" fmla="*/ 6681363 h 6857999"/>
              <a:gd name="connsiteX88" fmla="*/ 236958 w 6429829"/>
              <a:gd name="connsiteY88" fmla="*/ 6689840 h 6857999"/>
              <a:gd name="connsiteX89" fmla="*/ 235714 w 6429829"/>
              <a:gd name="connsiteY89" fmla="*/ 6699098 h 6857999"/>
              <a:gd name="connsiteX90" fmla="*/ 231721 w 6429829"/>
              <a:gd name="connsiteY90" fmla="*/ 6718114 h 6857999"/>
              <a:gd name="connsiteX91" fmla="*/ 239010 w 6429829"/>
              <a:gd name="connsiteY91" fmla="*/ 6718569 h 6857999"/>
              <a:gd name="connsiteX92" fmla="*/ 245983 w 6429829"/>
              <a:gd name="connsiteY92" fmla="*/ 6720364 h 6857999"/>
              <a:gd name="connsiteX93" fmla="*/ 260329 w 6429829"/>
              <a:gd name="connsiteY93" fmla="*/ 6724229 h 6857999"/>
              <a:gd name="connsiteX94" fmla="*/ 266751 w 6429829"/>
              <a:gd name="connsiteY94" fmla="*/ 6726412 h 6857999"/>
              <a:gd name="connsiteX95" fmla="*/ 274435 w 6429829"/>
              <a:gd name="connsiteY95" fmla="*/ 6727147 h 6857999"/>
              <a:gd name="connsiteX96" fmla="*/ 281724 w 6429829"/>
              <a:gd name="connsiteY96" fmla="*/ 6727603 h 6857999"/>
              <a:gd name="connsiteX97" fmla="*/ 290431 w 6429829"/>
              <a:gd name="connsiteY97" fmla="*/ 6725940 h 6857999"/>
              <a:gd name="connsiteX98" fmla="*/ 289335 w 6429829"/>
              <a:gd name="connsiteY98" fmla="*/ 6730624 h 6857999"/>
              <a:gd name="connsiteX99" fmla="*/ 287287 w 6429829"/>
              <a:gd name="connsiteY99" fmla="*/ 6735418 h 6857999"/>
              <a:gd name="connsiteX100" fmla="*/ 286587 w 6429829"/>
              <a:gd name="connsiteY100" fmla="*/ 6740381 h 6857999"/>
              <a:gd name="connsiteX101" fmla="*/ 287233 w 6429829"/>
              <a:gd name="connsiteY101" fmla="*/ 6745514 h 6857999"/>
              <a:gd name="connsiteX102" fmla="*/ 289320 w 6429829"/>
              <a:gd name="connsiteY102" fmla="*/ 6756338 h 6857999"/>
              <a:gd name="connsiteX103" fmla="*/ 292596 w 6429829"/>
              <a:gd name="connsiteY103" fmla="*/ 6768000 h 6857999"/>
              <a:gd name="connsiteX104" fmla="*/ 290143 w 6429829"/>
              <a:gd name="connsiteY104" fmla="*/ 6768610 h 6857999"/>
              <a:gd name="connsiteX105" fmla="*/ 288399 w 6429829"/>
              <a:gd name="connsiteY105" fmla="*/ 6768161 h 6857999"/>
              <a:gd name="connsiteX106" fmla="*/ 285066 w 6429829"/>
              <a:gd name="connsiteY106" fmla="*/ 6766597 h 6857999"/>
              <a:gd name="connsiteX107" fmla="*/ 281893 w 6429829"/>
              <a:gd name="connsiteY107" fmla="*/ 6764361 h 6857999"/>
              <a:gd name="connsiteX108" fmla="*/ 280224 w 6429829"/>
              <a:gd name="connsiteY108" fmla="*/ 6761626 h 6857999"/>
              <a:gd name="connsiteX109" fmla="*/ 276717 w 6429829"/>
              <a:gd name="connsiteY109" fmla="*/ 6752920 h 6857999"/>
              <a:gd name="connsiteX110" fmla="*/ 273211 w 6429829"/>
              <a:gd name="connsiteY110" fmla="*/ 6744214 h 6857999"/>
              <a:gd name="connsiteX111" fmla="*/ 273377 w 6429829"/>
              <a:gd name="connsiteY111" fmla="*/ 6747450 h 6857999"/>
              <a:gd name="connsiteX112" fmla="*/ 273315 w 6429829"/>
              <a:gd name="connsiteY112" fmla="*/ 6753640 h 6857999"/>
              <a:gd name="connsiteX113" fmla="*/ 271923 w 6429829"/>
              <a:gd name="connsiteY113" fmla="*/ 6767472 h 6857999"/>
              <a:gd name="connsiteX114" fmla="*/ 267846 w 6429829"/>
              <a:gd name="connsiteY114" fmla="*/ 6784870 h 6857999"/>
              <a:gd name="connsiteX115" fmla="*/ 265516 w 6429829"/>
              <a:gd name="connsiteY115" fmla="*/ 6802717 h 6857999"/>
              <a:gd name="connsiteX116" fmla="*/ 264823 w 6429829"/>
              <a:gd name="connsiteY116" fmla="*/ 6811585 h 6857999"/>
              <a:gd name="connsiteX117" fmla="*/ 265241 w 6429829"/>
              <a:gd name="connsiteY117" fmla="*/ 6819674 h 6857999"/>
              <a:gd name="connsiteX118" fmla="*/ 265813 w 6429829"/>
              <a:gd name="connsiteY118" fmla="*/ 6827094 h 6857999"/>
              <a:gd name="connsiteX119" fmla="*/ 266940 w 6429829"/>
              <a:gd name="connsiteY119" fmla="*/ 6834122 h 6857999"/>
              <a:gd name="connsiteX120" fmla="*/ 269485 w 6429829"/>
              <a:gd name="connsiteY120" fmla="*/ 6839034 h 6857999"/>
              <a:gd name="connsiteX121" fmla="*/ 272586 w 6429829"/>
              <a:gd name="connsiteY121" fmla="*/ 6843557 h 6857999"/>
              <a:gd name="connsiteX122" fmla="*/ 274568 w 6429829"/>
              <a:gd name="connsiteY122" fmla="*/ 6844953 h 6857999"/>
              <a:gd name="connsiteX123" fmla="*/ 276710 w 6429829"/>
              <a:gd name="connsiteY123" fmla="*/ 6845682 h 6857999"/>
              <a:gd name="connsiteX124" fmla="*/ 280750 w 6429829"/>
              <a:gd name="connsiteY124" fmla="*/ 6846188 h 6857999"/>
              <a:gd name="connsiteX125" fmla="*/ 284000 w 6429829"/>
              <a:gd name="connsiteY125" fmla="*/ 6846136 h 6857999"/>
              <a:gd name="connsiteX126" fmla="*/ 281664 w 6429829"/>
              <a:gd name="connsiteY126" fmla="*/ 6857999 h 6857999"/>
              <a:gd name="connsiteX127" fmla="*/ 242335 w 6429829"/>
              <a:gd name="connsiteY127" fmla="*/ 6857999 h 6857999"/>
              <a:gd name="connsiteX128" fmla="*/ 228320 w 6429829"/>
              <a:gd name="connsiteY128" fmla="*/ 6815501 h 6857999"/>
              <a:gd name="connsiteX129" fmla="*/ 233154 w 6429829"/>
              <a:gd name="connsiteY129" fmla="*/ 6816566 h 6857999"/>
              <a:gd name="connsiteX130" fmla="*/ 237037 w 6429829"/>
              <a:gd name="connsiteY130" fmla="*/ 6817743 h 6857999"/>
              <a:gd name="connsiteX131" fmla="*/ 240682 w 6429829"/>
              <a:gd name="connsiteY131" fmla="*/ 6817970 h 6857999"/>
              <a:gd name="connsiteX132" fmla="*/ 243535 w 6429829"/>
              <a:gd name="connsiteY132" fmla="*/ 6817638 h 6857999"/>
              <a:gd name="connsiteX133" fmla="*/ 245036 w 6429829"/>
              <a:gd name="connsiteY133" fmla="*/ 6817139 h 6857999"/>
              <a:gd name="connsiteX134" fmla="*/ 246855 w 6429829"/>
              <a:gd name="connsiteY134" fmla="*/ 6815300 h 6857999"/>
              <a:gd name="connsiteX135" fmla="*/ 250092 w 6429829"/>
              <a:gd name="connsiteY135" fmla="*/ 6811343 h 6857999"/>
              <a:gd name="connsiteX136" fmla="*/ 255847 w 6429829"/>
              <a:gd name="connsiteY136" fmla="*/ 6800585 h 6857999"/>
              <a:gd name="connsiteX137" fmla="*/ 259397 w 6429829"/>
              <a:gd name="connsiteY137" fmla="*/ 6795290 h 6857999"/>
              <a:gd name="connsiteX138" fmla="*/ 262875 w 6429829"/>
              <a:gd name="connsiteY138" fmla="*/ 6792283 h 6857999"/>
              <a:gd name="connsiteX139" fmla="*/ 264849 w 6429829"/>
              <a:gd name="connsiteY139" fmla="*/ 6789776 h 6857999"/>
              <a:gd name="connsiteX140" fmla="*/ 263649 w 6429829"/>
              <a:gd name="connsiteY140" fmla="*/ 6785033 h 6857999"/>
              <a:gd name="connsiteX141" fmla="*/ 260789 w 6429829"/>
              <a:gd name="connsiteY141" fmla="*/ 6781459 h 6857999"/>
              <a:gd name="connsiteX142" fmla="*/ 256508 w 6429829"/>
              <a:gd name="connsiteY142" fmla="*/ 6780004 h 6857999"/>
              <a:gd name="connsiteX143" fmla="*/ 253574 w 6429829"/>
              <a:gd name="connsiteY143" fmla="*/ 6778717 h 6857999"/>
              <a:gd name="connsiteX144" fmla="*/ 248824 w 6429829"/>
              <a:gd name="connsiteY144" fmla="*/ 6779269 h 6857999"/>
              <a:gd name="connsiteX145" fmla="*/ 244229 w 6429829"/>
              <a:gd name="connsiteY145" fmla="*/ 6779152 h 6857999"/>
              <a:gd name="connsiteX146" fmla="*/ 234017 w 6429829"/>
              <a:gd name="connsiteY146" fmla="*/ 6781314 h 6857999"/>
              <a:gd name="connsiteX147" fmla="*/ 229665 w 6429829"/>
              <a:gd name="connsiteY147" fmla="*/ 6782146 h 6857999"/>
              <a:gd name="connsiteX148" fmla="*/ 224673 w 6429829"/>
              <a:gd name="connsiteY148" fmla="*/ 6781749 h 6857999"/>
              <a:gd name="connsiteX149" fmla="*/ 221028 w 6429829"/>
              <a:gd name="connsiteY149" fmla="*/ 6781522 h 6857999"/>
              <a:gd name="connsiteX150" fmla="*/ 217301 w 6429829"/>
              <a:gd name="connsiteY150" fmla="*/ 6779676 h 6857999"/>
              <a:gd name="connsiteX151" fmla="*/ 213730 w 6429829"/>
              <a:gd name="connsiteY151" fmla="*/ 6777162 h 6857999"/>
              <a:gd name="connsiteX152" fmla="*/ 211581 w 6429829"/>
              <a:gd name="connsiteY152" fmla="*/ 6772529 h 6857999"/>
              <a:gd name="connsiteX153" fmla="*/ 210141 w 6429829"/>
              <a:gd name="connsiteY153" fmla="*/ 6766838 h 6857999"/>
              <a:gd name="connsiteX154" fmla="*/ 210278 w 6429829"/>
              <a:gd name="connsiteY154" fmla="*/ 6758360 h 6857999"/>
              <a:gd name="connsiteX155" fmla="*/ 214549 w 6429829"/>
              <a:gd name="connsiteY155" fmla="*/ 6755911 h 6857999"/>
              <a:gd name="connsiteX156" fmla="*/ 216605 w 6429829"/>
              <a:gd name="connsiteY156" fmla="*/ 6755021 h 6857999"/>
              <a:gd name="connsiteX157" fmla="*/ 220010 w 6429829"/>
              <a:gd name="connsiteY157" fmla="*/ 6754301 h 6857999"/>
              <a:gd name="connsiteX158" fmla="*/ 222308 w 6429829"/>
              <a:gd name="connsiteY158" fmla="*/ 6754359 h 6857999"/>
              <a:gd name="connsiteX159" fmla="*/ 224446 w 6429829"/>
              <a:gd name="connsiteY159" fmla="*/ 6755086 h 6857999"/>
              <a:gd name="connsiteX160" fmla="*/ 226191 w 6429829"/>
              <a:gd name="connsiteY160" fmla="*/ 6755535 h 6857999"/>
              <a:gd name="connsiteX161" fmla="*/ 230001 w 6429829"/>
              <a:gd name="connsiteY161" fmla="*/ 6758998 h 6857999"/>
              <a:gd name="connsiteX162" fmla="*/ 233572 w 6429829"/>
              <a:gd name="connsiteY162" fmla="*/ 6761513 h 6857999"/>
              <a:gd name="connsiteX163" fmla="*/ 236986 w 6429829"/>
              <a:gd name="connsiteY163" fmla="*/ 6764696 h 6857999"/>
              <a:gd name="connsiteX164" fmla="*/ 239126 w 6429829"/>
              <a:gd name="connsiteY164" fmla="*/ 6765424 h 6857999"/>
              <a:gd name="connsiteX165" fmla="*/ 241266 w 6429829"/>
              <a:gd name="connsiteY165" fmla="*/ 6766152 h 6857999"/>
              <a:gd name="connsiteX166" fmla="*/ 243720 w 6429829"/>
              <a:gd name="connsiteY166" fmla="*/ 6765541 h 6857999"/>
              <a:gd name="connsiteX167" fmla="*/ 246571 w 6429829"/>
              <a:gd name="connsiteY167" fmla="*/ 6765211 h 6857999"/>
              <a:gd name="connsiteX168" fmla="*/ 240222 w 6429829"/>
              <a:gd name="connsiteY168" fmla="*/ 6760740 h 6857999"/>
              <a:gd name="connsiteX169" fmla="*/ 234430 w 6429829"/>
              <a:gd name="connsiteY169" fmla="*/ 6755880 h 6857999"/>
              <a:gd name="connsiteX170" fmla="*/ 229741 w 6429829"/>
              <a:gd name="connsiteY170" fmla="*/ 6750241 h 6857999"/>
              <a:gd name="connsiteX171" fmla="*/ 225295 w 6429829"/>
              <a:gd name="connsiteY171" fmla="*/ 6745550 h 6857999"/>
              <a:gd name="connsiteX172" fmla="*/ 221162 w 6429829"/>
              <a:gd name="connsiteY172" fmla="*/ 6739519 h 6857999"/>
              <a:gd name="connsiteX173" fmla="*/ 217027 w 6429829"/>
              <a:gd name="connsiteY173" fmla="*/ 6733491 h 6857999"/>
              <a:gd name="connsiteX174" fmla="*/ 214399 w 6429829"/>
              <a:gd name="connsiteY174" fmla="*/ 6726960 h 6857999"/>
              <a:gd name="connsiteX175" fmla="*/ 212165 w 6429829"/>
              <a:gd name="connsiteY175" fmla="*/ 6720711 h 6857999"/>
              <a:gd name="connsiteX176" fmla="*/ 210643 w 6429829"/>
              <a:gd name="connsiteY176" fmla="*/ 6713402 h 6857999"/>
              <a:gd name="connsiteX177" fmla="*/ 209515 w 6429829"/>
              <a:gd name="connsiteY177" fmla="*/ 6706373 h 6857999"/>
              <a:gd name="connsiteX178" fmla="*/ 207992 w 6429829"/>
              <a:gd name="connsiteY178" fmla="*/ 6699064 h 6857999"/>
              <a:gd name="connsiteX179" fmla="*/ 207817 w 6429829"/>
              <a:gd name="connsiteY179" fmla="*/ 6691924 h 6857999"/>
              <a:gd name="connsiteX180" fmla="*/ 209143 w 6429829"/>
              <a:gd name="connsiteY180" fmla="*/ 6684284 h 6857999"/>
              <a:gd name="connsiteX181" fmla="*/ 209520 w 6429829"/>
              <a:gd name="connsiteY181" fmla="*/ 6676755 h 6857999"/>
              <a:gd name="connsiteX182" fmla="*/ 211799 w 6429829"/>
              <a:gd name="connsiteY182" fmla="*/ 6669004 h 6857999"/>
              <a:gd name="connsiteX183" fmla="*/ 5906222 w 6429829"/>
              <a:gd name="connsiteY183" fmla="*/ 6545635 h 6857999"/>
              <a:gd name="connsiteX184" fmla="*/ 5906888 w 6429829"/>
              <a:gd name="connsiteY184" fmla="*/ 6551433 h 6857999"/>
              <a:gd name="connsiteX185" fmla="*/ 5907962 w 6429829"/>
              <a:gd name="connsiteY185" fmla="*/ 6555234 h 6857999"/>
              <a:gd name="connsiteX186" fmla="*/ 5909580 w 6429829"/>
              <a:gd name="connsiteY186" fmla="*/ 6556373 h 6857999"/>
              <a:gd name="connsiteX187" fmla="*/ 5910388 w 6429829"/>
              <a:gd name="connsiteY187" fmla="*/ 6556942 h 6857999"/>
              <a:gd name="connsiteX188" fmla="*/ 5912141 w 6429829"/>
              <a:gd name="connsiteY188" fmla="*/ 6557418 h 6857999"/>
              <a:gd name="connsiteX189" fmla="*/ 5914572 w 6429829"/>
              <a:gd name="connsiteY189" fmla="*/ 6556844 h 6857999"/>
              <a:gd name="connsiteX190" fmla="*/ 5912004 w 6429829"/>
              <a:gd name="connsiteY190" fmla="*/ 6560363 h 6857999"/>
              <a:gd name="connsiteX191" fmla="*/ 5910513 w 6429829"/>
              <a:gd name="connsiteY191" fmla="*/ 6563120 h 6857999"/>
              <a:gd name="connsiteX192" fmla="*/ 5905106 w 6429829"/>
              <a:gd name="connsiteY192" fmla="*/ 6569206 h 6857999"/>
              <a:gd name="connsiteX193" fmla="*/ 5903350 w 6429829"/>
              <a:gd name="connsiteY193" fmla="*/ 6571014 h 6857999"/>
              <a:gd name="connsiteX194" fmla="*/ 5902941 w 6429829"/>
              <a:gd name="connsiteY194" fmla="*/ 6573011 h 6857999"/>
              <a:gd name="connsiteX195" fmla="*/ 5903749 w 6429829"/>
              <a:gd name="connsiteY195" fmla="*/ 6573581 h 6857999"/>
              <a:gd name="connsiteX196" fmla="*/ 5908338 w 6429829"/>
              <a:gd name="connsiteY196" fmla="*/ 6573767 h 6857999"/>
              <a:gd name="connsiteX197" fmla="*/ 5907254 w 6429829"/>
              <a:gd name="connsiteY197" fmla="*/ 6576808 h 6857999"/>
              <a:gd name="connsiteX198" fmla="*/ 5905360 w 6429829"/>
              <a:gd name="connsiteY198" fmla="*/ 6579283 h 6857999"/>
              <a:gd name="connsiteX199" fmla="*/ 5902118 w 6429829"/>
              <a:gd name="connsiteY199" fmla="*/ 6581565 h 6857999"/>
              <a:gd name="connsiteX200" fmla="*/ 5899957 w 6429829"/>
              <a:gd name="connsiteY200" fmla="*/ 6583088 h 6857999"/>
              <a:gd name="connsiteX201" fmla="*/ 5898066 w 6429829"/>
              <a:gd name="connsiteY201" fmla="*/ 6583279 h 6857999"/>
              <a:gd name="connsiteX202" fmla="*/ 5895233 w 6429829"/>
              <a:gd name="connsiteY202" fmla="*/ 6583566 h 6857999"/>
              <a:gd name="connsiteX203" fmla="*/ 5891589 w 6429829"/>
              <a:gd name="connsiteY203" fmla="*/ 6583284 h 6857999"/>
              <a:gd name="connsiteX204" fmla="*/ 5888622 w 6429829"/>
              <a:gd name="connsiteY204" fmla="*/ 6581956 h 6857999"/>
              <a:gd name="connsiteX205" fmla="*/ 5883227 w 6429829"/>
              <a:gd name="connsiteY205" fmla="*/ 6578919 h 6857999"/>
              <a:gd name="connsiteX206" fmla="*/ 5879051 w 6429829"/>
              <a:gd name="connsiteY206" fmla="*/ 6574455 h 6857999"/>
              <a:gd name="connsiteX207" fmla="*/ 5876359 w 6429829"/>
              <a:gd name="connsiteY207" fmla="*/ 6569514 h 6857999"/>
              <a:gd name="connsiteX208" fmla="*/ 5876095 w 6429829"/>
              <a:gd name="connsiteY208" fmla="*/ 6566283 h 6857999"/>
              <a:gd name="connsiteX209" fmla="*/ 5875831 w 6429829"/>
              <a:gd name="connsiteY209" fmla="*/ 6563052 h 6857999"/>
              <a:gd name="connsiteX210" fmla="*/ 5881505 w 6429829"/>
              <a:gd name="connsiteY210" fmla="*/ 6557915 h 6857999"/>
              <a:gd name="connsiteX211" fmla="*/ 5888935 w 6429829"/>
              <a:gd name="connsiteY211" fmla="*/ 6553253 h 6857999"/>
              <a:gd name="connsiteX212" fmla="*/ 5896633 w 6429829"/>
              <a:gd name="connsiteY212" fmla="*/ 6549540 h 6857999"/>
              <a:gd name="connsiteX213" fmla="*/ 200797 w 6429829"/>
              <a:gd name="connsiteY213" fmla="*/ 6507295 h 6857999"/>
              <a:gd name="connsiteX214" fmla="*/ 199321 w 6429829"/>
              <a:gd name="connsiteY214" fmla="*/ 6516306 h 6857999"/>
              <a:gd name="connsiteX215" fmla="*/ 199898 w 6429829"/>
              <a:gd name="connsiteY215" fmla="*/ 6524442 h 6857999"/>
              <a:gd name="connsiteX216" fmla="*/ 200878 w 6429829"/>
              <a:gd name="connsiteY216" fmla="*/ 6532863 h 6857999"/>
              <a:gd name="connsiteX217" fmla="*/ 202408 w 6429829"/>
              <a:gd name="connsiteY217" fmla="*/ 6540897 h 6857999"/>
              <a:gd name="connsiteX218" fmla="*/ 206160 w 6429829"/>
              <a:gd name="connsiteY218" fmla="*/ 6555909 h 6857999"/>
              <a:gd name="connsiteX219" fmla="*/ 209914 w 6429829"/>
              <a:gd name="connsiteY219" fmla="*/ 6570920 h 6857999"/>
              <a:gd name="connsiteX220" fmla="*/ 212280 w 6429829"/>
              <a:gd name="connsiteY220" fmla="*/ 6577226 h 6857999"/>
              <a:gd name="connsiteX221" fmla="*/ 212047 w 6429829"/>
              <a:gd name="connsiteY221" fmla="*/ 6584793 h 6857999"/>
              <a:gd name="connsiteX222" fmla="*/ 213318 w 6429829"/>
              <a:gd name="connsiteY222" fmla="*/ 6591872 h 6857999"/>
              <a:gd name="connsiteX223" fmla="*/ 211871 w 6429829"/>
              <a:gd name="connsiteY223" fmla="*/ 6598584 h 6857999"/>
              <a:gd name="connsiteX224" fmla="*/ 210283 w 6429829"/>
              <a:gd name="connsiteY224" fmla="*/ 6605967 h 6857999"/>
              <a:gd name="connsiteX225" fmla="*/ 206929 w 6429829"/>
              <a:gd name="connsiteY225" fmla="*/ 6612884 h 6857999"/>
              <a:gd name="connsiteX226" fmla="*/ 201674 w 6429829"/>
              <a:gd name="connsiteY226" fmla="*/ 6620004 h 6857999"/>
              <a:gd name="connsiteX227" fmla="*/ 195057 w 6429829"/>
              <a:gd name="connsiteY227" fmla="*/ 6626940 h 6857999"/>
              <a:gd name="connsiteX228" fmla="*/ 192027 w 6429829"/>
              <a:gd name="connsiteY228" fmla="*/ 6619395 h 6857999"/>
              <a:gd name="connsiteX229" fmla="*/ 191306 w 6429829"/>
              <a:gd name="connsiteY229" fmla="*/ 6611929 h 6857999"/>
              <a:gd name="connsiteX230" fmla="*/ 190036 w 6429829"/>
              <a:gd name="connsiteY230" fmla="*/ 6604851 h 6857999"/>
              <a:gd name="connsiteX231" fmla="*/ 190787 w 6429829"/>
              <a:gd name="connsiteY231" fmla="*/ 6599195 h 6857999"/>
              <a:gd name="connsiteX232" fmla="*/ 192493 w 6429829"/>
              <a:gd name="connsiteY232" fmla="*/ 6593439 h 6857999"/>
              <a:gd name="connsiteX233" fmla="*/ 195959 w 6429829"/>
              <a:gd name="connsiteY233" fmla="*/ 6588150 h 6857999"/>
              <a:gd name="connsiteX234" fmla="*/ 200234 w 6429829"/>
              <a:gd name="connsiteY234" fmla="*/ 6583431 h 6857999"/>
              <a:gd name="connsiteX235" fmla="*/ 205982 w 6429829"/>
              <a:gd name="connsiteY235" fmla="*/ 6580522 h 6857999"/>
              <a:gd name="connsiteX236" fmla="*/ 201190 w 6429829"/>
              <a:gd name="connsiteY236" fmla="*/ 6572508 h 6857999"/>
              <a:gd name="connsiteX237" fmla="*/ 198908 w 6429829"/>
              <a:gd name="connsiteY237" fmla="*/ 6570128 h 6857999"/>
              <a:gd name="connsiteX238" fmla="*/ 196888 w 6429829"/>
              <a:gd name="connsiteY238" fmla="*/ 6568704 h 6857999"/>
              <a:gd name="connsiteX239" fmla="*/ 194721 w 6429829"/>
              <a:gd name="connsiteY239" fmla="*/ 6567952 h 6857999"/>
              <a:gd name="connsiteX240" fmla="*/ 192410 w 6429829"/>
              <a:gd name="connsiteY240" fmla="*/ 6567870 h 6857999"/>
              <a:gd name="connsiteX241" fmla="*/ 190505 w 6429829"/>
              <a:gd name="connsiteY241" fmla="*/ 6568074 h 6857999"/>
              <a:gd name="connsiteX242" fmla="*/ 188858 w 6429829"/>
              <a:gd name="connsiteY242" fmla="*/ 6569234 h 6857999"/>
              <a:gd name="connsiteX243" fmla="*/ 183656 w 6429829"/>
              <a:gd name="connsiteY243" fmla="*/ 6571757 h 6857999"/>
              <a:gd name="connsiteX244" fmla="*/ 178977 w 6429829"/>
              <a:gd name="connsiteY244" fmla="*/ 6576192 h 6857999"/>
              <a:gd name="connsiteX245" fmla="*/ 171582 w 6429829"/>
              <a:gd name="connsiteY245" fmla="*/ 6580260 h 6857999"/>
              <a:gd name="connsiteX246" fmla="*/ 167741 w 6429829"/>
              <a:gd name="connsiteY246" fmla="*/ 6582965 h 6857999"/>
              <a:gd name="connsiteX247" fmla="*/ 163091 w 6429829"/>
              <a:gd name="connsiteY247" fmla="*/ 6585101 h 6857999"/>
              <a:gd name="connsiteX248" fmla="*/ 154490 w 6429829"/>
              <a:gd name="connsiteY248" fmla="*/ 6545031 h 6857999"/>
              <a:gd name="connsiteX249" fmla="*/ 162027 w 6429829"/>
              <a:gd name="connsiteY249" fmla="*/ 6551112 h 6857999"/>
              <a:gd name="connsiteX250" fmla="*/ 167687 w 6429829"/>
              <a:gd name="connsiteY250" fmla="*/ 6555099 h 6857999"/>
              <a:gd name="connsiteX251" fmla="*/ 172281 w 6429829"/>
              <a:gd name="connsiteY251" fmla="*/ 6557560 h 6857999"/>
              <a:gd name="connsiteX252" fmla="*/ 175544 w 6429829"/>
              <a:gd name="connsiteY252" fmla="*/ 6557539 h 6857999"/>
              <a:gd name="connsiteX253" fmla="*/ 176497 w 6429829"/>
              <a:gd name="connsiteY253" fmla="*/ 6557437 h 6857999"/>
              <a:gd name="connsiteX254" fmla="*/ 178142 w 6429829"/>
              <a:gd name="connsiteY254" fmla="*/ 6556278 h 6857999"/>
              <a:gd name="connsiteX255" fmla="*/ 179126 w 6429829"/>
              <a:gd name="connsiteY255" fmla="*/ 6553877 h 6857999"/>
              <a:gd name="connsiteX256" fmla="*/ 179849 w 6429829"/>
              <a:gd name="connsiteY256" fmla="*/ 6550521 h 6857999"/>
              <a:gd name="connsiteX257" fmla="*/ 180860 w 6429829"/>
              <a:gd name="connsiteY257" fmla="*/ 6545822 h 6857999"/>
              <a:gd name="connsiteX258" fmla="*/ 182624 w 6429829"/>
              <a:gd name="connsiteY258" fmla="*/ 6535469 h 6857999"/>
              <a:gd name="connsiteX259" fmla="*/ 184183 w 6429829"/>
              <a:gd name="connsiteY259" fmla="*/ 6530383 h 6857999"/>
              <a:gd name="connsiteX260" fmla="*/ 185340 w 6429829"/>
              <a:gd name="connsiteY260" fmla="*/ 6525014 h 6857999"/>
              <a:gd name="connsiteX261" fmla="*/ 187998 w 6429829"/>
              <a:gd name="connsiteY261" fmla="*/ 6519155 h 6857999"/>
              <a:gd name="connsiteX262" fmla="*/ 191321 w 6429829"/>
              <a:gd name="connsiteY262" fmla="*/ 6514536 h 6857999"/>
              <a:gd name="connsiteX263" fmla="*/ 195047 w 6429829"/>
              <a:gd name="connsiteY263" fmla="*/ 6510204 h 6857999"/>
              <a:gd name="connsiteX264" fmla="*/ 197243 w 6429829"/>
              <a:gd name="connsiteY264" fmla="*/ 6508658 h 6857999"/>
              <a:gd name="connsiteX265" fmla="*/ 172284 w 6429829"/>
              <a:gd name="connsiteY265" fmla="*/ 6465570 h 6857999"/>
              <a:gd name="connsiteX266" fmla="*/ 179804 w 6429829"/>
              <a:gd name="connsiteY266" fmla="*/ 6505225 h 6857999"/>
              <a:gd name="connsiteX267" fmla="*/ 172231 w 6429829"/>
              <a:gd name="connsiteY267" fmla="*/ 6502233 h 6857999"/>
              <a:gd name="connsiteX268" fmla="*/ 168204 w 6429829"/>
              <a:gd name="connsiteY268" fmla="*/ 6501741 h 6857999"/>
              <a:gd name="connsiteX269" fmla="*/ 165753 w 6429829"/>
              <a:gd name="connsiteY269" fmla="*/ 6502357 h 6857999"/>
              <a:gd name="connsiteX270" fmla="*/ 163694 w 6429829"/>
              <a:gd name="connsiteY270" fmla="*/ 6503250 h 6857999"/>
              <a:gd name="connsiteX271" fmla="*/ 160924 w 6429829"/>
              <a:gd name="connsiteY271" fmla="*/ 6505202 h 6857999"/>
              <a:gd name="connsiteX272" fmla="*/ 157436 w 6429829"/>
              <a:gd name="connsiteY272" fmla="*/ 6508213 h 6857999"/>
              <a:gd name="connsiteX273" fmla="*/ 153790 w 6429829"/>
              <a:gd name="connsiteY273" fmla="*/ 6511892 h 6857999"/>
              <a:gd name="connsiteX274" fmla="*/ 148245 w 6429829"/>
              <a:gd name="connsiteY274" fmla="*/ 6515796 h 6857999"/>
              <a:gd name="connsiteX275" fmla="*/ 143181 w 6429829"/>
              <a:gd name="connsiteY275" fmla="*/ 6517696 h 6857999"/>
              <a:gd name="connsiteX276" fmla="*/ 138673 w 6429829"/>
              <a:gd name="connsiteY276" fmla="*/ 6519207 h 6857999"/>
              <a:gd name="connsiteX277" fmla="*/ 141940 w 6429829"/>
              <a:gd name="connsiteY277" fmla="*/ 6511357 h 6857999"/>
              <a:gd name="connsiteX278" fmla="*/ 142755 w 6429829"/>
              <a:gd name="connsiteY278" fmla="*/ 6504123 h 6857999"/>
              <a:gd name="connsiteX279" fmla="*/ 144681 w 6429829"/>
              <a:gd name="connsiteY279" fmla="*/ 6496107 h 6857999"/>
              <a:gd name="connsiteX280" fmla="*/ 146606 w 6429829"/>
              <a:gd name="connsiteY280" fmla="*/ 6488092 h 6857999"/>
              <a:gd name="connsiteX281" fmla="*/ 149318 w 6429829"/>
              <a:gd name="connsiteY281" fmla="*/ 6480633 h 6857999"/>
              <a:gd name="connsiteX282" fmla="*/ 152016 w 6429829"/>
              <a:gd name="connsiteY282" fmla="*/ 6477067 h 6857999"/>
              <a:gd name="connsiteX283" fmla="*/ 154162 w 6429829"/>
              <a:gd name="connsiteY283" fmla="*/ 6473891 h 6857999"/>
              <a:gd name="connsiteX284" fmla="*/ 158043 w 6429829"/>
              <a:gd name="connsiteY284" fmla="*/ 6471158 h 6857999"/>
              <a:gd name="connsiteX285" fmla="*/ 161924 w 6429829"/>
              <a:gd name="connsiteY285" fmla="*/ 6468425 h 6857999"/>
              <a:gd name="connsiteX286" fmla="*/ 166432 w 6429829"/>
              <a:gd name="connsiteY286" fmla="*/ 6466915 h 6857999"/>
              <a:gd name="connsiteX287" fmla="*/ 6110119 w 6429829"/>
              <a:gd name="connsiteY287" fmla="*/ 6383033 h 6857999"/>
              <a:gd name="connsiteX288" fmla="*/ 6118762 w 6429829"/>
              <a:gd name="connsiteY288" fmla="*/ 6383746 h 6857999"/>
              <a:gd name="connsiteX289" fmla="*/ 6122410 w 6429829"/>
              <a:gd name="connsiteY289" fmla="*/ 6384011 h 6857999"/>
              <a:gd name="connsiteX290" fmla="*/ 6125771 w 6429829"/>
              <a:gd name="connsiteY290" fmla="*/ 6385610 h 6857999"/>
              <a:gd name="connsiteX291" fmla="*/ 6129537 w 6429829"/>
              <a:gd name="connsiteY291" fmla="*/ 6387493 h 6857999"/>
              <a:gd name="connsiteX292" fmla="*/ 6132352 w 6429829"/>
              <a:gd name="connsiteY292" fmla="*/ 6389476 h 6857999"/>
              <a:gd name="connsiteX293" fmla="*/ 6138647 w 6429829"/>
              <a:gd name="connsiteY293" fmla="*/ 6394678 h 6857999"/>
              <a:gd name="connsiteX294" fmla="*/ 6143969 w 6429829"/>
              <a:gd name="connsiteY294" fmla="*/ 6402264 h 6857999"/>
              <a:gd name="connsiteX295" fmla="*/ 6136700 w 6429829"/>
              <a:gd name="connsiteY295" fmla="*/ 6399450 h 6857999"/>
              <a:gd name="connsiteX296" fmla="*/ 6131042 w 6429829"/>
              <a:gd name="connsiteY296" fmla="*/ 6397768 h 6857999"/>
              <a:gd name="connsiteX297" fmla="*/ 6124693 w 6429829"/>
              <a:gd name="connsiteY297" fmla="*/ 6397138 h 6857999"/>
              <a:gd name="connsiteX298" fmla="*/ 6117657 w 6429829"/>
              <a:gd name="connsiteY298" fmla="*/ 6397559 h 6857999"/>
              <a:gd name="connsiteX299" fmla="*/ 6111568 w 6429829"/>
              <a:gd name="connsiteY299" fmla="*/ 6397879 h 6857999"/>
              <a:gd name="connsiteX300" fmla="*/ 6104650 w 6429829"/>
              <a:gd name="connsiteY300" fmla="*/ 6399918 h 6857999"/>
              <a:gd name="connsiteX301" fmla="*/ 6096784 w 6429829"/>
              <a:gd name="connsiteY301" fmla="*/ 6402058 h 6857999"/>
              <a:gd name="connsiteX302" fmla="*/ 6090668 w 6429829"/>
              <a:gd name="connsiteY302" fmla="*/ 6404665 h 6857999"/>
              <a:gd name="connsiteX303" fmla="*/ 6075453 w 6429829"/>
              <a:gd name="connsiteY303" fmla="*/ 6410846 h 6857999"/>
              <a:gd name="connsiteX304" fmla="*/ 6059551 w 6429829"/>
              <a:gd name="connsiteY304" fmla="*/ 6418079 h 6857999"/>
              <a:gd name="connsiteX305" fmla="*/ 6042698 w 6429829"/>
              <a:gd name="connsiteY305" fmla="*/ 6425412 h 6857999"/>
              <a:gd name="connsiteX306" fmla="*/ 6034546 w 6429829"/>
              <a:gd name="connsiteY306" fmla="*/ 6428886 h 6857999"/>
              <a:gd name="connsiteX307" fmla="*/ 6025187 w 6429829"/>
              <a:gd name="connsiteY307" fmla="*/ 6431510 h 6857999"/>
              <a:gd name="connsiteX308" fmla="*/ 6030925 w 6429829"/>
              <a:gd name="connsiteY308" fmla="*/ 6426336 h 6857999"/>
              <a:gd name="connsiteX309" fmla="*/ 6036807 w 6429829"/>
              <a:gd name="connsiteY309" fmla="*/ 6420493 h 6857999"/>
              <a:gd name="connsiteX310" fmla="*/ 6043090 w 6429829"/>
              <a:gd name="connsiteY310" fmla="*/ 6414935 h 6857999"/>
              <a:gd name="connsiteX311" fmla="*/ 6051269 w 6429829"/>
              <a:gd name="connsiteY311" fmla="*/ 6409175 h 6857999"/>
              <a:gd name="connsiteX312" fmla="*/ 6058903 w 6429829"/>
              <a:gd name="connsiteY312" fmla="*/ 6403799 h 6857999"/>
              <a:gd name="connsiteX313" fmla="*/ 6067485 w 6429829"/>
              <a:gd name="connsiteY313" fmla="*/ 6398323 h 6857999"/>
              <a:gd name="connsiteX314" fmla="*/ 6075521 w 6429829"/>
              <a:gd name="connsiteY314" fmla="*/ 6393229 h 6857999"/>
              <a:gd name="connsiteX315" fmla="*/ 6084764 w 6429829"/>
              <a:gd name="connsiteY315" fmla="*/ 6388987 h 6857999"/>
              <a:gd name="connsiteX316" fmla="*/ 6092775 w 6429829"/>
              <a:gd name="connsiteY316" fmla="*/ 6386179 h 6857999"/>
              <a:gd name="connsiteX317" fmla="*/ 6101991 w 6429829"/>
              <a:gd name="connsiteY317" fmla="*/ 6384224 h 6857999"/>
              <a:gd name="connsiteX318" fmla="*/ 157889 w 6429829"/>
              <a:gd name="connsiteY318" fmla="*/ 6365761 h 6857999"/>
              <a:gd name="connsiteX319" fmla="*/ 160191 w 6429829"/>
              <a:gd name="connsiteY319" fmla="*/ 6365835 h 6857999"/>
              <a:gd name="connsiteX320" fmla="*/ 163440 w 6429829"/>
              <a:gd name="connsiteY320" fmla="*/ 6365804 h 6857999"/>
              <a:gd name="connsiteX321" fmla="*/ 167091 w 6429829"/>
              <a:gd name="connsiteY321" fmla="*/ 6366056 h 6857999"/>
              <a:gd name="connsiteX322" fmla="*/ 175300 w 6429829"/>
              <a:gd name="connsiteY322" fmla="*/ 6368743 h 6857999"/>
              <a:gd name="connsiteX323" fmla="*/ 173863 w 6429829"/>
              <a:gd name="connsiteY323" fmla="*/ 6373143 h 6857999"/>
              <a:gd name="connsiteX324" fmla="*/ 173018 w 6429829"/>
              <a:gd name="connsiteY324" fmla="*/ 6374867 h 6857999"/>
              <a:gd name="connsiteX325" fmla="*/ 171919 w 6429829"/>
              <a:gd name="connsiteY325" fmla="*/ 6375641 h 6857999"/>
              <a:gd name="connsiteX326" fmla="*/ 171371 w 6429829"/>
              <a:gd name="connsiteY326" fmla="*/ 6376027 h 6857999"/>
              <a:gd name="connsiteX327" fmla="*/ 169472 w 6429829"/>
              <a:gd name="connsiteY327" fmla="*/ 6376236 h 6857999"/>
              <a:gd name="connsiteX328" fmla="*/ 165272 w 6429829"/>
              <a:gd name="connsiteY328" fmla="*/ 6376371 h 6857999"/>
              <a:gd name="connsiteX329" fmla="*/ 161368 w 6429829"/>
              <a:gd name="connsiteY329" fmla="*/ 6375167 h 6857999"/>
              <a:gd name="connsiteX330" fmla="*/ 156769 w 6429829"/>
              <a:gd name="connsiteY330" fmla="*/ 6375019 h 6857999"/>
              <a:gd name="connsiteX331" fmla="*/ 150521 w 6429829"/>
              <a:gd name="connsiteY331" fmla="*/ 6376032 h 6857999"/>
              <a:gd name="connsiteX332" fmla="*/ 147522 w 6429829"/>
              <a:gd name="connsiteY332" fmla="*/ 6377013 h 6857999"/>
              <a:gd name="connsiteX333" fmla="*/ 143979 w 6429829"/>
              <a:gd name="connsiteY333" fmla="*/ 6378381 h 6857999"/>
              <a:gd name="connsiteX334" fmla="*/ 144101 w 6429829"/>
              <a:gd name="connsiteY334" fmla="*/ 6386199 h 6857999"/>
              <a:gd name="connsiteX335" fmla="*/ 145469 w 6429829"/>
              <a:gd name="connsiteY335" fmla="*/ 6392573 h 6857999"/>
              <a:gd name="connsiteX336" fmla="*/ 147806 w 6429829"/>
              <a:gd name="connsiteY336" fmla="*/ 6405042 h 6857999"/>
              <a:gd name="connsiteX337" fmla="*/ 152339 w 6429829"/>
              <a:gd name="connsiteY337" fmla="*/ 6415964 h 6857999"/>
              <a:gd name="connsiteX338" fmla="*/ 157167 w 6429829"/>
              <a:gd name="connsiteY338" fmla="*/ 6425548 h 6857999"/>
              <a:gd name="connsiteX339" fmla="*/ 160391 w 6429829"/>
              <a:gd name="connsiteY339" fmla="*/ 6434004 h 6857999"/>
              <a:gd name="connsiteX340" fmla="*/ 163216 w 6429829"/>
              <a:gd name="connsiteY340" fmla="*/ 6442177 h 6857999"/>
              <a:gd name="connsiteX341" fmla="*/ 163677 w 6429829"/>
              <a:gd name="connsiteY341" fmla="*/ 6446369 h 6857999"/>
              <a:gd name="connsiteX342" fmla="*/ 162788 w 6429829"/>
              <a:gd name="connsiteY342" fmla="*/ 6450381 h 6857999"/>
              <a:gd name="connsiteX343" fmla="*/ 161901 w 6429829"/>
              <a:gd name="connsiteY343" fmla="*/ 6454393 h 6857999"/>
              <a:gd name="connsiteX344" fmla="*/ 160063 w 6429829"/>
              <a:gd name="connsiteY344" fmla="*/ 6458510 h 6857999"/>
              <a:gd name="connsiteX345" fmla="*/ 155062 w 6429829"/>
              <a:gd name="connsiteY345" fmla="*/ 6458082 h 6857999"/>
              <a:gd name="connsiteX346" fmla="*/ 150757 w 6429829"/>
              <a:gd name="connsiteY346" fmla="*/ 6456596 h 6857999"/>
              <a:gd name="connsiteX347" fmla="*/ 143248 w 6429829"/>
              <a:gd name="connsiteY347" fmla="*/ 6452852 h 6857999"/>
              <a:gd name="connsiteX348" fmla="*/ 139090 w 6429829"/>
              <a:gd name="connsiteY348" fmla="*/ 6450698 h 6857999"/>
              <a:gd name="connsiteX349" fmla="*/ 135336 w 6429829"/>
              <a:gd name="connsiteY349" fmla="*/ 6448827 h 6857999"/>
              <a:gd name="connsiteX350" fmla="*/ 131283 w 6429829"/>
              <a:gd name="connsiteY350" fmla="*/ 6448293 h 6857999"/>
              <a:gd name="connsiteX351" fmla="*/ 125734 w 6429829"/>
              <a:gd name="connsiteY351" fmla="*/ 6448249 h 6857999"/>
              <a:gd name="connsiteX352" fmla="*/ 127998 w 6429829"/>
              <a:gd name="connsiteY352" fmla="*/ 6435928 h 6857999"/>
              <a:gd name="connsiteX353" fmla="*/ 130304 w 6429829"/>
              <a:gd name="connsiteY353" fmla="*/ 6421320 h 6857999"/>
              <a:gd name="connsiteX354" fmla="*/ 133308 w 6429829"/>
              <a:gd name="connsiteY354" fmla="*/ 6405655 h 6857999"/>
              <a:gd name="connsiteX355" fmla="*/ 136164 w 6429829"/>
              <a:gd name="connsiteY355" fmla="*/ 6390658 h 6857999"/>
              <a:gd name="connsiteX356" fmla="*/ 138994 w 6429829"/>
              <a:gd name="connsiteY356" fmla="*/ 6384149 h 6857999"/>
              <a:gd name="connsiteX357" fmla="*/ 141277 w 6429829"/>
              <a:gd name="connsiteY357" fmla="*/ 6378025 h 6857999"/>
              <a:gd name="connsiteX358" fmla="*/ 145162 w 6429829"/>
              <a:gd name="connsiteY358" fmla="*/ 6373030 h 6857999"/>
              <a:gd name="connsiteX359" fmla="*/ 149702 w 6429829"/>
              <a:gd name="connsiteY359" fmla="*/ 6369269 h 6857999"/>
              <a:gd name="connsiteX360" fmla="*/ 151896 w 6429829"/>
              <a:gd name="connsiteY360" fmla="*/ 6367724 h 6857999"/>
              <a:gd name="connsiteX361" fmla="*/ 154493 w 6429829"/>
              <a:gd name="connsiteY361" fmla="*/ 6366459 h 6857999"/>
              <a:gd name="connsiteX362" fmla="*/ 6217102 w 6429829"/>
              <a:gd name="connsiteY362" fmla="*/ 6344027 h 6857999"/>
              <a:gd name="connsiteX363" fmla="*/ 6212197 w 6429829"/>
              <a:gd name="connsiteY363" fmla="*/ 6349165 h 6857999"/>
              <a:gd name="connsiteX364" fmla="*/ 6204119 w 6429829"/>
              <a:gd name="connsiteY364" fmla="*/ 6355976 h 6857999"/>
              <a:gd name="connsiteX365" fmla="*/ 6195331 w 6429829"/>
              <a:gd name="connsiteY365" fmla="*/ 6363848 h 6857999"/>
              <a:gd name="connsiteX366" fmla="*/ 6184397 w 6429829"/>
              <a:gd name="connsiteY366" fmla="*/ 6370987 h 6857999"/>
              <a:gd name="connsiteX367" fmla="*/ 6178607 w 6429829"/>
              <a:gd name="connsiteY367" fmla="*/ 6373942 h 6857999"/>
              <a:gd name="connsiteX368" fmla="*/ 6174325 w 6429829"/>
              <a:gd name="connsiteY368" fmla="*/ 6376396 h 6857999"/>
              <a:gd name="connsiteX369" fmla="*/ 6169404 w 6429829"/>
              <a:gd name="connsiteY369" fmla="*/ 6377617 h 6857999"/>
              <a:gd name="connsiteX370" fmla="*/ 6165036 w 6429829"/>
              <a:gd name="connsiteY370" fmla="*/ 6378447 h 6857999"/>
              <a:gd name="connsiteX371" fmla="*/ 6160827 w 6429829"/>
              <a:gd name="connsiteY371" fmla="*/ 6378606 h 6857999"/>
              <a:gd name="connsiteX372" fmla="*/ 6157639 w 6429829"/>
              <a:gd name="connsiteY372" fmla="*/ 6376361 h 6857999"/>
              <a:gd name="connsiteX373" fmla="*/ 6155007 w 6429829"/>
              <a:gd name="connsiteY373" fmla="*/ 6373725 h 6857999"/>
              <a:gd name="connsiteX374" fmla="*/ 6152840 w 6429829"/>
              <a:gd name="connsiteY374" fmla="*/ 6369076 h 6857999"/>
              <a:gd name="connsiteX375" fmla="*/ 6163880 w 6429829"/>
              <a:gd name="connsiteY375" fmla="*/ 6367476 h 6857999"/>
              <a:gd name="connsiteX376" fmla="*/ 6171660 w 6429829"/>
              <a:gd name="connsiteY376" fmla="*/ 6365925 h 6857999"/>
              <a:gd name="connsiteX377" fmla="*/ 6178246 w 6429829"/>
              <a:gd name="connsiteY377" fmla="*/ 6363533 h 6857999"/>
              <a:gd name="connsiteX378" fmla="*/ 6184589 w 6429829"/>
              <a:gd name="connsiteY378" fmla="*/ 6360188 h 6857999"/>
              <a:gd name="connsiteX379" fmla="*/ 6197830 w 6429829"/>
              <a:gd name="connsiteY379" fmla="*/ 6353108 h 6857999"/>
              <a:gd name="connsiteX380" fmla="*/ 6206634 w 6429829"/>
              <a:gd name="connsiteY380" fmla="*/ 6349153 h 6857999"/>
              <a:gd name="connsiteX381" fmla="*/ 2012874 w 6429829"/>
              <a:gd name="connsiteY381" fmla="*/ 6342468 h 6857999"/>
              <a:gd name="connsiteX382" fmla="*/ 2020922 w 6429829"/>
              <a:gd name="connsiteY382" fmla="*/ 6360231 h 6857999"/>
              <a:gd name="connsiteX383" fmla="*/ 2024337 w 6429829"/>
              <a:gd name="connsiteY383" fmla="*/ 6368684 h 6857999"/>
              <a:gd name="connsiteX384" fmla="*/ 2026812 w 6429829"/>
              <a:gd name="connsiteY384" fmla="*/ 6377228 h 6857999"/>
              <a:gd name="connsiteX385" fmla="*/ 2026838 w 6429829"/>
              <a:gd name="connsiteY385" fmla="*/ 6381781 h 6857999"/>
              <a:gd name="connsiteX386" fmla="*/ 2026588 w 6429829"/>
              <a:gd name="connsiteY386" fmla="*/ 6385386 h 6857999"/>
              <a:gd name="connsiteX387" fmla="*/ 2026746 w 6429829"/>
              <a:gd name="connsiteY387" fmla="*/ 6389275 h 6857999"/>
              <a:gd name="connsiteX388" fmla="*/ 2024613 w 6429829"/>
              <a:gd name="connsiteY388" fmla="*/ 6393064 h 6857999"/>
              <a:gd name="connsiteX389" fmla="*/ 2021940 w 6429829"/>
              <a:gd name="connsiteY389" fmla="*/ 6397231 h 6857999"/>
              <a:gd name="connsiteX390" fmla="*/ 2018054 w 6429829"/>
              <a:gd name="connsiteY390" fmla="*/ 6400540 h 6857999"/>
              <a:gd name="connsiteX391" fmla="*/ 2013223 w 6429829"/>
              <a:gd name="connsiteY391" fmla="*/ 6403941 h 6857999"/>
              <a:gd name="connsiteX392" fmla="*/ 2007178 w 6429829"/>
              <a:gd name="connsiteY392" fmla="*/ 6406485 h 6857999"/>
              <a:gd name="connsiteX393" fmla="*/ 2000347 w 6429829"/>
              <a:gd name="connsiteY393" fmla="*/ 6389581 h 6857999"/>
              <a:gd name="connsiteX394" fmla="*/ 1997061 w 6429829"/>
              <a:gd name="connsiteY394" fmla="*/ 6380465 h 6857999"/>
              <a:gd name="connsiteX395" fmla="*/ 1994994 w 6429829"/>
              <a:gd name="connsiteY395" fmla="*/ 6372205 h 6857999"/>
              <a:gd name="connsiteX396" fmla="*/ 1994430 w 6429829"/>
              <a:gd name="connsiteY396" fmla="*/ 6368030 h 6857999"/>
              <a:gd name="connsiteX397" fmla="*/ 1994811 w 6429829"/>
              <a:gd name="connsiteY397" fmla="*/ 6363763 h 6857999"/>
              <a:gd name="connsiteX398" fmla="*/ 1996002 w 6429829"/>
              <a:gd name="connsiteY398" fmla="*/ 6360065 h 6857999"/>
              <a:gd name="connsiteX399" fmla="*/ 1997730 w 6429829"/>
              <a:gd name="connsiteY399" fmla="*/ 6355992 h 6857999"/>
              <a:gd name="connsiteX400" fmla="*/ 2000269 w 6429829"/>
              <a:gd name="connsiteY400" fmla="*/ 6352489 h 6857999"/>
              <a:gd name="connsiteX401" fmla="*/ 2003751 w 6429829"/>
              <a:gd name="connsiteY401" fmla="*/ 6348893 h 6857999"/>
              <a:gd name="connsiteX402" fmla="*/ 2006696 w 6429829"/>
              <a:gd name="connsiteY402" fmla="*/ 6345677 h 6857999"/>
              <a:gd name="connsiteX403" fmla="*/ 237124 w 6429829"/>
              <a:gd name="connsiteY403" fmla="*/ 6330011 h 6857999"/>
              <a:gd name="connsiteX404" fmla="*/ 240245 w 6429829"/>
              <a:gd name="connsiteY404" fmla="*/ 6332208 h 6857999"/>
              <a:gd name="connsiteX405" fmla="*/ 242436 w 6429829"/>
              <a:gd name="connsiteY405" fmla="*/ 6334511 h 6857999"/>
              <a:gd name="connsiteX406" fmla="*/ 244326 w 6429829"/>
              <a:gd name="connsiteY406" fmla="*/ 6338124 h 6857999"/>
              <a:gd name="connsiteX407" fmla="*/ 246636 w 6429829"/>
              <a:gd name="connsiteY407" fmla="*/ 6345835 h 6857999"/>
              <a:gd name="connsiteX408" fmla="*/ 250896 w 6429829"/>
              <a:gd name="connsiteY408" fmla="*/ 6345032 h 6857999"/>
              <a:gd name="connsiteX409" fmla="*/ 254226 w 6429829"/>
              <a:gd name="connsiteY409" fmla="*/ 6344335 h 6857999"/>
              <a:gd name="connsiteX410" fmla="*/ 257316 w 6429829"/>
              <a:gd name="connsiteY410" fmla="*/ 6342709 h 6857999"/>
              <a:gd name="connsiteX411" fmla="*/ 260164 w 6429829"/>
              <a:gd name="connsiteY411" fmla="*/ 6340153 h 6857999"/>
              <a:gd name="connsiteX412" fmla="*/ 261544 w 6429829"/>
              <a:gd name="connsiteY412" fmla="*/ 6338084 h 6857999"/>
              <a:gd name="connsiteX413" fmla="*/ 263463 w 6429829"/>
              <a:gd name="connsiteY413" fmla="*/ 6335633 h 6857999"/>
              <a:gd name="connsiteX414" fmla="*/ 264453 w 6429829"/>
              <a:gd name="connsiteY414" fmla="*/ 6333287 h 6857999"/>
              <a:gd name="connsiteX415" fmla="*/ 265202 w 6429829"/>
              <a:gd name="connsiteY415" fmla="*/ 6330013 h 6857999"/>
              <a:gd name="connsiteX416" fmla="*/ 271442 w 6429829"/>
              <a:gd name="connsiteY416" fmla="*/ 6334408 h 6857999"/>
              <a:gd name="connsiteX417" fmla="*/ 275041 w 6429829"/>
              <a:gd name="connsiteY417" fmla="*/ 6338465 h 6857999"/>
              <a:gd name="connsiteX418" fmla="*/ 276393 w 6429829"/>
              <a:gd name="connsiteY418" fmla="*/ 6342458 h 6857999"/>
              <a:gd name="connsiteX419" fmla="*/ 275104 w 6429829"/>
              <a:gd name="connsiteY419" fmla="*/ 6346113 h 6857999"/>
              <a:gd name="connsiteX420" fmla="*/ 273425 w 6429829"/>
              <a:gd name="connsiteY420" fmla="*/ 6349491 h 6857999"/>
              <a:gd name="connsiteX421" fmla="*/ 269106 w 6429829"/>
              <a:gd name="connsiteY421" fmla="*/ 6352533 h 6857999"/>
              <a:gd name="connsiteX422" fmla="*/ 264937 w 6429829"/>
              <a:gd name="connsiteY422" fmla="*/ 6354921 h 6857999"/>
              <a:gd name="connsiteX423" fmla="*/ 259058 w 6429829"/>
              <a:gd name="connsiteY423" fmla="*/ 6356863 h 6857999"/>
              <a:gd name="connsiteX424" fmla="*/ 253869 w 6429829"/>
              <a:gd name="connsiteY424" fmla="*/ 6357771 h 6857999"/>
              <a:gd name="connsiteX425" fmla="*/ 246970 w 6429829"/>
              <a:gd name="connsiteY425" fmla="*/ 6358235 h 6857999"/>
              <a:gd name="connsiteX426" fmla="*/ 240911 w 6429829"/>
              <a:gd name="connsiteY426" fmla="*/ 6357009 h 6857999"/>
              <a:gd name="connsiteX427" fmla="*/ 235391 w 6429829"/>
              <a:gd name="connsiteY427" fmla="*/ 6355403 h 6857999"/>
              <a:gd name="connsiteX428" fmla="*/ 230710 w 6429829"/>
              <a:gd name="connsiteY428" fmla="*/ 6352107 h 6857999"/>
              <a:gd name="connsiteX429" fmla="*/ 226720 w 6429829"/>
              <a:gd name="connsiteY429" fmla="*/ 6347776 h 6857999"/>
              <a:gd name="connsiteX430" fmla="*/ 224108 w 6429829"/>
              <a:gd name="connsiteY430" fmla="*/ 6341374 h 6857999"/>
              <a:gd name="connsiteX431" fmla="*/ 223268 w 6429829"/>
              <a:gd name="connsiteY431" fmla="*/ 6333178 h 6857999"/>
              <a:gd name="connsiteX432" fmla="*/ 228757 w 6429829"/>
              <a:gd name="connsiteY432" fmla="*/ 6330960 h 6857999"/>
              <a:gd name="connsiteX433" fmla="*/ 233014 w 6429829"/>
              <a:gd name="connsiteY433" fmla="*/ 6330158 h 6857999"/>
              <a:gd name="connsiteX434" fmla="*/ 6357493 w 6429829"/>
              <a:gd name="connsiteY434" fmla="*/ 6282105 h 6857999"/>
              <a:gd name="connsiteX435" fmla="*/ 6340977 w 6429829"/>
              <a:gd name="connsiteY435" fmla="*/ 6298303 h 6857999"/>
              <a:gd name="connsiteX436" fmla="*/ 6328066 w 6429829"/>
              <a:gd name="connsiteY436" fmla="*/ 6308537 h 6857999"/>
              <a:gd name="connsiteX437" fmla="*/ 6321480 w 6429829"/>
              <a:gd name="connsiteY437" fmla="*/ 6313175 h 6857999"/>
              <a:gd name="connsiteX438" fmla="*/ 6316134 w 6429829"/>
              <a:gd name="connsiteY438" fmla="*/ 6316369 h 6857999"/>
              <a:gd name="connsiteX439" fmla="*/ 6310241 w 6429829"/>
              <a:gd name="connsiteY439" fmla="*/ 6319948 h 6857999"/>
              <a:gd name="connsiteX440" fmla="*/ 6304493 w 6429829"/>
              <a:gd name="connsiteY440" fmla="*/ 6322856 h 6857999"/>
              <a:gd name="connsiteX441" fmla="*/ 6291081 w 6429829"/>
              <a:gd name="connsiteY441" fmla="*/ 6328875 h 6857999"/>
              <a:gd name="connsiteX442" fmla="*/ 6274956 w 6429829"/>
              <a:gd name="connsiteY442" fmla="*/ 6334524 h 6857999"/>
              <a:gd name="connsiteX443" fmla="*/ 6254987 w 6429829"/>
              <a:gd name="connsiteY443" fmla="*/ 6342879 h 6857999"/>
              <a:gd name="connsiteX444" fmla="*/ 6227765 w 6429829"/>
              <a:gd name="connsiteY444" fmla="*/ 6354629 h 6857999"/>
              <a:gd name="connsiteX445" fmla="*/ 6230967 w 6429829"/>
              <a:gd name="connsiteY445" fmla="*/ 6348378 h 6857999"/>
              <a:gd name="connsiteX446" fmla="*/ 6235929 w 6429829"/>
              <a:gd name="connsiteY446" fmla="*/ 6342600 h 6857999"/>
              <a:gd name="connsiteX447" fmla="*/ 6241446 w 6429829"/>
              <a:gd name="connsiteY447" fmla="*/ 6336433 h 6857999"/>
              <a:gd name="connsiteX448" fmla="*/ 6247623 w 6429829"/>
              <a:gd name="connsiteY448" fmla="*/ 6331511 h 6857999"/>
              <a:gd name="connsiteX449" fmla="*/ 6254761 w 6429829"/>
              <a:gd name="connsiteY449" fmla="*/ 6326485 h 6857999"/>
              <a:gd name="connsiteX450" fmla="*/ 6262301 w 6429829"/>
              <a:gd name="connsiteY450" fmla="*/ 6321746 h 6857999"/>
              <a:gd name="connsiteX451" fmla="*/ 6270651 w 6429829"/>
              <a:gd name="connsiteY451" fmla="*/ 6317577 h 6857999"/>
              <a:gd name="connsiteX452" fmla="*/ 6279957 w 6429829"/>
              <a:gd name="connsiteY452" fmla="*/ 6313307 h 6857999"/>
              <a:gd name="connsiteX453" fmla="*/ 6298016 w 6429829"/>
              <a:gd name="connsiteY453" fmla="*/ 6305155 h 6857999"/>
              <a:gd name="connsiteX454" fmla="*/ 6317842 w 6429829"/>
              <a:gd name="connsiteY454" fmla="*/ 6297472 h 6857999"/>
              <a:gd name="connsiteX455" fmla="*/ 6337667 w 6429829"/>
              <a:gd name="connsiteY455" fmla="*/ 6289788 h 6857999"/>
              <a:gd name="connsiteX456" fmla="*/ 6429371 w 6429829"/>
              <a:gd name="connsiteY456" fmla="*/ 6243052 h 6857999"/>
              <a:gd name="connsiteX457" fmla="*/ 6429829 w 6429829"/>
              <a:gd name="connsiteY457" fmla="*/ 6244919 h 6857999"/>
              <a:gd name="connsiteX458" fmla="*/ 6428800 w 6429829"/>
              <a:gd name="connsiteY458" fmla="*/ 6247288 h 6857999"/>
              <a:gd name="connsiteX459" fmla="*/ 6426514 w 6429829"/>
              <a:gd name="connsiteY459" fmla="*/ 6251088 h 6857999"/>
              <a:gd name="connsiteX460" fmla="*/ 6424387 w 6429829"/>
              <a:gd name="connsiteY460" fmla="*/ 6254229 h 6857999"/>
              <a:gd name="connsiteX461" fmla="*/ 6416932 w 6429829"/>
              <a:gd name="connsiteY461" fmla="*/ 6260574 h 6857999"/>
              <a:gd name="connsiteX462" fmla="*/ 6413316 w 6429829"/>
              <a:gd name="connsiteY462" fmla="*/ 6264215 h 6857999"/>
              <a:gd name="connsiteX463" fmla="*/ 6408927 w 6429829"/>
              <a:gd name="connsiteY463" fmla="*/ 6267306 h 6857999"/>
              <a:gd name="connsiteX464" fmla="*/ 6403760 w 6429829"/>
              <a:gd name="connsiteY464" fmla="*/ 6269851 h 6857999"/>
              <a:gd name="connsiteX465" fmla="*/ 6400236 w 6429829"/>
              <a:gd name="connsiteY465" fmla="*/ 6271236 h 6857999"/>
              <a:gd name="connsiteX466" fmla="*/ 6396326 w 6429829"/>
              <a:gd name="connsiteY466" fmla="*/ 6272347 h 6857999"/>
              <a:gd name="connsiteX467" fmla="*/ 6391090 w 6429829"/>
              <a:gd name="connsiteY467" fmla="*/ 6273297 h 6857999"/>
              <a:gd name="connsiteX468" fmla="*/ 6388207 w 6429829"/>
              <a:gd name="connsiteY468" fmla="*/ 6272041 h 6857999"/>
              <a:gd name="connsiteX469" fmla="*/ 6385326 w 6429829"/>
              <a:gd name="connsiteY469" fmla="*/ 6270785 h 6857999"/>
              <a:gd name="connsiteX470" fmla="*/ 6382764 w 6429829"/>
              <a:gd name="connsiteY470" fmla="*/ 6268209 h 6857999"/>
              <a:gd name="connsiteX471" fmla="*/ 6381462 w 6429829"/>
              <a:gd name="connsiteY471" fmla="*/ 6264197 h 6857999"/>
              <a:gd name="connsiteX472" fmla="*/ 6389900 w 6429829"/>
              <a:gd name="connsiteY472" fmla="*/ 6263183 h 6857999"/>
              <a:gd name="connsiteX473" fmla="*/ 6395686 w 6429829"/>
              <a:gd name="connsiteY473" fmla="*/ 6261847 h 6857999"/>
              <a:gd name="connsiteX474" fmla="*/ 6401631 w 6429829"/>
              <a:gd name="connsiteY474" fmla="*/ 6259850 h 6857999"/>
              <a:gd name="connsiteX475" fmla="*/ 6405315 w 6429829"/>
              <a:gd name="connsiteY475" fmla="*/ 6257804 h 6857999"/>
              <a:gd name="connsiteX476" fmla="*/ 6415194 w 6429829"/>
              <a:gd name="connsiteY476" fmla="*/ 6250846 h 6857999"/>
              <a:gd name="connsiteX477" fmla="*/ 6421460 w 6429829"/>
              <a:gd name="connsiteY477" fmla="*/ 6247529 h 6857999"/>
              <a:gd name="connsiteX478" fmla="*/ 6116422 w 6429829"/>
              <a:gd name="connsiteY478" fmla="*/ 6220555 h 6857999"/>
              <a:gd name="connsiteX479" fmla="*/ 6115867 w 6429829"/>
              <a:gd name="connsiteY479" fmla="*/ 6223308 h 6857999"/>
              <a:gd name="connsiteX480" fmla="*/ 6115453 w 6429829"/>
              <a:gd name="connsiteY480" fmla="*/ 6225371 h 6857999"/>
              <a:gd name="connsiteX481" fmla="*/ 6112670 w 6429829"/>
              <a:gd name="connsiteY481" fmla="*/ 6229695 h 6857999"/>
              <a:gd name="connsiteX482" fmla="*/ 6108629 w 6429829"/>
              <a:gd name="connsiteY482" fmla="*/ 6233132 h 6857999"/>
              <a:gd name="connsiteX483" fmla="*/ 6104726 w 6429829"/>
              <a:gd name="connsiteY483" fmla="*/ 6235880 h 6857999"/>
              <a:gd name="connsiteX484" fmla="*/ 6101245 w 6429829"/>
              <a:gd name="connsiteY484" fmla="*/ 6238923 h 6857999"/>
              <a:gd name="connsiteX485" fmla="*/ 6097623 w 6429829"/>
              <a:gd name="connsiteY485" fmla="*/ 6242655 h 6857999"/>
              <a:gd name="connsiteX486" fmla="*/ 6094002 w 6429829"/>
              <a:gd name="connsiteY486" fmla="*/ 6246387 h 6857999"/>
              <a:gd name="connsiteX487" fmla="*/ 6094006 w 6429829"/>
              <a:gd name="connsiteY487" fmla="*/ 6248748 h 6857999"/>
              <a:gd name="connsiteX488" fmla="*/ 6093454 w 6429829"/>
              <a:gd name="connsiteY488" fmla="*/ 6251499 h 6857999"/>
              <a:gd name="connsiteX489" fmla="*/ 6092475 w 6429829"/>
              <a:gd name="connsiteY489" fmla="*/ 6251597 h 6857999"/>
              <a:gd name="connsiteX490" fmla="*/ 6090101 w 6429829"/>
              <a:gd name="connsiteY490" fmla="*/ 6251497 h 6857999"/>
              <a:gd name="connsiteX491" fmla="*/ 6088004 w 6429829"/>
              <a:gd name="connsiteY491" fmla="*/ 6250020 h 6857999"/>
              <a:gd name="connsiteX492" fmla="*/ 6087162 w 6429829"/>
              <a:gd name="connsiteY492" fmla="*/ 6247068 h 6857999"/>
              <a:gd name="connsiteX493" fmla="*/ 6085478 w 6429829"/>
              <a:gd name="connsiteY493" fmla="*/ 6243527 h 6857999"/>
              <a:gd name="connsiteX494" fmla="*/ 6082945 w 6429829"/>
              <a:gd name="connsiteY494" fmla="*/ 6234676 h 6857999"/>
              <a:gd name="connsiteX495" fmla="*/ 6081252 w 6429829"/>
              <a:gd name="connsiteY495" fmla="*/ 6226416 h 6857999"/>
              <a:gd name="connsiteX496" fmla="*/ 6088096 w 6429829"/>
              <a:gd name="connsiteY496" fmla="*/ 6228095 h 6857999"/>
              <a:gd name="connsiteX497" fmla="*/ 6092424 w 6429829"/>
              <a:gd name="connsiteY497" fmla="*/ 6228000 h 6857999"/>
              <a:gd name="connsiteX498" fmla="*/ 6096332 w 6429829"/>
              <a:gd name="connsiteY498" fmla="*/ 6227612 h 6857999"/>
              <a:gd name="connsiteX499" fmla="*/ 6100798 w 6429829"/>
              <a:gd name="connsiteY499" fmla="*/ 6226832 h 6857999"/>
              <a:gd name="connsiteX500" fmla="*/ 6105401 w 6429829"/>
              <a:gd name="connsiteY500" fmla="*/ 6225361 h 6857999"/>
              <a:gd name="connsiteX501" fmla="*/ 6111120 w 6429829"/>
              <a:gd name="connsiteY501" fmla="*/ 6223106 h 6857999"/>
              <a:gd name="connsiteX502" fmla="*/ 6162403 w 6429829"/>
              <a:gd name="connsiteY502" fmla="*/ 6204808 h 6857999"/>
              <a:gd name="connsiteX503" fmla="*/ 6171311 w 6429829"/>
              <a:gd name="connsiteY503" fmla="*/ 6204986 h 6857999"/>
              <a:gd name="connsiteX504" fmla="*/ 6179517 w 6429829"/>
              <a:gd name="connsiteY504" fmla="*/ 6206195 h 6857999"/>
              <a:gd name="connsiteX505" fmla="*/ 6187023 w 6429829"/>
              <a:gd name="connsiteY505" fmla="*/ 6208434 h 6857999"/>
              <a:gd name="connsiteX506" fmla="*/ 6191604 w 6429829"/>
              <a:gd name="connsiteY506" fmla="*/ 6211660 h 6857999"/>
              <a:gd name="connsiteX507" fmla="*/ 6190425 w 6429829"/>
              <a:gd name="connsiteY507" fmla="*/ 6214639 h 6857999"/>
              <a:gd name="connsiteX508" fmla="*/ 6187721 w 6429829"/>
              <a:gd name="connsiteY508" fmla="*/ 6216543 h 6857999"/>
              <a:gd name="connsiteX509" fmla="*/ 6184793 w 6429829"/>
              <a:gd name="connsiteY509" fmla="*/ 6217530 h 6857999"/>
              <a:gd name="connsiteX510" fmla="*/ 6182409 w 6429829"/>
              <a:gd name="connsiteY510" fmla="*/ 6218135 h 6857999"/>
              <a:gd name="connsiteX511" fmla="*/ 6179258 w 6429829"/>
              <a:gd name="connsiteY511" fmla="*/ 6218203 h 6857999"/>
              <a:gd name="connsiteX512" fmla="*/ 6175886 w 6429829"/>
              <a:gd name="connsiteY512" fmla="*/ 6217351 h 6857999"/>
              <a:gd name="connsiteX513" fmla="*/ 6168761 w 6429829"/>
              <a:gd name="connsiteY513" fmla="*/ 6215382 h 6857999"/>
              <a:gd name="connsiteX514" fmla="*/ 6160173 w 6429829"/>
              <a:gd name="connsiteY514" fmla="*/ 6213904 h 6857999"/>
              <a:gd name="connsiteX515" fmla="*/ 6155880 w 6429829"/>
              <a:gd name="connsiteY515" fmla="*/ 6213165 h 6857999"/>
              <a:gd name="connsiteX516" fmla="*/ 6151808 w 6429829"/>
              <a:gd name="connsiteY516" fmla="*/ 6213345 h 6857999"/>
              <a:gd name="connsiteX517" fmla="*/ 6146271 w 6429829"/>
              <a:gd name="connsiteY517" fmla="*/ 6214018 h 6857999"/>
              <a:gd name="connsiteX518" fmla="*/ 6142262 w 6429829"/>
              <a:gd name="connsiteY518" fmla="*/ 6215766 h 6857999"/>
              <a:gd name="connsiteX519" fmla="*/ 6136790 w 6429829"/>
              <a:gd name="connsiteY519" fmla="*/ 6218008 h 6857999"/>
              <a:gd name="connsiteX520" fmla="*/ 6131381 w 6429829"/>
              <a:gd name="connsiteY520" fmla="*/ 6221817 h 6857999"/>
              <a:gd name="connsiteX521" fmla="*/ 6133639 w 6429829"/>
              <a:gd name="connsiteY521" fmla="*/ 6218076 h 6857999"/>
              <a:gd name="connsiteX522" fmla="*/ 6136824 w 6429829"/>
              <a:gd name="connsiteY522" fmla="*/ 6214221 h 6857999"/>
              <a:gd name="connsiteX523" fmla="*/ 6140610 w 6429829"/>
              <a:gd name="connsiteY523" fmla="*/ 6211555 h 6857999"/>
              <a:gd name="connsiteX524" fmla="*/ 6143856 w 6429829"/>
              <a:gd name="connsiteY524" fmla="*/ 6209269 h 6857999"/>
              <a:gd name="connsiteX525" fmla="*/ 6148787 w 6429829"/>
              <a:gd name="connsiteY525" fmla="*/ 6207408 h 6857999"/>
              <a:gd name="connsiteX526" fmla="*/ 6153017 w 6429829"/>
              <a:gd name="connsiteY526" fmla="*/ 6206579 h 6857999"/>
              <a:gd name="connsiteX527" fmla="*/ 6157247 w 6429829"/>
              <a:gd name="connsiteY527" fmla="*/ 6205750 h 6857999"/>
              <a:gd name="connsiteX528" fmla="*/ 206055 w 6429829"/>
              <a:gd name="connsiteY528" fmla="*/ 6203324 h 6857999"/>
              <a:gd name="connsiteX529" fmla="*/ 208206 w 6429829"/>
              <a:gd name="connsiteY529" fmla="*/ 6204068 h 6857999"/>
              <a:gd name="connsiteX530" fmla="*/ 211563 w 6429829"/>
              <a:gd name="connsiteY530" fmla="*/ 6205659 h 6857999"/>
              <a:gd name="connsiteX531" fmla="*/ 216777 w 6429829"/>
              <a:gd name="connsiteY531" fmla="*/ 6209331 h 6857999"/>
              <a:gd name="connsiteX532" fmla="*/ 221442 w 6429829"/>
              <a:gd name="connsiteY532" fmla="*/ 6213390 h 6857999"/>
              <a:gd name="connsiteX533" fmla="*/ 225852 w 6429829"/>
              <a:gd name="connsiteY533" fmla="*/ 6216496 h 6857999"/>
              <a:gd name="connsiteX534" fmla="*/ 228006 w 6429829"/>
              <a:gd name="connsiteY534" fmla="*/ 6217239 h 6857999"/>
              <a:gd name="connsiteX535" fmla="*/ 229507 w 6429829"/>
              <a:gd name="connsiteY535" fmla="*/ 6216748 h 6857999"/>
              <a:gd name="connsiteX536" fmla="*/ 231005 w 6429829"/>
              <a:gd name="connsiteY536" fmla="*/ 6216258 h 6857999"/>
              <a:gd name="connsiteX537" fmla="*/ 232397 w 6429829"/>
              <a:gd name="connsiteY537" fmla="*/ 6214147 h 6857999"/>
              <a:gd name="connsiteX538" fmla="*/ 232187 w 6429829"/>
              <a:gd name="connsiteY538" fmla="*/ 6210906 h 6857999"/>
              <a:gd name="connsiteX539" fmla="*/ 232820 w 6429829"/>
              <a:gd name="connsiteY539" fmla="*/ 6205941 h 6857999"/>
              <a:gd name="connsiteX540" fmla="*/ 239786 w 6429829"/>
              <a:gd name="connsiteY540" fmla="*/ 6210073 h 6857999"/>
              <a:gd name="connsiteX541" fmla="*/ 244599 w 6429829"/>
              <a:gd name="connsiteY541" fmla="*/ 6213462 h 6857999"/>
              <a:gd name="connsiteX542" fmla="*/ 245612 w 6429829"/>
              <a:gd name="connsiteY542" fmla="*/ 6217269 h 6857999"/>
              <a:gd name="connsiteX543" fmla="*/ 246224 w 6429829"/>
              <a:gd name="connsiteY543" fmla="*/ 6220792 h 6857999"/>
              <a:gd name="connsiteX544" fmla="*/ 244936 w 6429829"/>
              <a:gd name="connsiteY544" fmla="*/ 6224522 h 6857999"/>
              <a:gd name="connsiteX545" fmla="*/ 242297 w 6429829"/>
              <a:gd name="connsiteY545" fmla="*/ 6228076 h 6857999"/>
              <a:gd name="connsiteX546" fmla="*/ 234316 w 6429829"/>
              <a:gd name="connsiteY546" fmla="*/ 6234825 h 6857999"/>
              <a:gd name="connsiteX547" fmla="*/ 230728 w 6429829"/>
              <a:gd name="connsiteY547" fmla="*/ 6238483 h 6857999"/>
              <a:gd name="connsiteX548" fmla="*/ 226191 w 6429829"/>
              <a:gd name="connsiteY548" fmla="*/ 6242243 h 6857999"/>
              <a:gd name="connsiteX549" fmla="*/ 223552 w 6429829"/>
              <a:gd name="connsiteY549" fmla="*/ 6245797 h 6857999"/>
              <a:gd name="connsiteX550" fmla="*/ 221166 w 6429829"/>
              <a:gd name="connsiteY550" fmla="*/ 6250301 h 6857999"/>
              <a:gd name="connsiteX551" fmla="*/ 220830 w 6429829"/>
              <a:gd name="connsiteY551" fmla="*/ 6253928 h 6857999"/>
              <a:gd name="connsiteX552" fmla="*/ 222644 w 6429829"/>
              <a:gd name="connsiteY552" fmla="*/ 6258298 h 6857999"/>
              <a:gd name="connsiteX553" fmla="*/ 226759 w 6429829"/>
              <a:gd name="connsiteY553" fmla="*/ 6262743 h 6857999"/>
              <a:gd name="connsiteX554" fmla="*/ 233578 w 6429829"/>
              <a:gd name="connsiteY554" fmla="*/ 6267545 h 6857999"/>
              <a:gd name="connsiteX555" fmla="*/ 227880 w 6429829"/>
              <a:gd name="connsiteY555" fmla="*/ 6268169 h 6857999"/>
              <a:gd name="connsiteX556" fmla="*/ 222475 w 6429829"/>
              <a:gd name="connsiteY556" fmla="*/ 6267456 h 6857999"/>
              <a:gd name="connsiteX557" fmla="*/ 218169 w 6429829"/>
              <a:gd name="connsiteY557" fmla="*/ 6265970 h 6857999"/>
              <a:gd name="connsiteX558" fmla="*/ 212511 w 6429829"/>
              <a:gd name="connsiteY558" fmla="*/ 6264304 h 6857999"/>
              <a:gd name="connsiteX559" fmla="*/ 208352 w 6429829"/>
              <a:gd name="connsiteY559" fmla="*/ 6262149 h 6857999"/>
              <a:gd name="connsiteX560" fmla="*/ 204743 w 6429829"/>
              <a:gd name="connsiteY560" fmla="*/ 6259607 h 6857999"/>
              <a:gd name="connsiteX561" fmla="*/ 197272 w 6429829"/>
              <a:gd name="connsiteY561" fmla="*/ 6253572 h 6857999"/>
              <a:gd name="connsiteX562" fmla="*/ 191043 w 6429829"/>
              <a:gd name="connsiteY562" fmla="*/ 6246094 h 6857999"/>
              <a:gd name="connsiteX563" fmla="*/ 184818 w 6429829"/>
              <a:gd name="connsiteY563" fmla="*/ 6238616 h 6857999"/>
              <a:gd name="connsiteX564" fmla="*/ 178590 w 6429829"/>
              <a:gd name="connsiteY564" fmla="*/ 6231139 h 6857999"/>
              <a:gd name="connsiteX565" fmla="*/ 171413 w 6429829"/>
              <a:gd name="connsiteY565" fmla="*/ 6223766 h 6857999"/>
              <a:gd name="connsiteX566" fmla="*/ 182327 w 6429829"/>
              <a:gd name="connsiteY566" fmla="*/ 6226813 h 6857999"/>
              <a:gd name="connsiteX567" fmla="*/ 188680 w 6429829"/>
              <a:gd name="connsiteY567" fmla="*/ 6227423 h 6857999"/>
              <a:gd name="connsiteX568" fmla="*/ 194782 w 6429829"/>
              <a:gd name="connsiteY568" fmla="*/ 6227081 h 6857999"/>
              <a:gd name="connsiteX569" fmla="*/ 197778 w 6429829"/>
              <a:gd name="connsiteY569" fmla="*/ 6226099 h 6857999"/>
              <a:gd name="connsiteX570" fmla="*/ 199678 w 6429829"/>
              <a:gd name="connsiteY570" fmla="*/ 6225891 h 6857999"/>
              <a:gd name="connsiteX571" fmla="*/ 201071 w 6429829"/>
              <a:gd name="connsiteY571" fmla="*/ 6223780 h 6857999"/>
              <a:gd name="connsiteX572" fmla="*/ 202465 w 6429829"/>
              <a:gd name="connsiteY572" fmla="*/ 6221670 h 6857999"/>
              <a:gd name="connsiteX573" fmla="*/ 204154 w 6429829"/>
              <a:gd name="connsiteY573" fmla="*/ 6218221 h 6857999"/>
              <a:gd name="connsiteX574" fmla="*/ 203541 w 6429829"/>
              <a:gd name="connsiteY574" fmla="*/ 6214697 h 6857999"/>
              <a:gd name="connsiteX575" fmla="*/ 202677 w 6429829"/>
              <a:gd name="connsiteY575" fmla="*/ 6210222 h 6857999"/>
              <a:gd name="connsiteX576" fmla="*/ 200608 w 6429829"/>
              <a:gd name="connsiteY576" fmla="*/ 6204901 h 6857999"/>
              <a:gd name="connsiteX577" fmla="*/ 203204 w 6429829"/>
              <a:gd name="connsiteY577" fmla="*/ 6203637 h 6857999"/>
              <a:gd name="connsiteX578" fmla="*/ 5403695 w 6429829"/>
              <a:gd name="connsiteY578" fmla="*/ 6173182 h 6857999"/>
              <a:gd name="connsiteX579" fmla="*/ 5407334 w 6429829"/>
              <a:gd name="connsiteY579" fmla="*/ 6173425 h 6857999"/>
              <a:gd name="connsiteX580" fmla="*/ 5409874 w 6429829"/>
              <a:gd name="connsiteY580" fmla="*/ 6174443 h 6857999"/>
              <a:gd name="connsiteX581" fmla="*/ 5412265 w 6429829"/>
              <a:gd name="connsiteY581" fmla="*/ 6176126 h 6857999"/>
              <a:gd name="connsiteX582" fmla="*/ 5414657 w 6429829"/>
              <a:gd name="connsiteY582" fmla="*/ 6177810 h 6857999"/>
              <a:gd name="connsiteX583" fmla="*/ 5415801 w 6429829"/>
              <a:gd name="connsiteY583" fmla="*/ 6180934 h 6857999"/>
              <a:gd name="connsiteX584" fmla="*/ 5417491 w 6429829"/>
              <a:gd name="connsiteY584" fmla="*/ 6183672 h 6857999"/>
              <a:gd name="connsiteX585" fmla="*/ 5418086 w 6429829"/>
              <a:gd name="connsiteY585" fmla="*/ 6187182 h 6857999"/>
              <a:gd name="connsiteX586" fmla="*/ 5417034 w 6429829"/>
              <a:gd name="connsiteY586" fmla="*/ 6191852 h 6857999"/>
              <a:gd name="connsiteX587" fmla="*/ 5416528 w 6429829"/>
              <a:gd name="connsiteY587" fmla="*/ 6196136 h 6857999"/>
              <a:gd name="connsiteX588" fmla="*/ 5413137 w 6429829"/>
              <a:gd name="connsiteY588" fmla="*/ 6196840 h 6857999"/>
              <a:gd name="connsiteX589" fmla="*/ 5410296 w 6429829"/>
              <a:gd name="connsiteY589" fmla="*/ 6197158 h 6857999"/>
              <a:gd name="connsiteX590" fmla="*/ 5408950 w 6429829"/>
              <a:gd name="connsiteY590" fmla="*/ 6196983 h 6857999"/>
              <a:gd name="connsiteX591" fmla="*/ 5406259 w 6429829"/>
              <a:gd name="connsiteY591" fmla="*/ 6196634 h 6857999"/>
              <a:gd name="connsiteX592" fmla="*/ 5403469 w 6429829"/>
              <a:gd name="connsiteY592" fmla="*/ 6194669 h 6857999"/>
              <a:gd name="connsiteX593" fmla="*/ 5400281 w 6429829"/>
              <a:gd name="connsiteY593" fmla="*/ 6192424 h 6857999"/>
              <a:gd name="connsiteX594" fmla="*/ 5398191 w 6429829"/>
              <a:gd name="connsiteY594" fmla="*/ 6189406 h 6857999"/>
              <a:gd name="connsiteX595" fmla="*/ 5395799 w 6429829"/>
              <a:gd name="connsiteY595" fmla="*/ 6187722 h 6857999"/>
              <a:gd name="connsiteX596" fmla="*/ 5393109 w 6429829"/>
              <a:gd name="connsiteY596" fmla="*/ 6187373 h 6857999"/>
              <a:gd name="connsiteX597" fmla="*/ 5391363 w 6429829"/>
              <a:gd name="connsiteY597" fmla="*/ 6186918 h 6857999"/>
              <a:gd name="connsiteX598" fmla="*/ 5388522 w 6429829"/>
              <a:gd name="connsiteY598" fmla="*/ 6187234 h 6857999"/>
              <a:gd name="connsiteX599" fmla="*/ 5385530 w 6429829"/>
              <a:gd name="connsiteY599" fmla="*/ 6188220 h 6857999"/>
              <a:gd name="connsiteX600" fmla="*/ 5387379 w 6429829"/>
              <a:gd name="connsiteY600" fmla="*/ 6184111 h 6857999"/>
              <a:gd name="connsiteX601" fmla="*/ 5390024 w 6429829"/>
              <a:gd name="connsiteY601" fmla="*/ 6180564 h 6857999"/>
              <a:gd name="connsiteX602" fmla="*/ 5391575 w 6429829"/>
              <a:gd name="connsiteY602" fmla="*/ 6177789 h 6857999"/>
              <a:gd name="connsiteX603" fmla="*/ 5394320 w 6429829"/>
              <a:gd name="connsiteY603" fmla="*/ 6175856 h 6857999"/>
              <a:gd name="connsiteX604" fmla="*/ 5397861 w 6429829"/>
              <a:gd name="connsiteY604" fmla="*/ 6174485 h 6857999"/>
              <a:gd name="connsiteX605" fmla="*/ 5400852 w 6429829"/>
              <a:gd name="connsiteY605" fmla="*/ 6173501 h 6857999"/>
              <a:gd name="connsiteX606" fmla="*/ 88919 w 6429829"/>
              <a:gd name="connsiteY606" fmla="*/ 6171854 h 6857999"/>
              <a:gd name="connsiteX607" fmla="*/ 95056 w 6429829"/>
              <a:gd name="connsiteY607" fmla="*/ 6179231 h 6857999"/>
              <a:gd name="connsiteX608" fmla="*/ 99465 w 6429829"/>
              <a:gd name="connsiteY608" fmla="*/ 6186153 h 6857999"/>
              <a:gd name="connsiteX609" fmla="*/ 101456 w 6429829"/>
              <a:gd name="connsiteY609" fmla="*/ 6193663 h 6857999"/>
              <a:gd name="connsiteX610" fmla="*/ 102509 w 6429829"/>
              <a:gd name="connsiteY610" fmla="*/ 6201278 h 6857999"/>
              <a:gd name="connsiteX611" fmla="*/ 102876 w 6429829"/>
              <a:gd name="connsiteY611" fmla="*/ 6209932 h 6857999"/>
              <a:gd name="connsiteX612" fmla="*/ 102300 w 6429829"/>
              <a:gd name="connsiteY612" fmla="*/ 6218691 h 6857999"/>
              <a:gd name="connsiteX613" fmla="*/ 100907 w 6429829"/>
              <a:gd name="connsiteY613" fmla="*/ 6235270 h 6857999"/>
              <a:gd name="connsiteX614" fmla="*/ 97491 w 6429829"/>
              <a:gd name="connsiteY614" fmla="*/ 6252716 h 6857999"/>
              <a:gd name="connsiteX615" fmla="*/ 97065 w 6429829"/>
              <a:gd name="connsiteY615" fmla="*/ 6260815 h 6857999"/>
              <a:gd name="connsiteX616" fmla="*/ 97037 w 6429829"/>
              <a:gd name="connsiteY616" fmla="*/ 6269191 h 6857999"/>
              <a:gd name="connsiteX617" fmla="*/ 98192 w 6429829"/>
              <a:gd name="connsiteY617" fmla="*/ 6278404 h 6857999"/>
              <a:gd name="connsiteX618" fmla="*/ 99889 w 6429829"/>
              <a:gd name="connsiteY618" fmla="*/ 6287236 h 6857999"/>
              <a:gd name="connsiteX619" fmla="*/ 103858 w 6429829"/>
              <a:gd name="connsiteY619" fmla="*/ 6296139 h 6857999"/>
              <a:gd name="connsiteX620" fmla="*/ 109556 w 6429829"/>
              <a:gd name="connsiteY620" fmla="*/ 6305494 h 6857999"/>
              <a:gd name="connsiteX621" fmla="*/ 105308 w 6429829"/>
              <a:gd name="connsiteY621" fmla="*/ 6304030 h 6857999"/>
              <a:gd name="connsiteX622" fmla="*/ 100517 w 6429829"/>
              <a:gd name="connsiteY622" fmla="*/ 6302947 h 6857999"/>
              <a:gd name="connsiteX623" fmla="*/ 96812 w 6429829"/>
              <a:gd name="connsiteY623" fmla="*/ 6301100 h 6857999"/>
              <a:gd name="connsiteX624" fmla="*/ 93649 w 6429829"/>
              <a:gd name="connsiteY624" fmla="*/ 6298872 h 6857999"/>
              <a:gd name="connsiteX625" fmla="*/ 90631 w 6429829"/>
              <a:gd name="connsiteY625" fmla="*/ 6295984 h 6857999"/>
              <a:gd name="connsiteX626" fmla="*/ 88008 w 6429829"/>
              <a:gd name="connsiteY626" fmla="*/ 6293375 h 6857999"/>
              <a:gd name="connsiteX627" fmla="*/ 84143 w 6429829"/>
              <a:gd name="connsiteY627" fmla="*/ 6286070 h 6857999"/>
              <a:gd name="connsiteX628" fmla="*/ 81506 w 6429829"/>
              <a:gd name="connsiteY628" fmla="*/ 6277343 h 6857999"/>
              <a:gd name="connsiteX629" fmla="*/ 79017 w 6429829"/>
              <a:gd name="connsiteY629" fmla="*/ 6267955 h 6857999"/>
              <a:gd name="connsiteX630" fmla="*/ 79092 w 6429829"/>
              <a:gd name="connsiteY630" fmla="*/ 6257318 h 6857999"/>
              <a:gd name="connsiteX631" fmla="*/ 79166 w 6429829"/>
              <a:gd name="connsiteY631" fmla="*/ 6246682 h 6857999"/>
              <a:gd name="connsiteX632" fmla="*/ 81484 w 6429829"/>
              <a:gd name="connsiteY632" fmla="*/ 6223882 h 6857999"/>
              <a:gd name="connsiteX633" fmla="*/ 84593 w 6429829"/>
              <a:gd name="connsiteY633" fmla="*/ 6201639 h 6857999"/>
              <a:gd name="connsiteX634" fmla="*/ 88257 w 6429829"/>
              <a:gd name="connsiteY634" fmla="*/ 6185133 h 6857999"/>
              <a:gd name="connsiteX635" fmla="*/ 88933 w 6429829"/>
              <a:gd name="connsiteY635" fmla="*/ 6177972 h 6857999"/>
              <a:gd name="connsiteX636" fmla="*/ 5037449 w 6429829"/>
              <a:gd name="connsiteY636" fmla="*/ 6163367 h 6857999"/>
              <a:gd name="connsiteX637" fmla="*/ 5039543 w 6429829"/>
              <a:gd name="connsiteY637" fmla="*/ 6164102 h 6857999"/>
              <a:gd name="connsiteX638" fmla="*/ 5041114 w 6429829"/>
              <a:gd name="connsiteY638" fmla="*/ 6165207 h 6857999"/>
              <a:gd name="connsiteX639" fmla="*/ 5041633 w 6429829"/>
              <a:gd name="connsiteY639" fmla="*/ 6167051 h 6857999"/>
              <a:gd name="connsiteX640" fmla="*/ 5041880 w 6429829"/>
              <a:gd name="connsiteY640" fmla="*/ 6172403 h 6857999"/>
              <a:gd name="connsiteX641" fmla="*/ 5041211 w 6429829"/>
              <a:gd name="connsiteY641" fmla="*/ 6177848 h 6857999"/>
              <a:gd name="connsiteX642" fmla="*/ 5040678 w 6429829"/>
              <a:gd name="connsiteY642" fmla="*/ 6182646 h 6857999"/>
              <a:gd name="connsiteX643" fmla="*/ 5041588 w 6429829"/>
              <a:gd name="connsiteY643" fmla="*/ 6184767 h 6857999"/>
              <a:gd name="connsiteX644" fmla="*/ 5042631 w 6429829"/>
              <a:gd name="connsiteY644" fmla="*/ 6186242 h 6857999"/>
              <a:gd name="connsiteX645" fmla="*/ 5044727 w 6429829"/>
              <a:gd name="connsiteY645" fmla="*/ 6186978 h 6857999"/>
              <a:gd name="connsiteX646" fmla="*/ 5046428 w 6429829"/>
              <a:gd name="connsiteY646" fmla="*/ 6187437 h 6857999"/>
              <a:gd name="connsiteX647" fmla="*/ 5050623 w 6429829"/>
              <a:gd name="connsiteY647" fmla="*/ 6186693 h 6857999"/>
              <a:gd name="connsiteX648" fmla="*/ 5055083 w 6429829"/>
              <a:gd name="connsiteY648" fmla="*/ 6184658 h 6857999"/>
              <a:gd name="connsiteX649" fmla="*/ 5051668 w 6429829"/>
              <a:gd name="connsiteY649" fmla="*/ 6188168 h 6857999"/>
              <a:gd name="connsiteX650" fmla="*/ 5049043 w 6429829"/>
              <a:gd name="connsiteY650" fmla="*/ 6190017 h 6857999"/>
              <a:gd name="connsiteX651" fmla="*/ 5046417 w 6429829"/>
              <a:gd name="connsiteY651" fmla="*/ 6191867 h 6857999"/>
              <a:gd name="connsiteX652" fmla="*/ 5042090 w 6429829"/>
              <a:gd name="connsiteY652" fmla="*/ 6193255 h 6857999"/>
              <a:gd name="connsiteX653" fmla="*/ 5038813 w 6429829"/>
              <a:gd name="connsiteY653" fmla="*/ 6193905 h 6857999"/>
              <a:gd name="connsiteX654" fmla="*/ 5036195 w 6429829"/>
              <a:gd name="connsiteY654" fmla="*/ 6193539 h 6857999"/>
              <a:gd name="connsiteX655" fmla="*/ 5033575 w 6429829"/>
              <a:gd name="connsiteY655" fmla="*/ 6193173 h 6857999"/>
              <a:gd name="connsiteX656" fmla="*/ 5031087 w 6429829"/>
              <a:gd name="connsiteY656" fmla="*/ 6192161 h 6857999"/>
              <a:gd name="connsiteX657" fmla="*/ 5029126 w 6429829"/>
              <a:gd name="connsiteY657" fmla="*/ 6190781 h 6857999"/>
              <a:gd name="connsiteX658" fmla="*/ 5027955 w 6429829"/>
              <a:gd name="connsiteY658" fmla="*/ 6187736 h 6857999"/>
              <a:gd name="connsiteX659" fmla="*/ 5027042 w 6429829"/>
              <a:gd name="connsiteY659" fmla="*/ 6185616 h 6857999"/>
              <a:gd name="connsiteX660" fmla="*/ 5026397 w 6429829"/>
              <a:gd name="connsiteY660" fmla="*/ 6182203 h 6857999"/>
              <a:gd name="connsiteX661" fmla="*/ 5027191 w 6429829"/>
              <a:gd name="connsiteY661" fmla="*/ 6178327 h 6857999"/>
              <a:gd name="connsiteX662" fmla="*/ 5028514 w 6429829"/>
              <a:gd name="connsiteY662" fmla="*/ 6174080 h 6857999"/>
              <a:gd name="connsiteX663" fmla="*/ 5031801 w 6429829"/>
              <a:gd name="connsiteY663" fmla="*/ 6169002 h 6857999"/>
              <a:gd name="connsiteX664" fmla="*/ 5034565 w 6429829"/>
              <a:gd name="connsiteY664" fmla="*/ 6164292 h 6857999"/>
              <a:gd name="connsiteX665" fmla="*/ 157469 w 6429829"/>
              <a:gd name="connsiteY665" fmla="*/ 5991118 h 6857999"/>
              <a:gd name="connsiteX666" fmla="*/ 165827 w 6429829"/>
              <a:gd name="connsiteY666" fmla="*/ 5994698 h 6857999"/>
              <a:gd name="connsiteX667" fmla="*/ 171961 w 6429829"/>
              <a:gd name="connsiteY667" fmla="*/ 5995945 h 6857999"/>
              <a:gd name="connsiteX668" fmla="*/ 177854 w 6429829"/>
              <a:gd name="connsiteY668" fmla="*/ 5996250 h 6857999"/>
              <a:gd name="connsiteX669" fmla="*/ 183351 w 6429829"/>
              <a:gd name="connsiteY669" fmla="*/ 5996277 h 6857999"/>
              <a:gd name="connsiteX670" fmla="*/ 194550 w 6429829"/>
              <a:gd name="connsiteY670" fmla="*/ 5993401 h 6857999"/>
              <a:gd name="connsiteX671" fmla="*/ 200987 w 6429829"/>
              <a:gd name="connsiteY671" fmla="*/ 5993322 h 6857999"/>
              <a:gd name="connsiteX672" fmla="*/ 209551 w 6429829"/>
              <a:gd name="connsiteY672" fmla="*/ 5993971 h 6857999"/>
              <a:gd name="connsiteX673" fmla="*/ 211907 w 6429829"/>
              <a:gd name="connsiteY673" fmla="*/ 6017925 h 6857999"/>
              <a:gd name="connsiteX674" fmla="*/ 207747 w 6429829"/>
              <a:gd name="connsiteY674" fmla="*/ 6018070 h 6857999"/>
              <a:gd name="connsiteX675" fmla="*/ 204679 w 6429829"/>
              <a:gd name="connsiteY675" fmla="*/ 6017447 h 6857999"/>
              <a:gd name="connsiteX676" fmla="*/ 203003 w 6429829"/>
              <a:gd name="connsiteY676" fmla="*/ 6014729 h 6857999"/>
              <a:gd name="connsiteX677" fmla="*/ 202024 w 6429829"/>
              <a:gd name="connsiteY677" fmla="*/ 6010965 h 6857999"/>
              <a:gd name="connsiteX678" fmla="*/ 200856 w 6429829"/>
              <a:gd name="connsiteY678" fmla="*/ 6003993 h 6857999"/>
              <a:gd name="connsiteX679" fmla="*/ 199840 w 6429829"/>
              <a:gd name="connsiteY679" fmla="*/ 5996357 h 6857999"/>
              <a:gd name="connsiteX680" fmla="*/ 196714 w 6429829"/>
              <a:gd name="connsiteY680" fmla="*/ 5998001 h 6857999"/>
              <a:gd name="connsiteX681" fmla="*/ 193440 w 6429829"/>
              <a:gd name="connsiteY681" fmla="*/ 6000308 h 6857999"/>
              <a:gd name="connsiteX682" fmla="*/ 191105 w 6429829"/>
              <a:gd name="connsiteY682" fmla="*/ 6002507 h 6857999"/>
              <a:gd name="connsiteX683" fmla="*/ 188772 w 6429829"/>
              <a:gd name="connsiteY683" fmla="*/ 6004707 h 6857999"/>
              <a:gd name="connsiteX684" fmla="*/ 185140 w 6429829"/>
              <a:gd name="connsiteY684" fmla="*/ 6010605 h 6857999"/>
              <a:gd name="connsiteX685" fmla="*/ 182844 w 6429829"/>
              <a:gd name="connsiteY685" fmla="*/ 6016677 h 6857999"/>
              <a:gd name="connsiteX686" fmla="*/ 181339 w 6429829"/>
              <a:gd name="connsiteY686" fmla="*/ 6023305 h 6857999"/>
              <a:gd name="connsiteX687" fmla="*/ 180625 w 6429829"/>
              <a:gd name="connsiteY687" fmla="*/ 6030489 h 6857999"/>
              <a:gd name="connsiteX688" fmla="*/ 181396 w 6429829"/>
              <a:gd name="connsiteY688" fmla="*/ 6037183 h 6857999"/>
              <a:gd name="connsiteX689" fmla="*/ 182960 w 6429829"/>
              <a:gd name="connsiteY689" fmla="*/ 6044435 h 6857999"/>
              <a:gd name="connsiteX690" fmla="*/ 184673 w 6429829"/>
              <a:gd name="connsiteY690" fmla="*/ 6051024 h 6857999"/>
              <a:gd name="connsiteX691" fmla="*/ 187874 w 6429829"/>
              <a:gd name="connsiteY691" fmla="*/ 6057120 h 6857999"/>
              <a:gd name="connsiteX692" fmla="*/ 192014 w 6429829"/>
              <a:gd name="connsiteY692" fmla="*/ 6063112 h 6857999"/>
              <a:gd name="connsiteX693" fmla="*/ 195516 w 6429829"/>
              <a:gd name="connsiteY693" fmla="*/ 6067885 h 6857999"/>
              <a:gd name="connsiteX694" fmla="*/ 200109 w 6429829"/>
              <a:gd name="connsiteY694" fmla="*/ 6071889 h 6857999"/>
              <a:gd name="connsiteX695" fmla="*/ 205003 w 6429829"/>
              <a:gd name="connsiteY695" fmla="*/ 6074566 h 6857999"/>
              <a:gd name="connsiteX696" fmla="*/ 210745 w 6429829"/>
              <a:gd name="connsiteY696" fmla="*/ 6075534 h 6857999"/>
              <a:gd name="connsiteX697" fmla="*/ 213964 w 6429829"/>
              <a:gd name="connsiteY697" fmla="*/ 6075494 h 6857999"/>
              <a:gd name="connsiteX698" fmla="*/ 217182 w 6429829"/>
              <a:gd name="connsiteY698" fmla="*/ 6075455 h 6857999"/>
              <a:gd name="connsiteX699" fmla="*/ 213907 w 6429829"/>
              <a:gd name="connsiteY699" fmla="*/ 6077761 h 6857999"/>
              <a:gd name="connsiteX700" fmla="*/ 211573 w 6429829"/>
              <a:gd name="connsiteY700" fmla="*/ 6079962 h 6857999"/>
              <a:gd name="connsiteX701" fmla="*/ 208242 w 6429829"/>
              <a:gd name="connsiteY701" fmla="*/ 6084535 h 6857999"/>
              <a:gd name="connsiteX702" fmla="*/ 201674 w 6429829"/>
              <a:gd name="connsiteY702" fmla="*/ 6095284 h 6857999"/>
              <a:gd name="connsiteX703" fmla="*/ 198342 w 6429829"/>
              <a:gd name="connsiteY703" fmla="*/ 6099858 h 6857999"/>
              <a:gd name="connsiteX704" fmla="*/ 193525 w 6429829"/>
              <a:gd name="connsiteY704" fmla="*/ 6104921 h 6857999"/>
              <a:gd name="connsiteX705" fmla="*/ 190794 w 6429829"/>
              <a:gd name="connsiteY705" fmla="*/ 6106843 h 6857999"/>
              <a:gd name="connsiteX706" fmla="*/ 187276 w 6429829"/>
              <a:gd name="connsiteY706" fmla="*/ 6108208 h 6857999"/>
              <a:gd name="connsiteX707" fmla="*/ 183209 w 6429829"/>
              <a:gd name="connsiteY707" fmla="*/ 6109958 h 6857999"/>
              <a:gd name="connsiteX708" fmla="*/ 178750 w 6429829"/>
              <a:gd name="connsiteY708" fmla="*/ 6111428 h 6857999"/>
              <a:gd name="connsiteX709" fmla="*/ 175491 w 6429829"/>
              <a:gd name="connsiteY709" fmla="*/ 6091452 h 6857999"/>
              <a:gd name="connsiteX710" fmla="*/ 172967 w 6429829"/>
              <a:gd name="connsiteY710" fmla="*/ 6074300 h 6857999"/>
              <a:gd name="connsiteX711" fmla="*/ 170479 w 6429829"/>
              <a:gd name="connsiteY711" fmla="*/ 6044872 h 6857999"/>
              <a:gd name="connsiteX712" fmla="*/ 169332 w 6429829"/>
              <a:gd name="connsiteY712" fmla="*/ 6031761 h 6857999"/>
              <a:gd name="connsiteX713" fmla="*/ 166693 w 6429829"/>
              <a:gd name="connsiteY713" fmla="*/ 6019143 h 6857999"/>
              <a:gd name="connsiteX714" fmla="*/ 162871 w 6429829"/>
              <a:gd name="connsiteY714" fmla="*/ 6005688 h 6857999"/>
              <a:gd name="connsiteX715" fmla="*/ 111229 w 6429829"/>
              <a:gd name="connsiteY715" fmla="*/ 5859794 h 6857999"/>
              <a:gd name="connsiteX716" fmla="*/ 115664 w 6429829"/>
              <a:gd name="connsiteY716" fmla="*/ 5860599 h 6857999"/>
              <a:gd name="connsiteX717" fmla="*/ 124387 w 6429829"/>
              <a:gd name="connsiteY717" fmla="*/ 5862875 h 6857999"/>
              <a:gd name="connsiteX718" fmla="*/ 118499 w 6429829"/>
              <a:gd name="connsiteY718" fmla="*/ 5866460 h 6857999"/>
              <a:gd name="connsiteX719" fmla="*/ 113409 w 6429829"/>
              <a:gd name="connsiteY719" fmla="*/ 5870606 h 6857999"/>
              <a:gd name="connsiteX720" fmla="*/ 111313 w 6429829"/>
              <a:gd name="connsiteY720" fmla="*/ 5873767 h 6857999"/>
              <a:gd name="connsiteX721" fmla="*/ 109064 w 6429829"/>
              <a:gd name="connsiteY721" fmla="*/ 5877595 h 6857999"/>
              <a:gd name="connsiteX722" fmla="*/ 109109 w 6429829"/>
              <a:gd name="connsiteY722" fmla="*/ 5881491 h 6857999"/>
              <a:gd name="connsiteX723" fmla="*/ 109304 w 6429829"/>
              <a:gd name="connsiteY723" fmla="*/ 5884721 h 6857999"/>
              <a:gd name="connsiteX724" fmla="*/ 111837 w 6429829"/>
              <a:gd name="connsiteY724" fmla="*/ 5891918 h 6857999"/>
              <a:gd name="connsiteX725" fmla="*/ 114221 w 6429829"/>
              <a:gd name="connsiteY725" fmla="*/ 5899781 h 6857999"/>
              <a:gd name="connsiteX726" fmla="*/ 115214 w 6429829"/>
              <a:gd name="connsiteY726" fmla="*/ 5903572 h 6857999"/>
              <a:gd name="connsiteX727" fmla="*/ 116206 w 6429829"/>
              <a:gd name="connsiteY727" fmla="*/ 5907363 h 6857999"/>
              <a:gd name="connsiteX728" fmla="*/ 116101 w 6429829"/>
              <a:gd name="connsiteY728" fmla="*/ 5911927 h 6857999"/>
              <a:gd name="connsiteX729" fmla="*/ 115049 w 6429829"/>
              <a:gd name="connsiteY729" fmla="*/ 5916596 h 6857999"/>
              <a:gd name="connsiteX730" fmla="*/ 112652 w 6429829"/>
              <a:gd name="connsiteY730" fmla="*/ 5921092 h 6857999"/>
              <a:gd name="connsiteX731" fmla="*/ 109155 w 6429829"/>
              <a:gd name="connsiteY731" fmla="*/ 5926361 h 6857999"/>
              <a:gd name="connsiteX732" fmla="*/ 104922 w 6429829"/>
              <a:gd name="connsiteY732" fmla="*/ 5922607 h 6857999"/>
              <a:gd name="connsiteX733" fmla="*/ 101088 w 6429829"/>
              <a:gd name="connsiteY733" fmla="*/ 5919133 h 6857999"/>
              <a:gd name="connsiteX734" fmla="*/ 97305 w 6429829"/>
              <a:gd name="connsiteY734" fmla="*/ 5913378 h 6857999"/>
              <a:gd name="connsiteX735" fmla="*/ 94322 w 6429829"/>
              <a:gd name="connsiteY735" fmla="*/ 5908183 h 6857999"/>
              <a:gd name="connsiteX736" fmla="*/ 92185 w 6429829"/>
              <a:gd name="connsiteY736" fmla="*/ 5901268 h 6857999"/>
              <a:gd name="connsiteX737" fmla="*/ 89898 w 6429829"/>
              <a:gd name="connsiteY737" fmla="*/ 5895020 h 6857999"/>
              <a:gd name="connsiteX738" fmla="*/ 88960 w 6429829"/>
              <a:gd name="connsiteY738" fmla="*/ 5888947 h 6857999"/>
              <a:gd name="connsiteX739" fmla="*/ 88568 w 6429829"/>
              <a:gd name="connsiteY739" fmla="*/ 5882487 h 6857999"/>
              <a:gd name="connsiteX740" fmla="*/ 88576 w 6429829"/>
              <a:gd name="connsiteY740" fmla="*/ 5876308 h 6857999"/>
              <a:gd name="connsiteX741" fmla="*/ 90576 w 6429829"/>
              <a:gd name="connsiteY741" fmla="*/ 5871532 h 6857999"/>
              <a:gd name="connsiteX742" fmla="*/ 92575 w 6429829"/>
              <a:gd name="connsiteY742" fmla="*/ 5866756 h 6857999"/>
              <a:gd name="connsiteX743" fmla="*/ 94373 w 6429829"/>
              <a:gd name="connsiteY743" fmla="*/ 5864929 h 6857999"/>
              <a:gd name="connsiteX744" fmla="*/ 96567 w 6429829"/>
              <a:gd name="connsiteY744" fmla="*/ 5863383 h 6857999"/>
              <a:gd name="connsiteX745" fmla="*/ 98763 w 6429829"/>
              <a:gd name="connsiteY745" fmla="*/ 5861837 h 6857999"/>
              <a:gd name="connsiteX746" fmla="*/ 101356 w 6429829"/>
              <a:gd name="connsiteY746" fmla="*/ 5860572 h 6857999"/>
              <a:gd name="connsiteX747" fmla="*/ 104748 w 6429829"/>
              <a:gd name="connsiteY747" fmla="*/ 5859867 h 6857999"/>
              <a:gd name="connsiteX748" fmla="*/ 107438 w 6429829"/>
              <a:gd name="connsiteY748" fmla="*/ 5860217 h 6857999"/>
              <a:gd name="connsiteX749" fmla="*/ 0 w 6429829"/>
              <a:gd name="connsiteY749" fmla="*/ 5820065 h 6857999"/>
              <a:gd name="connsiteX750" fmla="*/ 1065 w 6429829"/>
              <a:gd name="connsiteY750" fmla="*/ 5820097 h 6857999"/>
              <a:gd name="connsiteX751" fmla="*/ 3223 w 6429829"/>
              <a:gd name="connsiteY751" fmla="*/ 5820838 h 6857999"/>
              <a:gd name="connsiteX752" fmla="*/ 5230 w 6429829"/>
              <a:gd name="connsiteY752" fmla="*/ 5822251 h 6857999"/>
              <a:gd name="connsiteX753" fmla="*/ 8232 w 6429829"/>
              <a:gd name="connsiteY753" fmla="*/ 5827482 h 6857999"/>
              <a:gd name="connsiteX754" fmla="*/ 11485 w 6429829"/>
              <a:gd name="connsiteY754" fmla="*/ 5833667 h 6857999"/>
              <a:gd name="connsiteX755" fmla="*/ 12376 w 6429829"/>
              <a:gd name="connsiteY755" fmla="*/ 5842081 h 6857999"/>
              <a:gd name="connsiteX756" fmla="*/ 13667 w 6429829"/>
              <a:gd name="connsiteY756" fmla="*/ 5850778 h 6857999"/>
              <a:gd name="connsiteX757" fmla="*/ 12899 w 6429829"/>
              <a:gd name="connsiteY757" fmla="*/ 5860360 h 6857999"/>
              <a:gd name="connsiteX758" fmla="*/ 11177 w 6429829"/>
              <a:gd name="connsiteY758" fmla="*/ 5870050 h 6857999"/>
              <a:gd name="connsiteX759" fmla="*/ 9453 w 6429829"/>
              <a:gd name="connsiteY759" fmla="*/ 5879739 h 6857999"/>
              <a:gd name="connsiteX760" fmla="*/ 5572 w 6429829"/>
              <a:gd name="connsiteY760" fmla="*/ 5888689 h 6857999"/>
              <a:gd name="connsiteX761" fmla="*/ 1995 w 6429829"/>
              <a:gd name="connsiteY761" fmla="*/ 5896293 h 6857999"/>
              <a:gd name="connsiteX762" fmla="*/ 0 w 6429829"/>
              <a:gd name="connsiteY762" fmla="*/ 5898749 h 6857999"/>
              <a:gd name="connsiteX763" fmla="*/ 0 w 6429829"/>
              <a:gd name="connsiteY763" fmla="*/ 5843345 h 6857999"/>
              <a:gd name="connsiteX764" fmla="*/ 1642 w 6429829"/>
              <a:gd name="connsiteY764" fmla="*/ 5836078 h 6857999"/>
              <a:gd name="connsiteX765" fmla="*/ 5021 w 6429829"/>
              <a:gd name="connsiteY765" fmla="*/ 5825221 h 6857999"/>
              <a:gd name="connsiteX766" fmla="*/ 0 w 6429829"/>
              <a:gd name="connsiteY766" fmla="*/ 5826514 h 6857999"/>
              <a:gd name="connsiteX767" fmla="*/ 1800854 w 6429829"/>
              <a:gd name="connsiteY767" fmla="*/ 5783476 h 6857999"/>
              <a:gd name="connsiteX768" fmla="*/ 1803423 w 6429829"/>
              <a:gd name="connsiteY768" fmla="*/ 5784495 h 6857999"/>
              <a:gd name="connsiteX769" fmla="*/ 1808400 w 6429829"/>
              <a:gd name="connsiteY769" fmla="*/ 5787209 h 6857999"/>
              <a:gd name="connsiteX770" fmla="*/ 1812655 w 6429829"/>
              <a:gd name="connsiteY770" fmla="*/ 5790998 h 6857999"/>
              <a:gd name="connsiteX771" fmla="*/ 1816590 w 6429829"/>
              <a:gd name="connsiteY771" fmla="*/ 5796142 h 6857999"/>
              <a:gd name="connsiteX772" fmla="*/ 1820366 w 6429829"/>
              <a:gd name="connsiteY772" fmla="*/ 5801964 h 6857999"/>
              <a:gd name="connsiteX773" fmla="*/ 1823740 w 6429829"/>
              <a:gd name="connsiteY773" fmla="*/ 5807505 h 6857999"/>
              <a:gd name="connsiteX774" fmla="*/ 1826392 w 6429829"/>
              <a:gd name="connsiteY774" fmla="*/ 5814118 h 6857999"/>
              <a:gd name="connsiteX775" fmla="*/ 1829847 w 6429829"/>
              <a:gd name="connsiteY775" fmla="*/ 5825254 h 6857999"/>
              <a:gd name="connsiteX776" fmla="*/ 1830653 w 6429829"/>
              <a:gd name="connsiteY776" fmla="*/ 5829776 h 6857999"/>
              <a:gd name="connsiteX777" fmla="*/ 1830254 w 6429829"/>
              <a:gd name="connsiteY777" fmla="*/ 5833450 h 6857999"/>
              <a:gd name="connsiteX778" fmla="*/ 1829371 w 6429829"/>
              <a:gd name="connsiteY778" fmla="*/ 5835202 h 6857999"/>
              <a:gd name="connsiteX779" fmla="*/ 1828810 w 6429829"/>
              <a:gd name="connsiteY779" fmla="*/ 5835597 h 6857999"/>
              <a:gd name="connsiteX780" fmla="*/ 1827606 w 6429829"/>
              <a:gd name="connsiteY780" fmla="*/ 5834749 h 6857999"/>
              <a:gd name="connsiteX781" fmla="*/ 1825198 w 6429829"/>
              <a:gd name="connsiteY781" fmla="*/ 5833053 h 6857999"/>
              <a:gd name="connsiteX782" fmla="*/ 1820699 w 6429829"/>
              <a:gd name="connsiteY782" fmla="*/ 5828305 h 6857999"/>
              <a:gd name="connsiteX783" fmla="*/ 1819734 w 6429829"/>
              <a:gd name="connsiteY783" fmla="*/ 5824461 h 6857999"/>
              <a:gd name="connsiteX784" fmla="*/ 1819011 w 6429829"/>
              <a:gd name="connsiteY784" fmla="*/ 5821577 h 6857999"/>
              <a:gd name="connsiteX785" fmla="*/ 1816762 w 6429829"/>
              <a:gd name="connsiteY785" fmla="*/ 5819203 h 6857999"/>
              <a:gd name="connsiteX786" fmla="*/ 1815478 w 6429829"/>
              <a:gd name="connsiteY786" fmla="*/ 5816716 h 6857999"/>
              <a:gd name="connsiteX787" fmla="*/ 1808733 w 6429829"/>
              <a:gd name="connsiteY787" fmla="*/ 5813549 h 6857999"/>
              <a:gd name="connsiteX788" fmla="*/ 1803354 w 6429829"/>
              <a:gd name="connsiteY788" fmla="*/ 5810552 h 6857999"/>
              <a:gd name="connsiteX789" fmla="*/ 1797575 w 6429829"/>
              <a:gd name="connsiteY789" fmla="*/ 5807272 h 6857999"/>
              <a:gd name="connsiteX790" fmla="*/ 1795728 w 6429829"/>
              <a:gd name="connsiteY790" fmla="*/ 5805180 h 6857999"/>
              <a:gd name="connsiteX791" fmla="*/ 1793478 w 6429829"/>
              <a:gd name="connsiteY791" fmla="*/ 5802806 h 6857999"/>
              <a:gd name="connsiteX792" fmla="*/ 1791952 w 6429829"/>
              <a:gd name="connsiteY792" fmla="*/ 5799358 h 6857999"/>
              <a:gd name="connsiteX793" fmla="*/ 1790988 w 6429829"/>
              <a:gd name="connsiteY793" fmla="*/ 5795513 h 6857999"/>
              <a:gd name="connsiteX794" fmla="*/ 1791708 w 6429829"/>
              <a:gd name="connsiteY794" fmla="*/ 5790483 h 6857999"/>
              <a:gd name="connsiteX795" fmla="*/ 1792025 w 6429829"/>
              <a:gd name="connsiteY795" fmla="*/ 5785171 h 6857999"/>
              <a:gd name="connsiteX796" fmla="*/ 1794673 w 6429829"/>
              <a:gd name="connsiteY796" fmla="*/ 5783871 h 6857999"/>
              <a:gd name="connsiteX797" fmla="*/ 1797564 w 6429829"/>
              <a:gd name="connsiteY797" fmla="*/ 5783533 h 6857999"/>
              <a:gd name="connsiteX798" fmla="*/ 21023 w 6429829"/>
              <a:gd name="connsiteY798" fmla="*/ 5762251 h 6857999"/>
              <a:gd name="connsiteX799" fmla="*/ 18153 w 6429829"/>
              <a:gd name="connsiteY799" fmla="*/ 5768658 h 6857999"/>
              <a:gd name="connsiteX800" fmla="*/ 12487 w 6429829"/>
              <a:gd name="connsiteY800" fmla="*/ 5775389 h 6857999"/>
              <a:gd name="connsiteX801" fmla="*/ 6974 w 6429829"/>
              <a:gd name="connsiteY801" fmla="*/ 5781465 h 6857999"/>
              <a:gd name="connsiteX802" fmla="*/ 1616 w 6429829"/>
              <a:gd name="connsiteY802" fmla="*/ 5786883 h 6857999"/>
              <a:gd name="connsiteX803" fmla="*/ 0 w 6429829"/>
              <a:gd name="connsiteY803" fmla="*/ 5788663 h 6857999"/>
              <a:gd name="connsiteX804" fmla="*/ 0 w 6429829"/>
              <a:gd name="connsiteY804" fmla="*/ 5771069 h 6857999"/>
              <a:gd name="connsiteX805" fmla="*/ 4312 w 6429829"/>
              <a:gd name="connsiteY805" fmla="*/ 5769633 h 6857999"/>
              <a:gd name="connsiteX806" fmla="*/ 53347 w 6429829"/>
              <a:gd name="connsiteY806" fmla="*/ 5761362 h 6857999"/>
              <a:gd name="connsiteX807" fmla="*/ 61338 w 6429829"/>
              <a:gd name="connsiteY807" fmla="*/ 5761413 h 6857999"/>
              <a:gd name="connsiteX808" fmla="*/ 68600 w 6429829"/>
              <a:gd name="connsiteY808" fmla="*/ 5762542 h 6857999"/>
              <a:gd name="connsiteX809" fmla="*/ 73198 w 6429829"/>
              <a:gd name="connsiteY809" fmla="*/ 5764982 h 6857999"/>
              <a:gd name="connsiteX810" fmla="*/ 77633 w 6429829"/>
              <a:gd name="connsiteY810" fmla="*/ 5768105 h 6857999"/>
              <a:gd name="connsiteX811" fmla="*/ 81499 w 6429829"/>
              <a:gd name="connsiteY811" fmla="*/ 5771625 h 6857999"/>
              <a:gd name="connsiteX812" fmla="*/ 82864 w 6429829"/>
              <a:gd name="connsiteY812" fmla="*/ 5775774 h 6857999"/>
              <a:gd name="connsiteX813" fmla="*/ 84065 w 6429829"/>
              <a:gd name="connsiteY813" fmla="*/ 5780606 h 6857999"/>
              <a:gd name="connsiteX814" fmla="*/ 84538 w 6429829"/>
              <a:gd name="connsiteY814" fmla="*/ 5786518 h 6857999"/>
              <a:gd name="connsiteX815" fmla="*/ 83950 w 6429829"/>
              <a:gd name="connsiteY815" fmla="*/ 5798854 h 6857999"/>
              <a:gd name="connsiteX816" fmla="*/ 83036 w 6429829"/>
              <a:gd name="connsiteY816" fmla="*/ 5812555 h 6857999"/>
              <a:gd name="connsiteX817" fmla="*/ 80586 w 6429829"/>
              <a:gd name="connsiteY817" fmla="*/ 5826770 h 6857999"/>
              <a:gd name="connsiteX818" fmla="*/ 80075 w 6429829"/>
              <a:gd name="connsiteY818" fmla="*/ 5840756 h 6857999"/>
              <a:gd name="connsiteX819" fmla="*/ 78780 w 6429829"/>
              <a:gd name="connsiteY819" fmla="*/ 5842234 h 6857999"/>
              <a:gd name="connsiteX820" fmla="*/ 77082 w 6429829"/>
              <a:gd name="connsiteY820" fmla="*/ 5843430 h 6857999"/>
              <a:gd name="connsiteX821" fmla="*/ 76113 w 6429829"/>
              <a:gd name="connsiteY821" fmla="*/ 5843545 h 6857999"/>
              <a:gd name="connsiteX822" fmla="*/ 74338 w 6429829"/>
              <a:gd name="connsiteY822" fmla="*/ 5843091 h 6857999"/>
              <a:gd name="connsiteX823" fmla="*/ 72889 w 6429829"/>
              <a:gd name="connsiteY823" fmla="*/ 5841274 h 6857999"/>
              <a:gd name="connsiteX824" fmla="*/ 71361 w 6429829"/>
              <a:gd name="connsiteY824" fmla="*/ 5837808 h 6857999"/>
              <a:gd name="connsiteX825" fmla="*/ 68152 w 6429829"/>
              <a:gd name="connsiteY825" fmla="*/ 5827578 h 6857999"/>
              <a:gd name="connsiteX826" fmla="*/ 65919 w 6429829"/>
              <a:gd name="connsiteY826" fmla="*/ 5813255 h 6857999"/>
              <a:gd name="connsiteX827" fmla="*/ 63044 w 6429829"/>
              <a:gd name="connsiteY827" fmla="*/ 5797680 h 6857999"/>
              <a:gd name="connsiteX828" fmla="*/ 60572 w 6429829"/>
              <a:gd name="connsiteY828" fmla="*/ 5782390 h 6857999"/>
              <a:gd name="connsiteX829" fmla="*/ 57610 w 6429829"/>
              <a:gd name="connsiteY829" fmla="*/ 5769148 h 6857999"/>
              <a:gd name="connsiteX830" fmla="*/ 55842 w 6429829"/>
              <a:gd name="connsiteY830" fmla="*/ 5764715 h 6857999"/>
              <a:gd name="connsiteX831" fmla="*/ 1823237 w 6429829"/>
              <a:gd name="connsiteY831" fmla="*/ 5702573 h 6857999"/>
              <a:gd name="connsiteX832" fmla="*/ 1826929 w 6429829"/>
              <a:gd name="connsiteY832" fmla="*/ 5704399 h 6857999"/>
              <a:gd name="connsiteX833" fmla="*/ 1829678 w 6429829"/>
              <a:gd name="connsiteY833" fmla="*/ 5706335 h 6857999"/>
              <a:gd name="connsiteX834" fmla="*/ 1832271 w 6429829"/>
              <a:gd name="connsiteY834" fmla="*/ 5708934 h 6857999"/>
              <a:gd name="connsiteX835" fmla="*/ 1832825 w 6429829"/>
              <a:gd name="connsiteY835" fmla="*/ 5712416 h 6857999"/>
              <a:gd name="connsiteX836" fmla="*/ 1832829 w 6429829"/>
              <a:gd name="connsiteY836" fmla="*/ 5716285 h 6857999"/>
              <a:gd name="connsiteX837" fmla="*/ 1832834 w 6429829"/>
              <a:gd name="connsiteY837" fmla="*/ 5720154 h 6857999"/>
              <a:gd name="connsiteX838" fmla="*/ 1830491 w 6429829"/>
              <a:gd name="connsiteY838" fmla="*/ 5730100 h 6857999"/>
              <a:gd name="connsiteX839" fmla="*/ 1828386 w 6429829"/>
              <a:gd name="connsiteY839" fmla="*/ 5740986 h 6857999"/>
              <a:gd name="connsiteX840" fmla="*/ 1827378 w 6429829"/>
              <a:gd name="connsiteY840" fmla="*/ 5751099 h 6857999"/>
              <a:gd name="connsiteX841" fmla="*/ 1827856 w 6429829"/>
              <a:gd name="connsiteY841" fmla="*/ 5756847 h 6857999"/>
              <a:gd name="connsiteX842" fmla="*/ 1827941 w 6429829"/>
              <a:gd name="connsiteY842" fmla="*/ 5762318 h 6857999"/>
              <a:gd name="connsiteX843" fmla="*/ 1830459 w 6429829"/>
              <a:gd name="connsiteY843" fmla="*/ 5767183 h 6857999"/>
              <a:gd name="connsiteX844" fmla="*/ 1832975 w 6429829"/>
              <a:gd name="connsiteY844" fmla="*/ 5772047 h 6857999"/>
              <a:gd name="connsiteX845" fmla="*/ 1828343 w 6429829"/>
              <a:gd name="connsiteY845" fmla="*/ 5770332 h 6857999"/>
              <a:gd name="connsiteX846" fmla="*/ 1824415 w 6429829"/>
              <a:gd name="connsiteY846" fmla="*/ 5767567 h 6857999"/>
              <a:gd name="connsiteX847" fmla="*/ 1821039 w 6429829"/>
              <a:gd name="connsiteY847" fmla="*/ 5764414 h 6857999"/>
              <a:gd name="connsiteX848" fmla="*/ 1819150 w 6429829"/>
              <a:gd name="connsiteY848" fmla="*/ 5760766 h 6857999"/>
              <a:gd name="connsiteX849" fmla="*/ 1817418 w 6429829"/>
              <a:gd name="connsiteY849" fmla="*/ 5756454 h 6857999"/>
              <a:gd name="connsiteX850" fmla="*/ 1816627 w 6429829"/>
              <a:gd name="connsiteY850" fmla="*/ 5752032 h 6857999"/>
              <a:gd name="connsiteX851" fmla="*/ 1818183 w 6429829"/>
              <a:gd name="connsiteY851" fmla="*/ 5741533 h 6857999"/>
              <a:gd name="connsiteX852" fmla="*/ 1819193 w 6429829"/>
              <a:gd name="connsiteY852" fmla="*/ 5731419 h 6857999"/>
              <a:gd name="connsiteX853" fmla="*/ 1821691 w 6429829"/>
              <a:gd name="connsiteY853" fmla="*/ 5720810 h 6857999"/>
              <a:gd name="connsiteX854" fmla="*/ 1823092 w 6429829"/>
              <a:gd name="connsiteY854" fmla="*/ 5710973 h 6857999"/>
              <a:gd name="connsiteX855" fmla="*/ 166503 w 6429829"/>
              <a:gd name="connsiteY855" fmla="*/ 5663713 h 6857999"/>
              <a:gd name="connsiteX856" fmla="*/ 169121 w 6429829"/>
              <a:gd name="connsiteY856" fmla="*/ 5666339 h 6857999"/>
              <a:gd name="connsiteX857" fmla="*/ 170232 w 6429829"/>
              <a:gd name="connsiteY857" fmla="*/ 5669467 h 6857999"/>
              <a:gd name="connsiteX858" fmla="*/ 170948 w 6429829"/>
              <a:gd name="connsiteY858" fmla="*/ 5676227 h 6857999"/>
              <a:gd name="connsiteX859" fmla="*/ 171105 w 6429829"/>
              <a:gd name="connsiteY859" fmla="*/ 5683378 h 6857999"/>
              <a:gd name="connsiteX860" fmla="*/ 169043 w 6429829"/>
              <a:gd name="connsiteY860" fmla="*/ 5692093 h 6857999"/>
              <a:gd name="connsiteX861" fmla="*/ 165475 w 6429829"/>
              <a:gd name="connsiteY861" fmla="*/ 5701310 h 6857999"/>
              <a:gd name="connsiteX862" fmla="*/ 160954 w 6429829"/>
              <a:gd name="connsiteY862" fmla="*/ 5710639 h 6857999"/>
              <a:gd name="connsiteX863" fmla="*/ 149929 w 6429829"/>
              <a:gd name="connsiteY863" fmla="*/ 5731812 h 6857999"/>
              <a:gd name="connsiteX864" fmla="*/ 136682 w 6429829"/>
              <a:gd name="connsiteY864" fmla="*/ 5754549 h 6857999"/>
              <a:gd name="connsiteX865" fmla="*/ 130734 w 6429829"/>
              <a:gd name="connsiteY865" fmla="*/ 5766002 h 6857999"/>
              <a:gd name="connsiteX866" fmla="*/ 125339 w 6429829"/>
              <a:gd name="connsiteY866" fmla="*/ 5777063 h 6857999"/>
              <a:gd name="connsiteX867" fmla="*/ 119075 w 6429829"/>
              <a:gd name="connsiteY867" fmla="*/ 5789855 h 6857999"/>
              <a:gd name="connsiteX868" fmla="*/ 115030 w 6429829"/>
              <a:gd name="connsiteY868" fmla="*/ 5801084 h 6857999"/>
              <a:gd name="connsiteX869" fmla="*/ 111618 w 6429829"/>
              <a:gd name="connsiteY869" fmla="*/ 5813542 h 6857999"/>
              <a:gd name="connsiteX870" fmla="*/ 109874 w 6429829"/>
              <a:gd name="connsiteY870" fmla="*/ 5824827 h 6857999"/>
              <a:gd name="connsiteX871" fmla="*/ 106383 w 6429829"/>
              <a:gd name="connsiteY871" fmla="*/ 5816112 h 6857999"/>
              <a:gd name="connsiteX872" fmla="*/ 104795 w 6429829"/>
              <a:gd name="connsiteY872" fmla="*/ 5807173 h 6857999"/>
              <a:gd name="connsiteX873" fmla="*/ 103526 w 6429829"/>
              <a:gd name="connsiteY873" fmla="*/ 5796894 h 6857999"/>
              <a:gd name="connsiteX874" fmla="*/ 103763 w 6429829"/>
              <a:gd name="connsiteY874" fmla="*/ 5786112 h 6857999"/>
              <a:gd name="connsiteX875" fmla="*/ 105351 w 6429829"/>
              <a:gd name="connsiteY875" fmla="*/ 5775497 h 6857999"/>
              <a:gd name="connsiteX876" fmla="*/ 108046 w 6429829"/>
              <a:gd name="connsiteY876" fmla="*/ 5764102 h 6857999"/>
              <a:gd name="connsiteX877" fmla="*/ 111138 w 6429829"/>
              <a:gd name="connsiteY877" fmla="*/ 5752984 h 6857999"/>
              <a:gd name="connsiteX878" fmla="*/ 116135 w 6429829"/>
              <a:gd name="connsiteY878" fmla="*/ 5741644 h 6857999"/>
              <a:gd name="connsiteX879" fmla="*/ 121371 w 6429829"/>
              <a:gd name="connsiteY879" fmla="*/ 5731253 h 6857999"/>
              <a:gd name="connsiteX880" fmla="*/ 126923 w 6429829"/>
              <a:gd name="connsiteY880" fmla="*/ 5719522 h 6857999"/>
              <a:gd name="connsiteX881" fmla="*/ 132949 w 6429829"/>
              <a:gd name="connsiteY881" fmla="*/ 5709690 h 6857999"/>
              <a:gd name="connsiteX882" fmla="*/ 139137 w 6429829"/>
              <a:gd name="connsiteY882" fmla="*/ 5699187 h 6857999"/>
              <a:gd name="connsiteX883" fmla="*/ 152939 w 6429829"/>
              <a:gd name="connsiteY883" fmla="*/ 5679969 h 6857999"/>
              <a:gd name="connsiteX884" fmla="*/ 91835 w 6429829"/>
              <a:gd name="connsiteY884" fmla="*/ 5570929 h 6857999"/>
              <a:gd name="connsiteX885" fmla="*/ 86233 w 6429829"/>
              <a:gd name="connsiteY885" fmla="*/ 5585537 h 6857999"/>
              <a:gd name="connsiteX886" fmla="*/ 82879 w 6429829"/>
              <a:gd name="connsiteY886" fmla="*/ 5596317 h 6857999"/>
              <a:gd name="connsiteX887" fmla="*/ 81075 w 6429829"/>
              <a:gd name="connsiteY887" fmla="*/ 5604325 h 6857999"/>
              <a:gd name="connsiteX888" fmla="*/ 81166 w 6429829"/>
              <a:gd name="connsiteY888" fmla="*/ 5612118 h 6857999"/>
              <a:gd name="connsiteX889" fmla="*/ 81956 w 6429829"/>
              <a:gd name="connsiteY889" fmla="*/ 5618858 h 6857999"/>
              <a:gd name="connsiteX890" fmla="*/ 84339 w 6429829"/>
              <a:gd name="connsiteY890" fmla="*/ 5626721 h 6857999"/>
              <a:gd name="connsiteX891" fmla="*/ 93533 w 6429829"/>
              <a:gd name="connsiteY891" fmla="*/ 5649432 h 6857999"/>
              <a:gd name="connsiteX892" fmla="*/ 61769 w 6429829"/>
              <a:gd name="connsiteY892" fmla="*/ 5657209 h 6857999"/>
              <a:gd name="connsiteX893" fmla="*/ 63257 w 6429829"/>
              <a:gd name="connsiteY893" fmla="*/ 5662896 h 6857999"/>
              <a:gd name="connsiteX894" fmla="*/ 63647 w 6429829"/>
              <a:gd name="connsiteY894" fmla="*/ 5669356 h 6857999"/>
              <a:gd name="connsiteX895" fmla="*/ 62844 w 6429829"/>
              <a:gd name="connsiteY895" fmla="*/ 5674974 h 6857999"/>
              <a:gd name="connsiteX896" fmla="*/ 61641 w 6429829"/>
              <a:gd name="connsiteY896" fmla="*/ 5680311 h 6857999"/>
              <a:gd name="connsiteX897" fmla="*/ 60039 w 6429829"/>
              <a:gd name="connsiteY897" fmla="*/ 5685367 h 6857999"/>
              <a:gd name="connsiteX898" fmla="*/ 58439 w 6429829"/>
              <a:gd name="connsiteY898" fmla="*/ 5690425 h 6857999"/>
              <a:gd name="connsiteX899" fmla="*/ 55642 w 6429829"/>
              <a:gd name="connsiteY899" fmla="*/ 5694639 h 6857999"/>
              <a:gd name="connsiteX900" fmla="*/ 52296 w 6429829"/>
              <a:gd name="connsiteY900" fmla="*/ 5699241 h 6857999"/>
              <a:gd name="connsiteX901" fmla="*/ 69603 w 6429829"/>
              <a:gd name="connsiteY901" fmla="*/ 5692103 h 6857999"/>
              <a:gd name="connsiteX902" fmla="*/ 76136 w 6429829"/>
              <a:gd name="connsiteY902" fmla="*/ 5689747 h 6857999"/>
              <a:gd name="connsiteX903" fmla="*/ 82121 w 6429829"/>
              <a:gd name="connsiteY903" fmla="*/ 5687777 h 6857999"/>
              <a:gd name="connsiteX904" fmla="*/ 87956 w 6429829"/>
              <a:gd name="connsiteY904" fmla="*/ 5686475 h 6857999"/>
              <a:gd name="connsiteX905" fmla="*/ 92640 w 6429829"/>
              <a:gd name="connsiteY905" fmla="*/ 5688228 h 6857999"/>
              <a:gd name="connsiteX906" fmla="*/ 98670 w 6429829"/>
              <a:gd name="connsiteY906" fmla="*/ 5690155 h 6857999"/>
              <a:gd name="connsiteX907" fmla="*/ 103700 w 6429829"/>
              <a:gd name="connsiteY907" fmla="*/ 5694471 h 6857999"/>
              <a:gd name="connsiteX908" fmla="*/ 108038 w 6429829"/>
              <a:gd name="connsiteY908" fmla="*/ 5693660 h 6857999"/>
              <a:gd name="connsiteX909" fmla="*/ 111032 w 6429829"/>
              <a:gd name="connsiteY909" fmla="*/ 5692675 h 6857999"/>
              <a:gd name="connsiteX910" fmla="*/ 112430 w 6429829"/>
              <a:gd name="connsiteY910" fmla="*/ 5690568 h 6857999"/>
              <a:gd name="connsiteX911" fmla="*/ 113828 w 6429829"/>
              <a:gd name="connsiteY911" fmla="*/ 5688460 h 6857999"/>
              <a:gd name="connsiteX912" fmla="*/ 115030 w 6429829"/>
              <a:gd name="connsiteY912" fmla="*/ 5683123 h 6857999"/>
              <a:gd name="connsiteX913" fmla="*/ 115038 w 6429829"/>
              <a:gd name="connsiteY913" fmla="*/ 5676944 h 6857999"/>
              <a:gd name="connsiteX914" fmla="*/ 115444 w 6429829"/>
              <a:gd name="connsiteY914" fmla="*/ 5671046 h 6857999"/>
              <a:gd name="connsiteX915" fmla="*/ 116445 w 6429829"/>
              <a:gd name="connsiteY915" fmla="*/ 5668657 h 6857999"/>
              <a:gd name="connsiteX916" fmla="*/ 118240 w 6429829"/>
              <a:gd name="connsiteY916" fmla="*/ 5666831 h 6857999"/>
              <a:gd name="connsiteX917" fmla="*/ 120436 w 6429829"/>
              <a:gd name="connsiteY917" fmla="*/ 5665284 h 6857999"/>
              <a:gd name="connsiteX918" fmla="*/ 123978 w 6429829"/>
              <a:gd name="connsiteY918" fmla="*/ 5663913 h 6857999"/>
              <a:gd name="connsiteX919" fmla="*/ 129114 w 6429829"/>
              <a:gd name="connsiteY919" fmla="*/ 5663665 h 6857999"/>
              <a:gd name="connsiteX920" fmla="*/ 134497 w 6429829"/>
              <a:gd name="connsiteY920" fmla="*/ 5664364 h 6857999"/>
              <a:gd name="connsiteX921" fmla="*/ 104219 w 6429829"/>
              <a:gd name="connsiteY921" fmla="*/ 5718800 h 6857999"/>
              <a:gd name="connsiteX922" fmla="*/ 101234 w 6429829"/>
              <a:gd name="connsiteY922" fmla="*/ 5713606 h 6857999"/>
              <a:gd name="connsiteX923" fmla="*/ 98498 w 6429829"/>
              <a:gd name="connsiteY923" fmla="*/ 5709360 h 6857999"/>
              <a:gd name="connsiteX924" fmla="*/ 95460 w 6429829"/>
              <a:gd name="connsiteY924" fmla="*/ 5706447 h 6857999"/>
              <a:gd name="connsiteX925" fmla="*/ 92273 w 6429829"/>
              <a:gd name="connsiteY925" fmla="*/ 5704202 h 6857999"/>
              <a:gd name="connsiteX926" fmla="*/ 89181 w 6429829"/>
              <a:gd name="connsiteY926" fmla="*/ 5703573 h 6857999"/>
              <a:gd name="connsiteX927" fmla="*/ 85146 w 6429829"/>
              <a:gd name="connsiteY927" fmla="*/ 5703048 h 6857999"/>
              <a:gd name="connsiteX928" fmla="*/ 81204 w 6429829"/>
              <a:gd name="connsiteY928" fmla="*/ 5704139 h 6857999"/>
              <a:gd name="connsiteX929" fmla="*/ 76715 w 6429829"/>
              <a:gd name="connsiteY929" fmla="*/ 5705615 h 6857999"/>
              <a:gd name="connsiteX930" fmla="*/ 67988 w 6429829"/>
              <a:gd name="connsiteY930" fmla="*/ 5709518 h 6857999"/>
              <a:gd name="connsiteX931" fmla="*/ 57461 w 6429829"/>
              <a:gd name="connsiteY931" fmla="*/ 5715247 h 6857999"/>
              <a:gd name="connsiteX932" fmla="*/ 45989 w 6429829"/>
              <a:gd name="connsiteY932" fmla="*/ 5721082 h 6857999"/>
              <a:gd name="connsiteX933" fmla="*/ 31920 w 6429829"/>
              <a:gd name="connsiteY933" fmla="*/ 5728182 h 6857999"/>
              <a:gd name="connsiteX934" fmla="*/ 38160 w 6429829"/>
              <a:gd name="connsiteY934" fmla="*/ 5720982 h 6857999"/>
              <a:gd name="connsiteX935" fmla="*/ 40161 w 6429829"/>
              <a:gd name="connsiteY935" fmla="*/ 5716205 h 6857999"/>
              <a:gd name="connsiteX936" fmla="*/ 40266 w 6429829"/>
              <a:gd name="connsiteY936" fmla="*/ 5711641 h 6857999"/>
              <a:gd name="connsiteX937" fmla="*/ 39673 w 6429829"/>
              <a:gd name="connsiteY937" fmla="*/ 5708131 h 6857999"/>
              <a:gd name="connsiteX938" fmla="*/ 35545 w 6429829"/>
              <a:gd name="connsiteY938" fmla="*/ 5699812 h 6857999"/>
              <a:gd name="connsiteX939" fmla="*/ 32958 w 6429829"/>
              <a:gd name="connsiteY939" fmla="*/ 5694899 h 6857999"/>
              <a:gd name="connsiteX940" fmla="*/ 32168 w 6429829"/>
              <a:gd name="connsiteY940" fmla="*/ 5688158 h 6857999"/>
              <a:gd name="connsiteX941" fmla="*/ 24987 w 6429829"/>
              <a:gd name="connsiteY941" fmla="*/ 5689286 h 6857999"/>
              <a:gd name="connsiteX942" fmla="*/ 18604 w 6429829"/>
              <a:gd name="connsiteY942" fmla="*/ 5690976 h 6857999"/>
              <a:gd name="connsiteX943" fmla="*/ 13416 w 6429829"/>
              <a:gd name="connsiteY943" fmla="*/ 5693506 h 6857999"/>
              <a:gd name="connsiteX944" fmla="*/ 10124 w 6429829"/>
              <a:gd name="connsiteY944" fmla="*/ 5695825 h 6857999"/>
              <a:gd name="connsiteX945" fmla="*/ 6928 w 6429829"/>
              <a:gd name="connsiteY945" fmla="*/ 5699758 h 6857999"/>
              <a:gd name="connsiteX946" fmla="*/ 4281 w 6429829"/>
              <a:gd name="connsiteY946" fmla="*/ 5703307 h 6857999"/>
              <a:gd name="connsiteX947" fmla="*/ 2432 w 6429829"/>
              <a:gd name="connsiteY947" fmla="*/ 5707416 h 6857999"/>
              <a:gd name="connsiteX948" fmla="*/ 1928 w 6429829"/>
              <a:gd name="connsiteY948" fmla="*/ 5711700 h 6857999"/>
              <a:gd name="connsiteX949" fmla="*/ 771 w 6429829"/>
              <a:gd name="connsiteY949" fmla="*/ 5720934 h 6857999"/>
              <a:gd name="connsiteX950" fmla="*/ 1755 w 6429829"/>
              <a:gd name="connsiteY950" fmla="*/ 5730904 h 6857999"/>
              <a:gd name="connsiteX951" fmla="*/ 1244 w 6429829"/>
              <a:gd name="connsiteY951" fmla="*/ 5741367 h 6857999"/>
              <a:gd name="connsiteX952" fmla="*/ 1282 w 6429829"/>
              <a:gd name="connsiteY952" fmla="*/ 5751443 h 6857999"/>
              <a:gd name="connsiteX953" fmla="*/ 0 w 6429829"/>
              <a:gd name="connsiteY953" fmla="*/ 5751277 h 6857999"/>
              <a:gd name="connsiteX954" fmla="*/ 0 w 6429829"/>
              <a:gd name="connsiteY954" fmla="*/ 5698391 h 6857999"/>
              <a:gd name="connsiteX955" fmla="*/ 498 w 6429829"/>
              <a:gd name="connsiteY955" fmla="*/ 5697552 h 6857999"/>
              <a:gd name="connsiteX956" fmla="*/ 6695 w 6429829"/>
              <a:gd name="connsiteY956" fmla="*/ 5686452 h 6857999"/>
              <a:gd name="connsiteX957" fmla="*/ 10695 w 6429829"/>
              <a:gd name="connsiteY957" fmla="*/ 5676901 h 6857999"/>
              <a:gd name="connsiteX958" fmla="*/ 17273 w 6429829"/>
              <a:gd name="connsiteY958" fmla="*/ 5678443 h 6857999"/>
              <a:gd name="connsiteX959" fmla="*/ 24002 w 6429829"/>
              <a:gd name="connsiteY959" fmla="*/ 5679315 h 6857999"/>
              <a:gd name="connsiteX960" fmla="*/ 32777 w 6429829"/>
              <a:gd name="connsiteY960" fmla="*/ 5679310 h 6857999"/>
              <a:gd name="connsiteX961" fmla="*/ 36566 w 6429829"/>
              <a:gd name="connsiteY961" fmla="*/ 5678887 h 6857999"/>
              <a:gd name="connsiteX962" fmla="*/ 41852 w 6429829"/>
              <a:gd name="connsiteY962" fmla="*/ 5677971 h 6857999"/>
              <a:gd name="connsiteX963" fmla="*/ 38317 w 6429829"/>
              <a:gd name="connsiteY963" fmla="*/ 5673163 h 6857999"/>
              <a:gd name="connsiteX964" fmla="*/ 35582 w 6429829"/>
              <a:gd name="connsiteY964" fmla="*/ 5668917 h 6857999"/>
              <a:gd name="connsiteX965" fmla="*/ 34987 w 6429829"/>
              <a:gd name="connsiteY965" fmla="*/ 5665407 h 6857999"/>
              <a:gd name="connsiteX966" fmla="*/ 34791 w 6429829"/>
              <a:gd name="connsiteY966" fmla="*/ 5662176 h 6857999"/>
              <a:gd name="connsiteX967" fmla="*/ 35941 w 6429829"/>
              <a:gd name="connsiteY967" fmla="*/ 5659121 h 6857999"/>
              <a:gd name="connsiteX968" fmla="*/ 37889 w 6429829"/>
              <a:gd name="connsiteY968" fmla="*/ 5656626 h 6857999"/>
              <a:gd name="connsiteX969" fmla="*/ 41732 w 6429829"/>
              <a:gd name="connsiteY969" fmla="*/ 5653921 h 6857999"/>
              <a:gd name="connsiteX970" fmla="*/ 44228 w 6429829"/>
              <a:gd name="connsiteY970" fmla="*/ 5651040 h 6857999"/>
              <a:gd name="connsiteX971" fmla="*/ 52459 w 6429829"/>
              <a:gd name="connsiteY971" fmla="*/ 5645243 h 6857999"/>
              <a:gd name="connsiteX972" fmla="*/ 60692 w 6429829"/>
              <a:gd name="connsiteY972" fmla="*/ 5639445 h 6857999"/>
              <a:gd name="connsiteX973" fmla="*/ 64136 w 6429829"/>
              <a:gd name="connsiteY973" fmla="*/ 5636460 h 6857999"/>
              <a:gd name="connsiteX974" fmla="*/ 66933 w 6429829"/>
              <a:gd name="connsiteY974" fmla="*/ 5632244 h 6857999"/>
              <a:gd name="connsiteX975" fmla="*/ 69731 w 6429829"/>
              <a:gd name="connsiteY975" fmla="*/ 5628030 h 6857999"/>
              <a:gd name="connsiteX976" fmla="*/ 71331 w 6429829"/>
              <a:gd name="connsiteY976" fmla="*/ 5622972 h 6857999"/>
              <a:gd name="connsiteX977" fmla="*/ 70587 w 6429829"/>
              <a:gd name="connsiteY977" fmla="*/ 5620129 h 6857999"/>
              <a:gd name="connsiteX978" fmla="*/ 68046 w 6429829"/>
              <a:gd name="connsiteY978" fmla="*/ 5619113 h 6857999"/>
              <a:gd name="connsiteX979" fmla="*/ 64007 w 6429829"/>
              <a:gd name="connsiteY979" fmla="*/ 5618588 h 6857999"/>
              <a:gd name="connsiteX980" fmla="*/ 60370 w 6429829"/>
              <a:gd name="connsiteY980" fmla="*/ 5618344 h 6857999"/>
              <a:gd name="connsiteX981" fmla="*/ 57279 w 6429829"/>
              <a:gd name="connsiteY981" fmla="*/ 5617715 h 6857999"/>
              <a:gd name="connsiteX982" fmla="*/ 53790 w 6429829"/>
              <a:gd name="connsiteY982" fmla="*/ 5616804 h 6857999"/>
              <a:gd name="connsiteX983" fmla="*/ 51798 w 6429829"/>
              <a:gd name="connsiteY983" fmla="*/ 5615401 h 6857999"/>
              <a:gd name="connsiteX984" fmla="*/ 50807 w 6429829"/>
              <a:gd name="connsiteY984" fmla="*/ 5611609 h 6857999"/>
              <a:gd name="connsiteX985" fmla="*/ 50467 w 6429829"/>
              <a:gd name="connsiteY985" fmla="*/ 5602867 h 6857999"/>
              <a:gd name="connsiteX986" fmla="*/ 50625 w 6429829"/>
              <a:gd name="connsiteY986" fmla="*/ 5596022 h 6857999"/>
              <a:gd name="connsiteX987" fmla="*/ 51377 w 6429829"/>
              <a:gd name="connsiteY987" fmla="*/ 5592685 h 6857999"/>
              <a:gd name="connsiteX988" fmla="*/ 53076 w 6429829"/>
              <a:gd name="connsiteY988" fmla="*/ 5589244 h 6857999"/>
              <a:gd name="connsiteX989" fmla="*/ 55173 w 6429829"/>
              <a:gd name="connsiteY989" fmla="*/ 5586083 h 6857999"/>
              <a:gd name="connsiteX990" fmla="*/ 58068 w 6429829"/>
              <a:gd name="connsiteY990" fmla="*/ 5583483 h 6857999"/>
              <a:gd name="connsiteX991" fmla="*/ 60414 w 6429829"/>
              <a:gd name="connsiteY991" fmla="*/ 5581269 h 6857999"/>
              <a:gd name="connsiteX992" fmla="*/ 64255 w 6429829"/>
              <a:gd name="connsiteY992" fmla="*/ 5578564 h 6857999"/>
              <a:gd name="connsiteX993" fmla="*/ 67398 w 6429829"/>
              <a:gd name="connsiteY993" fmla="*/ 5576912 h 6857999"/>
              <a:gd name="connsiteX994" fmla="*/ 71091 w 6429829"/>
              <a:gd name="connsiteY994" fmla="*/ 5574873 h 6857999"/>
              <a:gd name="connsiteX995" fmla="*/ 75579 w 6429829"/>
              <a:gd name="connsiteY995" fmla="*/ 5573396 h 6857999"/>
              <a:gd name="connsiteX996" fmla="*/ 80466 w 6429829"/>
              <a:gd name="connsiteY996" fmla="*/ 5572200 h 6857999"/>
              <a:gd name="connsiteX997" fmla="*/ 4169968 w 6429829"/>
              <a:gd name="connsiteY997" fmla="*/ 5552531 h 6857999"/>
              <a:gd name="connsiteX998" fmla="*/ 4172967 w 6429829"/>
              <a:gd name="connsiteY998" fmla="*/ 5553825 h 6857999"/>
              <a:gd name="connsiteX999" fmla="*/ 4174581 w 6429829"/>
              <a:gd name="connsiteY999" fmla="*/ 5554961 h 6857999"/>
              <a:gd name="connsiteX1000" fmla="*/ 4178209 w 6429829"/>
              <a:gd name="connsiteY1000" fmla="*/ 5557515 h 6857999"/>
              <a:gd name="connsiteX1001" fmla="*/ 4180496 w 6429829"/>
              <a:gd name="connsiteY1001" fmla="*/ 5561581 h 6857999"/>
              <a:gd name="connsiteX1002" fmla="*/ 4184171 w 6429829"/>
              <a:gd name="connsiteY1002" fmla="*/ 5565806 h 6857999"/>
              <a:gd name="connsiteX1003" fmla="*/ 4188069 w 6429829"/>
              <a:gd name="connsiteY1003" fmla="*/ 5571008 h 6857999"/>
              <a:gd name="connsiteX1004" fmla="*/ 4192373 w 6429829"/>
              <a:gd name="connsiteY1004" fmla="*/ 5576494 h 6857999"/>
              <a:gd name="connsiteX1005" fmla="*/ 4186515 w 6429829"/>
              <a:gd name="connsiteY1005" fmla="*/ 5578916 h 6857999"/>
              <a:gd name="connsiteX1006" fmla="*/ 4181996 w 6429829"/>
              <a:gd name="connsiteY1006" fmla="*/ 5579828 h 6857999"/>
              <a:gd name="connsiteX1007" fmla="*/ 4177476 w 6429829"/>
              <a:gd name="connsiteY1007" fmla="*/ 5580739 h 6857999"/>
              <a:gd name="connsiteX1008" fmla="*/ 4173317 w 6429829"/>
              <a:gd name="connsiteY1008" fmla="*/ 5580263 h 6857999"/>
              <a:gd name="connsiteX1009" fmla="*/ 4170718 w 6429829"/>
              <a:gd name="connsiteY1009" fmla="*/ 5579253 h 6857999"/>
              <a:gd name="connsiteX1010" fmla="*/ 4168123 w 6429829"/>
              <a:gd name="connsiteY1010" fmla="*/ 5578243 h 6857999"/>
              <a:gd name="connsiteX1011" fmla="*/ 4164269 w 6429829"/>
              <a:gd name="connsiteY1011" fmla="*/ 5574712 h 6857999"/>
              <a:gd name="connsiteX1012" fmla="*/ 4161354 w 6429829"/>
              <a:gd name="connsiteY1012" fmla="*/ 5569385 h 6857999"/>
              <a:gd name="connsiteX1013" fmla="*/ 4158842 w 6429829"/>
              <a:gd name="connsiteY1013" fmla="*/ 5564340 h 6857999"/>
              <a:gd name="connsiteX1014" fmla="*/ 4156330 w 6429829"/>
              <a:gd name="connsiteY1014" fmla="*/ 5559297 h 6857999"/>
              <a:gd name="connsiteX1015" fmla="*/ 4152656 w 6429829"/>
              <a:gd name="connsiteY1015" fmla="*/ 5555072 h 6857999"/>
              <a:gd name="connsiteX1016" fmla="*/ 4162677 w 6429829"/>
              <a:gd name="connsiteY1016" fmla="*/ 5553125 h 6857999"/>
              <a:gd name="connsiteX1017" fmla="*/ 4166613 w 6429829"/>
              <a:gd name="connsiteY1017" fmla="*/ 5552624 h 6857999"/>
              <a:gd name="connsiteX1018" fmla="*/ 4375369 w 6429829"/>
              <a:gd name="connsiteY1018" fmla="*/ 5539460 h 6857999"/>
              <a:gd name="connsiteX1019" fmla="*/ 4378381 w 6429829"/>
              <a:gd name="connsiteY1019" fmla="*/ 5540785 h 6857999"/>
              <a:gd name="connsiteX1020" fmla="*/ 4380418 w 6429829"/>
              <a:gd name="connsiteY1020" fmla="*/ 5542221 h 6857999"/>
              <a:gd name="connsiteX1021" fmla="*/ 4381894 w 6429829"/>
              <a:gd name="connsiteY1021" fmla="*/ 5544054 h 6857999"/>
              <a:gd name="connsiteX1022" fmla="*/ 4364541 w 6429829"/>
              <a:gd name="connsiteY1022" fmla="*/ 5551679 h 6857999"/>
              <a:gd name="connsiteX1023" fmla="*/ 4355738 w 6429829"/>
              <a:gd name="connsiteY1023" fmla="*/ 5555007 h 6857999"/>
              <a:gd name="connsiteX1024" fmla="*/ 4348063 w 6429829"/>
              <a:gd name="connsiteY1024" fmla="*/ 5557541 h 6857999"/>
              <a:gd name="connsiteX1025" fmla="*/ 4341514 w 6429829"/>
              <a:gd name="connsiteY1025" fmla="*/ 5559280 h 6857999"/>
              <a:gd name="connsiteX1026" fmla="*/ 4334151 w 6429829"/>
              <a:gd name="connsiteY1026" fmla="*/ 5560447 h 6857999"/>
              <a:gd name="connsiteX1027" fmla="*/ 4327913 w 6429829"/>
              <a:gd name="connsiteY1027" fmla="*/ 5560819 h 6857999"/>
              <a:gd name="connsiteX1028" fmla="*/ 4323213 w 6429829"/>
              <a:gd name="connsiteY1028" fmla="*/ 5560683 h 6857999"/>
              <a:gd name="connsiteX1029" fmla="*/ 4327723 w 6429829"/>
              <a:gd name="connsiteY1029" fmla="*/ 5557507 h 6857999"/>
              <a:gd name="connsiteX1030" fmla="*/ 4333048 w 6429829"/>
              <a:gd name="connsiteY1030" fmla="*/ 5554905 h 6857999"/>
              <a:gd name="connsiteX1031" fmla="*/ 4337498 w 6429829"/>
              <a:gd name="connsiteY1031" fmla="*/ 5554069 h 6857999"/>
              <a:gd name="connsiteX1032" fmla="*/ 4343074 w 6429829"/>
              <a:gd name="connsiteY1032" fmla="*/ 5552439 h 6857999"/>
              <a:gd name="connsiteX1033" fmla="*/ 4346961 w 6429829"/>
              <a:gd name="connsiteY1033" fmla="*/ 5552000 h 6857999"/>
              <a:gd name="connsiteX1034" fmla="*/ 4350593 w 6429829"/>
              <a:gd name="connsiteY1034" fmla="*/ 5550590 h 6857999"/>
              <a:gd name="connsiteX1035" fmla="*/ 4352597 w 6429829"/>
              <a:gd name="connsiteY1035" fmla="*/ 5548031 h 6857999"/>
              <a:gd name="connsiteX1036" fmla="*/ 4352814 w 6429829"/>
              <a:gd name="connsiteY1036" fmla="*/ 5545006 h 6857999"/>
              <a:gd name="connsiteX1037" fmla="*/ 4358954 w 6429829"/>
              <a:gd name="connsiteY1037" fmla="*/ 5542979 h 6857999"/>
              <a:gd name="connsiteX1038" fmla="*/ 4364123 w 6429829"/>
              <a:gd name="connsiteY1038" fmla="*/ 5541063 h 6857999"/>
              <a:gd name="connsiteX1039" fmla="*/ 4368573 w 6429829"/>
              <a:gd name="connsiteY1039" fmla="*/ 5540225 h 6857999"/>
              <a:gd name="connsiteX1040" fmla="*/ 4372459 w 6429829"/>
              <a:gd name="connsiteY1040" fmla="*/ 5539786 h 6857999"/>
              <a:gd name="connsiteX1041" fmla="*/ 59926 w 6429829"/>
              <a:gd name="connsiteY1041" fmla="*/ 5514261 h 6857999"/>
              <a:gd name="connsiteX1042" fmla="*/ 70942 w 6429829"/>
              <a:gd name="connsiteY1042" fmla="*/ 5515164 h 6857999"/>
              <a:gd name="connsiteX1043" fmla="*/ 79949 w 6429829"/>
              <a:gd name="connsiteY1043" fmla="*/ 5516938 h 6857999"/>
              <a:gd name="connsiteX1044" fmla="*/ 82412 w 6429829"/>
              <a:gd name="connsiteY1044" fmla="*/ 5517910 h 6857999"/>
              <a:gd name="connsiteX1045" fmla="*/ 84334 w 6429829"/>
              <a:gd name="connsiteY1045" fmla="*/ 5519263 h 6857999"/>
              <a:gd name="connsiteX1046" fmla="*/ 86097 w 6429829"/>
              <a:gd name="connsiteY1046" fmla="*/ 5521268 h 6857999"/>
              <a:gd name="connsiteX1047" fmla="*/ 86553 w 6429829"/>
              <a:gd name="connsiteY1047" fmla="*/ 5523112 h 6857999"/>
              <a:gd name="connsiteX1048" fmla="*/ 87463 w 6429829"/>
              <a:gd name="connsiteY1048" fmla="*/ 5526801 h 6857999"/>
              <a:gd name="connsiteX1049" fmla="*/ 85985 w 6429829"/>
              <a:gd name="connsiteY1049" fmla="*/ 5531089 h 6857999"/>
              <a:gd name="connsiteX1050" fmla="*/ 82884 w 6429829"/>
              <a:gd name="connsiteY1050" fmla="*/ 5536520 h 6857999"/>
              <a:gd name="connsiteX1051" fmla="*/ 79014 w 6429829"/>
              <a:gd name="connsiteY1051" fmla="*/ 5541410 h 6857999"/>
              <a:gd name="connsiteX1052" fmla="*/ 66722 w 6429829"/>
              <a:gd name="connsiteY1052" fmla="*/ 5553315 h 6857999"/>
              <a:gd name="connsiteX1053" fmla="*/ 55738 w 6429829"/>
              <a:gd name="connsiteY1053" fmla="*/ 5565379 h 6857999"/>
              <a:gd name="connsiteX1054" fmla="*/ 50247 w 6429829"/>
              <a:gd name="connsiteY1054" fmla="*/ 5571412 h 6857999"/>
              <a:gd name="connsiteX1055" fmla="*/ 45681 w 6429829"/>
              <a:gd name="connsiteY1055" fmla="*/ 5577334 h 6857999"/>
              <a:gd name="connsiteX1056" fmla="*/ 42423 w 6429829"/>
              <a:gd name="connsiteY1056" fmla="*/ 5583416 h 6857999"/>
              <a:gd name="connsiteX1057" fmla="*/ 40248 w 6429829"/>
              <a:gd name="connsiteY1057" fmla="*/ 5588737 h 6857999"/>
              <a:gd name="connsiteX1058" fmla="*/ 34555 w 6429829"/>
              <a:gd name="connsiteY1058" fmla="*/ 5586252 h 6857999"/>
              <a:gd name="connsiteX1059" fmla="*/ 29943 w 6429829"/>
              <a:gd name="connsiteY1059" fmla="*/ 5583004 h 6857999"/>
              <a:gd name="connsiteX1060" fmla="*/ 28493 w 6429829"/>
              <a:gd name="connsiteY1060" fmla="*/ 5579697 h 6857999"/>
              <a:gd name="connsiteX1061" fmla="*/ 28120 w 6429829"/>
              <a:gd name="connsiteY1061" fmla="*/ 5575629 h 6857999"/>
              <a:gd name="connsiteX1062" fmla="*/ 29984 w 6429829"/>
              <a:gd name="connsiteY1062" fmla="*/ 5571610 h 6857999"/>
              <a:gd name="connsiteX1063" fmla="*/ 31462 w 6429829"/>
              <a:gd name="connsiteY1063" fmla="*/ 5567321 h 6857999"/>
              <a:gd name="connsiteX1064" fmla="*/ 35560 w 6429829"/>
              <a:gd name="connsiteY1064" fmla="*/ 5563353 h 6857999"/>
              <a:gd name="connsiteX1065" fmla="*/ 39274 w 6429829"/>
              <a:gd name="connsiteY1065" fmla="*/ 5559114 h 6857999"/>
              <a:gd name="connsiteX1066" fmla="*/ 43756 w 6429829"/>
              <a:gd name="connsiteY1066" fmla="*/ 5555416 h 6857999"/>
              <a:gd name="connsiteX1067" fmla="*/ 49162 w 6429829"/>
              <a:gd name="connsiteY1067" fmla="*/ 5551609 h 6857999"/>
              <a:gd name="connsiteX1068" fmla="*/ 60900 w 6429829"/>
              <a:gd name="connsiteY1068" fmla="*/ 5543885 h 6857999"/>
              <a:gd name="connsiteX1069" fmla="*/ 71244 w 6429829"/>
              <a:gd name="connsiteY1069" fmla="*/ 5538223 h 6857999"/>
              <a:gd name="connsiteX1070" fmla="*/ 80664 w 6429829"/>
              <a:gd name="connsiteY1070" fmla="*/ 5532671 h 6857999"/>
              <a:gd name="connsiteX1071" fmla="*/ 77817 w 6429829"/>
              <a:gd name="connsiteY1071" fmla="*/ 5531429 h 6857999"/>
              <a:gd name="connsiteX1072" fmla="*/ 73661 w 6429829"/>
              <a:gd name="connsiteY1072" fmla="*/ 5530025 h 6857999"/>
              <a:gd name="connsiteX1073" fmla="*/ 67585 w 6429829"/>
              <a:gd name="connsiteY1073" fmla="*/ 5527269 h 6857999"/>
              <a:gd name="connsiteX1074" fmla="*/ 63430 w 6429829"/>
              <a:gd name="connsiteY1074" fmla="*/ 5525866 h 6857999"/>
              <a:gd name="connsiteX1075" fmla="*/ 61821 w 6429829"/>
              <a:gd name="connsiteY1075" fmla="*/ 5523210 h 6857999"/>
              <a:gd name="connsiteX1076" fmla="*/ 60525 w 6429829"/>
              <a:gd name="connsiteY1076" fmla="*/ 5519251 h 6857999"/>
              <a:gd name="connsiteX1077" fmla="*/ 4310604 w 6429829"/>
              <a:gd name="connsiteY1077" fmla="*/ 5434304 h 6857999"/>
              <a:gd name="connsiteX1078" fmla="*/ 4309153 w 6429829"/>
              <a:gd name="connsiteY1078" fmla="*/ 5440401 h 6857999"/>
              <a:gd name="connsiteX1079" fmla="*/ 4309224 w 6429829"/>
              <a:gd name="connsiteY1079" fmla="*/ 5445989 h 6857999"/>
              <a:gd name="connsiteX1080" fmla="*/ 4311543 w 6429829"/>
              <a:gd name="connsiteY1080" fmla="*/ 5449994 h 6857999"/>
              <a:gd name="connsiteX1081" fmla="*/ 4313062 w 6429829"/>
              <a:gd name="connsiteY1081" fmla="*/ 5453436 h 6857999"/>
              <a:gd name="connsiteX1082" fmla="*/ 4316664 w 6429829"/>
              <a:gd name="connsiteY1082" fmla="*/ 5455974 h 6857999"/>
              <a:gd name="connsiteX1083" fmla="*/ 4319866 w 6429829"/>
              <a:gd name="connsiteY1083" fmla="*/ 5458228 h 6857999"/>
              <a:gd name="connsiteX1084" fmla="*/ 4327956 w 6429829"/>
              <a:gd name="connsiteY1084" fmla="*/ 5461553 h 6857999"/>
              <a:gd name="connsiteX1085" fmla="*/ 4335485 w 6429829"/>
              <a:gd name="connsiteY1085" fmla="*/ 5465272 h 6857999"/>
              <a:gd name="connsiteX1086" fmla="*/ 4337724 w 6429829"/>
              <a:gd name="connsiteY1086" fmla="*/ 5467642 h 6857999"/>
              <a:gd name="connsiteX1087" fmla="*/ 4339564 w 6429829"/>
              <a:gd name="connsiteY1087" fmla="*/ 5469728 h 6857999"/>
              <a:gd name="connsiteX1088" fmla="*/ 4340520 w 6429829"/>
              <a:gd name="connsiteY1088" fmla="*/ 5473567 h 6857999"/>
              <a:gd name="connsiteX1089" fmla="*/ 4339392 w 6429829"/>
              <a:gd name="connsiteY1089" fmla="*/ 5478308 h 6857999"/>
              <a:gd name="connsiteX1090" fmla="*/ 4336738 w 6429829"/>
              <a:gd name="connsiteY1090" fmla="*/ 5483559 h 6857999"/>
              <a:gd name="connsiteX1091" fmla="*/ 4331679 w 6429829"/>
              <a:gd name="connsiteY1091" fmla="*/ 5491070 h 6857999"/>
              <a:gd name="connsiteX1092" fmla="*/ 4339296 w 6429829"/>
              <a:gd name="connsiteY1092" fmla="*/ 5488524 h 6857999"/>
              <a:gd name="connsiteX1093" fmla="*/ 4344506 w 6429829"/>
              <a:gd name="connsiteY1093" fmla="*/ 5488238 h 6857999"/>
              <a:gd name="connsiteX1094" fmla="*/ 4349315 w 6429829"/>
              <a:gd name="connsiteY1094" fmla="*/ 5487671 h 6857999"/>
              <a:gd name="connsiteX1095" fmla="*/ 4353403 w 6429829"/>
              <a:gd name="connsiteY1095" fmla="*/ 5488175 h 6857999"/>
              <a:gd name="connsiteX1096" fmla="*/ 4355804 w 6429829"/>
              <a:gd name="connsiteY1096" fmla="*/ 5489867 h 6857999"/>
              <a:gd name="connsiteX1097" fmla="*/ 4358206 w 6429829"/>
              <a:gd name="connsiteY1097" fmla="*/ 5491558 h 6857999"/>
              <a:gd name="connsiteX1098" fmla="*/ 4360047 w 6429829"/>
              <a:gd name="connsiteY1098" fmla="*/ 5493645 h 6857999"/>
              <a:gd name="connsiteX1099" fmla="*/ 4360764 w 6429829"/>
              <a:gd name="connsiteY1099" fmla="*/ 5496522 h 6857999"/>
              <a:gd name="connsiteX1100" fmla="*/ 4361638 w 6429829"/>
              <a:gd name="connsiteY1100" fmla="*/ 5502674 h 6857999"/>
              <a:gd name="connsiteX1101" fmla="*/ 4361547 w 6429829"/>
              <a:gd name="connsiteY1101" fmla="*/ 5508939 h 6857999"/>
              <a:gd name="connsiteX1102" fmla="*/ 4361057 w 6429829"/>
              <a:gd name="connsiteY1102" fmla="*/ 5514923 h 6857999"/>
              <a:gd name="connsiteX1103" fmla="*/ 4363376 w 6429829"/>
              <a:gd name="connsiteY1103" fmla="*/ 5518929 h 6857999"/>
              <a:gd name="connsiteX1104" fmla="*/ 4357604 w 6429829"/>
              <a:gd name="connsiteY1104" fmla="*/ 5519610 h 6857999"/>
              <a:gd name="connsiteX1105" fmla="*/ 4354478 w 6429829"/>
              <a:gd name="connsiteY1105" fmla="*/ 5518992 h 6857999"/>
              <a:gd name="connsiteX1106" fmla="*/ 4349992 w 6429829"/>
              <a:gd name="connsiteY1106" fmla="*/ 5518205 h 6857999"/>
              <a:gd name="connsiteX1107" fmla="*/ 4346305 w 6429829"/>
              <a:gd name="connsiteY1107" fmla="*/ 5517982 h 6857999"/>
              <a:gd name="connsiteX1108" fmla="*/ 4340939 w 6429829"/>
              <a:gd name="connsiteY1108" fmla="*/ 5514995 h 6857999"/>
              <a:gd name="connsiteX1109" fmla="*/ 4336297 w 6429829"/>
              <a:gd name="connsiteY1109" fmla="*/ 5510934 h 6857999"/>
              <a:gd name="connsiteX1110" fmla="*/ 4333180 w 6429829"/>
              <a:gd name="connsiteY1110" fmla="*/ 5506364 h 6857999"/>
              <a:gd name="connsiteX1111" fmla="*/ 4330783 w 6429829"/>
              <a:gd name="connsiteY1111" fmla="*/ 5500722 h 6857999"/>
              <a:gd name="connsiteX1112" fmla="*/ 4325829 w 6429829"/>
              <a:gd name="connsiteY1112" fmla="*/ 5490114 h 6857999"/>
              <a:gd name="connsiteX1113" fmla="*/ 4323270 w 6429829"/>
              <a:gd name="connsiteY1113" fmla="*/ 5485150 h 6857999"/>
              <a:gd name="connsiteX1114" fmla="*/ 4320315 w 6429829"/>
              <a:gd name="connsiteY1114" fmla="*/ 5479902 h 6857999"/>
              <a:gd name="connsiteX1115" fmla="*/ 4315834 w 6429829"/>
              <a:gd name="connsiteY1115" fmla="*/ 5475165 h 6857999"/>
              <a:gd name="connsiteX1116" fmla="*/ 4310629 w 6429829"/>
              <a:gd name="connsiteY1116" fmla="*/ 5471500 h 6857999"/>
              <a:gd name="connsiteX1117" fmla="*/ 4306943 w 6429829"/>
              <a:gd name="connsiteY1117" fmla="*/ 5471276 h 6857999"/>
              <a:gd name="connsiteX1118" fmla="*/ 4303579 w 6429829"/>
              <a:gd name="connsiteY1118" fmla="*/ 5469698 h 6857999"/>
              <a:gd name="connsiteX1119" fmla="*/ 4298930 w 6429829"/>
              <a:gd name="connsiteY1119" fmla="*/ 5469589 h 6857999"/>
              <a:gd name="connsiteX1120" fmla="*/ 4293882 w 6429829"/>
              <a:gd name="connsiteY1120" fmla="*/ 5469197 h 6857999"/>
              <a:gd name="connsiteX1121" fmla="*/ 4289071 w 6429829"/>
              <a:gd name="connsiteY1121" fmla="*/ 5469766 h 6857999"/>
              <a:gd name="connsiteX1122" fmla="*/ 4282900 w 6429829"/>
              <a:gd name="connsiteY1122" fmla="*/ 5470165 h 6857999"/>
              <a:gd name="connsiteX1123" fmla="*/ 4275606 w 6429829"/>
              <a:gd name="connsiteY1123" fmla="*/ 5471356 h 6857999"/>
              <a:gd name="connsiteX1124" fmla="*/ 4269114 w 6429829"/>
              <a:gd name="connsiteY1124" fmla="*/ 5473109 h 6857999"/>
              <a:gd name="connsiteX1125" fmla="*/ 4276573 w 6429829"/>
              <a:gd name="connsiteY1125" fmla="*/ 5467291 h 6857999"/>
              <a:gd name="connsiteX1126" fmla="*/ 4280425 w 6429829"/>
              <a:gd name="connsiteY1126" fmla="*/ 5462887 h 6857999"/>
              <a:gd name="connsiteX1127" fmla="*/ 4283880 w 6429829"/>
              <a:gd name="connsiteY1127" fmla="*/ 5458199 h 6857999"/>
              <a:gd name="connsiteX1128" fmla="*/ 4286210 w 6429829"/>
              <a:gd name="connsiteY1128" fmla="*/ 5454303 h 6857999"/>
              <a:gd name="connsiteX1129" fmla="*/ 4289664 w 6429829"/>
              <a:gd name="connsiteY1129" fmla="*/ 5449616 h 6857999"/>
              <a:gd name="connsiteX1130" fmla="*/ 4293916 w 6429829"/>
              <a:gd name="connsiteY1130" fmla="*/ 5445492 h 6857999"/>
              <a:gd name="connsiteX1131" fmla="*/ 4300417 w 6429829"/>
              <a:gd name="connsiteY1131" fmla="*/ 5439787 h 6857999"/>
              <a:gd name="connsiteX1132" fmla="*/ 4283278 w 6429829"/>
              <a:gd name="connsiteY1132" fmla="*/ 5414813 h 6857999"/>
              <a:gd name="connsiteX1133" fmla="*/ 4289101 w 6429829"/>
              <a:gd name="connsiteY1133" fmla="*/ 5415202 h 6857999"/>
              <a:gd name="connsiteX1134" fmla="*/ 4293343 w 6429829"/>
              <a:gd name="connsiteY1134" fmla="*/ 5416705 h 6857999"/>
              <a:gd name="connsiteX1135" fmla="*/ 4297059 w 6429829"/>
              <a:gd name="connsiteY1135" fmla="*/ 5418578 h 6857999"/>
              <a:gd name="connsiteX1136" fmla="*/ 4300117 w 6429829"/>
              <a:gd name="connsiteY1136" fmla="*/ 5421476 h 6857999"/>
              <a:gd name="connsiteX1137" fmla="*/ 4305310 w 6429829"/>
              <a:gd name="connsiteY1137" fmla="*/ 5427360 h 6857999"/>
              <a:gd name="connsiteX1138" fmla="*/ 4299632 w 6429829"/>
              <a:gd name="connsiteY1138" fmla="*/ 5428554 h 6857999"/>
              <a:gd name="connsiteX1139" fmla="*/ 4294477 w 6429829"/>
              <a:gd name="connsiteY1139" fmla="*/ 5429376 h 6857999"/>
              <a:gd name="connsiteX1140" fmla="*/ 4288796 w 6429829"/>
              <a:gd name="connsiteY1140" fmla="*/ 5430572 h 6857999"/>
              <a:gd name="connsiteX1141" fmla="*/ 4283244 w 6429829"/>
              <a:gd name="connsiteY1141" fmla="*/ 5431114 h 6857999"/>
              <a:gd name="connsiteX1142" fmla="*/ 4277960 w 6429829"/>
              <a:gd name="connsiteY1142" fmla="*/ 5432590 h 6857999"/>
              <a:gd name="connsiteX1143" fmla="*/ 4273746 w 6429829"/>
              <a:gd name="connsiteY1143" fmla="*/ 5435558 h 6857999"/>
              <a:gd name="connsiteX1144" fmla="*/ 4271638 w 6429829"/>
              <a:gd name="connsiteY1144" fmla="*/ 5437042 h 6857999"/>
              <a:gd name="connsiteX1145" fmla="*/ 4270329 w 6429829"/>
              <a:gd name="connsiteY1145" fmla="*/ 5439087 h 6857999"/>
              <a:gd name="connsiteX1146" fmla="*/ 4267577 w 6429829"/>
              <a:gd name="connsiteY1146" fmla="*/ 5443830 h 6857999"/>
              <a:gd name="connsiteX1147" fmla="*/ 4261782 w 6429829"/>
              <a:gd name="connsiteY1147" fmla="*/ 5447912 h 6857999"/>
              <a:gd name="connsiteX1148" fmla="*/ 4260330 w 6429829"/>
              <a:gd name="connsiteY1148" fmla="*/ 5448374 h 6857999"/>
              <a:gd name="connsiteX1149" fmla="*/ 4260060 w 6429829"/>
              <a:gd name="connsiteY1149" fmla="*/ 5447442 h 6857999"/>
              <a:gd name="connsiteX1150" fmla="*/ 4260702 w 6429829"/>
              <a:gd name="connsiteY1150" fmla="*/ 5444183 h 6857999"/>
              <a:gd name="connsiteX1151" fmla="*/ 4263452 w 6429829"/>
              <a:gd name="connsiteY1151" fmla="*/ 5439440 h 6857999"/>
              <a:gd name="connsiteX1152" fmla="*/ 4266586 w 6429829"/>
              <a:gd name="connsiteY1152" fmla="*/ 5432742 h 6857999"/>
              <a:gd name="connsiteX1153" fmla="*/ 4269195 w 6429829"/>
              <a:gd name="connsiteY1153" fmla="*/ 5426416 h 6857999"/>
              <a:gd name="connsiteX1154" fmla="*/ 4269709 w 6429829"/>
              <a:gd name="connsiteY1154" fmla="*/ 5423809 h 6857999"/>
              <a:gd name="connsiteX1155" fmla="*/ 4269695 w 6429829"/>
              <a:gd name="connsiteY1155" fmla="*/ 5421573 h 6857999"/>
              <a:gd name="connsiteX1156" fmla="*/ 4268628 w 6429829"/>
              <a:gd name="connsiteY1156" fmla="*/ 5420080 h 6857999"/>
              <a:gd name="connsiteX1157" fmla="*/ 4266635 w 6429829"/>
              <a:gd name="connsiteY1157" fmla="*/ 5418676 h 6857999"/>
              <a:gd name="connsiteX1158" fmla="*/ 4275350 w 6429829"/>
              <a:gd name="connsiteY1158" fmla="*/ 5415906 h 6857999"/>
              <a:gd name="connsiteX1159" fmla="*/ 4543553 w 6429829"/>
              <a:gd name="connsiteY1159" fmla="*/ 5357242 h 6857999"/>
              <a:gd name="connsiteX1160" fmla="*/ 4547235 w 6429829"/>
              <a:gd name="connsiteY1160" fmla="*/ 5357455 h 6857999"/>
              <a:gd name="connsiteX1161" fmla="*/ 4550188 w 6429829"/>
              <a:gd name="connsiteY1161" fmla="*/ 5358742 h 6857999"/>
              <a:gd name="connsiteX1162" fmla="*/ 4552182 w 6429829"/>
              <a:gd name="connsiteY1162" fmla="*/ 5360146 h 6857999"/>
              <a:gd name="connsiteX1163" fmla="*/ 4553611 w 6429829"/>
              <a:gd name="connsiteY1163" fmla="*/ 5361945 h 6857999"/>
              <a:gd name="connsiteX1164" fmla="*/ 4555438 w 6429829"/>
              <a:gd name="connsiteY1164" fmla="*/ 5364026 h 6857999"/>
              <a:gd name="connsiteX1165" fmla="*/ 4555180 w 6429829"/>
              <a:gd name="connsiteY1165" fmla="*/ 5367015 h 6857999"/>
              <a:gd name="connsiteX1166" fmla="*/ 4554920 w 6429829"/>
              <a:gd name="connsiteY1166" fmla="*/ 5370003 h 6857999"/>
              <a:gd name="connsiteX1167" fmla="*/ 4552314 w 6429829"/>
              <a:gd name="connsiteY1167" fmla="*/ 5376890 h 6857999"/>
              <a:gd name="connsiteX1168" fmla="*/ 4548746 w 6429829"/>
              <a:gd name="connsiteY1168" fmla="*/ 5383893 h 6857999"/>
              <a:gd name="connsiteX1169" fmla="*/ 4536223 w 6429829"/>
              <a:gd name="connsiteY1169" fmla="*/ 5389345 h 6857999"/>
              <a:gd name="connsiteX1170" fmla="*/ 4528271 w 6429829"/>
              <a:gd name="connsiteY1170" fmla="*/ 5393260 h 6857999"/>
              <a:gd name="connsiteX1171" fmla="*/ 4519429 w 6429829"/>
              <a:gd name="connsiteY1171" fmla="*/ 5398926 h 6857999"/>
              <a:gd name="connsiteX1172" fmla="*/ 4526938 w 6429829"/>
              <a:gd name="connsiteY1172" fmla="*/ 5389148 h 6857999"/>
              <a:gd name="connsiteX1173" fmla="*/ 4529776 w 6429829"/>
              <a:gd name="connsiteY1173" fmla="*/ 5383220 h 6857999"/>
              <a:gd name="connsiteX1174" fmla="*/ 4531233 w 6429829"/>
              <a:gd name="connsiteY1174" fmla="*/ 5381072 h 6857999"/>
              <a:gd name="connsiteX1175" fmla="*/ 4531327 w 6429829"/>
              <a:gd name="connsiteY1175" fmla="*/ 5378761 h 6857999"/>
              <a:gd name="connsiteX1176" fmla="*/ 4531820 w 6429829"/>
              <a:gd name="connsiteY1176" fmla="*/ 5376730 h 6857999"/>
              <a:gd name="connsiteX1177" fmla="*/ 4530225 w 6429829"/>
              <a:gd name="connsiteY1177" fmla="*/ 5375608 h 6857999"/>
              <a:gd name="connsiteX1178" fmla="*/ 4527037 w 6429829"/>
              <a:gd name="connsiteY1178" fmla="*/ 5373363 h 6857999"/>
              <a:gd name="connsiteX1179" fmla="*/ 4522725 w 6429829"/>
              <a:gd name="connsiteY1179" fmla="*/ 5371910 h 6857999"/>
              <a:gd name="connsiteX1180" fmla="*/ 4517380 w 6429829"/>
              <a:gd name="connsiteY1180" fmla="*/ 5368939 h 6857999"/>
              <a:gd name="connsiteX1181" fmla="*/ 4511237 w 6429829"/>
              <a:gd name="connsiteY1181" fmla="*/ 5365407 h 6857999"/>
              <a:gd name="connsiteX1182" fmla="*/ 4519986 w 6429829"/>
              <a:gd name="connsiteY1182" fmla="*/ 5362052 h 6857999"/>
              <a:gd name="connsiteX1183" fmla="*/ 4527608 w 6429829"/>
              <a:gd name="connsiteY1183" fmla="*/ 5359491 h 6857999"/>
              <a:gd name="connsiteX1184" fmla="*/ 4533541 w 6429829"/>
              <a:gd name="connsiteY1184" fmla="*/ 5358119 h 6857999"/>
              <a:gd name="connsiteX1185" fmla="*/ 4539310 w 6429829"/>
              <a:gd name="connsiteY1185" fmla="*/ 5357423 h 6857999"/>
              <a:gd name="connsiteX1186" fmla="*/ 4642 w 6429829"/>
              <a:gd name="connsiteY1186" fmla="*/ 5330915 h 6857999"/>
              <a:gd name="connsiteX1187" fmla="*/ 10149 w 6429829"/>
              <a:gd name="connsiteY1187" fmla="*/ 5330948 h 6857999"/>
              <a:gd name="connsiteX1188" fmla="*/ 15902 w 6429829"/>
              <a:gd name="connsiteY1188" fmla="*/ 5331923 h 6857999"/>
              <a:gd name="connsiteX1189" fmla="*/ 14759 w 6429829"/>
              <a:gd name="connsiteY1189" fmla="*/ 5334964 h 6857999"/>
              <a:gd name="connsiteX1190" fmla="*/ 12276 w 6429829"/>
              <a:gd name="connsiteY1190" fmla="*/ 5337830 h 6857999"/>
              <a:gd name="connsiteX1191" fmla="*/ 9545 w 6429829"/>
              <a:gd name="connsiteY1191" fmla="*/ 5339753 h 6857999"/>
              <a:gd name="connsiteX1192" fmla="*/ 4533 w 6429829"/>
              <a:gd name="connsiteY1192" fmla="*/ 5341607 h 6857999"/>
              <a:gd name="connsiteX1193" fmla="*/ 0 w 6429829"/>
              <a:gd name="connsiteY1193" fmla="*/ 5342592 h 6857999"/>
              <a:gd name="connsiteX1194" fmla="*/ 0 w 6429829"/>
              <a:gd name="connsiteY1194" fmla="*/ 5332266 h 6857999"/>
              <a:gd name="connsiteX1195" fmla="*/ 4497116 w 6429829"/>
              <a:gd name="connsiteY1195" fmla="*/ 5325437 h 6857999"/>
              <a:gd name="connsiteX1196" fmla="*/ 4499304 w 6429829"/>
              <a:gd name="connsiteY1196" fmla="*/ 5326195 h 6857999"/>
              <a:gd name="connsiteX1197" fmla="*/ 4502452 w 6429829"/>
              <a:gd name="connsiteY1197" fmla="*/ 5326848 h 6857999"/>
              <a:gd name="connsiteX1198" fmla="*/ 4505457 w 6429829"/>
              <a:gd name="connsiteY1198" fmla="*/ 5328179 h 6857999"/>
              <a:gd name="connsiteX1199" fmla="*/ 4506938 w 6429829"/>
              <a:gd name="connsiteY1199" fmla="*/ 5330007 h 6857999"/>
              <a:gd name="connsiteX1200" fmla="*/ 4508274 w 6429829"/>
              <a:gd name="connsiteY1200" fmla="*/ 5332512 h 6857999"/>
              <a:gd name="connsiteX1201" fmla="*/ 4510164 w 6429829"/>
              <a:gd name="connsiteY1201" fmla="*/ 5334627 h 6857999"/>
              <a:gd name="connsiteX1202" fmla="*/ 4509979 w 6429829"/>
              <a:gd name="connsiteY1202" fmla="*/ 5337629 h 6857999"/>
              <a:gd name="connsiteX1203" fmla="*/ 4509239 w 6429829"/>
              <a:gd name="connsiteY1203" fmla="*/ 5341021 h 6857999"/>
              <a:gd name="connsiteX1204" fmla="*/ 4511019 w 6429829"/>
              <a:gd name="connsiteY1204" fmla="*/ 5341491 h 6857999"/>
              <a:gd name="connsiteX1205" fmla="*/ 4512537 w 6429829"/>
              <a:gd name="connsiteY1205" fmla="*/ 5340996 h 6857999"/>
              <a:gd name="connsiteX1206" fmla="*/ 4517651 w 6429829"/>
              <a:gd name="connsiteY1206" fmla="*/ 5339116 h 6857999"/>
              <a:gd name="connsiteX1207" fmla="*/ 4530400 w 6429829"/>
              <a:gd name="connsiteY1207" fmla="*/ 5332437 h 6857999"/>
              <a:gd name="connsiteX1208" fmla="*/ 4532030 w 6429829"/>
              <a:gd name="connsiteY1208" fmla="*/ 5333585 h 6857999"/>
              <a:gd name="connsiteX1209" fmla="*/ 4533254 w 6429829"/>
              <a:gd name="connsiteY1209" fmla="*/ 5334447 h 6857999"/>
              <a:gd name="connsiteX1210" fmla="*/ 4533661 w 6429829"/>
              <a:gd name="connsiteY1210" fmla="*/ 5334734 h 6857999"/>
              <a:gd name="connsiteX1211" fmla="*/ 4533365 w 6429829"/>
              <a:gd name="connsiteY1211" fmla="*/ 5336092 h 6857999"/>
              <a:gd name="connsiteX1212" fmla="*/ 4532365 w 6429829"/>
              <a:gd name="connsiteY1212" fmla="*/ 5338518 h 6857999"/>
              <a:gd name="connsiteX1213" fmla="*/ 4530253 w 6429829"/>
              <a:gd name="connsiteY1213" fmla="*/ 5341729 h 6857999"/>
              <a:gd name="connsiteX1214" fmla="*/ 4527326 w 6429829"/>
              <a:gd name="connsiteY1214" fmla="*/ 5344365 h 6857999"/>
              <a:gd name="connsiteX1215" fmla="*/ 4526326 w 6429829"/>
              <a:gd name="connsiteY1215" fmla="*/ 5346792 h 6857999"/>
              <a:gd name="connsiteX1216" fmla="*/ 4526029 w 6429829"/>
              <a:gd name="connsiteY1216" fmla="*/ 5348149 h 6857999"/>
              <a:gd name="connsiteX1217" fmla="*/ 4526289 w 6429829"/>
              <a:gd name="connsiteY1217" fmla="*/ 5349115 h 6857999"/>
              <a:gd name="connsiteX1218" fmla="*/ 4527105 w 6429829"/>
              <a:gd name="connsiteY1218" fmla="*/ 5349689 h 6857999"/>
              <a:gd name="connsiteX1219" fmla="*/ 4528736 w 6429829"/>
              <a:gd name="connsiteY1219" fmla="*/ 5350838 h 6857999"/>
              <a:gd name="connsiteX1220" fmla="*/ 4520140 w 6429829"/>
              <a:gd name="connsiteY1220" fmla="*/ 5355743 h 6857999"/>
              <a:gd name="connsiteX1221" fmla="*/ 4512802 w 6429829"/>
              <a:gd name="connsiteY1221" fmla="*/ 5359187 h 6857999"/>
              <a:gd name="connsiteX1222" fmla="*/ 4507687 w 6429829"/>
              <a:gd name="connsiteY1222" fmla="*/ 5361066 h 6857999"/>
              <a:gd name="connsiteX1223" fmla="*/ 4504650 w 6429829"/>
              <a:gd name="connsiteY1223" fmla="*/ 5362057 h 6857999"/>
              <a:gd name="connsiteX1224" fmla="*/ 4503427 w 6429829"/>
              <a:gd name="connsiteY1224" fmla="*/ 5361196 h 6857999"/>
              <a:gd name="connsiteX1225" fmla="*/ 4503315 w 6429829"/>
              <a:gd name="connsiteY1225" fmla="*/ 5359551 h 6857999"/>
              <a:gd name="connsiteX1226" fmla="*/ 4504610 w 6429829"/>
              <a:gd name="connsiteY1226" fmla="*/ 5355767 h 6857999"/>
              <a:gd name="connsiteX1227" fmla="*/ 4507017 w 6429829"/>
              <a:gd name="connsiteY1227" fmla="*/ 5351200 h 6857999"/>
              <a:gd name="connsiteX1228" fmla="*/ 4508278 w 6429829"/>
              <a:gd name="connsiteY1228" fmla="*/ 5349739 h 6857999"/>
              <a:gd name="connsiteX1229" fmla="*/ 4507611 w 6429829"/>
              <a:gd name="connsiteY1229" fmla="*/ 5348486 h 6857999"/>
              <a:gd name="connsiteX1230" fmla="*/ 4506648 w 6429829"/>
              <a:gd name="connsiteY1230" fmla="*/ 5348589 h 6857999"/>
              <a:gd name="connsiteX1231" fmla="*/ 4503609 w 6429829"/>
              <a:gd name="connsiteY1231" fmla="*/ 5349581 h 6857999"/>
              <a:gd name="connsiteX1232" fmla="*/ 4499309 w 6429829"/>
              <a:gd name="connsiteY1232" fmla="*/ 5352034 h 6857999"/>
              <a:gd name="connsiteX1233" fmla="*/ 4493752 w 6429829"/>
              <a:gd name="connsiteY1233" fmla="*/ 5355948 h 6857999"/>
              <a:gd name="connsiteX1234" fmla="*/ 4485451 w 6429829"/>
              <a:gd name="connsiteY1234" fmla="*/ 5359497 h 6857999"/>
              <a:gd name="connsiteX1235" fmla="*/ 4483376 w 6429829"/>
              <a:gd name="connsiteY1235" fmla="*/ 5360383 h 6857999"/>
              <a:gd name="connsiteX1236" fmla="*/ 4482006 w 6429829"/>
              <a:gd name="connsiteY1236" fmla="*/ 5360201 h 6857999"/>
              <a:gd name="connsiteX1237" fmla="*/ 4481598 w 6429829"/>
              <a:gd name="connsiteY1237" fmla="*/ 5359913 h 6857999"/>
              <a:gd name="connsiteX1238" fmla="*/ 4481189 w 6429829"/>
              <a:gd name="connsiteY1238" fmla="*/ 5359626 h 6857999"/>
              <a:gd name="connsiteX1239" fmla="*/ 4482189 w 6429829"/>
              <a:gd name="connsiteY1239" fmla="*/ 5357199 h 6857999"/>
              <a:gd name="connsiteX1240" fmla="*/ 4484857 w 6429829"/>
              <a:gd name="connsiteY1240" fmla="*/ 5353597 h 6857999"/>
              <a:gd name="connsiteX1241" fmla="*/ 4489451 w 6429829"/>
              <a:gd name="connsiteY1241" fmla="*/ 5349788 h 6857999"/>
              <a:gd name="connsiteX1242" fmla="*/ 4493898 w 6429829"/>
              <a:gd name="connsiteY1242" fmla="*/ 5346656 h 6857999"/>
              <a:gd name="connsiteX1243" fmla="*/ 4498751 w 6429829"/>
              <a:gd name="connsiteY1243" fmla="*/ 5343812 h 6857999"/>
              <a:gd name="connsiteX1244" fmla="*/ 4494563 w 6429829"/>
              <a:gd name="connsiteY1244" fmla="*/ 5339297 h 6857999"/>
              <a:gd name="connsiteX1245" fmla="*/ 4492560 w 6429829"/>
              <a:gd name="connsiteY1245" fmla="*/ 5335538 h 6857999"/>
              <a:gd name="connsiteX1246" fmla="*/ 4491373 w 6429829"/>
              <a:gd name="connsiteY1246" fmla="*/ 5332354 h 6857999"/>
              <a:gd name="connsiteX1247" fmla="*/ 4491558 w 6429829"/>
              <a:gd name="connsiteY1247" fmla="*/ 5329351 h 6857999"/>
              <a:gd name="connsiteX1248" fmla="*/ 4491447 w 6429829"/>
              <a:gd name="connsiteY1248" fmla="*/ 5327707 h 6857999"/>
              <a:gd name="connsiteX1249" fmla="*/ 4493113 w 6429829"/>
              <a:gd name="connsiteY1249" fmla="*/ 5326533 h 6857999"/>
              <a:gd name="connsiteX1250" fmla="*/ 4494225 w 6429829"/>
              <a:gd name="connsiteY1250" fmla="*/ 5325751 h 6857999"/>
              <a:gd name="connsiteX1251" fmla="*/ 4494351 w 6429829"/>
              <a:gd name="connsiteY1251" fmla="*/ 5296277 h 6857999"/>
              <a:gd name="connsiteX1252" fmla="*/ 4496864 w 6429829"/>
              <a:gd name="connsiteY1252" fmla="*/ 5297251 h 6857999"/>
              <a:gd name="connsiteX1253" fmla="*/ 4499770 w 6429829"/>
              <a:gd name="connsiteY1253" fmla="*/ 5298498 h 6857999"/>
              <a:gd name="connsiteX1254" fmla="*/ 4501540 w 6429829"/>
              <a:gd name="connsiteY1254" fmla="*/ 5300544 h 6857999"/>
              <a:gd name="connsiteX1255" fmla="*/ 4503383 w 6429829"/>
              <a:gd name="connsiteY1255" fmla="*/ 5305831 h 6857999"/>
              <a:gd name="connsiteX1256" fmla="*/ 4494071 w 6429829"/>
              <a:gd name="connsiteY1256" fmla="*/ 5309646 h 6857999"/>
              <a:gd name="connsiteX1257" fmla="*/ 4487980 w 6429829"/>
              <a:gd name="connsiteY1257" fmla="*/ 5311740 h 6857999"/>
              <a:gd name="connsiteX1258" fmla="*/ 4485111 w 6429829"/>
              <a:gd name="connsiteY1258" fmla="*/ 5312113 h 6857999"/>
              <a:gd name="connsiteX1259" fmla="*/ 4483765 w 6429829"/>
              <a:gd name="connsiteY1259" fmla="*/ 5311964 h 6857999"/>
              <a:gd name="connsiteX1260" fmla="*/ 4481428 w 6429829"/>
              <a:gd name="connsiteY1260" fmla="*/ 5310318 h 6857999"/>
              <a:gd name="connsiteX1261" fmla="*/ 4479656 w 6429829"/>
              <a:gd name="connsiteY1261" fmla="*/ 5308272 h 6857999"/>
              <a:gd name="connsiteX1262" fmla="*/ 4479018 w 6429829"/>
              <a:gd name="connsiteY1262" fmla="*/ 5305429 h 6857999"/>
              <a:gd name="connsiteX1263" fmla="*/ 4477813 w 6429829"/>
              <a:gd name="connsiteY1263" fmla="*/ 5302985 h 6857999"/>
              <a:gd name="connsiteX1264" fmla="*/ 4476219 w 6429829"/>
              <a:gd name="connsiteY1264" fmla="*/ 5300265 h 6857999"/>
              <a:gd name="connsiteX1265" fmla="*/ 4484222 w 6429829"/>
              <a:gd name="connsiteY1265" fmla="*/ 5297923 h 6857999"/>
              <a:gd name="connsiteX1266" fmla="*/ 4490136 w 6429829"/>
              <a:gd name="connsiteY1266" fmla="*/ 5296502 h 6857999"/>
              <a:gd name="connsiteX1267" fmla="*/ 4495217 w 6429829"/>
              <a:gd name="connsiteY1267" fmla="*/ 5275965 h 6857999"/>
              <a:gd name="connsiteX1268" fmla="*/ 4499740 w 6429829"/>
              <a:gd name="connsiteY1268" fmla="*/ 5276057 h 6857999"/>
              <a:gd name="connsiteX1269" fmla="*/ 4502936 w 6429829"/>
              <a:gd name="connsiteY1269" fmla="*/ 5275990 h 6857999"/>
              <a:gd name="connsiteX1270" fmla="*/ 4502612 w 6429829"/>
              <a:gd name="connsiteY1270" fmla="*/ 5277310 h 6857999"/>
              <a:gd name="connsiteX1271" fmla="*/ 4503775 w 6429829"/>
              <a:gd name="connsiteY1271" fmla="*/ 5278128 h 6857999"/>
              <a:gd name="connsiteX1272" fmla="*/ 4502972 w 6429829"/>
              <a:gd name="connsiteY1272" fmla="*/ 5281426 h 6857999"/>
              <a:gd name="connsiteX1273" fmla="*/ 4493414 w 6429829"/>
              <a:gd name="connsiteY1273" fmla="*/ 5287064 h 6857999"/>
              <a:gd name="connsiteX1274" fmla="*/ 4485277 w 6429829"/>
              <a:gd name="connsiteY1274" fmla="*/ 5290610 h 6857999"/>
              <a:gd name="connsiteX1275" fmla="*/ 4479335 w 6429829"/>
              <a:gd name="connsiteY1275" fmla="*/ 5292611 h 6857999"/>
              <a:gd name="connsiteX1276" fmla="*/ 4474814 w 6429829"/>
              <a:gd name="connsiteY1276" fmla="*/ 5292518 h 6857999"/>
              <a:gd name="connsiteX1277" fmla="*/ 4472326 w 6429829"/>
              <a:gd name="connsiteY1277" fmla="*/ 5291539 h 6857999"/>
              <a:gd name="connsiteX1278" fmla="*/ 4470388 w 6429829"/>
              <a:gd name="connsiteY1278" fmla="*/ 5290174 h 6857999"/>
              <a:gd name="connsiteX1279" fmla="*/ 4470095 w 6429829"/>
              <a:gd name="connsiteY1279" fmla="*/ 5287649 h 6857999"/>
              <a:gd name="connsiteX1280" fmla="*/ 4468865 w 6429829"/>
              <a:gd name="connsiteY1280" fmla="*/ 5285238 h 6857999"/>
              <a:gd name="connsiteX1281" fmla="*/ 4483883 w 6429829"/>
              <a:gd name="connsiteY1281" fmla="*/ 5279578 h 6857999"/>
              <a:gd name="connsiteX1282" fmla="*/ 4489824 w 6429829"/>
              <a:gd name="connsiteY1282" fmla="*/ 5277578 h 6857999"/>
              <a:gd name="connsiteX1283" fmla="*/ 4360622 w 6429829"/>
              <a:gd name="connsiteY1283" fmla="*/ 5272397 h 6857999"/>
              <a:gd name="connsiteX1284" fmla="*/ 4373041 w 6429829"/>
              <a:gd name="connsiteY1284" fmla="*/ 5273413 h 6857999"/>
              <a:gd name="connsiteX1285" fmla="*/ 4386277 w 6429829"/>
              <a:gd name="connsiteY1285" fmla="*/ 5275004 h 6857999"/>
              <a:gd name="connsiteX1286" fmla="*/ 4392143 w 6429829"/>
              <a:gd name="connsiteY1286" fmla="*/ 5276042 h 6857999"/>
              <a:gd name="connsiteX1287" fmla="*/ 4395954 w 6429829"/>
              <a:gd name="connsiteY1287" fmla="*/ 5277953 h 6857999"/>
              <a:gd name="connsiteX1288" fmla="*/ 4399217 w 6429829"/>
              <a:gd name="connsiteY1288" fmla="*/ 5280250 h 6857999"/>
              <a:gd name="connsiteX1289" fmla="*/ 4399608 w 6429829"/>
              <a:gd name="connsiteY1289" fmla="*/ 5282847 h 6857999"/>
              <a:gd name="connsiteX1290" fmla="*/ 4399734 w 6429829"/>
              <a:gd name="connsiteY1290" fmla="*/ 5284481 h 6857999"/>
              <a:gd name="connsiteX1291" fmla="*/ 4398496 w 6429829"/>
              <a:gd name="connsiteY1291" fmla="*/ 5285927 h 6857999"/>
              <a:gd name="connsiteX1292" fmla="*/ 4395325 w 6429829"/>
              <a:gd name="connsiteY1292" fmla="*/ 5289882 h 6857999"/>
              <a:gd name="connsiteX1293" fmla="*/ 4388742 w 6429829"/>
              <a:gd name="connsiteY1293" fmla="*/ 5294519 h 6857999"/>
              <a:gd name="connsiteX1294" fmla="*/ 4379835 w 6429829"/>
              <a:gd name="connsiteY1294" fmla="*/ 5299069 h 6857999"/>
              <a:gd name="connsiteX1295" fmla="*/ 4378342 w 6429829"/>
              <a:gd name="connsiteY1295" fmla="*/ 5297248 h 6857999"/>
              <a:gd name="connsiteX1296" fmla="*/ 4380131 w 6429829"/>
              <a:gd name="connsiteY1296" fmla="*/ 5295414 h 6857999"/>
              <a:gd name="connsiteX1297" fmla="*/ 4382061 w 6429829"/>
              <a:gd name="connsiteY1297" fmla="*/ 5292906 h 6857999"/>
              <a:gd name="connsiteX1298" fmla="*/ 4387548 w 6429829"/>
              <a:gd name="connsiteY1298" fmla="*/ 5289042 h 6857999"/>
              <a:gd name="connsiteX1299" fmla="*/ 4386043 w 6429829"/>
              <a:gd name="connsiteY1299" fmla="*/ 5289528 h 6857999"/>
              <a:gd name="connsiteX1300" fmla="*/ 4384272 w 6429829"/>
              <a:gd name="connsiteY1300" fmla="*/ 5289052 h 6857999"/>
              <a:gd name="connsiteX1301" fmla="*/ 4381120 w 6429829"/>
              <a:gd name="connsiteY1301" fmla="*/ 5290699 h 6857999"/>
              <a:gd name="connsiteX1302" fmla="*/ 4377825 w 6429829"/>
              <a:gd name="connsiteY1302" fmla="*/ 5293018 h 6857999"/>
              <a:gd name="connsiteX1303" fmla="*/ 4377685 w 6429829"/>
              <a:gd name="connsiteY1303" fmla="*/ 5293691 h 6857999"/>
              <a:gd name="connsiteX1304" fmla="*/ 4377137 w 6429829"/>
              <a:gd name="connsiteY1304" fmla="*/ 5294078 h 6857999"/>
              <a:gd name="connsiteX1305" fmla="*/ 4372212 w 6429829"/>
              <a:gd name="connsiteY1305" fmla="*/ 5295247 h 6857999"/>
              <a:gd name="connsiteX1306" fmla="*/ 4369075 w 6429829"/>
              <a:gd name="connsiteY1306" fmla="*/ 5294586 h 6857999"/>
              <a:gd name="connsiteX1307" fmla="*/ 4366345 w 6429829"/>
              <a:gd name="connsiteY1307" fmla="*/ 5294210 h 6857999"/>
              <a:gd name="connsiteX1308" fmla="*/ 4364307 w 6429829"/>
              <a:gd name="connsiteY1308" fmla="*/ 5292775 h 6857999"/>
              <a:gd name="connsiteX1309" fmla="*/ 4362676 w 6429829"/>
              <a:gd name="connsiteY1309" fmla="*/ 5291626 h 6857999"/>
              <a:gd name="connsiteX1310" fmla="*/ 4361736 w 6429829"/>
              <a:gd name="connsiteY1310" fmla="*/ 5289417 h 6857999"/>
              <a:gd name="connsiteX1311" fmla="*/ 4359854 w 6429829"/>
              <a:gd name="connsiteY1311" fmla="*/ 5284999 h 6857999"/>
              <a:gd name="connsiteX1312" fmla="*/ 4358521 w 6429829"/>
              <a:gd name="connsiteY1312" fmla="*/ 5280195 h 6857999"/>
              <a:gd name="connsiteX1313" fmla="*/ 4356088 w 6429829"/>
              <a:gd name="connsiteY1313" fmla="*/ 5276164 h 6857999"/>
              <a:gd name="connsiteX1314" fmla="*/ 4354599 w 6429829"/>
              <a:gd name="connsiteY1314" fmla="*/ 5274341 h 6857999"/>
              <a:gd name="connsiteX1315" fmla="*/ 4352419 w 6429829"/>
              <a:gd name="connsiteY1315" fmla="*/ 5273580 h 6857999"/>
              <a:gd name="connsiteX1316" fmla="*/ 4349282 w 6429829"/>
              <a:gd name="connsiteY1316" fmla="*/ 5272916 h 6857999"/>
              <a:gd name="connsiteX1317" fmla="*/ 4350788 w 6429829"/>
              <a:gd name="connsiteY1317" fmla="*/ 5272431 h 6857999"/>
              <a:gd name="connsiteX1318" fmla="*/ 4493106 w 6429829"/>
              <a:gd name="connsiteY1318" fmla="*/ 5235053 h 6857999"/>
              <a:gd name="connsiteX1319" fmla="*/ 4491301 w 6429829"/>
              <a:gd name="connsiteY1319" fmla="*/ 5240814 h 6857999"/>
              <a:gd name="connsiteX1320" fmla="*/ 4489093 w 6429829"/>
              <a:gd name="connsiteY1320" fmla="*/ 5246298 h 6857999"/>
              <a:gd name="connsiteX1321" fmla="*/ 4483802 w 6429829"/>
              <a:gd name="connsiteY1321" fmla="*/ 5255075 h 6857999"/>
              <a:gd name="connsiteX1322" fmla="*/ 4479862 w 6429829"/>
              <a:gd name="connsiteY1322" fmla="*/ 5264024 h 6857999"/>
              <a:gd name="connsiteX1323" fmla="*/ 4477260 w 6429829"/>
              <a:gd name="connsiteY1323" fmla="*/ 5269223 h 6857999"/>
              <a:gd name="connsiteX1324" fmla="*/ 4476249 w 6429829"/>
              <a:gd name="connsiteY1324" fmla="*/ 5275547 h 6857999"/>
              <a:gd name="connsiteX1325" fmla="*/ 4468552 w 6429829"/>
              <a:gd name="connsiteY1325" fmla="*/ 5278724 h 6857999"/>
              <a:gd name="connsiteX1326" fmla="*/ 4463628 w 6429829"/>
              <a:gd name="connsiteY1326" fmla="*/ 5279946 h 6857999"/>
              <a:gd name="connsiteX1327" fmla="*/ 4461723 w 6429829"/>
              <a:gd name="connsiteY1327" fmla="*/ 5280165 h 6857999"/>
              <a:gd name="connsiteX1328" fmla="*/ 4460928 w 6429829"/>
              <a:gd name="connsiteY1328" fmla="*/ 5279604 h 6857999"/>
              <a:gd name="connsiteX1329" fmla="*/ 4460441 w 6429829"/>
              <a:gd name="connsiteY1329" fmla="*/ 5277701 h 6857999"/>
              <a:gd name="connsiteX1330" fmla="*/ 4460824 w 6429829"/>
              <a:gd name="connsiteY1330" fmla="*/ 5274063 h 6857999"/>
              <a:gd name="connsiteX1331" fmla="*/ 4462004 w 6429829"/>
              <a:gd name="connsiteY1331" fmla="*/ 5270987 h 6857999"/>
              <a:gd name="connsiteX1332" fmla="*/ 4466742 w 6429829"/>
              <a:gd name="connsiteY1332" fmla="*/ 5262600 h 6857999"/>
              <a:gd name="connsiteX1333" fmla="*/ 4468077 w 6429829"/>
              <a:gd name="connsiteY1333" fmla="*/ 5258852 h 6857999"/>
              <a:gd name="connsiteX1334" fmla="*/ 4469416 w 6429829"/>
              <a:gd name="connsiteY1334" fmla="*/ 5255104 h 6857999"/>
              <a:gd name="connsiteX1335" fmla="*/ 4468931 w 6429829"/>
              <a:gd name="connsiteY1335" fmla="*/ 5253199 h 6857999"/>
              <a:gd name="connsiteX1336" fmla="*/ 4468845 w 6429829"/>
              <a:gd name="connsiteY1336" fmla="*/ 5251577 h 6857999"/>
              <a:gd name="connsiteX1337" fmla="*/ 4466541 w 6429829"/>
              <a:gd name="connsiteY1337" fmla="*/ 5251516 h 6857999"/>
              <a:gd name="connsiteX1338" fmla="*/ 4465587 w 6429829"/>
              <a:gd name="connsiteY1338" fmla="*/ 5251626 h 6857999"/>
              <a:gd name="connsiteX1339" fmla="*/ 4462727 w 6429829"/>
              <a:gd name="connsiteY1339" fmla="*/ 5251957 h 6857999"/>
              <a:gd name="connsiteX1340" fmla="*/ 4456695 w 6429829"/>
              <a:gd name="connsiteY1340" fmla="*/ 5253959 h 6857999"/>
              <a:gd name="connsiteX1341" fmla="*/ 4447488 w 6429829"/>
              <a:gd name="connsiteY1341" fmla="*/ 5257637 h 6857999"/>
              <a:gd name="connsiteX1342" fmla="*/ 4434241 w 6429829"/>
              <a:gd name="connsiteY1342" fmla="*/ 5264721 h 6857999"/>
              <a:gd name="connsiteX1343" fmla="*/ 4440344 w 6429829"/>
              <a:gd name="connsiteY1343" fmla="*/ 5260423 h 6857999"/>
              <a:gd name="connsiteX1344" fmla="*/ 4445893 w 6429829"/>
              <a:gd name="connsiteY1344" fmla="*/ 5256514 h 6857999"/>
              <a:gd name="connsiteX1345" fmla="*/ 4462470 w 6429829"/>
              <a:gd name="connsiteY1345" fmla="*/ 5247086 h 6857999"/>
              <a:gd name="connsiteX1346" fmla="*/ 4470879 w 6429829"/>
              <a:gd name="connsiteY1346" fmla="*/ 5242847 h 6857999"/>
              <a:gd name="connsiteX1347" fmla="*/ 4479130 w 6429829"/>
              <a:gd name="connsiteY1347" fmla="*/ 5239282 h 6857999"/>
              <a:gd name="connsiteX1348" fmla="*/ 4486675 w 6429829"/>
              <a:gd name="connsiteY1348" fmla="*/ 5236775 h 6857999"/>
              <a:gd name="connsiteX1349" fmla="*/ 4175864 w 6429829"/>
              <a:gd name="connsiteY1349" fmla="*/ 5209484 h 6857999"/>
              <a:gd name="connsiteX1350" fmla="*/ 4180750 w 6429829"/>
              <a:gd name="connsiteY1350" fmla="*/ 5209890 h 6857999"/>
              <a:gd name="connsiteX1351" fmla="*/ 4181922 w 6429829"/>
              <a:gd name="connsiteY1351" fmla="*/ 5210715 h 6857999"/>
              <a:gd name="connsiteX1352" fmla="*/ 4182163 w 6429829"/>
              <a:gd name="connsiteY1352" fmla="*/ 5211645 h 6857999"/>
              <a:gd name="connsiteX1353" fmla="*/ 4181719 w 6429829"/>
              <a:gd name="connsiteY1353" fmla="*/ 5213607 h 6857999"/>
              <a:gd name="connsiteX1354" fmla="*/ 4182204 w 6429829"/>
              <a:gd name="connsiteY1354" fmla="*/ 5215464 h 6857999"/>
              <a:gd name="connsiteX1355" fmla="*/ 4175163 w 6429829"/>
              <a:gd name="connsiteY1355" fmla="*/ 5216575 h 6857999"/>
              <a:gd name="connsiteX1356" fmla="*/ 4168512 w 6429829"/>
              <a:gd name="connsiteY1356" fmla="*/ 5217959 h 6857999"/>
              <a:gd name="connsiteX1357" fmla="*/ 4153596 w 6429829"/>
              <a:gd name="connsiteY1357" fmla="*/ 5221866 h 6857999"/>
              <a:gd name="connsiteX1358" fmla="*/ 4147632 w 6429829"/>
              <a:gd name="connsiteY1358" fmla="*/ 5222217 h 6857999"/>
              <a:gd name="connsiteX1359" fmla="*/ 4142449 w 6429829"/>
              <a:gd name="connsiteY1359" fmla="*/ 5223119 h 6857999"/>
              <a:gd name="connsiteX1360" fmla="*/ 4141278 w 6429829"/>
              <a:gd name="connsiteY1360" fmla="*/ 5222294 h 6857999"/>
              <a:gd name="connsiteX1361" fmla="*/ 4139716 w 6429829"/>
              <a:gd name="connsiteY1361" fmla="*/ 5221194 h 6857999"/>
              <a:gd name="connsiteX1362" fmla="*/ 4140013 w 6429829"/>
              <a:gd name="connsiteY1362" fmla="*/ 5219886 h 6857999"/>
              <a:gd name="connsiteX1363" fmla="*/ 4139381 w 6429829"/>
              <a:gd name="connsiteY1363" fmla="*/ 5218681 h 6857999"/>
              <a:gd name="connsiteX1364" fmla="*/ 4156990 w 6429829"/>
              <a:gd name="connsiteY1364" fmla="*/ 5212879 h 6857999"/>
              <a:gd name="connsiteX1365" fmla="*/ 4164178 w 6429829"/>
              <a:gd name="connsiteY1365" fmla="*/ 5211114 h 6857999"/>
              <a:gd name="connsiteX1366" fmla="*/ 4170829 w 6429829"/>
              <a:gd name="connsiteY1366" fmla="*/ 5209730 h 6857999"/>
              <a:gd name="connsiteX1367" fmla="*/ 4403057 w 6429829"/>
              <a:gd name="connsiteY1367" fmla="*/ 5171637 h 6857999"/>
              <a:gd name="connsiteX1368" fmla="*/ 4400152 w 6429829"/>
              <a:gd name="connsiteY1368" fmla="*/ 5174230 h 6857999"/>
              <a:gd name="connsiteX1369" fmla="*/ 4394274 w 6429829"/>
              <a:gd name="connsiteY1369" fmla="*/ 5177822 h 6857999"/>
              <a:gd name="connsiteX1370" fmla="*/ 4382131 w 6429829"/>
              <a:gd name="connsiteY1370" fmla="*/ 5184730 h 6857999"/>
              <a:gd name="connsiteX1371" fmla="*/ 4376803 w 6429829"/>
              <a:gd name="connsiteY1371" fmla="*/ 5187936 h 6857999"/>
              <a:gd name="connsiteX1372" fmla="*/ 4371474 w 6429829"/>
              <a:gd name="connsiteY1372" fmla="*/ 5191141 h 6857999"/>
              <a:gd name="connsiteX1373" fmla="*/ 4368020 w 6429829"/>
              <a:gd name="connsiteY1373" fmla="*/ 5194120 h 6857999"/>
              <a:gd name="connsiteX1374" fmla="*/ 4367312 w 6429829"/>
              <a:gd name="connsiteY1374" fmla="*/ 5195166 h 6857999"/>
              <a:gd name="connsiteX1375" fmla="*/ 4366443 w 6429829"/>
              <a:gd name="connsiteY1375" fmla="*/ 5196875 h 6857999"/>
              <a:gd name="connsiteX1376" fmla="*/ 4358850 w 6429829"/>
              <a:gd name="connsiteY1376" fmla="*/ 5200031 h 6857999"/>
              <a:gd name="connsiteX1377" fmla="*/ 4353226 w 6429829"/>
              <a:gd name="connsiteY1377" fmla="*/ 5200707 h 6857999"/>
              <a:gd name="connsiteX1378" fmla="*/ 4349087 w 6429829"/>
              <a:gd name="connsiteY1378" fmla="*/ 5200884 h 6857999"/>
              <a:gd name="connsiteX1379" fmla="*/ 4346979 w 6429829"/>
              <a:gd name="connsiteY1379" fmla="*/ 5200177 h 6857999"/>
              <a:gd name="connsiteX1380" fmla="*/ 4345035 w 6429829"/>
              <a:gd name="connsiteY1380" fmla="*/ 5198808 h 6857999"/>
              <a:gd name="connsiteX1381" fmla="*/ 4343253 w 6429829"/>
              <a:gd name="connsiteY1381" fmla="*/ 5196778 h 6857999"/>
              <a:gd name="connsiteX1382" fmla="*/ 4342499 w 6429829"/>
              <a:gd name="connsiteY1382" fmla="*/ 5192380 h 6857999"/>
              <a:gd name="connsiteX1383" fmla="*/ 4352678 w 6429829"/>
              <a:gd name="connsiteY1383" fmla="*/ 5187951 h 6857999"/>
              <a:gd name="connsiteX1384" fmla="*/ 4361596 w 6429829"/>
              <a:gd name="connsiteY1384" fmla="*/ 5184955 h 6857999"/>
              <a:gd name="connsiteX1385" fmla="*/ 4374973 w 6429829"/>
              <a:gd name="connsiteY1385" fmla="*/ 5180464 h 6857999"/>
              <a:gd name="connsiteX1386" fmla="*/ 4388580 w 6429829"/>
              <a:gd name="connsiteY1386" fmla="*/ 5176903 h 6857999"/>
              <a:gd name="connsiteX1387" fmla="*/ 4395625 w 6429829"/>
              <a:gd name="connsiteY1387" fmla="*/ 5174133 h 6857999"/>
              <a:gd name="connsiteX1388" fmla="*/ 4163242 w 6429829"/>
              <a:gd name="connsiteY1388" fmla="*/ 5167412 h 6857999"/>
              <a:gd name="connsiteX1389" fmla="*/ 4166142 w 6429829"/>
              <a:gd name="connsiteY1389" fmla="*/ 5168680 h 6857999"/>
              <a:gd name="connsiteX1390" fmla="*/ 4168333 w 6429829"/>
              <a:gd name="connsiteY1390" fmla="*/ 5170997 h 6857999"/>
              <a:gd name="connsiteX1391" fmla="*/ 4169976 w 6429829"/>
              <a:gd name="connsiteY1391" fmla="*/ 5173699 h 6857999"/>
              <a:gd name="connsiteX1392" fmla="*/ 4172168 w 6429829"/>
              <a:gd name="connsiteY1392" fmla="*/ 5176016 h 6857999"/>
              <a:gd name="connsiteX1393" fmla="*/ 4174359 w 6429829"/>
              <a:gd name="connsiteY1393" fmla="*/ 5178332 h 6857999"/>
              <a:gd name="connsiteX1394" fmla="*/ 4163545 w 6429829"/>
              <a:gd name="connsiteY1394" fmla="*/ 5181538 h 6857999"/>
              <a:gd name="connsiteX1395" fmla="*/ 4157349 w 6429829"/>
              <a:gd name="connsiteY1395" fmla="*/ 5182590 h 6857999"/>
              <a:gd name="connsiteX1396" fmla="*/ 4152024 w 6429829"/>
              <a:gd name="connsiteY1396" fmla="*/ 5181930 h 6857999"/>
              <a:gd name="connsiteX1397" fmla="*/ 4148186 w 6429829"/>
              <a:gd name="connsiteY1397" fmla="*/ 5180773 h 6857999"/>
              <a:gd name="connsiteX1398" fmla="*/ 4145446 w 6429829"/>
              <a:gd name="connsiteY1398" fmla="*/ 5178843 h 6857999"/>
              <a:gd name="connsiteX1399" fmla="*/ 4144195 w 6429829"/>
              <a:gd name="connsiteY1399" fmla="*/ 5176416 h 6857999"/>
              <a:gd name="connsiteX1400" fmla="*/ 4142553 w 6429829"/>
              <a:gd name="connsiteY1400" fmla="*/ 5173713 h 6857999"/>
              <a:gd name="connsiteX1401" fmla="*/ 4140515 w 6429829"/>
              <a:gd name="connsiteY1401" fmla="*/ 5170735 h 6857999"/>
              <a:gd name="connsiteX1402" fmla="*/ 4149687 w 6429829"/>
              <a:gd name="connsiteY1402" fmla="*/ 5168688 h 6857999"/>
              <a:gd name="connsiteX1403" fmla="*/ 4157210 w 6429829"/>
              <a:gd name="connsiteY1403" fmla="*/ 5167801 h 6857999"/>
              <a:gd name="connsiteX1404" fmla="*/ 4420388 w 6429829"/>
              <a:gd name="connsiteY1404" fmla="*/ 5166690 h 6857999"/>
              <a:gd name="connsiteX1405" fmla="*/ 4427203 w 6429829"/>
              <a:gd name="connsiteY1405" fmla="*/ 5166913 h 6857999"/>
              <a:gd name="connsiteX1406" fmla="*/ 4432645 w 6429829"/>
              <a:gd name="connsiteY1406" fmla="*/ 5169220 h 6857999"/>
              <a:gd name="connsiteX1407" fmla="*/ 4438630 w 6429829"/>
              <a:gd name="connsiteY1407" fmla="*/ 5171146 h 6857999"/>
              <a:gd name="connsiteX1408" fmla="*/ 4444615 w 6429829"/>
              <a:gd name="connsiteY1408" fmla="*/ 5173071 h 6857999"/>
              <a:gd name="connsiteX1409" fmla="*/ 4449369 w 6429829"/>
              <a:gd name="connsiteY1409" fmla="*/ 5176421 h 6857999"/>
              <a:gd name="connsiteX1410" fmla="*/ 4452500 w 6429829"/>
              <a:gd name="connsiteY1410" fmla="*/ 5180914 h 6857999"/>
              <a:gd name="connsiteX1411" fmla="*/ 4455234 w 6429829"/>
              <a:gd name="connsiteY1411" fmla="*/ 5185128 h 6857999"/>
              <a:gd name="connsiteX1412" fmla="*/ 4457031 w 6429829"/>
              <a:gd name="connsiteY1412" fmla="*/ 5189444 h 6857999"/>
              <a:gd name="connsiteX1413" fmla="*/ 4458142 w 6429829"/>
              <a:gd name="connsiteY1413" fmla="*/ 5194802 h 6857999"/>
              <a:gd name="connsiteX1414" fmla="*/ 4456980 w 6429829"/>
              <a:gd name="connsiteY1414" fmla="*/ 5200085 h 6857999"/>
              <a:gd name="connsiteX1415" fmla="*/ 4454880 w 6429829"/>
              <a:gd name="connsiteY1415" fmla="*/ 5205471 h 6857999"/>
              <a:gd name="connsiteX1416" fmla="*/ 4450363 w 6429829"/>
              <a:gd name="connsiteY1416" fmla="*/ 5211444 h 6857999"/>
              <a:gd name="connsiteX1417" fmla="*/ 4443032 w 6429829"/>
              <a:gd name="connsiteY1417" fmla="*/ 5217723 h 6857999"/>
              <a:gd name="connsiteX1418" fmla="*/ 4435159 w 6429829"/>
              <a:gd name="connsiteY1418" fmla="*/ 5224383 h 6857999"/>
              <a:gd name="connsiteX1419" fmla="*/ 4424223 w 6429829"/>
              <a:gd name="connsiteY1419" fmla="*/ 5230410 h 6857999"/>
              <a:gd name="connsiteX1420" fmla="*/ 4424064 w 6429829"/>
              <a:gd name="connsiteY1420" fmla="*/ 5239452 h 6857999"/>
              <a:gd name="connsiteX1421" fmla="*/ 4424488 w 6429829"/>
              <a:gd name="connsiteY1421" fmla="*/ 5245852 h 6857999"/>
              <a:gd name="connsiteX1422" fmla="*/ 4424912 w 6429829"/>
              <a:gd name="connsiteY1422" fmla="*/ 5252253 h 6857999"/>
              <a:gd name="connsiteX1423" fmla="*/ 4424581 w 6429829"/>
              <a:gd name="connsiteY1423" fmla="*/ 5255834 h 6857999"/>
              <a:gd name="connsiteX1424" fmla="*/ 4423960 w 6429829"/>
              <a:gd name="connsiteY1424" fmla="*/ 5260736 h 6857999"/>
              <a:gd name="connsiteX1425" fmla="*/ 4416207 w 6429829"/>
              <a:gd name="connsiteY1425" fmla="*/ 5260614 h 6857999"/>
              <a:gd name="connsiteX1426" fmla="*/ 4409141 w 6429829"/>
              <a:gd name="connsiteY1426" fmla="*/ 5259452 h 6857999"/>
              <a:gd name="connsiteX1427" fmla="*/ 4402760 w 6429829"/>
              <a:gd name="connsiteY1427" fmla="*/ 5257248 h 6857999"/>
              <a:gd name="connsiteX1428" fmla="*/ 4397462 w 6429829"/>
              <a:gd name="connsiteY1428" fmla="*/ 5254279 h 6857999"/>
              <a:gd name="connsiteX1429" fmla="*/ 4392707 w 6429829"/>
              <a:gd name="connsiteY1429" fmla="*/ 5250931 h 6857999"/>
              <a:gd name="connsiteX1430" fmla="*/ 4388347 w 6429829"/>
              <a:gd name="connsiteY1430" fmla="*/ 5247861 h 6857999"/>
              <a:gd name="connsiteX1431" fmla="*/ 4385216 w 6429829"/>
              <a:gd name="connsiteY1431" fmla="*/ 5243367 h 6857999"/>
              <a:gd name="connsiteX1432" fmla="*/ 4381546 w 6429829"/>
              <a:gd name="connsiteY1432" fmla="*/ 5239254 h 6857999"/>
              <a:gd name="connsiteX1433" fmla="*/ 4376367 w 6429829"/>
              <a:gd name="connsiteY1433" fmla="*/ 5229506 h 6857999"/>
              <a:gd name="connsiteX1434" fmla="*/ 4373459 w 6429829"/>
              <a:gd name="connsiteY1434" fmla="*/ 5219832 h 6857999"/>
              <a:gd name="connsiteX1435" fmla="*/ 4371346 w 6429829"/>
              <a:gd name="connsiteY1435" fmla="*/ 5210715 h 6857999"/>
              <a:gd name="connsiteX1436" fmla="*/ 4370130 w 6429829"/>
              <a:gd name="connsiteY1436" fmla="*/ 5203757 h 6857999"/>
              <a:gd name="connsiteX1437" fmla="*/ 4375901 w 6429829"/>
              <a:gd name="connsiteY1437" fmla="*/ 5202483 h 6857999"/>
              <a:gd name="connsiteX1438" fmla="*/ 4380050 w 6429829"/>
              <a:gd name="connsiteY1438" fmla="*/ 5202353 h 6857999"/>
              <a:gd name="connsiteX1439" fmla="*/ 4383907 w 6429829"/>
              <a:gd name="connsiteY1439" fmla="*/ 5203543 h 6857999"/>
              <a:gd name="connsiteX1440" fmla="*/ 4386680 w 6429829"/>
              <a:gd name="connsiteY1440" fmla="*/ 5205498 h 6857999"/>
              <a:gd name="connsiteX1441" fmla="*/ 4388518 w 6429829"/>
              <a:gd name="connsiteY1441" fmla="*/ 5207553 h 6857999"/>
              <a:gd name="connsiteX1442" fmla="*/ 4389666 w 6429829"/>
              <a:gd name="connsiteY1442" fmla="*/ 5210651 h 6857999"/>
              <a:gd name="connsiteX1443" fmla="*/ 4390883 w 6429829"/>
              <a:gd name="connsiteY1443" fmla="*/ 5217609 h 6857999"/>
              <a:gd name="connsiteX1444" fmla="*/ 4392350 w 6429829"/>
              <a:gd name="connsiteY1444" fmla="*/ 5225507 h 6857999"/>
              <a:gd name="connsiteX1445" fmla="*/ 4392878 w 6429829"/>
              <a:gd name="connsiteY1445" fmla="*/ 5233507 h 6857999"/>
              <a:gd name="connsiteX1446" fmla="*/ 4393698 w 6429829"/>
              <a:gd name="connsiteY1446" fmla="*/ 5240186 h 6857999"/>
              <a:gd name="connsiteX1447" fmla="*/ 4394306 w 6429829"/>
              <a:gd name="connsiteY1447" fmla="*/ 5243665 h 6857999"/>
              <a:gd name="connsiteX1448" fmla="*/ 4395204 w 6429829"/>
              <a:gd name="connsiteY1448" fmla="*/ 5245823 h 6857999"/>
              <a:gd name="connsiteX1449" fmla="*/ 4400580 w 6429829"/>
              <a:gd name="connsiteY1449" fmla="*/ 5244270 h 6857999"/>
              <a:gd name="connsiteX1450" fmla="*/ 4404766 w 6429829"/>
              <a:gd name="connsiteY1450" fmla="*/ 5241880 h 6857999"/>
              <a:gd name="connsiteX1451" fmla="*/ 4408413 w 6429829"/>
              <a:gd name="connsiteY1451" fmla="*/ 5239870 h 6857999"/>
              <a:gd name="connsiteX1452" fmla="*/ 4412203 w 6429829"/>
              <a:gd name="connsiteY1452" fmla="*/ 5237200 h 6857999"/>
              <a:gd name="connsiteX1453" fmla="*/ 4419389 w 6429829"/>
              <a:gd name="connsiteY1453" fmla="*/ 5231582 h 6857999"/>
              <a:gd name="connsiteX1454" fmla="*/ 4426177 w 6429829"/>
              <a:gd name="connsiteY1454" fmla="*/ 5225685 h 6857999"/>
              <a:gd name="connsiteX1455" fmla="*/ 4436836 w 6429829"/>
              <a:gd name="connsiteY1455" fmla="*/ 5212597 h 6857999"/>
              <a:gd name="connsiteX1456" fmla="*/ 4441750 w 6429829"/>
              <a:gd name="connsiteY1456" fmla="*/ 5206904 h 6857999"/>
              <a:gd name="connsiteX1457" fmla="*/ 4448540 w 6429829"/>
              <a:gd name="connsiteY1457" fmla="*/ 5201006 h 6857999"/>
              <a:gd name="connsiteX1458" fmla="*/ 4443559 w 6429829"/>
              <a:gd name="connsiteY1458" fmla="*/ 5202839 h 6857999"/>
              <a:gd name="connsiteX1459" fmla="*/ 4438183 w 6429829"/>
              <a:gd name="connsiteY1459" fmla="*/ 5204392 h 6857999"/>
              <a:gd name="connsiteX1460" fmla="*/ 4435514 w 6429829"/>
              <a:gd name="connsiteY1460" fmla="*/ 5204039 h 6857999"/>
              <a:gd name="connsiteX1461" fmla="*/ 4431908 w 6429829"/>
              <a:gd name="connsiteY1461" fmla="*/ 5203787 h 6857999"/>
              <a:gd name="connsiteX1462" fmla="*/ 4429531 w 6429829"/>
              <a:gd name="connsiteY1462" fmla="*/ 5202113 h 6857999"/>
              <a:gd name="connsiteX1463" fmla="*/ 4427152 w 6429829"/>
              <a:gd name="connsiteY1463" fmla="*/ 5200439 h 6857999"/>
              <a:gd name="connsiteX1464" fmla="*/ 4424167 w 6429829"/>
              <a:gd name="connsiteY1464" fmla="*/ 5195284 h 6857999"/>
              <a:gd name="connsiteX1465" fmla="*/ 4422013 w 6429829"/>
              <a:gd name="connsiteY1465" fmla="*/ 5188429 h 6857999"/>
              <a:gd name="connsiteX1466" fmla="*/ 4420007 w 6429829"/>
              <a:gd name="connsiteY1466" fmla="*/ 5180912 h 6857999"/>
              <a:gd name="connsiteX1467" fmla="*/ 4417059 w 6429829"/>
              <a:gd name="connsiteY1467" fmla="*/ 5173498 h 6857999"/>
              <a:gd name="connsiteX1468" fmla="*/ 4413968 w 6429829"/>
              <a:gd name="connsiteY1468" fmla="*/ 5166745 h 6857999"/>
              <a:gd name="connsiteX1469" fmla="*/ 4266385 w 6429829"/>
              <a:gd name="connsiteY1469" fmla="*/ 5154595 h 6857999"/>
              <a:gd name="connsiteX1470" fmla="*/ 4270443 w 6429829"/>
              <a:gd name="connsiteY1470" fmla="*/ 5154600 h 6857999"/>
              <a:gd name="connsiteX1471" fmla="*/ 4273588 w 6429829"/>
              <a:gd name="connsiteY1471" fmla="*/ 5154673 h 6857999"/>
              <a:gd name="connsiteX1472" fmla="*/ 4275215 w 6429829"/>
              <a:gd name="connsiteY1472" fmla="*/ 5155817 h 6857999"/>
              <a:gd name="connsiteX1473" fmla="*/ 4276434 w 6429829"/>
              <a:gd name="connsiteY1473" fmla="*/ 5156676 h 6857999"/>
              <a:gd name="connsiteX1474" fmla="*/ 4277046 w 6429829"/>
              <a:gd name="connsiteY1474" fmla="*/ 5158534 h 6857999"/>
              <a:gd name="connsiteX1475" fmla="*/ 4276843 w 6429829"/>
              <a:gd name="connsiteY1475" fmla="*/ 5159821 h 6857999"/>
              <a:gd name="connsiteX1476" fmla="*/ 4275737 w 6429829"/>
              <a:gd name="connsiteY1476" fmla="*/ 5164035 h 6857999"/>
              <a:gd name="connsiteX1477" fmla="*/ 4273713 w 6429829"/>
              <a:gd name="connsiteY1477" fmla="*/ 5168320 h 6857999"/>
              <a:gd name="connsiteX1478" fmla="*/ 4272300 w 6429829"/>
              <a:gd name="connsiteY1478" fmla="*/ 5171605 h 6857999"/>
              <a:gd name="connsiteX1479" fmla="*/ 4272304 w 6429829"/>
              <a:gd name="connsiteY1479" fmla="*/ 5174463 h 6857999"/>
              <a:gd name="connsiteX1480" fmla="*/ 4267234 w 6429829"/>
              <a:gd name="connsiteY1480" fmla="*/ 5175173 h 6857999"/>
              <a:gd name="connsiteX1481" fmla="*/ 4264188 w 6429829"/>
              <a:gd name="connsiteY1481" fmla="*/ 5174457 h 6857999"/>
              <a:gd name="connsiteX1482" fmla="*/ 4261551 w 6429829"/>
              <a:gd name="connsiteY1482" fmla="*/ 5174025 h 6857999"/>
              <a:gd name="connsiteX1483" fmla="*/ 4260331 w 6429829"/>
              <a:gd name="connsiteY1483" fmla="*/ 5173166 h 6857999"/>
              <a:gd name="connsiteX1484" fmla="*/ 4259718 w 6429829"/>
              <a:gd name="connsiteY1484" fmla="*/ 5171309 h 6857999"/>
              <a:gd name="connsiteX1485" fmla="*/ 4259005 w 6429829"/>
              <a:gd name="connsiteY1485" fmla="*/ 5170094 h 6857999"/>
              <a:gd name="connsiteX1486" fmla="*/ 4260926 w 6429829"/>
              <a:gd name="connsiteY1486" fmla="*/ 5166452 h 6857999"/>
              <a:gd name="connsiteX1487" fmla="*/ 4262342 w 6429829"/>
              <a:gd name="connsiteY1487" fmla="*/ 5163166 h 6857999"/>
              <a:gd name="connsiteX1488" fmla="*/ 4262845 w 6429829"/>
              <a:gd name="connsiteY1488" fmla="*/ 5159951 h 6857999"/>
              <a:gd name="connsiteX1489" fmla="*/ 4262639 w 6429829"/>
              <a:gd name="connsiteY1489" fmla="*/ 5158379 h 6857999"/>
              <a:gd name="connsiteX1490" fmla="*/ 4261420 w 6429829"/>
              <a:gd name="connsiteY1490" fmla="*/ 5157521 h 6857999"/>
              <a:gd name="connsiteX1491" fmla="*/ 4258781 w 6429829"/>
              <a:gd name="connsiteY1491" fmla="*/ 5157090 h 6857999"/>
              <a:gd name="connsiteX1492" fmla="*/ 4256141 w 6429829"/>
              <a:gd name="connsiteY1492" fmla="*/ 5156659 h 6857999"/>
              <a:gd name="connsiteX1493" fmla="*/ 4262228 w 6429829"/>
              <a:gd name="connsiteY1493" fmla="*/ 5155235 h 6857999"/>
              <a:gd name="connsiteX1494" fmla="*/ 4394270 w 6429829"/>
              <a:gd name="connsiteY1494" fmla="*/ 5153840 h 6857999"/>
              <a:gd name="connsiteX1495" fmla="*/ 4395987 w 6429829"/>
              <a:gd name="connsiteY1495" fmla="*/ 5154289 h 6857999"/>
              <a:gd name="connsiteX1496" fmla="*/ 4396626 w 6429829"/>
              <a:gd name="connsiteY1496" fmla="*/ 5155498 h 6857999"/>
              <a:gd name="connsiteX1497" fmla="*/ 4397759 w 6429829"/>
              <a:gd name="connsiteY1497" fmla="*/ 5158573 h 6857999"/>
              <a:gd name="connsiteX1498" fmla="*/ 4399970 w 6429829"/>
              <a:gd name="connsiteY1498" fmla="*/ 5160888 h 6857999"/>
              <a:gd name="connsiteX1499" fmla="*/ 4393302 w 6429829"/>
              <a:gd name="connsiteY1499" fmla="*/ 5162265 h 6857999"/>
              <a:gd name="connsiteX1500" fmla="*/ 4387568 w 6429829"/>
              <a:gd name="connsiteY1500" fmla="*/ 5163538 h 6857999"/>
              <a:gd name="connsiteX1501" fmla="*/ 4382077 w 6429829"/>
              <a:gd name="connsiteY1501" fmla="*/ 5165744 h 6857999"/>
              <a:gd name="connsiteX1502" fmla="*/ 4378060 w 6429829"/>
              <a:gd name="connsiteY1502" fmla="*/ 5167468 h 6857999"/>
              <a:gd name="connsiteX1503" fmla="*/ 4374287 w 6429829"/>
              <a:gd name="connsiteY1503" fmla="*/ 5170125 h 6857999"/>
              <a:gd name="connsiteX1504" fmla="*/ 4371985 w 6429829"/>
              <a:gd name="connsiteY1504" fmla="*/ 5172299 h 6857999"/>
              <a:gd name="connsiteX1505" fmla="*/ 4371008 w 6429829"/>
              <a:gd name="connsiteY1505" fmla="*/ 5174647 h 6857999"/>
              <a:gd name="connsiteX1506" fmla="*/ 4371353 w 6429829"/>
              <a:gd name="connsiteY1506" fmla="*/ 5177169 h 6857999"/>
              <a:gd name="connsiteX1507" fmla="*/ 4364977 w 6429829"/>
              <a:gd name="connsiteY1507" fmla="*/ 5177233 h 6857999"/>
              <a:gd name="connsiteX1508" fmla="*/ 4356448 w 6429829"/>
              <a:gd name="connsiteY1508" fmla="*/ 5178815 h 6857999"/>
              <a:gd name="connsiteX1509" fmla="*/ 4340173 w 6429829"/>
              <a:gd name="connsiteY1509" fmla="*/ 5182533 h 6857999"/>
              <a:gd name="connsiteX1510" fmla="*/ 4331642 w 6429829"/>
              <a:gd name="connsiteY1510" fmla="*/ 5184116 h 6857999"/>
              <a:gd name="connsiteX1511" fmla="*/ 4324727 w 6429829"/>
              <a:gd name="connsiteY1511" fmla="*/ 5184560 h 6857999"/>
              <a:gd name="connsiteX1512" fmla="*/ 4322080 w 6429829"/>
              <a:gd name="connsiteY1512" fmla="*/ 5184213 h 6857999"/>
              <a:gd name="connsiteX1513" fmla="*/ 4319430 w 6429829"/>
              <a:gd name="connsiteY1513" fmla="*/ 5183865 h 6857999"/>
              <a:gd name="connsiteX1514" fmla="*/ 4317860 w 6429829"/>
              <a:gd name="connsiteY1514" fmla="*/ 5182759 h 6857999"/>
              <a:gd name="connsiteX1515" fmla="*/ 4317367 w 6429829"/>
              <a:gd name="connsiteY1515" fmla="*/ 5180893 h 6857999"/>
              <a:gd name="connsiteX1516" fmla="*/ 4329029 w 6429829"/>
              <a:gd name="connsiteY1516" fmla="*/ 5175446 h 6857999"/>
              <a:gd name="connsiteX1517" fmla="*/ 4337705 w 6429829"/>
              <a:gd name="connsiteY1517" fmla="*/ 5173208 h 6857999"/>
              <a:gd name="connsiteX1518" fmla="*/ 4342903 w 6429829"/>
              <a:gd name="connsiteY1518" fmla="*/ 5172313 h 6857999"/>
              <a:gd name="connsiteX1519" fmla="*/ 4347270 w 6429829"/>
              <a:gd name="connsiteY1519" fmla="*/ 5173110 h 6857999"/>
              <a:gd name="connsiteX1520" fmla="*/ 4349772 w 6429829"/>
              <a:gd name="connsiteY1520" fmla="*/ 5174114 h 6857999"/>
              <a:gd name="connsiteX1521" fmla="*/ 4351736 w 6429829"/>
              <a:gd name="connsiteY1521" fmla="*/ 5175497 h 6857999"/>
              <a:gd name="connsiteX1522" fmla="*/ 4355708 w 6429829"/>
              <a:gd name="connsiteY1522" fmla="*/ 5176017 h 6857999"/>
              <a:gd name="connsiteX1523" fmla="*/ 4359827 w 6429829"/>
              <a:gd name="connsiteY1523" fmla="*/ 5175882 h 6857999"/>
              <a:gd name="connsiteX1524" fmla="*/ 4367765 w 6429829"/>
              <a:gd name="connsiteY1524" fmla="*/ 5170845 h 6857999"/>
              <a:gd name="connsiteX1525" fmla="*/ 4374917 w 6429829"/>
              <a:gd name="connsiteY1525" fmla="*/ 5165256 h 6857999"/>
              <a:gd name="connsiteX1526" fmla="*/ 4380992 w 6429829"/>
              <a:gd name="connsiteY1526" fmla="*/ 5160425 h 6857999"/>
              <a:gd name="connsiteX1527" fmla="*/ 4385740 w 6429829"/>
              <a:gd name="connsiteY1527" fmla="*/ 5155421 h 6857999"/>
              <a:gd name="connsiteX1528" fmla="*/ 4390544 w 6429829"/>
              <a:gd name="connsiteY1528" fmla="*/ 5154250 h 6857999"/>
              <a:gd name="connsiteX1529" fmla="*/ 4232230 w 6429829"/>
              <a:gd name="connsiteY1529" fmla="*/ 5009609 h 6857999"/>
              <a:gd name="connsiteX1530" fmla="*/ 4236494 w 6429829"/>
              <a:gd name="connsiteY1530" fmla="*/ 5011048 h 6857999"/>
              <a:gd name="connsiteX1531" fmla="*/ 4239648 w 6429829"/>
              <a:gd name="connsiteY1531" fmla="*/ 5013269 h 6857999"/>
              <a:gd name="connsiteX1532" fmla="*/ 4242248 w 6429829"/>
              <a:gd name="connsiteY1532" fmla="*/ 5015880 h 6857999"/>
              <a:gd name="connsiteX1533" fmla="*/ 4243735 w 6429829"/>
              <a:gd name="connsiteY1533" fmla="*/ 5019275 h 6857999"/>
              <a:gd name="connsiteX1534" fmla="*/ 4244273 w 6429829"/>
              <a:gd name="connsiteY1534" fmla="*/ 5022783 h 6857999"/>
              <a:gd name="connsiteX1535" fmla="*/ 4243861 w 6429829"/>
              <a:gd name="connsiteY1535" fmla="*/ 5026405 h 6857999"/>
              <a:gd name="connsiteX1536" fmla="*/ 4241369 w 6429829"/>
              <a:gd name="connsiteY1536" fmla="*/ 5034822 h 6857999"/>
              <a:gd name="connsiteX1537" fmla="*/ 4237768 w 6429829"/>
              <a:gd name="connsiteY1537" fmla="*/ 5044022 h 6857999"/>
              <a:gd name="connsiteX1538" fmla="*/ 4233539 w 6429829"/>
              <a:gd name="connsiteY1538" fmla="*/ 5051996 h 6857999"/>
              <a:gd name="connsiteX1539" fmla="*/ 4225565 w 6429829"/>
              <a:gd name="connsiteY1539" fmla="*/ 5065941 h 6857999"/>
              <a:gd name="connsiteX1540" fmla="*/ 4221140 w 6429829"/>
              <a:gd name="connsiteY1540" fmla="*/ 5065170 h 6857999"/>
              <a:gd name="connsiteX1541" fmla="*/ 4217986 w 6429829"/>
              <a:gd name="connsiteY1541" fmla="*/ 5062949 h 6857999"/>
              <a:gd name="connsiteX1542" fmla="*/ 4216571 w 6429829"/>
              <a:gd name="connsiteY1542" fmla="*/ 5061170 h 6857999"/>
              <a:gd name="connsiteX1543" fmla="*/ 4216265 w 6429829"/>
              <a:gd name="connsiteY1543" fmla="*/ 5058609 h 6857999"/>
              <a:gd name="connsiteX1544" fmla="*/ 4216679 w 6429829"/>
              <a:gd name="connsiteY1544" fmla="*/ 5054986 h 6857999"/>
              <a:gd name="connsiteX1545" fmla="*/ 4218040 w 6429829"/>
              <a:gd name="connsiteY1545" fmla="*/ 5051251 h 6857999"/>
              <a:gd name="connsiteX1546" fmla="*/ 4222269 w 6429829"/>
              <a:gd name="connsiteY1546" fmla="*/ 5043276 h 6857999"/>
              <a:gd name="connsiteX1547" fmla="*/ 4227608 w 6429829"/>
              <a:gd name="connsiteY1547" fmla="*/ 5034519 h 6857999"/>
              <a:gd name="connsiteX1548" fmla="*/ 4231602 w 6429829"/>
              <a:gd name="connsiteY1548" fmla="*/ 5025597 h 6857999"/>
              <a:gd name="connsiteX1549" fmla="*/ 4232966 w 6429829"/>
              <a:gd name="connsiteY1549" fmla="*/ 5021862 h 6857999"/>
              <a:gd name="connsiteX1550" fmla="*/ 4234094 w 6429829"/>
              <a:gd name="connsiteY1550" fmla="*/ 5017180 h 6857999"/>
              <a:gd name="connsiteX1551" fmla="*/ 4233162 w 6429829"/>
              <a:gd name="connsiteY1551" fmla="*/ 5013395 h 6857999"/>
              <a:gd name="connsiteX1552" fmla="*/ 5870226 w 6429829"/>
              <a:gd name="connsiteY1552" fmla="*/ 4924718 h 6857999"/>
              <a:gd name="connsiteX1553" fmla="*/ 5870954 w 6429829"/>
              <a:gd name="connsiteY1553" fmla="*/ 4925231 h 6857999"/>
              <a:gd name="connsiteX1554" fmla="*/ 5871683 w 6429829"/>
              <a:gd name="connsiteY1554" fmla="*/ 4925744 h 6857999"/>
              <a:gd name="connsiteX1555" fmla="*/ 5871730 w 6429829"/>
              <a:gd name="connsiteY1555" fmla="*/ 4927250 h 6857999"/>
              <a:gd name="connsiteX1556" fmla="*/ 5873015 w 6429829"/>
              <a:gd name="connsiteY1556" fmla="*/ 4934043 h 6857999"/>
              <a:gd name="connsiteX1557" fmla="*/ 5873678 w 6429829"/>
              <a:gd name="connsiteY1557" fmla="*/ 4938195 h 6857999"/>
              <a:gd name="connsiteX1558" fmla="*/ 5872681 w 6429829"/>
              <a:gd name="connsiteY1558" fmla="*/ 4940435 h 6857999"/>
              <a:gd name="connsiteX1559" fmla="*/ 5872521 w 6429829"/>
              <a:gd name="connsiteY1559" fmla="*/ 4941062 h 6857999"/>
              <a:gd name="connsiteX1560" fmla="*/ 5872156 w 6429829"/>
              <a:gd name="connsiteY1560" fmla="*/ 4940805 h 6857999"/>
              <a:gd name="connsiteX1561" fmla="*/ 5871064 w 6429829"/>
              <a:gd name="connsiteY1561" fmla="*/ 4940037 h 6857999"/>
              <a:gd name="connsiteX1562" fmla="*/ 5869605 w 6429829"/>
              <a:gd name="connsiteY1562" fmla="*/ 4939009 h 6857999"/>
              <a:gd name="connsiteX1563" fmla="*/ 5868782 w 6429829"/>
              <a:gd name="connsiteY1563" fmla="*/ 4935484 h 6857999"/>
              <a:gd name="connsiteX1564" fmla="*/ 5866852 w 6429829"/>
              <a:gd name="connsiteY1564" fmla="*/ 4936330 h 6857999"/>
              <a:gd name="connsiteX1565" fmla="*/ 5865076 w 6429829"/>
              <a:gd name="connsiteY1565" fmla="*/ 4936556 h 6857999"/>
              <a:gd name="connsiteX1566" fmla="*/ 5864711 w 6429829"/>
              <a:gd name="connsiteY1566" fmla="*/ 4936299 h 6857999"/>
              <a:gd name="connsiteX1567" fmla="*/ 5864140 w 6429829"/>
              <a:gd name="connsiteY1567" fmla="*/ 4935160 h 6857999"/>
              <a:gd name="connsiteX1568" fmla="*/ 5863731 w 6429829"/>
              <a:gd name="connsiteY1568" fmla="*/ 4933397 h 6857999"/>
              <a:gd name="connsiteX1569" fmla="*/ 5865409 w 6429829"/>
              <a:gd name="connsiteY1569" fmla="*/ 4930162 h 6857999"/>
              <a:gd name="connsiteX1570" fmla="*/ 5867818 w 6429829"/>
              <a:gd name="connsiteY1570" fmla="*/ 4927440 h 6857999"/>
              <a:gd name="connsiteX1571" fmla="*/ 5869179 w 6429829"/>
              <a:gd name="connsiteY1571" fmla="*/ 4925455 h 6857999"/>
              <a:gd name="connsiteX1572" fmla="*/ 4231976 w 6429829"/>
              <a:gd name="connsiteY1572" fmla="*/ 4318309 h 6857999"/>
              <a:gd name="connsiteX1573" fmla="*/ 4230173 w 6429829"/>
              <a:gd name="connsiteY1573" fmla="*/ 4326315 h 6857999"/>
              <a:gd name="connsiteX1574" fmla="*/ 4230387 w 6429829"/>
              <a:gd name="connsiteY1574" fmla="*/ 4324326 h 6857999"/>
              <a:gd name="connsiteX1575" fmla="*/ 4355902 w 6429829"/>
              <a:gd name="connsiteY1575" fmla="*/ 4282671 h 6857999"/>
              <a:gd name="connsiteX1576" fmla="*/ 4358593 w 6429829"/>
              <a:gd name="connsiteY1576" fmla="*/ 4283787 h 6857999"/>
              <a:gd name="connsiteX1577" fmla="*/ 4360733 w 6429829"/>
              <a:gd name="connsiteY1577" fmla="*/ 4285293 h 6857999"/>
              <a:gd name="connsiteX1578" fmla="*/ 4361889 w 6429829"/>
              <a:gd name="connsiteY1578" fmla="*/ 4286887 h 6857999"/>
              <a:gd name="connsiteX1579" fmla="*/ 4362812 w 6429829"/>
              <a:gd name="connsiteY1579" fmla="*/ 4289853 h 6857999"/>
              <a:gd name="connsiteX1580" fmla="*/ 4362324 w 6429829"/>
              <a:gd name="connsiteY1580" fmla="*/ 4292604 h 6857999"/>
              <a:gd name="connsiteX1581" fmla="*/ 4361720 w 6429829"/>
              <a:gd name="connsiteY1581" fmla="*/ 4296042 h 6857999"/>
              <a:gd name="connsiteX1582" fmla="*/ 4359158 w 6429829"/>
              <a:gd name="connsiteY1582" fmla="*/ 4299652 h 6857999"/>
              <a:gd name="connsiteX1583" fmla="*/ 4357578 w 6429829"/>
              <a:gd name="connsiteY1583" fmla="*/ 4303175 h 6857999"/>
              <a:gd name="connsiteX1584" fmla="*/ 4351053 w 6429829"/>
              <a:gd name="connsiteY1584" fmla="*/ 4310179 h 6857999"/>
              <a:gd name="connsiteX1585" fmla="*/ 4347091 w 6429829"/>
              <a:gd name="connsiteY1585" fmla="*/ 4313572 h 6857999"/>
              <a:gd name="connsiteX1586" fmla="*/ 4342698 w 6429829"/>
              <a:gd name="connsiteY1586" fmla="*/ 4316665 h 6857999"/>
              <a:gd name="connsiteX1587" fmla="*/ 4338308 w 6429829"/>
              <a:gd name="connsiteY1587" fmla="*/ 4319758 h 6857999"/>
              <a:gd name="connsiteX1588" fmla="*/ 4333732 w 6429829"/>
              <a:gd name="connsiteY1588" fmla="*/ 4321173 h 6857999"/>
              <a:gd name="connsiteX1589" fmla="*/ 4329037 w 6429829"/>
              <a:gd name="connsiteY1589" fmla="*/ 4323275 h 6857999"/>
              <a:gd name="connsiteX1590" fmla="*/ 4324031 w 6429829"/>
              <a:gd name="connsiteY1590" fmla="*/ 4324391 h 6857999"/>
              <a:gd name="connsiteX1591" fmla="*/ 4325066 w 6429829"/>
              <a:gd name="connsiteY1591" fmla="*/ 4321252 h 6857999"/>
              <a:gd name="connsiteX1592" fmla="*/ 4325549 w 6429829"/>
              <a:gd name="connsiteY1592" fmla="*/ 4318502 h 6857999"/>
              <a:gd name="connsiteX1593" fmla="*/ 4328044 w 6429829"/>
              <a:gd name="connsiteY1593" fmla="*/ 4312530 h 6857999"/>
              <a:gd name="connsiteX1594" fmla="*/ 4332798 w 6429829"/>
              <a:gd name="connsiteY1594" fmla="*/ 4307374 h 6857999"/>
              <a:gd name="connsiteX1595" fmla="*/ 4338408 w 6429829"/>
              <a:gd name="connsiteY1595" fmla="*/ 4302821 h 6857999"/>
              <a:gd name="connsiteX1596" fmla="*/ 4344019 w 6429829"/>
              <a:gd name="connsiteY1596" fmla="*/ 4298267 h 6857999"/>
              <a:gd name="connsiteX1597" fmla="*/ 4349206 w 6429829"/>
              <a:gd name="connsiteY1597" fmla="*/ 4293411 h 6857999"/>
              <a:gd name="connsiteX1598" fmla="*/ 4353527 w 6429829"/>
              <a:gd name="connsiteY1598" fmla="*/ 4287958 h 6857999"/>
              <a:gd name="connsiteX1599" fmla="*/ 4354870 w 6429829"/>
              <a:gd name="connsiteY1599" fmla="*/ 4285807 h 6857999"/>
              <a:gd name="connsiteX1600" fmla="*/ 4710787 w 6429829"/>
              <a:gd name="connsiteY1600" fmla="*/ 4136019 h 6857999"/>
              <a:gd name="connsiteX1601" fmla="*/ 4714314 w 6429829"/>
              <a:gd name="connsiteY1601" fmla="*/ 4138502 h 6857999"/>
              <a:gd name="connsiteX1602" fmla="*/ 4715773 w 6429829"/>
              <a:gd name="connsiteY1602" fmla="*/ 4141888 h 6857999"/>
              <a:gd name="connsiteX1603" fmla="*/ 4717623 w 6429829"/>
              <a:gd name="connsiteY1603" fmla="*/ 4145551 h 6857999"/>
              <a:gd name="connsiteX1604" fmla="*/ 4717959 w 6429829"/>
              <a:gd name="connsiteY1604" fmla="*/ 4149727 h 6857999"/>
              <a:gd name="connsiteX1605" fmla="*/ 4717967 w 6429829"/>
              <a:gd name="connsiteY1605" fmla="*/ 4155241 h 6857999"/>
              <a:gd name="connsiteX1606" fmla="*/ 4717746 w 6429829"/>
              <a:gd name="connsiteY1606" fmla="*/ 4159809 h 6857999"/>
              <a:gd name="connsiteX1607" fmla="*/ 4713731 w 6429829"/>
              <a:gd name="connsiteY1607" fmla="*/ 4170362 h 6857999"/>
              <a:gd name="connsiteX1608" fmla="*/ 4708991 w 6429829"/>
              <a:gd name="connsiteY1608" fmla="*/ 4181978 h 6857999"/>
              <a:gd name="connsiteX1609" fmla="*/ 4704024 w 6429829"/>
              <a:gd name="connsiteY1609" fmla="*/ 4192648 h 6857999"/>
              <a:gd name="connsiteX1610" fmla="*/ 4699058 w 6429829"/>
              <a:gd name="connsiteY1610" fmla="*/ 4203318 h 6857999"/>
              <a:gd name="connsiteX1611" fmla="*/ 4695544 w 6429829"/>
              <a:gd name="connsiteY1611" fmla="*/ 4211862 h 6857999"/>
              <a:gd name="connsiteX1612" fmla="*/ 4693192 w 6429829"/>
              <a:gd name="connsiteY1612" fmla="*/ 4210207 h 6857999"/>
              <a:gd name="connsiteX1613" fmla="*/ 4692518 w 6429829"/>
              <a:gd name="connsiteY1613" fmla="*/ 4207371 h 6857999"/>
              <a:gd name="connsiteX1614" fmla="*/ 4691451 w 6429829"/>
              <a:gd name="connsiteY1614" fmla="*/ 4204260 h 6857999"/>
              <a:gd name="connsiteX1615" fmla="*/ 4692455 w 6429829"/>
              <a:gd name="connsiteY1615" fmla="*/ 4200242 h 6857999"/>
              <a:gd name="connsiteX1616" fmla="*/ 4694402 w 6429829"/>
              <a:gd name="connsiteY1616" fmla="*/ 4190595 h 6857999"/>
              <a:gd name="connsiteX1617" fmla="*/ 4698195 w 6429829"/>
              <a:gd name="connsiteY1617" fmla="*/ 4179097 h 6857999"/>
              <a:gd name="connsiteX1618" fmla="*/ 4705218 w 6429829"/>
              <a:gd name="connsiteY1618" fmla="*/ 4156494 h 6857999"/>
              <a:gd name="connsiteX1619" fmla="*/ 4708843 w 6429829"/>
              <a:gd name="connsiteY1619" fmla="*/ 4145666 h 6857999"/>
              <a:gd name="connsiteX1620" fmla="*/ 4324490 w 6429829"/>
              <a:gd name="connsiteY1620" fmla="*/ 4104352 h 6857999"/>
              <a:gd name="connsiteX1621" fmla="*/ 4323026 w 6429829"/>
              <a:gd name="connsiteY1621" fmla="*/ 4119256 h 6857999"/>
              <a:gd name="connsiteX1622" fmla="*/ 4322262 w 6429829"/>
              <a:gd name="connsiteY1622" fmla="*/ 4124788 h 6857999"/>
              <a:gd name="connsiteX1623" fmla="*/ 4323298 w 6429829"/>
              <a:gd name="connsiteY1623" fmla="*/ 4126279 h 6857999"/>
              <a:gd name="connsiteX1624" fmla="*/ 4324339 w 6429829"/>
              <a:gd name="connsiteY1624" fmla="*/ 4127765 h 6857999"/>
              <a:gd name="connsiteX1625" fmla="*/ 4324833 w 6429829"/>
              <a:gd name="connsiteY1625" fmla="*/ 4129637 h 6857999"/>
              <a:gd name="connsiteX1626" fmla="*/ 4327492 w 6429829"/>
              <a:gd name="connsiteY1626" fmla="*/ 4129986 h 6857999"/>
              <a:gd name="connsiteX1627" fmla="*/ 4330144 w 6429829"/>
              <a:gd name="connsiteY1627" fmla="*/ 4130337 h 6857999"/>
              <a:gd name="connsiteX1628" fmla="*/ 4332941 w 6429829"/>
              <a:gd name="connsiteY1628" fmla="*/ 4130033 h 6857999"/>
              <a:gd name="connsiteX1629" fmla="*/ 4341772 w 6429829"/>
              <a:gd name="connsiteY1629" fmla="*/ 4127143 h 6857999"/>
              <a:gd name="connsiteX1630" fmla="*/ 4353292 w 6429829"/>
              <a:gd name="connsiteY1630" fmla="*/ 4122360 h 6857999"/>
              <a:gd name="connsiteX1631" fmla="*/ 4348798 w 6429829"/>
              <a:gd name="connsiteY1631" fmla="*/ 4128300 h 6857999"/>
              <a:gd name="connsiteX1632" fmla="*/ 4345774 w 6429829"/>
              <a:gd name="connsiteY1632" fmla="*/ 4133759 h 6857999"/>
              <a:gd name="connsiteX1633" fmla="*/ 4343540 w 6429829"/>
              <a:gd name="connsiteY1633" fmla="*/ 4139771 h 6857999"/>
              <a:gd name="connsiteX1634" fmla="*/ 4342381 w 6429829"/>
              <a:gd name="connsiteY1634" fmla="*/ 4145027 h 6857999"/>
              <a:gd name="connsiteX1635" fmla="*/ 4342947 w 6429829"/>
              <a:gd name="connsiteY1635" fmla="*/ 4150733 h 6857999"/>
              <a:gd name="connsiteX1636" fmla="*/ 4342180 w 6429829"/>
              <a:gd name="connsiteY1636" fmla="*/ 4156269 h 6857999"/>
              <a:gd name="connsiteX1637" fmla="*/ 4344092 w 6429829"/>
              <a:gd name="connsiteY1637" fmla="*/ 4168240 h 6857999"/>
              <a:gd name="connsiteX1638" fmla="*/ 4347086 w 6429829"/>
              <a:gd name="connsiteY1638" fmla="*/ 4179451 h 6857999"/>
              <a:gd name="connsiteX1639" fmla="*/ 4351549 w 6429829"/>
              <a:gd name="connsiteY1639" fmla="*/ 4190182 h 6857999"/>
              <a:gd name="connsiteX1640" fmla="*/ 4359935 w 6429829"/>
              <a:gd name="connsiteY1640" fmla="*/ 4212024 h 6857999"/>
              <a:gd name="connsiteX1641" fmla="*/ 4352475 w 6429829"/>
              <a:gd name="connsiteY1641" fmla="*/ 4212839 h 6857999"/>
              <a:gd name="connsiteX1642" fmla="*/ 4346732 w 6429829"/>
              <a:gd name="connsiteY1642" fmla="*/ 4214108 h 6857999"/>
              <a:gd name="connsiteX1643" fmla="*/ 4343392 w 6429829"/>
              <a:gd name="connsiteY1643" fmla="*/ 4214795 h 6857999"/>
              <a:gd name="connsiteX1644" fmla="*/ 4341240 w 6429829"/>
              <a:gd name="connsiteY1644" fmla="*/ 4216311 h 6857999"/>
              <a:gd name="connsiteX1645" fmla="*/ 4341488 w 6429829"/>
              <a:gd name="connsiteY1645" fmla="*/ 4217245 h 6857999"/>
              <a:gd name="connsiteX1646" fmla="*/ 4341737 w 6429829"/>
              <a:gd name="connsiteY1646" fmla="*/ 4218180 h 6857999"/>
              <a:gd name="connsiteX1647" fmla="*/ 4344601 w 6429829"/>
              <a:gd name="connsiteY1647" fmla="*/ 4221713 h 6857999"/>
              <a:gd name="connsiteX1648" fmla="*/ 4348148 w 6429829"/>
              <a:gd name="connsiteY1648" fmla="*/ 4224210 h 6857999"/>
              <a:gd name="connsiteX1649" fmla="*/ 4349185 w 6429829"/>
              <a:gd name="connsiteY1649" fmla="*/ 4225700 h 6857999"/>
              <a:gd name="connsiteX1650" fmla="*/ 4350220 w 6429829"/>
              <a:gd name="connsiteY1650" fmla="*/ 4227190 h 6857999"/>
              <a:gd name="connsiteX1651" fmla="*/ 4349392 w 6429829"/>
              <a:gd name="connsiteY1651" fmla="*/ 4228883 h 6857999"/>
              <a:gd name="connsiteX1652" fmla="*/ 4347239 w 6429829"/>
              <a:gd name="connsiteY1652" fmla="*/ 4230400 h 6857999"/>
              <a:gd name="connsiteX1653" fmla="*/ 4344151 w 6429829"/>
              <a:gd name="connsiteY1653" fmla="*/ 4232020 h 6857999"/>
              <a:gd name="connsiteX1654" fmla="*/ 4338803 w 6429829"/>
              <a:gd name="connsiteY1654" fmla="*/ 4233566 h 6857999"/>
              <a:gd name="connsiteX1655" fmla="*/ 4336297 w 6429829"/>
              <a:gd name="connsiteY1655" fmla="*/ 4232556 h 6857999"/>
              <a:gd name="connsiteX1656" fmla="*/ 4332459 w 6429829"/>
              <a:gd name="connsiteY1656" fmla="*/ 4231374 h 6857999"/>
              <a:gd name="connsiteX1657" fmla="*/ 4330489 w 6429829"/>
              <a:gd name="connsiteY1657" fmla="*/ 4229987 h 6857999"/>
              <a:gd name="connsiteX1658" fmla="*/ 4327730 w 6429829"/>
              <a:gd name="connsiteY1658" fmla="*/ 4228044 h 6857999"/>
              <a:gd name="connsiteX1659" fmla="*/ 4325156 w 6429829"/>
              <a:gd name="connsiteY1659" fmla="*/ 4223198 h 6857999"/>
              <a:gd name="connsiteX1660" fmla="*/ 4324346 w 6429829"/>
              <a:gd name="connsiteY1660" fmla="*/ 4216555 h 6857999"/>
              <a:gd name="connsiteX1661" fmla="*/ 4323533 w 6429829"/>
              <a:gd name="connsiteY1661" fmla="*/ 4209912 h 6857999"/>
              <a:gd name="connsiteX1662" fmla="*/ 4323548 w 6429829"/>
              <a:gd name="connsiteY1662" fmla="*/ 4201577 h 6857999"/>
              <a:gd name="connsiteX1663" fmla="*/ 4325054 w 6429829"/>
              <a:gd name="connsiteY1663" fmla="*/ 4184423 h 6857999"/>
              <a:gd name="connsiteX1664" fmla="*/ 4325626 w 6429829"/>
              <a:gd name="connsiteY1664" fmla="*/ 4167372 h 6857999"/>
              <a:gd name="connsiteX1665" fmla="*/ 4325640 w 6429829"/>
              <a:gd name="connsiteY1665" fmla="*/ 4159036 h 6857999"/>
              <a:gd name="connsiteX1666" fmla="*/ 4324186 w 6429829"/>
              <a:gd name="connsiteY1666" fmla="*/ 4151183 h 6857999"/>
              <a:gd name="connsiteX1667" fmla="*/ 4321505 w 6429829"/>
              <a:gd name="connsiteY1667" fmla="*/ 4144746 h 6857999"/>
              <a:gd name="connsiteX1668" fmla="*/ 4317357 w 6429829"/>
              <a:gd name="connsiteY1668" fmla="*/ 4138788 h 6857999"/>
              <a:gd name="connsiteX1669" fmla="*/ 4314743 w 6429829"/>
              <a:gd name="connsiteY1669" fmla="*/ 4136189 h 6857999"/>
              <a:gd name="connsiteX1670" fmla="*/ 4311053 w 6429829"/>
              <a:gd name="connsiteY1670" fmla="*/ 4134348 h 6857999"/>
              <a:gd name="connsiteX1671" fmla="*/ 4306825 w 6429829"/>
              <a:gd name="connsiteY1671" fmla="*/ 4132885 h 6857999"/>
              <a:gd name="connsiteX1672" fmla="*/ 4303133 w 6429829"/>
              <a:gd name="connsiteY1672" fmla="*/ 4131046 h 6857999"/>
              <a:gd name="connsiteX1673" fmla="*/ 4298179 w 6429829"/>
              <a:gd name="connsiteY1673" fmla="*/ 4132868 h 6857999"/>
              <a:gd name="connsiteX1674" fmla="*/ 4295734 w 6429829"/>
              <a:gd name="connsiteY1674" fmla="*/ 4135701 h 6857999"/>
              <a:gd name="connsiteX1675" fmla="*/ 4293292 w 6429829"/>
              <a:gd name="connsiteY1675" fmla="*/ 4138532 h 6857999"/>
              <a:gd name="connsiteX1676" fmla="*/ 4292962 w 6429829"/>
              <a:gd name="connsiteY1676" fmla="*/ 4142093 h 6857999"/>
              <a:gd name="connsiteX1677" fmla="*/ 4291909 w 6429829"/>
              <a:gd name="connsiteY1677" fmla="*/ 4148940 h 6857999"/>
              <a:gd name="connsiteX1678" fmla="*/ 4291247 w 6429829"/>
              <a:gd name="connsiteY1678" fmla="*/ 4156065 h 6857999"/>
              <a:gd name="connsiteX1679" fmla="*/ 4287768 w 6429829"/>
              <a:gd name="connsiteY1679" fmla="*/ 4157405 h 6857999"/>
              <a:gd name="connsiteX1680" fmla="*/ 4284576 w 6429829"/>
              <a:gd name="connsiteY1680" fmla="*/ 4157434 h 6857999"/>
              <a:gd name="connsiteX1681" fmla="*/ 4282212 w 6429829"/>
              <a:gd name="connsiteY1681" fmla="*/ 4155769 h 6857999"/>
              <a:gd name="connsiteX1682" fmla="*/ 4281858 w 6429829"/>
              <a:gd name="connsiteY1682" fmla="*/ 4153243 h 6857999"/>
              <a:gd name="connsiteX1683" fmla="*/ 4281646 w 6429829"/>
              <a:gd name="connsiteY1683" fmla="*/ 4150061 h 6857999"/>
              <a:gd name="connsiteX1684" fmla="*/ 4282659 w 6429829"/>
              <a:gd name="connsiteY1684" fmla="*/ 4145465 h 6857999"/>
              <a:gd name="connsiteX1685" fmla="*/ 4283135 w 6429829"/>
              <a:gd name="connsiteY1685" fmla="*/ 4141245 h 6857999"/>
              <a:gd name="connsiteX1686" fmla="*/ 4285620 w 6429829"/>
              <a:gd name="connsiteY1686" fmla="*/ 4136164 h 6857999"/>
              <a:gd name="connsiteX1687" fmla="*/ 4288787 w 6429829"/>
              <a:gd name="connsiteY1687" fmla="*/ 4130048 h 6857999"/>
              <a:gd name="connsiteX1688" fmla="*/ 4293137 w 6429829"/>
              <a:gd name="connsiteY1688" fmla="*/ 4124767 h 6857999"/>
              <a:gd name="connsiteX1689" fmla="*/ 4296949 w 6429829"/>
              <a:gd name="connsiteY1689" fmla="*/ 4119861 h 6857999"/>
              <a:gd name="connsiteX1690" fmla="*/ 4302087 w 6429829"/>
              <a:gd name="connsiteY1690" fmla="*/ 4115133 h 6857999"/>
              <a:gd name="connsiteX1691" fmla="*/ 4306147 w 6429829"/>
              <a:gd name="connsiteY1691" fmla="*/ 4111164 h 6857999"/>
              <a:gd name="connsiteX1692" fmla="*/ 4312862 w 6429829"/>
              <a:gd name="connsiteY1692" fmla="*/ 4107546 h 6857999"/>
              <a:gd name="connsiteX1693" fmla="*/ 4317959 w 6429829"/>
              <a:gd name="connsiteY1693" fmla="*/ 4105065 h 6857999"/>
              <a:gd name="connsiteX1694" fmla="*/ 4347603 w 6429829"/>
              <a:gd name="connsiteY1694" fmla="*/ 4010128 h 6857999"/>
              <a:gd name="connsiteX1695" fmla="*/ 4348788 w 6429829"/>
              <a:gd name="connsiteY1695" fmla="*/ 4017149 h 6857999"/>
              <a:gd name="connsiteX1696" fmla="*/ 4350460 w 6429829"/>
              <a:gd name="connsiteY1696" fmla="*/ 4038423 h 6857999"/>
              <a:gd name="connsiteX1697" fmla="*/ 4353594 w 6429829"/>
              <a:gd name="connsiteY1697" fmla="*/ 4042952 h 6857999"/>
              <a:gd name="connsiteX1698" fmla="*/ 4357030 w 6429829"/>
              <a:gd name="connsiteY1698" fmla="*/ 4046145 h 6857999"/>
              <a:gd name="connsiteX1699" fmla="*/ 4361264 w 6429829"/>
              <a:gd name="connsiteY1699" fmla="*/ 4049898 h 6857999"/>
              <a:gd name="connsiteX1700" fmla="*/ 4364549 w 6429829"/>
              <a:gd name="connsiteY1700" fmla="*/ 4053759 h 6857999"/>
              <a:gd name="connsiteX1701" fmla="*/ 4367134 w 6429829"/>
              <a:gd name="connsiteY1701" fmla="*/ 4058673 h 6857999"/>
              <a:gd name="connsiteX1702" fmla="*/ 4368377 w 6429829"/>
              <a:gd name="connsiteY1702" fmla="*/ 4063410 h 6857999"/>
              <a:gd name="connsiteX1703" fmla="*/ 4368769 w 6429829"/>
              <a:gd name="connsiteY1703" fmla="*/ 4069870 h 6857999"/>
              <a:gd name="connsiteX1704" fmla="*/ 4366566 w 6429829"/>
              <a:gd name="connsiteY1704" fmla="*/ 4077595 h 6857999"/>
              <a:gd name="connsiteX1705" fmla="*/ 4336348 w 6429829"/>
              <a:gd name="connsiteY1705" fmla="*/ 4082600 h 6857999"/>
              <a:gd name="connsiteX1706" fmla="*/ 4338045 w 6429829"/>
              <a:gd name="connsiteY1706" fmla="*/ 4079158 h 6857999"/>
              <a:gd name="connsiteX1707" fmla="*/ 4340349 w 6429829"/>
              <a:gd name="connsiteY1707" fmla="*/ 4073046 h 6857999"/>
              <a:gd name="connsiteX1708" fmla="*/ 4342550 w 6429829"/>
              <a:gd name="connsiteY1708" fmla="*/ 4065323 h 6857999"/>
              <a:gd name="connsiteX1709" fmla="*/ 4342859 w 6429829"/>
              <a:gd name="connsiteY1709" fmla="*/ 4057808 h 6857999"/>
              <a:gd name="connsiteX1710" fmla="*/ 4344873 w 6429829"/>
              <a:gd name="connsiteY1710" fmla="*/ 4040674 h 6857999"/>
              <a:gd name="connsiteX1711" fmla="*/ 4345241 w 6429829"/>
              <a:gd name="connsiteY1711" fmla="*/ 4024699 h 6857999"/>
              <a:gd name="connsiteX1712" fmla="*/ 4346849 w 6429829"/>
              <a:gd name="connsiteY1712" fmla="*/ 4013465 h 6857999"/>
              <a:gd name="connsiteX1713" fmla="*/ 4347052 w 6429829"/>
              <a:gd name="connsiteY1713" fmla="*/ 4010515 h 6857999"/>
              <a:gd name="connsiteX1714" fmla="*/ 4734116 w 6429829"/>
              <a:gd name="connsiteY1714" fmla="*/ 3942231 h 6857999"/>
              <a:gd name="connsiteX1715" fmla="*/ 4738150 w 6429829"/>
              <a:gd name="connsiteY1715" fmla="*/ 3942720 h 6857999"/>
              <a:gd name="connsiteX1716" fmla="*/ 4741074 w 6429829"/>
              <a:gd name="connsiteY1716" fmla="*/ 3943991 h 6857999"/>
              <a:gd name="connsiteX1717" fmla="*/ 4743043 w 6429829"/>
              <a:gd name="connsiteY1717" fmla="*/ 3945378 h 6857999"/>
              <a:gd name="connsiteX1718" fmla="*/ 4744849 w 6429829"/>
              <a:gd name="connsiteY1718" fmla="*/ 3947437 h 6857999"/>
              <a:gd name="connsiteX1719" fmla="*/ 4744594 w 6429829"/>
              <a:gd name="connsiteY1719" fmla="*/ 3950392 h 6857999"/>
              <a:gd name="connsiteX1720" fmla="*/ 4744333 w 6429829"/>
              <a:gd name="connsiteY1720" fmla="*/ 3953351 h 6857999"/>
              <a:gd name="connsiteX1721" fmla="*/ 4744036 w 6429829"/>
              <a:gd name="connsiteY1721" fmla="*/ 3960218 h 6857999"/>
              <a:gd name="connsiteX1722" fmla="*/ 4739489 w 6429829"/>
              <a:gd name="connsiteY1722" fmla="*/ 3975075 h 6857999"/>
              <a:gd name="connsiteX1723" fmla="*/ 4738644 w 6429829"/>
              <a:gd name="connsiteY1723" fmla="*/ 3982329 h 6857999"/>
              <a:gd name="connsiteX1724" fmla="*/ 4738778 w 6429829"/>
              <a:gd name="connsiteY1724" fmla="*/ 3985565 h 6857999"/>
              <a:gd name="connsiteX1725" fmla="*/ 4739073 w 6429829"/>
              <a:gd name="connsiteY1725" fmla="*/ 3988131 h 6857999"/>
              <a:gd name="connsiteX1726" fmla="*/ 4734806 w 6429829"/>
              <a:gd name="connsiteY1726" fmla="*/ 3986697 h 6857999"/>
              <a:gd name="connsiteX1727" fmla="*/ 4730377 w 6429829"/>
              <a:gd name="connsiteY1727" fmla="*/ 3985932 h 6857999"/>
              <a:gd name="connsiteX1728" fmla="*/ 4728013 w 6429829"/>
              <a:gd name="connsiteY1728" fmla="*/ 3984267 h 6857999"/>
              <a:gd name="connsiteX1729" fmla="*/ 4725254 w 6429829"/>
              <a:gd name="connsiteY1729" fmla="*/ 3982325 h 6857999"/>
              <a:gd name="connsiteX1730" fmla="*/ 4723057 w 6429829"/>
              <a:gd name="connsiteY1730" fmla="*/ 3979987 h 6857999"/>
              <a:gd name="connsiteX1731" fmla="*/ 4722357 w 6429829"/>
              <a:gd name="connsiteY1731" fmla="*/ 3977150 h 6857999"/>
              <a:gd name="connsiteX1732" fmla="*/ 4721835 w 6429829"/>
              <a:gd name="connsiteY1732" fmla="*/ 3973633 h 6857999"/>
              <a:gd name="connsiteX1733" fmla="*/ 4722096 w 6429829"/>
              <a:gd name="connsiteY1733" fmla="*/ 3970675 h 6857999"/>
              <a:gd name="connsiteX1734" fmla="*/ 4723334 w 6429829"/>
              <a:gd name="connsiteY1734" fmla="*/ 3963698 h 6857999"/>
              <a:gd name="connsiteX1735" fmla="*/ 4726481 w 6429829"/>
              <a:gd name="connsiteY1735" fmla="*/ 3956488 h 6857999"/>
              <a:gd name="connsiteX1736" fmla="*/ 4730184 w 6429829"/>
              <a:gd name="connsiteY1736" fmla="*/ 3948884 h 6857999"/>
              <a:gd name="connsiteX1737" fmla="*/ 4714373 w 6429829"/>
              <a:gd name="connsiteY1737" fmla="*/ 3839390 h 6857999"/>
              <a:gd name="connsiteX1738" fmla="*/ 4717751 w 6429829"/>
              <a:gd name="connsiteY1738" fmla="*/ 3840979 h 6857999"/>
              <a:gd name="connsiteX1739" fmla="*/ 4719764 w 6429829"/>
              <a:gd name="connsiteY1739" fmla="*/ 3842397 h 6857999"/>
              <a:gd name="connsiteX1740" fmla="*/ 4720653 w 6429829"/>
              <a:gd name="connsiteY1740" fmla="*/ 3844604 h 6857999"/>
              <a:gd name="connsiteX1741" fmla="*/ 4720017 w 6429829"/>
              <a:gd name="connsiteY1741" fmla="*/ 3847321 h 6857999"/>
              <a:gd name="connsiteX1742" fmla="*/ 4718269 w 6429829"/>
              <a:gd name="connsiteY1742" fmla="*/ 3854789 h 6857999"/>
              <a:gd name="connsiteX1743" fmla="*/ 4714992 w 6429829"/>
              <a:gd name="connsiteY1743" fmla="*/ 3862767 h 6857999"/>
              <a:gd name="connsiteX1744" fmla="*/ 4710835 w 6429829"/>
              <a:gd name="connsiteY1744" fmla="*/ 3872496 h 6857999"/>
              <a:gd name="connsiteX1745" fmla="*/ 4708206 w 6429829"/>
              <a:gd name="connsiteY1745" fmla="*/ 3881718 h 6857999"/>
              <a:gd name="connsiteX1746" fmla="*/ 4707094 w 6429829"/>
              <a:gd name="connsiteY1746" fmla="*/ 3886470 h 6857999"/>
              <a:gd name="connsiteX1747" fmla="*/ 4706382 w 6429829"/>
              <a:gd name="connsiteY1747" fmla="*/ 3891507 h 6857999"/>
              <a:gd name="connsiteX1748" fmla="*/ 4706794 w 6429829"/>
              <a:gd name="connsiteY1748" fmla="*/ 3895752 h 6857999"/>
              <a:gd name="connsiteX1749" fmla="*/ 4708170 w 6429829"/>
              <a:gd name="connsiteY1749" fmla="*/ 3899885 h 6857999"/>
              <a:gd name="connsiteX1750" fmla="*/ 4702459 w 6429829"/>
              <a:gd name="connsiteY1750" fmla="*/ 3898238 h 6857999"/>
              <a:gd name="connsiteX1751" fmla="*/ 4698433 w 6429829"/>
              <a:gd name="connsiteY1751" fmla="*/ 3895403 h 6857999"/>
              <a:gd name="connsiteX1752" fmla="*/ 4695936 w 6429829"/>
              <a:gd name="connsiteY1752" fmla="*/ 3892060 h 6857999"/>
              <a:gd name="connsiteX1753" fmla="*/ 4693838 w 6429829"/>
              <a:gd name="connsiteY1753" fmla="*/ 3889001 h 6857999"/>
              <a:gd name="connsiteX1754" fmla="*/ 4692705 w 6429829"/>
              <a:gd name="connsiteY1754" fmla="*/ 3885831 h 6857999"/>
              <a:gd name="connsiteX1755" fmla="*/ 4693099 w 6429829"/>
              <a:gd name="connsiteY1755" fmla="*/ 3882153 h 6857999"/>
              <a:gd name="connsiteX1756" fmla="*/ 4694456 w 6429829"/>
              <a:gd name="connsiteY1756" fmla="*/ 3878361 h 6857999"/>
              <a:gd name="connsiteX1757" fmla="*/ 4695410 w 6429829"/>
              <a:gd name="connsiteY1757" fmla="*/ 3874288 h 6857999"/>
              <a:gd name="connsiteX1758" fmla="*/ 4699650 w 6429829"/>
              <a:gd name="connsiteY1758" fmla="*/ 3866200 h 6857999"/>
              <a:gd name="connsiteX1759" fmla="*/ 4704453 w 6429829"/>
              <a:gd name="connsiteY1759" fmla="*/ 3857716 h 6857999"/>
              <a:gd name="connsiteX1760" fmla="*/ 4709814 w 6429829"/>
              <a:gd name="connsiteY1760" fmla="*/ 3848837 h 6857999"/>
              <a:gd name="connsiteX1761" fmla="*/ 4758116 w 6429829"/>
              <a:gd name="connsiteY1761" fmla="*/ 3809222 h 6857999"/>
              <a:gd name="connsiteX1762" fmla="*/ 4765940 w 6429829"/>
              <a:gd name="connsiteY1762" fmla="*/ 3812358 h 6857999"/>
              <a:gd name="connsiteX1763" fmla="*/ 4772232 w 6429829"/>
              <a:gd name="connsiteY1763" fmla="*/ 3815999 h 6857999"/>
              <a:gd name="connsiteX1764" fmla="*/ 4778267 w 6429829"/>
              <a:gd name="connsiteY1764" fmla="*/ 3818665 h 6857999"/>
              <a:gd name="connsiteX1765" fmla="*/ 4781084 w 6429829"/>
              <a:gd name="connsiteY1765" fmla="*/ 3823023 h 6857999"/>
              <a:gd name="connsiteX1766" fmla="*/ 4782158 w 6429829"/>
              <a:gd name="connsiteY1766" fmla="*/ 3824572 h 6857999"/>
              <a:gd name="connsiteX1767" fmla="*/ 4782112 w 6429829"/>
              <a:gd name="connsiteY1767" fmla="*/ 3826911 h 6857999"/>
              <a:gd name="connsiteX1768" fmla="*/ 4780681 w 6429829"/>
              <a:gd name="connsiteY1768" fmla="*/ 3829071 h 6857999"/>
              <a:gd name="connsiteX1769" fmla="*/ 4779664 w 6429829"/>
              <a:gd name="connsiteY1769" fmla="*/ 3831517 h 6857999"/>
              <a:gd name="connsiteX1770" fmla="*/ 4778085 w 6429829"/>
              <a:gd name="connsiteY1770" fmla="*/ 3834358 h 6857999"/>
              <a:gd name="connsiteX1771" fmla="*/ 4774562 w 6429829"/>
              <a:gd name="connsiteY1771" fmla="*/ 3837415 h 6857999"/>
              <a:gd name="connsiteX1772" fmla="*/ 4770068 w 6429829"/>
              <a:gd name="connsiteY1772" fmla="*/ 3840580 h 6857999"/>
              <a:gd name="connsiteX1773" fmla="*/ 4765574 w 6429829"/>
              <a:gd name="connsiteY1773" fmla="*/ 3843745 h 6857999"/>
              <a:gd name="connsiteX1774" fmla="*/ 4763833 w 6429829"/>
              <a:gd name="connsiteY1774" fmla="*/ 3840936 h 6857999"/>
              <a:gd name="connsiteX1775" fmla="*/ 4761685 w 6429829"/>
              <a:gd name="connsiteY1775" fmla="*/ 3837838 h 6857999"/>
              <a:gd name="connsiteX1776" fmla="*/ 4757078 w 6429829"/>
              <a:gd name="connsiteY1776" fmla="*/ 3833012 h 6857999"/>
              <a:gd name="connsiteX1777" fmla="*/ 4746587 w 6429829"/>
              <a:gd name="connsiteY1777" fmla="*/ 3824835 h 6857999"/>
              <a:gd name="connsiteX1778" fmla="*/ 4743466 w 6429829"/>
              <a:gd name="connsiteY1778" fmla="*/ 3821845 h 6857999"/>
              <a:gd name="connsiteX1779" fmla="*/ 4743515 w 6429829"/>
              <a:gd name="connsiteY1779" fmla="*/ 3819505 h 6857999"/>
              <a:gd name="connsiteX1780" fmla="*/ 4744382 w 6429829"/>
              <a:gd name="connsiteY1780" fmla="*/ 3817742 h 6857999"/>
              <a:gd name="connsiteX1781" fmla="*/ 4745808 w 6429829"/>
              <a:gd name="connsiteY1781" fmla="*/ 3815585 h 6857999"/>
              <a:gd name="connsiteX1782" fmla="*/ 4748208 w 6429829"/>
              <a:gd name="connsiteY1782" fmla="*/ 3813318 h 6857999"/>
              <a:gd name="connsiteX1783" fmla="*/ 4752547 w 6429829"/>
              <a:gd name="connsiteY1783" fmla="*/ 3810839 h 6857999"/>
              <a:gd name="connsiteX1784" fmla="*/ 4824206 w 6429829"/>
              <a:gd name="connsiteY1784" fmla="*/ 3764434 h 6857999"/>
              <a:gd name="connsiteX1785" fmla="*/ 4823201 w 6429829"/>
              <a:gd name="connsiteY1785" fmla="*/ 3768363 h 6857999"/>
              <a:gd name="connsiteX1786" fmla="*/ 4821977 w 6429829"/>
              <a:gd name="connsiteY1786" fmla="*/ 3771372 h 6857999"/>
              <a:gd name="connsiteX1787" fmla="*/ 4818899 w 6429829"/>
              <a:gd name="connsiteY1787" fmla="*/ 3774614 h 6857999"/>
              <a:gd name="connsiteX1788" fmla="*/ 4816534 w 6429829"/>
              <a:gd name="connsiteY1788" fmla="*/ 3776816 h 6857999"/>
              <a:gd name="connsiteX1789" fmla="*/ 4813836 w 6429829"/>
              <a:gd name="connsiteY1789" fmla="*/ 3780326 h 6857999"/>
              <a:gd name="connsiteX1790" fmla="*/ 4812238 w 6429829"/>
              <a:gd name="connsiteY1790" fmla="*/ 3783062 h 6857999"/>
              <a:gd name="connsiteX1791" fmla="*/ 4811016 w 6429829"/>
              <a:gd name="connsiteY1791" fmla="*/ 3786071 h 6857999"/>
              <a:gd name="connsiteX1792" fmla="*/ 4810559 w 6429829"/>
              <a:gd name="connsiteY1792" fmla="*/ 3789614 h 6857999"/>
              <a:gd name="connsiteX1793" fmla="*/ 4780295 w 6429829"/>
              <a:gd name="connsiteY1793" fmla="*/ 3795358 h 6857999"/>
              <a:gd name="connsiteX1794" fmla="*/ 4784472 w 6429829"/>
              <a:gd name="connsiteY1794" fmla="*/ 3791342 h 6857999"/>
              <a:gd name="connsiteX1795" fmla="*/ 4788437 w 6429829"/>
              <a:gd name="connsiteY1795" fmla="*/ 3786402 h 6857999"/>
              <a:gd name="connsiteX1796" fmla="*/ 4791852 w 6429829"/>
              <a:gd name="connsiteY1796" fmla="*/ 3781850 h 6857999"/>
              <a:gd name="connsiteX1797" fmla="*/ 4795267 w 6429829"/>
              <a:gd name="connsiteY1797" fmla="*/ 3777298 h 6857999"/>
              <a:gd name="connsiteX1798" fmla="*/ 4799065 w 6429829"/>
              <a:gd name="connsiteY1798" fmla="*/ 3773012 h 6857999"/>
              <a:gd name="connsiteX1799" fmla="*/ 4802357 w 6429829"/>
              <a:gd name="connsiteY1799" fmla="*/ 3770693 h 6857999"/>
              <a:gd name="connsiteX1800" fmla="*/ 4805479 w 6429829"/>
              <a:gd name="connsiteY1800" fmla="*/ 3769032 h 6857999"/>
              <a:gd name="connsiteX1801" fmla="*/ 4809370 w 6429829"/>
              <a:gd name="connsiteY1801" fmla="*/ 3767903 h 6857999"/>
              <a:gd name="connsiteX1802" fmla="*/ 4813806 w 6429829"/>
              <a:gd name="connsiteY1802" fmla="*/ 3766389 h 6857999"/>
              <a:gd name="connsiteX1803" fmla="*/ 4818076 w 6429829"/>
              <a:gd name="connsiteY1803" fmla="*/ 3765530 h 6857999"/>
              <a:gd name="connsiteX1804" fmla="*/ 4383972 w 6429829"/>
              <a:gd name="connsiteY1804" fmla="*/ 3720336 h 6857999"/>
              <a:gd name="connsiteX1805" fmla="*/ 4385556 w 6429829"/>
              <a:gd name="connsiteY1805" fmla="*/ 3723768 h 6857999"/>
              <a:gd name="connsiteX1806" fmla="*/ 4385926 w 6429829"/>
              <a:gd name="connsiteY1806" fmla="*/ 3726349 h 6857999"/>
              <a:gd name="connsiteX1807" fmla="*/ 4385347 w 6429829"/>
              <a:gd name="connsiteY1807" fmla="*/ 3729031 h 6857999"/>
              <a:gd name="connsiteX1808" fmla="*/ 4384215 w 6429829"/>
              <a:gd name="connsiteY1808" fmla="*/ 3732102 h 6857999"/>
              <a:gd name="connsiteX1809" fmla="*/ 4380337 w 6429829"/>
              <a:gd name="connsiteY1809" fmla="*/ 3737104 h 6857999"/>
              <a:gd name="connsiteX1810" fmla="*/ 4375658 w 6429829"/>
              <a:gd name="connsiteY1810" fmla="*/ 3741537 h 6857999"/>
              <a:gd name="connsiteX1811" fmla="*/ 4371932 w 6429829"/>
              <a:gd name="connsiteY1811" fmla="*/ 3745867 h 6857999"/>
              <a:gd name="connsiteX1812" fmla="*/ 4370690 w 6429829"/>
              <a:gd name="connsiteY1812" fmla="*/ 3747310 h 6857999"/>
              <a:gd name="connsiteX1813" fmla="*/ 4370799 w 6429829"/>
              <a:gd name="connsiteY1813" fmla="*/ 3748937 h 6857999"/>
              <a:gd name="connsiteX1814" fmla="*/ 4370914 w 6429829"/>
              <a:gd name="connsiteY1814" fmla="*/ 3750562 h 6857999"/>
              <a:gd name="connsiteX1815" fmla="*/ 4372529 w 6429829"/>
              <a:gd name="connsiteY1815" fmla="*/ 3751698 h 6857999"/>
              <a:gd name="connsiteX1816" fmla="*/ 4376195 w 6429829"/>
              <a:gd name="connsiteY1816" fmla="*/ 3751958 h 6857999"/>
              <a:gd name="connsiteX1817" fmla="*/ 4381212 w 6429829"/>
              <a:gd name="connsiteY1817" fmla="*/ 3752403 h 6857999"/>
              <a:gd name="connsiteX1818" fmla="*/ 4376677 w 6429829"/>
              <a:gd name="connsiteY1818" fmla="*/ 3756166 h 6857999"/>
              <a:gd name="connsiteX1819" fmla="*/ 4372834 w 6429829"/>
              <a:gd name="connsiteY1819" fmla="*/ 3758871 h 6857999"/>
              <a:gd name="connsiteX1820" fmla="*/ 4369689 w 6429829"/>
              <a:gd name="connsiteY1820" fmla="*/ 3760518 h 6857999"/>
              <a:gd name="connsiteX1821" fmla="*/ 4366830 w 6429829"/>
              <a:gd name="connsiteY1821" fmla="*/ 3760827 h 6857999"/>
              <a:gd name="connsiteX1822" fmla="*/ 4365216 w 6429829"/>
              <a:gd name="connsiteY1822" fmla="*/ 3759690 h 6857999"/>
              <a:gd name="connsiteX1823" fmla="*/ 4364699 w 6429829"/>
              <a:gd name="connsiteY1823" fmla="*/ 3757780 h 6857999"/>
              <a:gd name="connsiteX1824" fmla="*/ 4361503 w 6429829"/>
              <a:gd name="connsiteY1824" fmla="*/ 3753211 h 6857999"/>
              <a:gd name="connsiteX1825" fmla="*/ 4358049 w 6429829"/>
              <a:gd name="connsiteY1825" fmla="*/ 3747685 h 6857999"/>
              <a:gd name="connsiteX1826" fmla="*/ 4356871 w 6429829"/>
              <a:gd name="connsiteY1826" fmla="*/ 3744538 h 6857999"/>
              <a:gd name="connsiteX1827" fmla="*/ 4354595 w 6429829"/>
              <a:gd name="connsiteY1827" fmla="*/ 3742162 h 6857999"/>
              <a:gd name="connsiteX1828" fmla="*/ 4352174 w 6429829"/>
              <a:gd name="connsiteY1828" fmla="*/ 3740457 h 6857999"/>
              <a:gd name="connsiteX1829" fmla="*/ 4349204 w 6429829"/>
              <a:gd name="connsiteY1829" fmla="*/ 3739138 h 6857999"/>
              <a:gd name="connsiteX1830" fmla="*/ 4345539 w 6429829"/>
              <a:gd name="connsiteY1830" fmla="*/ 3738876 h 6857999"/>
              <a:gd name="connsiteX1831" fmla="*/ 4341991 w 6429829"/>
              <a:gd name="connsiteY1831" fmla="*/ 3740238 h 6857999"/>
              <a:gd name="connsiteX1832" fmla="*/ 4343411 w 6429829"/>
              <a:gd name="connsiteY1832" fmla="*/ 3735829 h 6857999"/>
              <a:gd name="connsiteX1833" fmla="*/ 4345896 w 6429829"/>
              <a:gd name="connsiteY1833" fmla="*/ 3732942 h 6857999"/>
              <a:gd name="connsiteX1834" fmla="*/ 4350285 w 6429829"/>
              <a:gd name="connsiteY1834" fmla="*/ 3729850 h 6857999"/>
              <a:gd name="connsiteX1835" fmla="*/ 4355077 w 6429829"/>
              <a:gd name="connsiteY1835" fmla="*/ 3727044 h 6857999"/>
              <a:gd name="connsiteX1836" fmla="*/ 4360679 w 6429829"/>
              <a:gd name="connsiteY1836" fmla="*/ 3724804 h 6857999"/>
              <a:gd name="connsiteX1837" fmla="*/ 4367633 w 6429829"/>
              <a:gd name="connsiteY1837" fmla="*/ 3722748 h 6857999"/>
              <a:gd name="connsiteX1838" fmla="*/ 4375258 w 6429829"/>
              <a:gd name="connsiteY1838" fmla="*/ 3721926 h 6857999"/>
              <a:gd name="connsiteX1839" fmla="*/ 4777172 w 6429829"/>
              <a:gd name="connsiteY1839" fmla="*/ 3626184 h 6857999"/>
              <a:gd name="connsiteX1840" fmla="*/ 4777167 w 6429829"/>
              <a:gd name="connsiteY1840" fmla="*/ 3630817 h 6857999"/>
              <a:gd name="connsiteX1841" fmla="*/ 4777296 w 6429829"/>
              <a:gd name="connsiteY1841" fmla="*/ 3634776 h 6857999"/>
              <a:gd name="connsiteX1842" fmla="*/ 4777159 w 6429829"/>
              <a:gd name="connsiteY1842" fmla="*/ 3637766 h 6857999"/>
              <a:gd name="connsiteX1843" fmla="*/ 4776055 w 6429829"/>
              <a:gd name="connsiteY1843" fmla="*/ 3640859 h 6857999"/>
              <a:gd name="connsiteX1844" fmla="*/ 4772894 w 6429829"/>
              <a:gd name="connsiteY1844" fmla="*/ 3647134 h 6857999"/>
              <a:gd name="connsiteX1845" fmla="*/ 4769049 w 6429829"/>
              <a:gd name="connsiteY1845" fmla="*/ 3652156 h 6857999"/>
              <a:gd name="connsiteX1846" fmla="*/ 4765205 w 6429829"/>
              <a:gd name="connsiteY1846" fmla="*/ 3657179 h 6857999"/>
              <a:gd name="connsiteX1847" fmla="*/ 4762728 w 6429829"/>
              <a:gd name="connsiteY1847" fmla="*/ 3662394 h 6857999"/>
              <a:gd name="connsiteX1848" fmla="*/ 4761628 w 6429829"/>
              <a:gd name="connsiteY1848" fmla="*/ 3665483 h 6857999"/>
              <a:gd name="connsiteX1849" fmla="*/ 4761073 w 6429829"/>
              <a:gd name="connsiteY1849" fmla="*/ 3668189 h 6857999"/>
              <a:gd name="connsiteX1850" fmla="*/ 4761760 w 6429829"/>
              <a:gd name="connsiteY1850" fmla="*/ 3671756 h 6857999"/>
              <a:gd name="connsiteX1851" fmla="*/ 4762437 w 6429829"/>
              <a:gd name="connsiteY1851" fmla="*/ 3675329 h 6857999"/>
              <a:gd name="connsiteX1852" fmla="*/ 4755173 w 6429829"/>
              <a:gd name="connsiteY1852" fmla="*/ 3676394 h 6857999"/>
              <a:gd name="connsiteX1853" fmla="*/ 4749555 w 6429829"/>
              <a:gd name="connsiteY1853" fmla="*/ 3676300 h 6857999"/>
              <a:gd name="connsiteX1854" fmla="*/ 4746401 w 6429829"/>
              <a:gd name="connsiteY1854" fmla="*/ 3675628 h 6857999"/>
              <a:gd name="connsiteX1855" fmla="*/ 4744348 w 6429829"/>
              <a:gd name="connsiteY1855" fmla="*/ 3674182 h 6857999"/>
              <a:gd name="connsiteX1856" fmla="*/ 4743527 w 6429829"/>
              <a:gd name="connsiteY1856" fmla="*/ 3671288 h 6857999"/>
              <a:gd name="connsiteX1857" fmla="*/ 4744081 w 6429829"/>
              <a:gd name="connsiteY1857" fmla="*/ 3668582 h 6857999"/>
              <a:gd name="connsiteX1858" fmla="*/ 4746416 w 6429829"/>
              <a:gd name="connsiteY1858" fmla="*/ 3661731 h 6857999"/>
              <a:gd name="connsiteX1859" fmla="*/ 4749858 w 6429829"/>
              <a:gd name="connsiteY1859" fmla="*/ 3654099 h 6857999"/>
              <a:gd name="connsiteX1860" fmla="*/ 4751647 w 6429829"/>
              <a:gd name="connsiteY1860" fmla="*/ 3649946 h 6857999"/>
              <a:gd name="connsiteX1861" fmla="*/ 4752059 w 6429829"/>
              <a:gd name="connsiteY1861" fmla="*/ 3645605 h 6857999"/>
              <a:gd name="connsiteX1862" fmla="*/ 4751928 w 6429829"/>
              <a:gd name="connsiteY1862" fmla="*/ 3641646 h 6857999"/>
              <a:gd name="connsiteX1863" fmla="*/ 4750837 w 6429829"/>
              <a:gd name="connsiteY1863" fmla="*/ 3637786 h 6857999"/>
              <a:gd name="connsiteX1864" fmla="*/ 4749611 w 6429829"/>
              <a:gd name="connsiteY1864" fmla="*/ 3634600 h 6857999"/>
              <a:gd name="connsiteX1865" fmla="*/ 4745642 w 6429829"/>
              <a:gd name="connsiteY1865" fmla="*/ 3631029 h 6857999"/>
              <a:gd name="connsiteX1866" fmla="*/ 4640288 w 6429829"/>
              <a:gd name="connsiteY1866" fmla="*/ 3600858 h 6857999"/>
              <a:gd name="connsiteX1867" fmla="*/ 4644179 w 6429829"/>
              <a:gd name="connsiteY1867" fmla="*/ 3602079 h 6857999"/>
              <a:gd name="connsiteX1868" fmla="*/ 4648485 w 6429829"/>
              <a:gd name="connsiteY1868" fmla="*/ 3603575 h 6857999"/>
              <a:gd name="connsiteX1869" fmla="*/ 4652101 w 6429829"/>
              <a:gd name="connsiteY1869" fmla="*/ 3606121 h 6857999"/>
              <a:gd name="connsiteX1870" fmla="*/ 4654494 w 6429829"/>
              <a:gd name="connsiteY1870" fmla="*/ 3610097 h 6857999"/>
              <a:gd name="connsiteX1871" fmla="*/ 4656753 w 6429829"/>
              <a:gd name="connsiteY1871" fmla="*/ 3614731 h 6857999"/>
              <a:gd name="connsiteX1872" fmla="*/ 4658859 w 6429829"/>
              <a:gd name="connsiteY1872" fmla="*/ 3620039 h 6857999"/>
              <a:gd name="connsiteX1873" fmla="*/ 4659494 w 6429829"/>
              <a:gd name="connsiteY1873" fmla="*/ 3625818 h 6857999"/>
              <a:gd name="connsiteX1874" fmla="*/ 4659982 w 6429829"/>
              <a:gd name="connsiteY1874" fmla="*/ 3632265 h 6857999"/>
              <a:gd name="connsiteX1875" fmla="*/ 4659393 w 6429829"/>
              <a:gd name="connsiteY1875" fmla="*/ 3639473 h 6857999"/>
              <a:gd name="connsiteX1876" fmla="*/ 4657057 w 6429829"/>
              <a:gd name="connsiteY1876" fmla="*/ 3646212 h 6857999"/>
              <a:gd name="connsiteX1877" fmla="*/ 4654180 w 6429829"/>
              <a:gd name="connsiteY1877" fmla="*/ 3653332 h 6857999"/>
              <a:gd name="connsiteX1878" fmla="*/ 4651049 w 6429829"/>
              <a:gd name="connsiteY1878" fmla="*/ 3657234 h 6857999"/>
              <a:gd name="connsiteX1879" fmla="*/ 4647944 w 6429829"/>
              <a:gd name="connsiteY1879" fmla="*/ 3658856 h 6857999"/>
              <a:gd name="connsiteX1880" fmla="*/ 4646737 w 6429829"/>
              <a:gd name="connsiteY1880" fmla="*/ 3658007 h 6857999"/>
              <a:gd name="connsiteX1881" fmla="*/ 4645669 w 6429829"/>
              <a:gd name="connsiteY1881" fmla="*/ 3656497 h 6857999"/>
              <a:gd name="connsiteX1882" fmla="*/ 4645599 w 6429829"/>
              <a:gd name="connsiteY1882" fmla="*/ 3648054 h 6857999"/>
              <a:gd name="connsiteX1883" fmla="*/ 4646085 w 6429829"/>
              <a:gd name="connsiteY1883" fmla="*/ 3636958 h 6857999"/>
              <a:gd name="connsiteX1884" fmla="*/ 4645317 w 6429829"/>
              <a:gd name="connsiteY1884" fmla="*/ 3631840 h 6857999"/>
              <a:gd name="connsiteX1885" fmla="*/ 4645087 w 6429829"/>
              <a:gd name="connsiteY1885" fmla="*/ 3626343 h 6857999"/>
              <a:gd name="connsiteX1886" fmla="*/ 4642829 w 6429829"/>
              <a:gd name="connsiteY1886" fmla="*/ 3621707 h 6857999"/>
              <a:gd name="connsiteX1887" fmla="*/ 4640293 w 6429829"/>
              <a:gd name="connsiteY1887" fmla="*/ 3618399 h 6857999"/>
              <a:gd name="connsiteX1888" fmla="*/ 4637078 w 6429829"/>
              <a:gd name="connsiteY1888" fmla="*/ 3616135 h 6857999"/>
              <a:gd name="connsiteX1889" fmla="*/ 4634934 w 6429829"/>
              <a:gd name="connsiteY1889" fmla="*/ 3615382 h 6857999"/>
              <a:gd name="connsiteX1890" fmla="*/ 4632782 w 6429829"/>
              <a:gd name="connsiteY1890" fmla="*/ 3614633 h 6857999"/>
              <a:gd name="connsiteX1891" fmla="*/ 4629012 w 6429829"/>
              <a:gd name="connsiteY1891" fmla="*/ 3615023 h 6857999"/>
              <a:gd name="connsiteX1892" fmla="*/ 4625637 w 6429829"/>
              <a:gd name="connsiteY1892" fmla="*/ 3615702 h 6857999"/>
              <a:gd name="connsiteX1893" fmla="*/ 4621992 w 6429829"/>
              <a:gd name="connsiteY1893" fmla="*/ 3617703 h 6857999"/>
              <a:gd name="connsiteX1894" fmla="*/ 4617536 w 6429829"/>
              <a:gd name="connsiteY1894" fmla="*/ 3619144 h 6857999"/>
              <a:gd name="connsiteX1895" fmla="*/ 4622164 w 6429829"/>
              <a:gd name="connsiteY1895" fmla="*/ 3612489 h 6857999"/>
              <a:gd name="connsiteX1896" fmla="*/ 4626908 w 6429829"/>
              <a:gd name="connsiteY1896" fmla="*/ 3607449 h 6857999"/>
              <a:gd name="connsiteX1897" fmla="*/ 4631382 w 6429829"/>
              <a:gd name="connsiteY1897" fmla="*/ 3603733 h 6857999"/>
              <a:gd name="connsiteX1898" fmla="*/ 4636374 w 6429829"/>
              <a:gd name="connsiteY1898" fmla="*/ 3601916 h 6857999"/>
              <a:gd name="connsiteX1899" fmla="*/ 4813117 w 6429829"/>
              <a:gd name="connsiteY1899" fmla="*/ 3492740 h 6857999"/>
              <a:gd name="connsiteX1900" fmla="*/ 4818069 w 6429829"/>
              <a:gd name="connsiteY1900" fmla="*/ 3493291 h 6857999"/>
              <a:gd name="connsiteX1901" fmla="*/ 4820638 w 6429829"/>
              <a:gd name="connsiteY1901" fmla="*/ 3494366 h 6857999"/>
              <a:gd name="connsiteX1902" fmla="*/ 4824545 w 6429829"/>
              <a:gd name="connsiteY1902" fmla="*/ 3495650 h 6857999"/>
              <a:gd name="connsiteX1903" fmla="*/ 4825960 w 6429829"/>
              <a:gd name="connsiteY1903" fmla="*/ 3498114 h 6857999"/>
              <a:gd name="connsiteX1904" fmla="*/ 4828305 w 6429829"/>
              <a:gd name="connsiteY1904" fmla="*/ 3500500 h 6857999"/>
              <a:gd name="connsiteX1905" fmla="*/ 4829497 w 6429829"/>
              <a:gd name="connsiteY1905" fmla="*/ 3504274 h 6857999"/>
              <a:gd name="connsiteX1906" fmla="*/ 4830952 w 6429829"/>
              <a:gd name="connsiteY1906" fmla="*/ 3511900 h 6857999"/>
              <a:gd name="connsiteX1907" fmla="*/ 4830430 w 6429829"/>
              <a:gd name="connsiteY1907" fmla="*/ 3520342 h 6857999"/>
              <a:gd name="connsiteX1908" fmla="*/ 4828649 w 6429829"/>
              <a:gd name="connsiteY1908" fmla="*/ 3538897 h 6857999"/>
              <a:gd name="connsiteX1909" fmla="*/ 4826381 w 6429829"/>
              <a:gd name="connsiteY1909" fmla="*/ 3538765 h 6857999"/>
              <a:gd name="connsiteX1910" fmla="*/ 4823700 w 6429829"/>
              <a:gd name="connsiteY1910" fmla="*/ 3538346 h 6857999"/>
              <a:gd name="connsiteX1911" fmla="*/ 4822286 w 6429829"/>
              <a:gd name="connsiteY1911" fmla="*/ 3535881 h 6857999"/>
              <a:gd name="connsiteX1912" fmla="*/ 4821170 w 6429829"/>
              <a:gd name="connsiteY1912" fmla="*/ 3534361 h 6857999"/>
              <a:gd name="connsiteX1913" fmla="*/ 4820721 w 6429829"/>
              <a:gd name="connsiteY1913" fmla="*/ 3528909 h 6857999"/>
              <a:gd name="connsiteX1914" fmla="*/ 4819232 w 6429829"/>
              <a:gd name="connsiteY1914" fmla="*/ 3524191 h 6857999"/>
              <a:gd name="connsiteX1915" fmla="*/ 4819267 w 6429829"/>
              <a:gd name="connsiteY1915" fmla="*/ 3521283 h 6857999"/>
              <a:gd name="connsiteX1916" fmla="*/ 4817631 w 6429829"/>
              <a:gd name="connsiteY1916" fmla="*/ 3520129 h 6857999"/>
              <a:gd name="connsiteX1917" fmla="*/ 4816290 w 6429829"/>
              <a:gd name="connsiteY1917" fmla="*/ 3519919 h 6857999"/>
              <a:gd name="connsiteX1918" fmla="*/ 4814020 w 6429829"/>
              <a:gd name="connsiteY1918" fmla="*/ 3519788 h 6857999"/>
              <a:gd name="connsiteX1919" fmla="*/ 4812977 w 6429829"/>
              <a:gd name="connsiteY1919" fmla="*/ 3520522 h 6857999"/>
              <a:gd name="connsiteX1920" fmla="*/ 4811303 w 6429829"/>
              <a:gd name="connsiteY1920" fmla="*/ 3522277 h 6857999"/>
              <a:gd name="connsiteX1921" fmla="*/ 4810560 w 6429829"/>
              <a:gd name="connsiteY1921" fmla="*/ 3523954 h 6857999"/>
              <a:gd name="connsiteX1922" fmla="*/ 4809814 w 6429829"/>
              <a:gd name="connsiteY1922" fmla="*/ 3525634 h 6857999"/>
              <a:gd name="connsiteX1923" fmla="*/ 4807136 w 6429829"/>
              <a:gd name="connsiteY1923" fmla="*/ 3525212 h 6857999"/>
              <a:gd name="connsiteX1924" fmla="*/ 4805499 w 6429829"/>
              <a:gd name="connsiteY1924" fmla="*/ 3524058 h 6857999"/>
              <a:gd name="connsiteX1925" fmla="*/ 4803041 w 6429829"/>
              <a:gd name="connsiteY1925" fmla="*/ 3522328 h 6857999"/>
              <a:gd name="connsiteX1926" fmla="*/ 4801848 w 6429829"/>
              <a:gd name="connsiteY1926" fmla="*/ 3518555 h 6857999"/>
              <a:gd name="connsiteX1927" fmla="*/ 4801178 w 6429829"/>
              <a:gd name="connsiteY1927" fmla="*/ 3514414 h 6857999"/>
              <a:gd name="connsiteX1928" fmla="*/ 4800991 w 6429829"/>
              <a:gd name="connsiteY1928" fmla="*/ 3504741 h 6857999"/>
              <a:gd name="connsiteX1929" fmla="*/ 4801209 w 6429829"/>
              <a:gd name="connsiteY1929" fmla="*/ 3495360 h 6857999"/>
              <a:gd name="connsiteX1930" fmla="*/ 4807426 w 6429829"/>
              <a:gd name="connsiteY1930" fmla="*/ 3493865 h 6857999"/>
              <a:gd name="connsiteX1931" fmla="*/ 4647093 w 6429829"/>
              <a:gd name="connsiteY1931" fmla="*/ 3402376 h 6857999"/>
              <a:gd name="connsiteX1932" fmla="*/ 4652056 w 6429829"/>
              <a:gd name="connsiteY1932" fmla="*/ 3402777 h 6857999"/>
              <a:gd name="connsiteX1933" fmla="*/ 4655766 w 6429829"/>
              <a:gd name="connsiteY1933" fmla="*/ 3404617 h 6857999"/>
              <a:gd name="connsiteX1934" fmla="*/ 4658139 w 6429829"/>
              <a:gd name="connsiteY1934" fmla="*/ 3406287 h 6857999"/>
              <a:gd name="connsiteX1935" fmla="*/ 4660750 w 6429829"/>
              <a:gd name="connsiteY1935" fmla="*/ 3408900 h 6857999"/>
              <a:gd name="connsiteX1936" fmla="*/ 4661872 w 6429829"/>
              <a:gd name="connsiteY1936" fmla="*/ 3412008 h 6857999"/>
              <a:gd name="connsiteX1937" fmla="*/ 4663802 w 6429829"/>
              <a:gd name="connsiteY1937" fmla="*/ 3419554 h 6857999"/>
              <a:gd name="connsiteX1938" fmla="*/ 4663144 w 6429829"/>
              <a:gd name="connsiteY1938" fmla="*/ 3428366 h 6857999"/>
              <a:gd name="connsiteX1939" fmla="*/ 4664219 w 6429829"/>
              <a:gd name="connsiteY1939" fmla="*/ 3437629 h 6857999"/>
              <a:gd name="connsiteX1940" fmla="*/ 4664110 w 6429829"/>
              <a:gd name="connsiteY1940" fmla="*/ 3446055 h 6857999"/>
              <a:gd name="connsiteX1941" fmla="*/ 4666041 w 6429829"/>
              <a:gd name="connsiteY1941" fmla="*/ 3453601 h 6857999"/>
              <a:gd name="connsiteX1942" fmla="*/ 4625379 w 6429829"/>
              <a:gd name="connsiteY1942" fmla="*/ 3460529 h 6857999"/>
              <a:gd name="connsiteX1943" fmla="*/ 4627333 w 6429829"/>
              <a:gd name="connsiteY1943" fmla="*/ 3458040 h 6857999"/>
              <a:gd name="connsiteX1944" fmla="*/ 4629681 w 6429829"/>
              <a:gd name="connsiteY1944" fmla="*/ 3455828 h 6857999"/>
              <a:gd name="connsiteX1945" fmla="*/ 4633502 w 6429829"/>
              <a:gd name="connsiteY1945" fmla="*/ 3449241 h 6857999"/>
              <a:gd name="connsiteX1946" fmla="*/ 4635983 w 6429829"/>
              <a:gd name="connsiteY1946" fmla="*/ 3442485 h 6857999"/>
              <a:gd name="connsiteX1947" fmla="*/ 4638620 w 6429829"/>
              <a:gd name="connsiteY1947" fmla="*/ 3435062 h 6857999"/>
              <a:gd name="connsiteX1948" fmla="*/ 4640027 w 6429829"/>
              <a:gd name="connsiteY1948" fmla="*/ 3419042 h 6857999"/>
              <a:gd name="connsiteX1949" fmla="*/ 4642376 w 6429829"/>
              <a:gd name="connsiteY1949" fmla="*/ 3402915 h 6857999"/>
              <a:gd name="connsiteX1950" fmla="*/ 4880198 w 6429829"/>
              <a:gd name="connsiteY1950" fmla="*/ 3138894 h 6857999"/>
              <a:gd name="connsiteX1951" fmla="*/ 4885388 w 6429829"/>
              <a:gd name="connsiteY1951" fmla="*/ 3140291 h 6857999"/>
              <a:gd name="connsiteX1952" fmla="*/ 4890974 w 6429829"/>
              <a:gd name="connsiteY1952" fmla="*/ 3141970 h 6857999"/>
              <a:gd name="connsiteX1953" fmla="*/ 4895494 w 6429829"/>
              <a:gd name="connsiteY1953" fmla="*/ 3144399 h 6857999"/>
              <a:gd name="connsiteX1954" fmla="*/ 4899615 w 6429829"/>
              <a:gd name="connsiteY1954" fmla="*/ 3146549 h 6857999"/>
              <a:gd name="connsiteX1955" fmla="*/ 4903464 w 6429829"/>
              <a:gd name="connsiteY1955" fmla="*/ 3150011 h 6857999"/>
              <a:gd name="connsiteX1956" fmla="*/ 4907313 w 6429829"/>
              <a:gd name="connsiteY1956" fmla="*/ 3153476 h 6857999"/>
              <a:gd name="connsiteX1957" fmla="*/ 4909163 w 6429829"/>
              <a:gd name="connsiteY1957" fmla="*/ 3157785 h 6857999"/>
              <a:gd name="connsiteX1958" fmla="*/ 4911409 w 6429829"/>
              <a:gd name="connsiteY1958" fmla="*/ 3162377 h 6857999"/>
              <a:gd name="connsiteX1959" fmla="*/ 4913903 w 6429829"/>
              <a:gd name="connsiteY1959" fmla="*/ 3172407 h 6857999"/>
              <a:gd name="connsiteX1960" fmla="*/ 4915991 w 6429829"/>
              <a:gd name="connsiteY1960" fmla="*/ 3184408 h 6857999"/>
              <a:gd name="connsiteX1961" fmla="*/ 4915144 w 6429829"/>
              <a:gd name="connsiteY1961" fmla="*/ 3197352 h 6857999"/>
              <a:gd name="connsiteX1962" fmla="*/ 4913492 w 6429829"/>
              <a:gd name="connsiteY1962" fmla="*/ 3211985 h 6857999"/>
              <a:gd name="connsiteX1963" fmla="*/ 4895778 w 6429829"/>
              <a:gd name="connsiteY1963" fmla="*/ 3176191 h 6857999"/>
              <a:gd name="connsiteX1964" fmla="*/ 4887586 w 6429829"/>
              <a:gd name="connsiteY1964" fmla="*/ 3158387 h 6857999"/>
              <a:gd name="connsiteX1965" fmla="*/ 4458553 w 6429829"/>
              <a:gd name="connsiteY1965" fmla="*/ 3048559 h 6857999"/>
              <a:gd name="connsiteX1966" fmla="*/ 4462630 w 6429829"/>
              <a:gd name="connsiteY1966" fmla="*/ 3049056 h 6857999"/>
              <a:gd name="connsiteX1967" fmla="*/ 4464223 w 6429829"/>
              <a:gd name="connsiteY1967" fmla="*/ 3050178 h 6857999"/>
              <a:gd name="connsiteX1968" fmla="*/ 4465094 w 6429829"/>
              <a:gd name="connsiteY1968" fmla="*/ 3052372 h 6857999"/>
              <a:gd name="connsiteX1969" fmla="*/ 4465564 w 6429829"/>
              <a:gd name="connsiteY1969" fmla="*/ 3054286 h 6857999"/>
              <a:gd name="connsiteX1970" fmla="*/ 4463789 w 6429829"/>
              <a:gd name="connsiteY1970" fmla="*/ 3057781 h 6857999"/>
              <a:gd name="connsiteX1971" fmla="*/ 4462575 w 6429829"/>
              <a:gd name="connsiteY1971" fmla="*/ 3060882 h 6857999"/>
              <a:gd name="connsiteX1972" fmla="*/ 4458461 w 6429829"/>
              <a:gd name="connsiteY1972" fmla="*/ 3068269 h 6857999"/>
              <a:gd name="connsiteX1973" fmla="*/ 4453226 w 6429829"/>
              <a:gd name="connsiteY1973" fmla="*/ 3076446 h 6857999"/>
              <a:gd name="connsiteX1974" fmla="*/ 4448950 w 6429829"/>
              <a:gd name="connsiteY1974" fmla="*/ 3084509 h 6857999"/>
              <a:gd name="connsiteX1975" fmla="*/ 4445633 w 6429829"/>
              <a:gd name="connsiteY1975" fmla="*/ 3092457 h 6857999"/>
              <a:gd name="connsiteX1976" fmla="*/ 4444655 w 6429829"/>
              <a:gd name="connsiteY1976" fmla="*/ 3096514 h 6857999"/>
              <a:gd name="connsiteX1977" fmla="*/ 4444800 w 6429829"/>
              <a:gd name="connsiteY1977" fmla="*/ 3099779 h 6857999"/>
              <a:gd name="connsiteX1978" fmla="*/ 4440960 w 6429829"/>
              <a:gd name="connsiteY1978" fmla="*/ 3100239 h 6857999"/>
              <a:gd name="connsiteX1979" fmla="*/ 4437843 w 6429829"/>
              <a:gd name="connsiteY1979" fmla="*/ 3099626 h 6857999"/>
              <a:gd name="connsiteX1980" fmla="*/ 4435851 w 6429829"/>
              <a:gd name="connsiteY1980" fmla="*/ 3098224 h 6857999"/>
              <a:gd name="connsiteX1981" fmla="*/ 4434982 w 6429829"/>
              <a:gd name="connsiteY1981" fmla="*/ 3096030 h 6857999"/>
              <a:gd name="connsiteX1982" fmla="*/ 4434275 w 6429829"/>
              <a:gd name="connsiteY1982" fmla="*/ 3093159 h 6857999"/>
              <a:gd name="connsiteX1983" fmla="*/ 4434131 w 6429829"/>
              <a:gd name="connsiteY1983" fmla="*/ 3089893 h 6857999"/>
              <a:gd name="connsiteX1984" fmla="*/ 4434403 w 6429829"/>
              <a:gd name="connsiteY1984" fmla="*/ 3082966 h 6857999"/>
              <a:gd name="connsiteX1985" fmla="*/ 4437920 w 6429829"/>
              <a:gd name="connsiteY1985" fmla="*/ 3066458 h 6857999"/>
              <a:gd name="connsiteX1986" fmla="*/ 4439316 w 6429829"/>
              <a:gd name="connsiteY1986" fmla="*/ 3058740 h 6857999"/>
              <a:gd name="connsiteX1987" fmla="*/ 4437649 w 6429829"/>
              <a:gd name="connsiteY1987" fmla="*/ 3055985 h 6857999"/>
              <a:gd name="connsiteX1988" fmla="*/ 4437903 w 6429829"/>
              <a:gd name="connsiteY1988" fmla="*/ 3052999 h 6857999"/>
              <a:gd name="connsiteX1989" fmla="*/ 4444371 w 6429829"/>
              <a:gd name="connsiteY1989" fmla="*/ 3055180 h 6857999"/>
              <a:gd name="connsiteX1990" fmla="*/ 4447485 w 6429829"/>
              <a:gd name="connsiteY1990" fmla="*/ 3055792 h 6857999"/>
              <a:gd name="connsiteX1991" fmla="*/ 4450203 w 6429829"/>
              <a:gd name="connsiteY1991" fmla="*/ 3056125 h 6857999"/>
              <a:gd name="connsiteX1992" fmla="*/ 4453645 w 6429829"/>
              <a:gd name="connsiteY1992" fmla="*/ 3055383 h 6857999"/>
              <a:gd name="connsiteX1993" fmla="*/ 4454768 w 6429829"/>
              <a:gd name="connsiteY1993" fmla="*/ 3054592 h 6857999"/>
              <a:gd name="connsiteX1994" fmla="*/ 4457341 w 6429829"/>
              <a:gd name="connsiteY1994" fmla="*/ 3051659 h 6857999"/>
              <a:gd name="connsiteX1995" fmla="*/ 4836748 w 6429829"/>
              <a:gd name="connsiteY1995" fmla="*/ 3031941 h 6857999"/>
              <a:gd name="connsiteX1996" fmla="*/ 4840090 w 6429829"/>
              <a:gd name="connsiteY1996" fmla="*/ 3033491 h 6857999"/>
              <a:gd name="connsiteX1997" fmla="*/ 4842071 w 6429829"/>
              <a:gd name="connsiteY1997" fmla="*/ 3034885 h 6857999"/>
              <a:gd name="connsiteX1998" fmla="*/ 4844271 w 6429829"/>
              <a:gd name="connsiteY1998" fmla="*/ 3037239 h 6857999"/>
              <a:gd name="connsiteX1999" fmla="*/ 4844937 w 6429829"/>
              <a:gd name="connsiteY1999" fmla="*/ 3040113 h 6857999"/>
              <a:gd name="connsiteX2000" fmla="*/ 4846893 w 6429829"/>
              <a:gd name="connsiteY2000" fmla="*/ 3047102 h 6857999"/>
              <a:gd name="connsiteX2001" fmla="*/ 4849811 w 6429829"/>
              <a:gd name="connsiteY2001" fmla="*/ 3053968 h 6857999"/>
              <a:gd name="connsiteX2002" fmla="*/ 4851271 w 6429829"/>
              <a:gd name="connsiteY2002" fmla="*/ 3057400 h 6857999"/>
              <a:gd name="connsiteX2003" fmla="*/ 4853473 w 6429829"/>
              <a:gd name="connsiteY2003" fmla="*/ 3059753 h 6857999"/>
              <a:gd name="connsiteX2004" fmla="*/ 4857432 w 6429829"/>
              <a:gd name="connsiteY2004" fmla="*/ 3062541 h 6857999"/>
              <a:gd name="connsiteX2005" fmla="*/ 4862135 w 6429829"/>
              <a:gd name="connsiteY2005" fmla="*/ 3064248 h 6857999"/>
              <a:gd name="connsiteX2006" fmla="*/ 4867577 w 6429829"/>
              <a:gd name="connsiteY2006" fmla="*/ 3064875 h 6857999"/>
              <a:gd name="connsiteX2007" fmla="*/ 4875518 w 6429829"/>
              <a:gd name="connsiteY2007" fmla="*/ 3064859 h 6857999"/>
              <a:gd name="connsiteX2008" fmla="*/ 4874082 w 6429829"/>
              <a:gd name="connsiteY2008" fmla="*/ 3081483 h 6857999"/>
              <a:gd name="connsiteX2009" fmla="*/ 4871585 w 6429829"/>
              <a:gd name="connsiteY2009" fmla="*/ 3082126 h 6857999"/>
              <a:gd name="connsiteX2010" fmla="*/ 4868120 w 6429829"/>
              <a:gd name="connsiteY2010" fmla="*/ 3082893 h 6857999"/>
              <a:gd name="connsiteX2011" fmla="*/ 4866410 w 6429829"/>
              <a:gd name="connsiteY2011" fmla="*/ 3084097 h 6857999"/>
              <a:gd name="connsiteX2012" fmla="*/ 4865669 w 6429829"/>
              <a:gd name="connsiteY2012" fmla="*/ 3085176 h 6857999"/>
              <a:gd name="connsiteX2013" fmla="*/ 4863441 w 6429829"/>
              <a:gd name="connsiteY2013" fmla="*/ 3088418 h 6857999"/>
              <a:gd name="connsiteX2014" fmla="*/ 4862796 w 6429829"/>
              <a:gd name="connsiteY2014" fmla="*/ 3092775 h 6857999"/>
              <a:gd name="connsiteX2015" fmla="*/ 4857727 w 6429829"/>
              <a:gd name="connsiteY2015" fmla="*/ 3085195 h 6857999"/>
              <a:gd name="connsiteX2016" fmla="*/ 4852479 w 6429829"/>
              <a:gd name="connsiteY2016" fmla="*/ 3078295 h 6857999"/>
              <a:gd name="connsiteX2017" fmla="*/ 4840679 w 6429829"/>
              <a:gd name="connsiteY2017" fmla="*/ 3065975 h 6857999"/>
              <a:gd name="connsiteX2018" fmla="*/ 4835831 w 6429829"/>
              <a:gd name="connsiteY2018" fmla="*/ 3059352 h 6857999"/>
              <a:gd name="connsiteX2019" fmla="*/ 4831722 w 6429829"/>
              <a:gd name="connsiteY2019" fmla="*/ 3051651 h 6857999"/>
              <a:gd name="connsiteX2020" fmla="*/ 4828359 w 6429829"/>
              <a:gd name="connsiteY2020" fmla="*/ 3042868 h 6857999"/>
              <a:gd name="connsiteX2021" fmla="*/ 4826131 w 6429829"/>
              <a:gd name="connsiteY2021" fmla="*/ 3033284 h 6857999"/>
              <a:gd name="connsiteX2022" fmla="*/ 4832493 w 6429829"/>
              <a:gd name="connsiteY2022" fmla="*/ 3032150 h 6857999"/>
              <a:gd name="connsiteX2023" fmla="*/ 4963041 w 6429829"/>
              <a:gd name="connsiteY2023" fmla="*/ 2405784 h 6857999"/>
              <a:gd name="connsiteX2024" fmla="*/ 4962677 w 6429829"/>
              <a:gd name="connsiteY2024" fmla="*/ 2593593 h 6857999"/>
              <a:gd name="connsiteX2025" fmla="*/ 4962209 w 6429829"/>
              <a:gd name="connsiteY2025" fmla="*/ 2638150 h 6857999"/>
              <a:gd name="connsiteX2026" fmla="*/ 4959532 w 6429829"/>
              <a:gd name="connsiteY2026" fmla="*/ 2674187 h 6857999"/>
              <a:gd name="connsiteX2027" fmla="*/ 4954481 w 6429829"/>
              <a:gd name="connsiteY2027" fmla="*/ 2744927 h 6857999"/>
              <a:gd name="connsiteX2028" fmla="*/ 4950375 w 6429829"/>
              <a:gd name="connsiteY2028" fmla="*/ 2815561 h 6857999"/>
              <a:gd name="connsiteX2029" fmla="*/ 4948013 w 6429829"/>
              <a:gd name="connsiteY2029" fmla="*/ 2886647 h 6857999"/>
              <a:gd name="connsiteX2030" fmla="*/ 4946144 w 6429829"/>
              <a:gd name="connsiteY2030" fmla="*/ 2959625 h 6857999"/>
              <a:gd name="connsiteX2031" fmla="*/ 4946751 w 6429829"/>
              <a:gd name="connsiteY2031" fmla="*/ 3035898 h 6857999"/>
              <a:gd name="connsiteX2032" fmla="*/ 4942169 w 6429829"/>
              <a:gd name="connsiteY2032" fmla="*/ 3035766 h 6857999"/>
              <a:gd name="connsiteX2033" fmla="*/ 4938533 w 6429829"/>
              <a:gd name="connsiteY2033" fmla="*/ 3035527 h 6857999"/>
              <a:gd name="connsiteX2034" fmla="*/ 4935845 w 6429829"/>
              <a:gd name="connsiteY2034" fmla="*/ 3035180 h 6857999"/>
              <a:gd name="connsiteX2035" fmla="*/ 4933857 w 6429829"/>
              <a:gd name="connsiteY2035" fmla="*/ 3033781 h 6857999"/>
              <a:gd name="connsiteX2036" fmla="*/ 4929485 w 6429829"/>
              <a:gd name="connsiteY2036" fmla="*/ 3030701 h 6857999"/>
              <a:gd name="connsiteX2037" fmla="*/ 4927708 w 6429829"/>
              <a:gd name="connsiteY2037" fmla="*/ 3026355 h 6857999"/>
              <a:gd name="connsiteX2038" fmla="*/ 4926478 w 6429829"/>
              <a:gd name="connsiteY2038" fmla="*/ 3021621 h 6857999"/>
              <a:gd name="connsiteX2039" fmla="*/ 4925802 w 6429829"/>
              <a:gd name="connsiteY2039" fmla="*/ 3016500 h 6857999"/>
              <a:gd name="connsiteX2040" fmla="*/ 4926924 w 6429829"/>
              <a:gd name="connsiteY2040" fmla="*/ 3009551 h 6857999"/>
              <a:gd name="connsiteX2041" fmla="*/ 4928293 w 6429829"/>
              <a:gd name="connsiteY2041" fmla="*/ 3003548 h 6857999"/>
              <a:gd name="connsiteX2042" fmla="*/ 4931330 w 6429829"/>
              <a:gd name="connsiteY2042" fmla="*/ 2990212 h 6857999"/>
              <a:gd name="connsiteX2043" fmla="*/ 4933916 w 6429829"/>
              <a:gd name="connsiteY2043" fmla="*/ 2978874 h 6857999"/>
              <a:gd name="connsiteX2044" fmla="*/ 4934184 w 6429829"/>
              <a:gd name="connsiteY2044" fmla="*/ 2973646 h 6857999"/>
              <a:gd name="connsiteX2045" fmla="*/ 4934149 w 6429829"/>
              <a:gd name="connsiteY2045" fmla="*/ 2969752 h 6857999"/>
              <a:gd name="connsiteX2046" fmla="*/ 4932616 w 6429829"/>
              <a:gd name="connsiteY2046" fmla="*/ 2966352 h 6857999"/>
              <a:gd name="connsiteX2047" fmla="*/ 4929835 w 6429829"/>
              <a:gd name="connsiteY2047" fmla="*/ 2964392 h 6857999"/>
              <a:gd name="connsiteX2048" fmla="*/ 4925194 w 6429829"/>
              <a:gd name="connsiteY2048" fmla="*/ 2966541 h 6857999"/>
              <a:gd name="connsiteX2049" fmla="*/ 4921252 w 6429829"/>
              <a:gd name="connsiteY2049" fmla="*/ 2967636 h 6857999"/>
              <a:gd name="connsiteX2050" fmla="*/ 4917407 w 6429829"/>
              <a:gd name="connsiteY2050" fmla="*/ 2970345 h 6857999"/>
              <a:gd name="connsiteX2051" fmla="*/ 4915057 w 6429829"/>
              <a:gd name="connsiteY2051" fmla="*/ 2972560 h 6857999"/>
              <a:gd name="connsiteX2052" fmla="*/ 4912403 w 6429829"/>
              <a:gd name="connsiteY2052" fmla="*/ 2976108 h 6857999"/>
              <a:gd name="connsiteX2053" fmla="*/ 4910848 w 6429829"/>
              <a:gd name="connsiteY2053" fmla="*/ 2978883 h 6857999"/>
              <a:gd name="connsiteX2054" fmla="*/ 4908779 w 6429829"/>
              <a:gd name="connsiteY2054" fmla="*/ 2985938 h 6857999"/>
              <a:gd name="connsiteX2055" fmla="*/ 4906955 w 6429829"/>
              <a:gd name="connsiteY2055" fmla="*/ 2993941 h 6857999"/>
              <a:gd name="connsiteX2056" fmla="*/ 4907423 w 6429829"/>
              <a:gd name="connsiteY2056" fmla="*/ 3002010 h 6857999"/>
              <a:gd name="connsiteX2057" fmla="*/ 4906313 w 6429829"/>
              <a:gd name="connsiteY2057" fmla="*/ 3019027 h 6857999"/>
              <a:gd name="connsiteX2058" fmla="*/ 4902982 w 6429829"/>
              <a:gd name="connsiteY2058" fmla="*/ 3017455 h 6857999"/>
              <a:gd name="connsiteX2059" fmla="*/ 4898152 w 6429829"/>
              <a:gd name="connsiteY2059" fmla="*/ 3016377 h 6857999"/>
              <a:gd name="connsiteX2060" fmla="*/ 4893872 w 6429829"/>
              <a:gd name="connsiteY2060" fmla="*/ 3014911 h 6857999"/>
              <a:gd name="connsiteX2061" fmla="*/ 4889689 w 6429829"/>
              <a:gd name="connsiteY2061" fmla="*/ 3015058 h 6857999"/>
              <a:gd name="connsiteX2062" fmla="*/ 4884404 w 6429829"/>
              <a:gd name="connsiteY2062" fmla="*/ 3015981 h 6857999"/>
              <a:gd name="connsiteX2063" fmla="*/ 4880310 w 6429829"/>
              <a:gd name="connsiteY2063" fmla="*/ 3017744 h 6857999"/>
              <a:gd name="connsiteX2064" fmla="*/ 4878663 w 6429829"/>
              <a:gd name="connsiteY2064" fmla="*/ 3018904 h 6857999"/>
              <a:gd name="connsiteX2065" fmla="*/ 4877262 w 6429829"/>
              <a:gd name="connsiteY2065" fmla="*/ 3021011 h 6857999"/>
              <a:gd name="connsiteX2066" fmla="*/ 4876560 w 6429829"/>
              <a:gd name="connsiteY2066" fmla="*/ 3022065 h 6857999"/>
              <a:gd name="connsiteX2067" fmla="*/ 4875951 w 6429829"/>
              <a:gd name="connsiteY2067" fmla="*/ 3024733 h 6857999"/>
              <a:gd name="connsiteX2068" fmla="*/ 4868796 w 6429829"/>
              <a:gd name="connsiteY2068" fmla="*/ 3019695 h 6857999"/>
              <a:gd name="connsiteX2069" fmla="*/ 4864635 w 6429829"/>
              <a:gd name="connsiteY2069" fmla="*/ 3013668 h 6857999"/>
              <a:gd name="connsiteX2070" fmla="*/ 4862366 w 6429829"/>
              <a:gd name="connsiteY2070" fmla="*/ 3007427 h 6857999"/>
              <a:gd name="connsiteX2071" fmla="*/ 4862390 w 6429829"/>
              <a:gd name="connsiteY2071" fmla="*/ 3001252 h 6857999"/>
              <a:gd name="connsiteX2072" fmla="*/ 4863664 w 6429829"/>
              <a:gd name="connsiteY2072" fmla="*/ 2993637 h 6857999"/>
              <a:gd name="connsiteX2073" fmla="*/ 4865185 w 6429829"/>
              <a:gd name="connsiteY2073" fmla="*/ 2986967 h 6857999"/>
              <a:gd name="connsiteX2074" fmla="*/ 4872469 w 6429829"/>
              <a:gd name="connsiteY2074" fmla="*/ 2971200 h 6857999"/>
              <a:gd name="connsiteX2075" fmla="*/ 4879903 w 6429829"/>
              <a:gd name="connsiteY2075" fmla="*/ 2954768 h 6857999"/>
              <a:gd name="connsiteX2076" fmla="*/ 4883223 w 6429829"/>
              <a:gd name="connsiteY2076" fmla="*/ 2946271 h 6857999"/>
              <a:gd name="connsiteX2077" fmla="*/ 4886695 w 6429829"/>
              <a:gd name="connsiteY2077" fmla="*/ 2937108 h 6857999"/>
              <a:gd name="connsiteX2078" fmla="*/ 4887725 w 6429829"/>
              <a:gd name="connsiteY2078" fmla="*/ 2928545 h 6857999"/>
              <a:gd name="connsiteX2079" fmla="*/ 4886614 w 6429829"/>
              <a:gd name="connsiteY2079" fmla="*/ 2919250 h 6857999"/>
              <a:gd name="connsiteX2080" fmla="*/ 4885502 w 6429829"/>
              <a:gd name="connsiteY2080" fmla="*/ 2909955 h 6857999"/>
              <a:gd name="connsiteX2081" fmla="*/ 4882100 w 6429829"/>
              <a:gd name="connsiteY2081" fmla="*/ 2900593 h 6857999"/>
              <a:gd name="connsiteX2082" fmla="*/ 4875730 w 6429829"/>
              <a:gd name="connsiteY2082" fmla="*/ 2912358 h 6857999"/>
              <a:gd name="connsiteX2083" fmla="*/ 4868316 w 6429829"/>
              <a:gd name="connsiteY2083" fmla="*/ 2922618 h 6857999"/>
              <a:gd name="connsiteX2084" fmla="*/ 4861607 w 6429829"/>
              <a:gd name="connsiteY2084" fmla="*/ 2931822 h 6857999"/>
              <a:gd name="connsiteX2085" fmla="*/ 4854745 w 6429829"/>
              <a:gd name="connsiteY2085" fmla="*/ 2941693 h 6857999"/>
              <a:gd name="connsiteX2086" fmla="*/ 4848127 w 6429829"/>
              <a:gd name="connsiteY2086" fmla="*/ 2952512 h 6857999"/>
              <a:gd name="connsiteX2087" fmla="*/ 4845812 w 6429829"/>
              <a:gd name="connsiteY2087" fmla="*/ 2958620 h 6857999"/>
              <a:gd name="connsiteX2088" fmla="*/ 4842948 w 6429829"/>
              <a:gd name="connsiteY2088" fmla="*/ 2965116 h 6857999"/>
              <a:gd name="connsiteX2089" fmla="*/ 4840727 w 6429829"/>
              <a:gd name="connsiteY2089" fmla="*/ 2972839 h 6857999"/>
              <a:gd name="connsiteX2090" fmla="*/ 4838506 w 6429829"/>
              <a:gd name="connsiteY2090" fmla="*/ 2980562 h 6857999"/>
              <a:gd name="connsiteX2091" fmla="*/ 4837325 w 6429829"/>
              <a:gd name="connsiteY2091" fmla="*/ 2989791 h 6857999"/>
              <a:gd name="connsiteX2092" fmla="*/ 4835992 w 6429829"/>
              <a:gd name="connsiteY2092" fmla="*/ 2999688 h 6857999"/>
              <a:gd name="connsiteX2093" fmla="*/ 4833199 w 6429829"/>
              <a:gd name="connsiteY2093" fmla="*/ 2987658 h 6857999"/>
              <a:gd name="connsiteX2094" fmla="*/ 4829855 w 6429829"/>
              <a:gd name="connsiteY2094" fmla="*/ 2976017 h 6857999"/>
              <a:gd name="connsiteX2095" fmla="*/ 4828009 w 6429829"/>
              <a:gd name="connsiteY2095" fmla="*/ 2963881 h 6857999"/>
              <a:gd name="connsiteX2096" fmla="*/ 4827107 w 6429829"/>
              <a:gd name="connsiteY2096" fmla="*/ 2951640 h 6857999"/>
              <a:gd name="connsiteX2097" fmla="*/ 4826055 w 6429829"/>
              <a:gd name="connsiteY2097" fmla="*/ 2940062 h 6857999"/>
              <a:gd name="connsiteX2098" fmla="*/ 4826499 w 6429829"/>
              <a:gd name="connsiteY2098" fmla="*/ 2927993 h 6857999"/>
              <a:gd name="connsiteX2099" fmla="*/ 4827340 w 6429829"/>
              <a:gd name="connsiteY2099" fmla="*/ 2916203 h 6857999"/>
              <a:gd name="connsiteX2100" fmla="*/ 4829830 w 6429829"/>
              <a:gd name="connsiteY2100" fmla="*/ 2903253 h 6857999"/>
              <a:gd name="connsiteX2101" fmla="*/ 4831222 w 6429829"/>
              <a:gd name="connsiteY2101" fmla="*/ 2891075 h 6857999"/>
              <a:gd name="connsiteX2102" fmla="*/ 4835056 w 6429829"/>
              <a:gd name="connsiteY2102" fmla="*/ 2878298 h 6857999"/>
              <a:gd name="connsiteX2103" fmla="*/ 4838495 w 6429829"/>
              <a:gd name="connsiteY2103" fmla="*/ 2865240 h 6857999"/>
              <a:gd name="connsiteX2104" fmla="*/ 4842877 w 6429829"/>
              <a:gd name="connsiteY2104" fmla="*/ 2852075 h 6857999"/>
              <a:gd name="connsiteX2105" fmla="*/ 4847262 w 6429829"/>
              <a:gd name="connsiteY2105" fmla="*/ 2838910 h 6857999"/>
              <a:gd name="connsiteX2106" fmla="*/ 4853692 w 6429829"/>
              <a:gd name="connsiteY2106" fmla="*/ 2824864 h 6857999"/>
              <a:gd name="connsiteX2107" fmla="*/ 4867499 w 6429829"/>
              <a:gd name="connsiteY2107" fmla="*/ 2796665 h 6857999"/>
              <a:gd name="connsiteX2108" fmla="*/ 4859198 w 6429829"/>
              <a:gd name="connsiteY2108" fmla="*/ 2804751 h 6857999"/>
              <a:gd name="connsiteX2109" fmla="*/ 4854894 w 6429829"/>
              <a:gd name="connsiteY2109" fmla="*/ 2809460 h 6857999"/>
              <a:gd name="connsiteX2110" fmla="*/ 4851049 w 6429829"/>
              <a:gd name="connsiteY2110" fmla="*/ 2812169 h 6857999"/>
              <a:gd name="connsiteX2111" fmla="*/ 4849951 w 6429829"/>
              <a:gd name="connsiteY2111" fmla="*/ 2812942 h 6857999"/>
              <a:gd name="connsiteX2112" fmla="*/ 4849156 w 6429829"/>
              <a:gd name="connsiteY2112" fmla="*/ 2812383 h 6857999"/>
              <a:gd name="connsiteX2113" fmla="*/ 4847566 w 6429829"/>
              <a:gd name="connsiteY2113" fmla="*/ 2811263 h 6857999"/>
              <a:gd name="connsiteX2114" fmla="*/ 4848174 w 6429829"/>
              <a:gd name="connsiteY2114" fmla="*/ 2808596 h 6857999"/>
              <a:gd name="connsiteX2115" fmla="*/ 4850149 w 6429829"/>
              <a:gd name="connsiteY2115" fmla="*/ 2799926 h 6857999"/>
              <a:gd name="connsiteX2116" fmla="*/ 4853680 w 6429829"/>
              <a:gd name="connsiteY2116" fmla="*/ 2788482 h 6857999"/>
              <a:gd name="connsiteX2117" fmla="*/ 4855599 w 6429829"/>
              <a:gd name="connsiteY2117" fmla="*/ 2782092 h 6857999"/>
              <a:gd name="connsiteX2118" fmla="*/ 4855867 w 6429829"/>
              <a:gd name="connsiteY2118" fmla="*/ 2776864 h 6857999"/>
              <a:gd name="connsiteX2119" fmla="*/ 4855340 w 6429829"/>
              <a:gd name="connsiteY2119" fmla="*/ 2771077 h 6857999"/>
              <a:gd name="connsiteX2120" fmla="*/ 4854511 w 6429829"/>
              <a:gd name="connsiteY2120" fmla="*/ 2766622 h 6857999"/>
              <a:gd name="connsiteX2121" fmla="*/ 4851787 w 6429829"/>
              <a:gd name="connsiteY2121" fmla="*/ 2762382 h 6857999"/>
              <a:gd name="connsiteX2122" fmla="*/ 4850747 w 6429829"/>
              <a:gd name="connsiteY2122" fmla="*/ 2760876 h 6857999"/>
              <a:gd name="connsiteX2123" fmla="*/ 4848210 w 6429829"/>
              <a:gd name="connsiteY2123" fmla="*/ 2759862 h 6857999"/>
              <a:gd name="connsiteX2124" fmla="*/ 4850160 w 6429829"/>
              <a:gd name="connsiteY2124" fmla="*/ 2757369 h 6857999"/>
              <a:gd name="connsiteX2125" fmla="*/ 4852358 w 6429829"/>
              <a:gd name="connsiteY2125" fmla="*/ 2755821 h 6857999"/>
              <a:gd name="connsiteX2126" fmla="*/ 4854406 w 6429829"/>
              <a:gd name="connsiteY2126" fmla="*/ 2754939 h 6857999"/>
              <a:gd name="connsiteX2127" fmla="*/ 4855353 w 6429829"/>
              <a:gd name="connsiteY2127" fmla="*/ 2754832 h 6857999"/>
              <a:gd name="connsiteX2128" fmla="*/ 4859235 w 6429829"/>
              <a:gd name="connsiteY2128" fmla="*/ 2756017 h 6857999"/>
              <a:gd name="connsiteX2129" fmla="*/ 4861315 w 6429829"/>
              <a:gd name="connsiteY2129" fmla="*/ 2759031 h 6857999"/>
              <a:gd name="connsiteX2130" fmla="*/ 4864800 w 6429829"/>
              <a:gd name="connsiteY2130" fmla="*/ 2759937 h 6857999"/>
              <a:gd name="connsiteX2131" fmla="*/ 4866143 w 6429829"/>
              <a:gd name="connsiteY2131" fmla="*/ 2760109 h 6857999"/>
              <a:gd name="connsiteX2132" fmla="*/ 4868189 w 6429829"/>
              <a:gd name="connsiteY2132" fmla="*/ 2759229 h 6857999"/>
              <a:gd name="connsiteX2133" fmla="*/ 4870936 w 6429829"/>
              <a:gd name="connsiteY2133" fmla="*/ 2757294 h 6857999"/>
              <a:gd name="connsiteX2134" fmla="*/ 4873287 w 6429829"/>
              <a:gd name="connsiteY2134" fmla="*/ 2755079 h 6857999"/>
              <a:gd name="connsiteX2135" fmla="*/ 4876093 w 6429829"/>
              <a:gd name="connsiteY2135" fmla="*/ 2750864 h 6857999"/>
              <a:gd name="connsiteX2136" fmla="*/ 4879752 w 6429829"/>
              <a:gd name="connsiteY2136" fmla="*/ 2744928 h 6857999"/>
              <a:gd name="connsiteX2137" fmla="*/ 4850278 w 6429829"/>
              <a:gd name="connsiteY2137" fmla="*/ 2726494 h 6857999"/>
              <a:gd name="connsiteX2138" fmla="*/ 4857633 w 6429829"/>
              <a:gd name="connsiteY2138" fmla="*/ 2718516 h 6857999"/>
              <a:gd name="connsiteX2139" fmla="*/ 4863795 w 6429829"/>
              <a:gd name="connsiteY2139" fmla="*/ 2709697 h 6857999"/>
              <a:gd name="connsiteX2140" fmla="*/ 4869009 w 6429829"/>
              <a:gd name="connsiteY2140" fmla="*/ 2700987 h 6857999"/>
              <a:gd name="connsiteX2141" fmla="*/ 4873428 w 6429829"/>
              <a:gd name="connsiteY2141" fmla="*/ 2691716 h 6857999"/>
              <a:gd name="connsiteX2142" fmla="*/ 4876502 w 6429829"/>
              <a:gd name="connsiteY2142" fmla="*/ 2682273 h 6857999"/>
              <a:gd name="connsiteX2143" fmla="*/ 4877682 w 6429829"/>
              <a:gd name="connsiteY2143" fmla="*/ 2673043 h 6857999"/>
              <a:gd name="connsiteX2144" fmla="*/ 4879262 w 6429829"/>
              <a:gd name="connsiteY2144" fmla="*/ 2664093 h 6857999"/>
              <a:gd name="connsiteX2145" fmla="*/ 4879647 w 6429829"/>
              <a:gd name="connsiteY2145" fmla="*/ 2654304 h 6857999"/>
              <a:gd name="connsiteX2146" fmla="*/ 4878490 w 6429829"/>
              <a:gd name="connsiteY2146" fmla="*/ 2631045 h 6857999"/>
              <a:gd name="connsiteX2147" fmla="*/ 4875988 w 6429829"/>
              <a:gd name="connsiteY2147" fmla="*/ 2607614 h 6857999"/>
              <a:gd name="connsiteX2148" fmla="*/ 4873733 w 6429829"/>
              <a:gd name="connsiteY2148" fmla="*/ 2585129 h 6857999"/>
              <a:gd name="connsiteX2149" fmla="*/ 4873370 w 6429829"/>
              <a:gd name="connsiteY2149" fmla="*/ 2562430 h 6857999"/>
              <a:gd name="connsiteX2150" fmla="*/ 4879544 w 6429829"/>
              <a:gd name="connsiteY2150" fmla="*/ 2563681 h 6857999"/>
              <a:gd name="connsiteX2151" fmla="*/ 4885411 w 6429829"/>
              <a:gd name="connsiteY2151" fmla="*/ 2566266 h 6857999"/>
              <a:gd name="connsiteX2152" fmla="*/ 4890883 w 6429829"/>
              <a:gd name="connsiteY2152" fmla="*/ 2568572 h 6857999"/>
              <a:gd name="connsiteX2153" fmla="*/ 4896201 w 6429829"/>
              <a:gd name="connsiteY2153" fmla="*/ 2571545 h 6857999"/>
              <a:gd name="connsiteX2154" fmla="*/ 4899628 w 6429829"/>
              <a:gd name="connsiteY2154" fmla="*/ 2574730 h 6857999"/>
              <a:gd name="connsiteX2155" fmla="*/ 4902749 w 6429829"/>
              <a:gd name="connsiteY2155" fmla="*/ 2579250 h 6857999"/>
              <a:gd name="connsiteX2156" fmla="*/ 4905870 w 6429829"/>
              <a:gd name="connsiteY2156" fmla="*/ 2583770 h 6857999"/>
              <a:gd name="connsiteX2157" fmla="*/ 4907892 w 6429829"/>
              <a:gd name="connsiteY2157" fmla="*/ 2589065 h 6857999"/>
              <a:gd name="connsiteX2158" fmla="*/ 4911541 w 6429829"/>
              <a:gd name="connsiteY2158" fmla="*/ 2599372 h 6857999"/>
              <a:gd name="connsiteX2159" fmla="*/ 4912439 w 6429829"/>
              <a:gd name="connsiteY2159" fmla="*/ 2611615 h 6857999"/>
              <a:gd name="connsiteX2160" fmla="*/ 4913190 w 6429829"/>
              <a:gd name="connsiteY2160" fmla="*/ 2624525 h 6857999"/>
              <a:gd name="connsiteX2161" fmla="*/ 4912838 w 6429829"/>
              <a:gd name="connsiteY2161" fmla="*/ 2638209 h 6857999"/>
              <a:gd name="connsiteX2162" fmla="*/ 4911294 w 6429829"/>
              <a:gd name="connsiteY2162" fmla="*/ 2651052 h 6857999"/>
              <a:gd name="connsiteX2163" fmla="*/ 4909506 w 6429829"/>
              <a:gd name="connsiteY2163" fmla="*/ 2662949 h 6857999"/>
              <a:gd name="connsiteX2164" fmla="*/ 4906138 w 6429829"/>
              <a:gd name="connsiteY2164" fmla="*/ 2683796 h 6857999"/>
              <a:gd name="connsiteX2165" fmla="*/ 4905905 w 6429829"/>
              <a:gd name="connsiteY2165" fmla="*/ 2692919 h 6857999"/>
              <a:gd name="connsiteX2166" fmla="*/ 4905823 w 6429829"/>
              <a:gd name="connsiteY2166" fmla="*/ 2701373 h 6857999"/>
              <a:gd name="connsiteX2167" fmla="*/ 4908490 w 6429829"/>
              <a:gd name="connsiteY2167" fmla="*/ 2707894 h 6857999"/>
              <a:gd name="connsiteX2168" fmla="*/ 4909621 w 6429829"/>
              <a:gd name="connsiteY2168" fmla="*/ 2711016 h 6857999"/>
              <a:gd name="connsiteX2169" fmla="*/ 4912253 w 6429829"/>
              <a:gd name="connsiteY2169" fmla="*/ 2713641 h 6857999"/>
              <a:gd name="connsiteX2170" fmla="*/ 4917197 w 6429829"/>
              <a:gd name="connsiteY2170" fmla="*/ 2710159 h 6857999"/>
              <a:gd name="connsiteX2171" fmla="*/ 4922448 w 6429829"/>
              <a:gd name="connsiteY2171" fmla="*/ 2705342 h 6857999"/>
              <a:gd name="connsiteX2172" fmla="*/ 4926599 w 6429829"/>
              <a:gd name="connsiteY2172" fmla="*/ 2701299 h 6857999"/>
              <a:gd name="connsiteX2173" fmla="*/ 4929802 w 6429829"/>
              <a:gd name="connsiteY2173" fmla="*/ 2697363 h 6857999"/>
              <a:gd name="connsiteX2174" fmla="*/ 4932606 w 6429829"/>
              <a:gd name="connsiteY2174" fmla="*/ 2693149 h 6857999"/>
              <a:gd name="connsiteX2175" fmla="*/ 4935566 w 6429829"/>
              <a:gd name="connsiteY2175" fmla="*/ 2688266 h 6857999"/>
              <a:gd name="connsiteX2176" fmla="*/ 4937575 w 6429829"/>
              <a:gd name="connsiteY2176" fmla="*/ 2683491 h 6857999"/>
              <a:gd name="connsiteX2177" fmla="*/ 4938489 w 6429829"/>
              <a:gd name="connsiteY2177" fmla="*/ 2679489 h 6857999"/>
              <a:gd name="connsiteX2178" fmla="*/ 4940920 w 6429829"/>
              <a:gd name="connsiteY2178" fmla="*/ 2668819 h 6857999"/>
              <a:gd name="connsiteX2179" fmla="*/ 4941211 w 6429829"/>
              <a:gd name="connsiteY2179" fmla="*/ 2657417 h 6857999"/>
              <a:gd name="connsiteX2180" fmla="*/ 4940557 w 6429829"/>
              <a:gd name="connsiteY2180" fmla="*/ 2646121 h 6857999"/>
              <a:gd name="connsiteX2181" fmla="*/ 4939411 w 6429829"/>
              <a:gd name="connsiteY2181" fmla="*/ 2632931 h 6857999"/>
              <a:gd name="connsiteX2182" fmla="*/ 4935987 w 6429829"/>
              <a:gd name="connsiteY2182" fmla="*/ 2603431 h 6857999"/>
              <a:gd name="connsiteX2183" fmla="*/ 4934349 w 6429829"/>
              <a:gd name="connsiteY2183" fmla="*/ 2588348 h 6857999"/>
              <a:gd name="connsiteX2184" fmla="*/ 4933660 w 6429829"/>
              <a:gd name="connsiteY2184" fmla="*/ 2573158 h 6857999"/>
              <a:gd name="connsiteX2185" fmla="*/ 4934315 w 6429829"/>
              <a:gd name="connsiteY2185" fmla="*/ 2558140 h 6857999"/>
              <a:gd name="connsiteX2186" fmla="*/ 4935215 w 6429829"/>
              <a:gd name="connsiteY2186" fmla="*/ 2544070 h 6857999"/>
              <a:gd name="connsiteX2187" fmla="*/ 4939506 w 6429829"/>
              <a:gd name="connsiteY2187" fmla="*/ 2529291 h 6857999"/>
              <a:gd name="connsiteX2188" fmla="*/ 4941727 w 6429829"/>
              <a:gd name="connsiteY2188" fmla="*/ 2521567 h 6857999"/>
              <a:gd name="connsiteX2189" fmla="*/ 4945139 w 6429829"/>
              <a:gd name="connsiteY2189" fmla="*/ 2514686 h 6857999"/>
              <a:gd name="connsiteX2190" fmla="*/ 4942873 w 6429829"/>
              <a:gd name="connsiteY2190" fmla="*/ 2508444 h 6857999"/>
              <a:gd name="connsiteX2191" fmla="*/ 4940149 w 6429829"/>
              <a:gd name="connsiteY2191" fmla="*/ 2504204 h 6857999"/>
              <a:gd name="connsiteX2192" fmla="*/ 4937122 w 6429829"/>
              <a:gd name="connsiteY2192" fmla="*/ 2501298 h 6857999"/>
              <a:gd name="connsiteX2193" fmla="*/ 4933789 w 6429829"/>
              <a:gd name="connsiteY2193" fmla="*/ 2499725 h 6857999"/>
              <a:gd name="connsiteX2194" fmla="*/ 4930001 w 6429829"/>
              <a:gd name="connsiteY2194" fmla="*/ 2500154 h 6857999"/>
              <a:gd name="connsiteX2195" fmla="*/ 4926214 w 6429829"/>
              <a:gd name="connsiteY2195" fmla="*/ 2500581 h 6857999"/>
              <a:gd name="connsiteX2196" fmla="*/ 4921969 w 6429829"/>
              <a:gd name="connsiteY2196" fmla="*/ 2503012 h 6857999"/>
              <a:gd name="connsiteX2197" fmla="*/ 4917481 w 6429829"/>
              <a:gd name="connsiteY2197" fmla="*/ 2504492 h 6857999"/>
              <a:gd name="connsiteX2198" fmla="*/ 4908443 w 6429829"/>
              <a:gd name="connsiteY2198" fmla="*/ 2509737 h 6857999"/>
              <a:gd name="connsiteX2199" fmla="*/ 4904350 w 6429829"/>
              <a:gd name="connsiteY2199" fmla="*/ 2511499 h 6857999"/>
              <a:gd name="connsiteX2200" fmla="*/ 4898915 w 6429829"/>
              <a:gd name="connsiteY2200" fmla="*/ 2513088 h 6857999"/>
              <a:gd name="connsiteX2201" fmla="*/ 4894577 w 6429829"/>
              <a:gd name="connsiteY2201" fmla="*/ 2513903 h 6857999"/>
              <a:gd name="connsiteX2202" fmla="*/ 4890942 w 6429829"/>
              <a:gd name="connsiteY2202" fmla="*/ 2513665 h 6857999"/>
              <a:gd name="connsiteX2203" fmla="*/ 4886112 w 6429829"/>
              <a:gd name="connsiteY2203" fmla="*/ 2512587 h 6857999"/>
              <a:gd name="connsiteX2204" fmla="*/ 4882838 w 6429829"/>
              <a:gd name="connsiteY2204" fmla="*/ 2508734 h 6857999"/>
              <a:gd name="connsiteX2205" fmla="*/ 4891210 w 6429829"/>
              <a:gd name="connsiteY2205" fmla="*/ 2482123 h 6857999"/>
              <a:gd name="connsiteX2206" fmla="*/ 4894401 w 6429829"/>
              <a:gd name="connsiteY2206" fmla="*/ 2468118 h 6857999"/>
              <a:gd name="connsiteX2207" fmla="*/ 4897594 w 6429829"/>
              <a:gd name="connsiteY2207" fmla="*/ 2454113 h 6857999"/>
              <a:gd name="connsiteX2208" fmla="*/ 4899114 w 6429829"/>
              <a:gd name="connsiteY2208" fmla="*/ 2447445 h 6857999"/>
              <a:gd name="connsiteX2209" fmla="*/ 4899138 w 6429829"/>
              <a:gd name="connsiteY2209" fmla="*/ 2441269 h 6857999"/>
              <a:gd name="connsiteX2210" fmla="*/ 4897664 w 6429829"/>
              <a:gd name="connsiteY2210" fmla="*/ 2435589 h 6857999"/>
              <a:gd name="connsiteX2211" fmla="*/ 4897137 w 6429829"/>
              <a:gd name="connsiteY2211" fmla="*/ 2429801 h 6857999"/>
              <a:gd name="connsiteX2212" fmla="*/ 4893865 w 6429829"/>
              <a:gd name="connsiteY2212" fmla="*/ 2425948 h 6857999"/>
              <a:gd name="connsiteX2213" fmla="*/ 4891140 w 6429829"/>
              <a:gd name="connsiteY2213" fmla="*/ 2421708 h 6857999"/>
              <a:gd name="connsiteX2214" fmla="*/ 4886371 w 6429829"/>
              <a:gd name="connsiteY2214" fmla="*/ 2418348 h 6857999"/>
              <a:gd name="connsiteX2215" fmla="*/ 4880749 w 6429829"/>
              <a:gd name="connsiteY2215" fmla="*/ 2416710 h 6857999"/>
              <a:gd name="connsiteX2216" fmla="*/ 4884653 w 6429829"/>
              <a:gd name="connsiteY2216" fmla="*/ 2411721 h 6857999"/>
              <a:gd name="connsiteX2217" fmla="*/ 4887155 w 6429829"/>
              <a:gd name="connsiteY2217" fmla="*/ 2408839 h 6857999"/>
              <a:gd name="connsiteX2218" fmla="*/ 4889598 w 6429829"/>
              <a:gd name="connsiteY2218" fmla="*/ 2408238 h 6857999"/>
              <a:gd name="connsiteX2219" fmla="*/ 4890544 w 6429829"/>
              <a:gd name="connsiteY2219" fmla="*/ 2408131 h 6857999"/>
              <a:gd name="connsiteX2220" fmla="*/ 4894179 w 6429829"/>
              <a:gd name="connsiteY2220" fmla="*/ 2408370 h 6857999"/>
              <a:gd name="connsiteX2221" fmla="*/ 4897908 w 6429829"/>
              <a:gd name="connsiteY2221" fmla="*/ 2410223 h 6857999"/>
              <a:gd name="connsiteX2222" fmla="*/ 4900938 w 6429829"/>
              <a:gd name="connsiteY2222" fmla="*/ 2413128 h 6857999"/>
              <a:gd name="connsiteX2223" fmla="*/ 4904059 w 6429829"/>
              <a:gd name="connsiteY2223" fmla="*/ 2417649 h 6857999"/>
              <a:gd name="connsiteX2224" fmla="*/ 4906631 w 6429829"/>
              <a:gd name="connsiteY2224" fmla="*/ 2422556 h 6857999"/>
              <a:gd name="connsiteX2225" fmla="*/ 4909052 w 6429829"/>
              <a:gd name="connsiteY2225" fmla="*/ 2428129 h 6857999"/>
              <a:gd name="connsiteX2226" fmla="*/ 4911168 w 6429829"/>
              <a:gd name="connsiteY2226" fmla="*/ 2435037 h 6857999"/>
              <a:gd name="connsiteX2227" fmla="*/ 4913681 w 6429829"/>
              <a:gd name="connsiteY2227" fmla="*/ 2442224 h 6857999"/>
              <a:gd name="connsiteX2228" fmla="*/ 4913752 w 6429829"/>
              <a:gd name="connsiteY2228" fmla="*/ 2450012 h 6857999"/>
              <a:gd name="connsiteX2229" fmla="*/ 4914767 w 6429829"/>
              <a:gd name="connsiteY2229" fmla="*/ 2457695 h 6857999"/>
              <a:gd name="connsiteX2230" fmla="*/ 4915388 w 6429829"/>
              <a:gd name="connsiteY2230" fmla="*/ 2465097 h 6857999"/>
              <a:gd name="connsiteX2231" fmla="*/ 4914358 w 6429829"/>
              <a:gd name="connsiteY2231" fmla="*/ 2473659 h 6857999"/>
              <a:gd name="connsiteX2232" fmla="*/ 4913083 w 6429829"/>
              <a:gd name="connsiteY2232" fmla="*/ 2481276 h 6857999"/>
              <a:gd name="connsiteX2233" fmla="*/ 4916778 w 6429829"/>
              <a:gd name="connsiteY2233" fmla="*/ 2479233 h 6857999"/>
              <a:gd name="connsiteX2234" fmla="*/ 4918579 w 6429829"/>
              <a:gd name="connsiteY2234" fmla="*/ 2477406 h 6857999"/>
              <a:gd name="connsiteX2235" fmla="*/ 4920133 w 6429829"/>
              <a:gd name="connsiteY2235" fmla="*/ 2474631 h 6857999"/>
              <a:gd name="connsiteX2236" fmla="*/ 4920895 w 6429829"/>
              <a:gd name="connsiteY2236" fmla="*/ 2471296 h 6857999"/>
              <a:gd name="connsiteX2237" fmla="*/ 4921467 w 6429829"/>
              <a:gd name="connsiteY2237" fmla="*/ 2464734 h 6857999"/>
              <a:gd name="connsiteX2238" fmla="*/ 4923138 w 6429829"/>
              <a:gd name="connsiteY2238" fmla="*/ 2457398 h 6857999"/>
              <a:gd name="connsiteX2239" fmla="*/ 4926377 w 6429829"/>
              <a:gd name="connsiteY2239" fmla="*/ 2457358 h 6857999"/>
              <a:gd name="connsiteX2240" fmla="*/ 4928517 w 6429829"/>
              <a:gd name="connsiteY2240" fmla="*/ 2458090 h 6857999"/>
              <a:gd name="connsiteX2241" fmla="*/ 4930352 w 6429829"/>
              <a:gd name="connsiteY2241" fmla="*/ 2460157 h 6857999"/>
              <a:gd name="connsiteX2242" fmla="*/ 4931089 w 6429829"/>
              <a:gd name="connsiteY2242" fmla="*/ 2462997 h 6857999"/>
              <a:gd name="connsiteX2243" fmla="*/ 4932257 w 6429829"/>
              <a:gd name="connsiteY2243" fmla="*/ 2470012 h 6857999"/>
              <a:gd name="connsiteX2244" fmla="*/ 4933579 w 6429829"/>
              <a:gd name="connsiteY2244" fmla="*/ 2476360 h 6857999"/>
              <a:gd name="connsiteX2245" fmla="*/ 4936783 w 6429829"/>
              <a:gd name="connsiteY2245" fmla="*/ 2472424 h 6857999"/>
              <a:gd name="connsiteX2246" fmla="*/ 4939038 w 6429829"/>
              <a:gd name="connsiteY2246" fmla="*/ 2468596 h 6857999"/>
              <a:gd name="connsiteX2247" fmla="*/ 4943153 w 6429829"/>
              <a:gd name="connsiteY2247" fmla="*/ 2460659 h 6857999"/>
              <a:gd name="connsiteX2248" fmla="*/ 4946227 w 6429829"/>
              <a:gd name="connsiteY2248" fmla="*/ 2451216 h 6857999"/>
              <a:gd name="connsiteX2249" fmla="*/ 4948905 w 6429829"/>
              <a:gd name="connsiteY2249" fmla="*/ 2441493 h 6857999"/>
              <a:gd name="connsiteX2250" fmla="*/ 4951431 w 6429829"/>
              <a:gd name="connsiteY2250" fmla="*/ 2432435 h 6857999"/>
              <a:gd name="connsiteX2251" fmla="*/ 4955055 w 6429829"/>
              <a:gd name="connsiteY2251" fmla="*/ 2422605 h 6857999"/>
              <a:gd name="connsiteX2252" fmla="*/ 4958924 w 6429829"/>
              <a:gd name="connsiteY2252" fmla="*/ 2413721 h 6857999"/>
              <a:gd name="connsiteX2253" fmla="*/ 4631152 w 6429829"/>
              <a:gd name="connsiteY2253" fmla="*/ 2366863 h 6857999"/>
              <a:gd name="connsiteX2254" fmla="*/ 4634522 w 6429829"/>
              <a:gd name="connsiteY2254" fmla="*/ 2372350 h 6857999"/>
              <a:gd name="connsiteX2255" fmla="*/ 4637180 w 6429829"/>
              <a:gd name="connsiteY2255" fmla="*/ 2378896 h 6857999"/>
              <a:gd name="connsiteX2256" fmla="*/ 4638890 w 6429829"/>
              <a:gd name="connsiteY2256" fmla="*/ 2385549 h 6857999"/>
              <a:gd name="connsiteX2257" fmla="*/ 4641396 w 6429829"/>
              <a:gd name="connsiteY2257" fmla="*/ 2392764 h 6857999"/>
              <a:gd name="connsiteX2258" fmla="*/ 4644198 w 6429829"/>
              <a:gd name="connsiteY2258" fmla="*/ 2408752 h 6857999"/>
              <a:gd name="connsiteX2259" fmla="*/ 4646294 w 6429829"/>
              <a:gd name="connsiteY2259" fmla="*/ 2425798 h 6857999"/>
              <a:gd name="connsiteX2260" fmla="*/ 4649376 w 6429829"/>
              <a:gd name="connsiteY2260" fmla="*/ 2460671 h 6857999"/>
              <a:gd name="connsiteX2261" fmla="*/ 4651624 w 6429829"/>
              <a:gd name="connsiteY2261" fmla="*/ 2477049 h 6857999"/>
              <a:gd name="connsiteX2262" fmla="*/ 4654732 w 6429829"/>
              <a:gd name="connsiteY2262" fmla="*/ 2491697 h 6857999"/>
              <a:gd name="connsiteX2263" fmla="*/ 4640220 w 6429829"/>
              <a:gd name="connsiteY2263" fmla="*/ 2468242 h 6857999"/>
              <a:gd name="connsiteX2264" fmla="*/ 4632907 w 6429829"/>
              <a:gd name="connsiteY2264" fmla="*/ 2453747 h 6857999"/>
              <a:gd name="connsiteX2265" fmla="*/ 4626300 w 6429829"/>
              <a:gd name="connsiteY2265" fmla="*/ 2438194 h 6857999"/>
              <a:gd name="connsiteX2266" fmla="*/ 4624104 w 6429829"/>
              <a:gd name="connsiteY2266" fmla="*/ 2429638 h 6857999"/>
              <a:gd name="connsiteX2267" fmla="*/ 4622305 w 6429829"/>
              <a:gd name="connsiteY2267" fmla="*/ 2421364 h 6857999"/>
              <a:gd name="connsiteX2268" fmla="*/ 4620904 w 6429829"/>
              <a:gd name="connsiteY2268" fmla="*/ 2413370 h 6857999"/>
              <a:gd name="connsiteX2269" fmla="*/ 4620764 w 6429829"/>
              <a:gd name="connsiteY2269" fmla="*/ 2403928 h 6857999"/>
              <a:gd name="connsiteX2270" fmla="*/ 4621420 w 6429829"/>
              <a:gd name="connsiteY2270" fmla="*/ 2395046 h 6857999"/>
              <a:gd name="connsiteX2271" fmla="*/ 4623026 w 6429829"/>
              <a:gd name="connsiteY2271" fmla="*/ 2386057 h 6857999"/>
              <a:gd name="connsiteX2272" fmla="*/ 4626537 w 6429829"/>
              <a:gd name="connsiteY2272" fmla="*/ 2376849 h 6857999"/>
              <a:gd name="connsiteX2273" fmla="*/ 4691406 w 6429829"/>
              <a:gd name="connsiteY2273" fmla="*/ 2341268 h 6857999"/>
              <a:gd name="connsiteX2274" fmla="*/ 4688573 w 6429829"/>
              <a:gd name="connsiteY2274" fmla="*/ 2354489 h 6857999"/>
              <a:gd name="connsiteX2275" fmla="*/ 4684802 w 6429829"/>
              <a:gd name="connsiteY2275" fmla="*/ 2367809 h 6857999"/>
              <a:gd name="connsiteX2276" fmla="*/ 4681172 w 6429829"/>
              <a:gd name="connsiteY2276" fmla="*/ 2380467 h 6857999"/>
              <a:gd name="connsiteX2277" fmla="*/ 4679500 w 6429829"/>
              <a:gd name="connsiteY2277" fmla="*/ 2386136 h 6857999"/>
              <a:gd name="connsiteX2278" fmla="*/ 4678763 w 6429829"/>
              <a:gd name="connsiteY2278" fmla="*/ 2391706 h 6857999"/>
              <a:gd name="connsiteX2279" fmla="*/ 4678967 w 6429829"/>
              <a:gd name="connsiteY2279" fmla="*/ 2397175 h 6857999"/>
              <a:gd name="connsiteX2280" fmla="*/ 4679596 w 6429829"/>
              <a:gd name="connsiteY2280" fmla="*/ 2400661 h 6857999"/>
              <a:gd name="connsiteX2281" fmla="*/ 4682501 w 6429829"/>
              <a:gd name="connsiteY2281" fmla="*/ 2404228 h 6857999"/>
              <a:gd name="connsiteX2282" fmla="*/ 4685689 w 6429829"/>
              <a:gd name="connsiteY2282" fmla="*/ 2406473 h 6857999"/>
              <a:gd name="connsiteX2283" fmla="*/ 4690355 w 6429829"/>
              <a:gd name="connsiteY2283" fmla="*/ 2408238 h 6857999"/>
              <a:gd name="connsiteX2284" fmla="*/ 4696643 w 6429829"/>
              <a:gd name="connsiteY2284" fmla="*/ 2408862 h 6857999"/>
              <a:gd name="connsiteX2285" fmla="*/ 4705630 w 6429829"/>
              <a:gd name="connsiteY2285" fmla="*/ 2407583 h 6857999"/>
              <a:gd name="connsiteX2286" fmla="*/ 4715300 w 6429829"/>
              <a:gd name="connsiteY2286" fmla="*/ 2405263 h 6857999"/>
              <a:gd name="connsiteX2287" fmla="*/ 4714735 w 6429829"/>
              <a:gd name="connsiteY2287" fmla="*/ 2407907 h 6857999"/>
              <a:gd name="connsiteX2288" fmla="*/ 4713771 w 6429829"/>
              <a:gd name="connsiteY2288" fmla="*/ 2410271 h 6857999"/>
              <a:gd name="connsiteX2289" fmla="*/ 4712005 w 6429829"/>
              <a:gd name="connsiteY2289" fmla="*/ 2412073 h 6857999"/>
              <a:gd name="connsiteX2290" fmla="*/ 4710642 w 6429829"/>
              <a:gd name="connsiteY2290" fmla="*/ 2414156 h 6857999"/>
              <a:gd name="connsiteX2291" fmla="*/ 4705525 w 6429829"/>
              <a:gd name="connsiteY2291" fmla="*/ 2416638 h 6857999"/>
              <a:gd name="connsiteX2292" fmla="*/ 4700407 w 6429829"/>
              <a:gd name="connsiteY2292" fmla="*/ 2419120 h 6857999"/>
              <a:gd name="connsiteX2293" fmla="*/ 4693695 w 6429829"/>
              <a:gd name="connsiteY2293" fmla="*/ 2420479 h 6857999"/>
              <a:gd name="connsiteX2294" fmla="*/ 4687380 w 6429829"/>
              <a:gd name="connsiteY2294" fmla="*/ 2422119 h 6857999"/>
              <a:gd name="connsiteX2295" fmla="*/ 4681466 w 6429829"/>
              <a:gd name="connsiteY2295" fmla="*/ 2424040 h 6857999"/>
              <a:gd name="connsiteX2296" fmla="*/ 4675152 w 6429829"/>
              <a:gd name="connsiteY2296" fmla="*/ 2425680 h 6857999"/>
              <a:gd name="connsiteX2297" fmla="*/ 4675346 w 6429829"/>
              <a:gd name="connsiteY2297" fmla="*/ 2420492 h 6857999"/>
              <a:gd name="connsiteX2298" fmla="*/ 4673805 w 6429829"/>
              <a:gd name="connsiteY2298" fmla="*/ 2414842 h 6857999"/>
              <a:gd name="connsiteX2299" fmla="*/ 4670608 w 6429829"/>
              <a:gd name="connsiteY2299" fmla="*/ 2401939 h 6857999"/>
              <a:gd name="connsiteX2300" fmla="*/ 4666075 w 6429829"/>
              <a:gd name="connsiteY2300" fmla="*/ 2388856 h 6857999"/>
              <a:gd name="connsiteX2301" fmla="*/ 4661937 w 6429829"/>
              <a:gd name="connsiteY2301" fmla="*/ 2376053 h 6857999"/>
              <a:gd name="connsiteX2302" fmla="*/ 4661080 w 6429829"/>
              <a:gd name="connsiteY2302" fmla="*/ 2369361 h 6857999"/>
              <a:gd name="connsiteX2303" fmla="*/ 4660874 w 6429829"/>
              <a:gd name="connsiteY2303" fmla="*/ 2363892 h 6857999"/>
              <a:gd name="connsiteX2304" fmla="*/ 4662548 w 6429829"/>
              <a:gd name="connsiteY2304" fmla="*/ 2358224 h 6857999"/>
              <a:gd name="connsiteX2305" fmla="*/ 4664479 w 6429829"/>
              <a:gd name="connsiteY2305" fmla="*/ 2353496 h 6857999"/>
              <a:gd name="connsiteX2306" fmla="*/ 4665841 w 6429829"/>
              <a:gd name="connsiteY2306" fmla="*/ 2351414 h 6857999"/>
              <a:gd name="connsiteX2307" fmla="*/ 4668543 w 6429829"/>
              <a:gd name="connsiteY2307" fmla="*/ 2349512 h 6857999"/>
              <a:gd name="connsiteX2308" fmla="*/ 4671244 w 6429829"/>
              <a:gd name="connsiteY2308" fmla="*/ 2347610 h 6857999"/>
              <a:gd name="connsiteX2309" fmla="*/ 4674486 w 6429829"/>
              <a:gd name="connsiteY2309" fmla="*/ 2345327 h 6857999"/>
              <a:gd name="connsiteX2310" fmla="*/ 4677982 w 6429829"/>
              <a:gd name="connsiteY2310" fmla="*/ 2343988 h 6857999"/>
              <a:gd name="connsiteX2311" fmla="*/ 4681879 w 6429829"/>
              <a:gd name="connsiteY2311" fmla="*/ 2342927 h 6857999"/>
              <a:gd name="connsiteX2312" fmla="*/ 4891392 w 6429829"/>
              <a:gd name="connsiteY2312" fmla="*/ 2329457 h 6857999"/>
              <a:gd name="connsiteX2313" fmla="*/ 4887058 w 6429829"/>
              <a:gd name="connsiteY2313" fmla="*/ 2330652 h 6857999"/>
              <a:gd name="connsiteX2314" fmla="*/ 4889135 w 6429829"/>
              <a:gd name="connsiteY2314" fmla="*/ 2329741 h 6857999"/>
              <a:gd name="connsiteX2315" fmla="*/ 4892204 w 6429829"/>
              <a:gd name="connsiteY2315" fmla="*/ 2329233 h 6857999"/>
              <a:gd name="connsiteX2316" fmla="*/ 4891994 w 6429829"/>
              <a:gd name="connsiteY2316" fmla="*/ 2329381 h 6857999"/>
              <a:gd name="connsiteX2317" fmla="*/ 4891392 w 6429829"/>
              <a:gd name="connsiteY2317" fmla="*/ 2329457 h 6857999"/>
              <a:gd name="connsiteX2318" fmla="*/ 4906678 w 6429829"/>
              <a:gd name="connsiteY2318" fmla="*/ 2242425 h 6857999"/>
              <a:gd name="connsiteX2319" fmla="*/ 4912769 w 6429829"/>
              <a:gd name="connsiteY2319" fmla="*/ 2247506 h 6857999"/>
              <a:gd name="connsiteX2320" fmla="*/ 4917958 w 6429829"/>
              <a:gd name="connsiteY2320" fmla="*/ 2254324 h 6857999"/>
              <a:gd name="connsiteX2321" fmla="*/ 4922415 w 6429829"/>
              <a:gd name="connsiteY2321" fmla="*/ 2262209 h 6857999"/>
              <a:gd name="connsiteX2322" fmla="*/ 4925358 w 6429829"/>
              <a:gd name="connsiteY2322" fmla="*/ 2270609 h 6857999"/>
              <a:gd name="connsiteX2323" fmla="*/ 4927620 w 6429829"/>
              <a:gd name="connsiteY2323" fmla="*/ 2281694 h 6857999"/>
              <a:gd name="connsiteX2324" fmla="*/ 4928926 w 6429829"/>
              <a:gd name="connsiteY2324" fmla="*/ 2292900 h 6857999"/>
              <a:gd name="connsiteX2325" fmla="*/ 4928942 w 6429829"/>
              <a:gd name="connsiteY2325" fmla="*/ 2305565 h 6857999"/>
              <a:gd name="connsiteX2326" fmla="*/ 4928224 w 6429829"/>
              <a:gd name="connsiteY2326" fmla="*/ 2319300 h 6857999"/>
              <a:gd name="connsiteX2327" fmla="*/ 4892204 w 6429829"/>
              <a:gd name="connsiteY2327" fmla="*/ 2329233 h 6857999"/>
              <a:gd name="connsiteX2328" fmla="*/ 4896485 w 6429829"/>
              <a:gd name="connsiteY2328" fmla="*/ 2326218 h 6857999"/>
              <a:gd name="connsiteX2329" fmla="*/ 4900590 w 6429829"/>
              <a:gd name="connsiteY2329" fmla="*/ 2322777 h 6857999"/>
              <a:gd name="connsiteX2330" fmla="*/ 4905031 w 6429829"/>
              <a:gd name="connsiteY2330" fmla="*/ 2317995 h 6857999"/>
              <a:gd name="connsiteX2331" fmla="*/ 4908129 w 6429829"/>
              <a:gd name="connsiteY2331" fmla="*/ 2313059 h 6857999"/>
              <a:gd name="connsiteX2332" fmla="*/ 4911398 w 6429829"/>
              <a:gd name="connsiteY2332" fmla="*/ 2307448 h 6857999"/>
              <a:gd name="connsiteX2333" fmla="*/ 4913542 w 6429829"/>
              <a:gd name="connsiteY2333" fmla="*/ 2302632 h 6857999"/>
              <a:gd name="connsiteX2334" fmla="*/ 4914907 w 6429829"/>
              <a:gd name="connsiteY2334" fmla="*/ 2297262 h 6857999"/>
              <a:gd name="connsiteX2335" fmla="*/ 4916096 w 6429829"/>
              <a:gd name="connsiteY2335" fmla="*/ 2292565 h 6857999"/>
              <a:gd name="connsiteX2336" fmla="*/ 4916557 w 6429829"/>
              <a:gd name="connsiteY2336" fmla="*/ 2288934 h 6857999"/>
              <a:gd name="connsiteX2337" fmla="*/ 4915503 w 6429829"/>
              <a:gd name="connsiteY2337" fmla="*/ 2285818 h 6857999"/>
              <a:gd name="connsiteX2338" fmla="*/ 4913937 w 6429829"/>
              <a:gd name="connsiteY2338" fmla="*/ 2284716 h 6857999"/>
              <a:gd name="connsiteX2339" fmla="*/ 4912762 w 6429829"/>
              <a:gd name="connsiteY2339" fmla="*/ 2283888 h 6857999"/>
              <a:gd name="connsiteX2340" fmla="*/ 4910688 w 6429829"/>
              <a:gd name="connsiteY2340" fmla="*/ 2284800 h 6857999"/>
              <a:gd name="connsiteX2341" fmla="*/ 4907487 w 6429829"/>
              <a:gd name="connsiteY2341" fmla="*/ 2286502 h 6857999"/>
              <a:gd name="connsiteX2342" fmla="*/ 4902824 w 6429829"/>
              <a:gd name="connsiteY2342" fmla="*/ 2290337 h 6857999"/>
              <a:gd name="connsiteX2343" fmla="*/ 4896528 w 6429829"/>
              <a:gd name="connsiteY2343" fmla="*/ 2296976 h 6857999"/>
              <a:gd name="connsiteX2344" fmla="*/ 4891880 w 6429829"/>
              <a:gd name="connsiteY2344" fmla="*/ 2295288 h 6857999"/>
              <a:gd name="connsiteX2345" fmla="*/ 4887626 w 6429829"/>
              <a:gd name="connsiteY2345" fmla="*/ 2293874 h 6857999"/>
              <a:gd name="connsiteX2346" fmla="*/ 4886012 w 6429829"/>
              <a:gd name="connsiteY2346" fmla="*/ 2291154 h 6857999"/>
              <a:gd name="connsiteX2347" fmla="*/ 4885570 w 6429829"/>
              <a:gd name="connsiteY2347" fmla="*/ 2289260 h 6857999"/>
              <a:gd name="connsiteX2348" fmla="*/ 4885858 w 6429829"/>
              <a:gd name="connsiteY2348" fmla="*/ 2286300 h 6857999"/>
              <a:gd name="connsiteX2349" fmla="*/ 4888055 w 6429829"/>
              <a:gd name="connsiteY2349" fmla="*/ 2283101 h 6857999"/>
              <a:gd name="connsiteX2350" fmla="*/ 4893569 w 6429829"/>
              <a:gd name="connsiteY2350" fmla="*/ 2275909 h 6857999"/>
              <a:gd name="connsiteX2351" fmla="*/ 4899646 w 6429829"/>
              <a:gd name="connsiteY2351" fmla="*/ 2268323 h 6857999"/>
              <a:gd name="connsiteX2352" fmla="*/ 4902574 w 6429829"/>
              <a:gd name="connsiteY2352" fmla="*/ 2264056 h 6857999"/>
              <a:gd name="connsiteX2353" fmla="*/ 4905110 w 6429829"/>
              <a:gd name="connsiteY2353" fmla="*/ 2259514 h 6857999"/>
              <a:gd name="connsiteX2354" fmla="*/ 4907645 w 6429829"/>
              <a:gd name="connsiteY2354" fmla="*/ 2254973 h 6857999"/>
              <a:gd name="connsiteX2355" fmla="*/ 4908275 w 6429829"/>
              <a:gd name="connsiteY2355" fmla="*/ 2250670 h 6857999"/>
              <a:gd name="connsiteX2356" fmla="*/ 4908515 w 6429829"/>
              <a:gd name="connsiteY2356" fmla="*/ 2246092 h 6857999"/>
              <a:gd name="connsiteX2357" fmla="*/ 4892433 w 6429829"/>
              <a:gd name="connsiteY2357" fmla="*/ 1830385 h 6857999"/>
              <a:gd name="connsiteX2358" fmla="*/ 4896089 w 6429829"/>
              <a:gd name="connsiteY2358" fmla="*/ 1834518 h 6857999"/>
              <a:gd name="connsiteX2359" fmla="*/ 4899038 w 6429829"/>
              <a:gd name="connsiteY2359" fmla="*/ 1839705 h 6857999"/>
              <a:gd name="connsiteX2360" fmla="*/ 4901590 w 6429829"/>
              <a:gd name="connsiteY2360" fmla="*/ 1844616 h 6857999"/>
              <a:gd name="connsiteX2361" fmla="*/ 4903435 w 6429829"/>
              <a:gd name="connsiteY2361" fmla="*/ 1850582 h 6857999"/>
              <a:gd name="connsiteX2362" fmla="*/ 4904918 w 6429829"/>
              <a:gd name="connsiteY2362" fmla="*/ 1864070 h 6857999"/>
              <a:gd name="connsiteX2363" fmla="*/ 4905136 w 6429829"/>
              <a:gd name="connsiteY2363" fmla="*/ 1879006 h 6857999"/>
              <a:gd name="connsiteX2364" fmla="*/ 4905200 w 6429829"/>
              <a:gd name="connsiteY2364" fmla="*/ 1894610 h 6857999"/>
              <a:gd name="connsiteX2365" fmla="*/ 4907561 w 6429829"/>
              <a:gd name="connsiteY2365" fmla="*/ 1910273 h 6857999"/>
              <a:gd name="connsiteX2366" fmla="*/ 4908542 w 6429829"/>
              <a:gd name="connsiteY2366" fmla="*/ 1917966 h 6857999"/>
              <a:gd name="connsiteX2367" fmla="*/ 4910473 w 6429829"/>
              <a:gd name="connsiteY2367" fmla="*/ 1925548 h 6857999"/>
              <a:gd name="connsiteX2368" fmla="*/ 4913352 w 6429829"/>
              <a:gd name="connsiteY2368" fmla="*/ 1933023 h 6857999"/>
              <a:gd name="connsiteX2369" fmla="*/ 4918130 w 6429829"/>
              <a:gd name="connsiteY2369" fmla="*/ 1940277 h 6857999"/>
              <a:gd name="connsiteX2370" fmla="*/ 4913782 w 6429829"/>
              <a:gd name="connsiteY2370" fmla="*/ 1941103 h 6857999"/>
              <a:gd name="connsiteX2371" fmla="*/ 4909276 w 6429829"/>
              <a:gd name="connsiteY2371" fmla="*/ 1942599 h 6857999"/>
              <a:gd name="connsiteX2372" fmla="*/ 4906118 w 6429829"/>
              <a:gd name="connsiteY2372" fmla="*/ 1944265 h 6857999"/>
              <a:gd name="connsiteX2373" fmla="*/ 4903754 w 6429829"/>
              <a:gd name="connsiteY2373" fmla="*/ 1946488 h 6857999"/>
              <a:gd name="connsiteX2374" fmla="*/ 4902338 w 6429829"/>
              <a:gd name="connsiteY2374" fmla="*/ 1948604 h 6857999"/>
              <a:gd name="connsiteX2375" fmla="*/ 4899818 w 6429829"/>
              <a:gd name="connsiteY2375" fmla="*/ 1951496 h 6857999"/>
              <a:gd name="connsiteX2376" fmla="*/ 4899437 w 6429829"/>
              <a:gd name="connsiteY2376" fmla="*/ 1955117 h 6857999"/>
              <a:gd name="connsiteX2377" fmla="*/ 4898659 w 6429829"/>
              <a:gd name="connsiteY2377" fmla="*/ 1958459 h 6857999"/>
              <a:gd name="connsiteX2378" fmla="*/ 4892225 w 6429829"/>
              <a:gd name="connsiteY2378" fmla="*/ 1952371 h 6857999"/>
              <a:gd name="connsiteX2379" fmla="*/ 4887291 w 6429829"/>
              <a:gd name="connsiteY2379" fmla="*/ 1945787 h 6857999"/>
              <a:gd name="connsiteX2380" fmla="*/ 4882756 w 6429829"/>
              <a:gd name="connsiteY2380" fmla="*/ 1939479 h 6857999"/>
              <a:gd name="connsiteX2381" fmla="*/ 4880273 w 6429829"/>
              <a:gd name="connsiteY2381" fmla="*/ 1932285 h 6857999"/>
              <a:gd name="connsiteX2382" fmla="*/ 4877946 w 6429829"/>
              <a:gd name="connsiteY2382" fmla="*/ 1924423 h 6857999"/>
              <a:gd name="connsiteX2383" fmla="*/ 4876965 w 6429829"/>
              <a:gd name="connsiteY2383" fmla="*/ 1916731 h 6857999"/>
              <a:gd name="connsiteX2384" fmla="*/ 4875585 w 6429829"/>
              <a:gd name="connsiteY2384" fmla="*/ 1908759 h 6857999"/>
              <a:gd name="connsiteX2385" fmla="*/ 4876660 w 6429829"/>
              <a:gd name="connsiteY2385" fmla="*/ 1900179 h 6857999"/>
              <a:gd name="connsiteX2386" fmla="*/ 4876780 w 6429829"/>
              <a:gd name="connsiteY2386" fmla="*/ 1891709 h 6857999"/>
              <a:gd name="connsiteX2387" fmla="*/ 4878405 w 6429829"/>
              <a:gd name="connsiteY2387" fmla="*/ 1882741 h 6857999"/>
              <a:gd name="connsiteX2388" fmla="*/ 4881500 w 6429829"/>
              <a:gd name="connsiteY2388" fmla="*/ 1865471 h 6857999"/>
              <a:gd name="connsiteX2389" fmla="*/ 4887044 w 6429829"/>
              <a:gd name="connsiteY2389" fmla="*/ 1847594 h 6857999"/>
              <a:gd name="connsiteX2390" fmla="*/ 4576573 w 6429829"/>
              <a:gd name="connsiteY2390" fmla="*/ 1818213 h 6857999"/>
              <a:gd name="connsiteX2391" fmla="*/ 4576968 w 6429829"/>
              <a:gd name="connsiteY2391" fmla="*/ 1818491 h 6857999"/>
              <a:gd name="connsiteX2392" fmla="*/ 4578951 w 6429829"/>
              <a:gd name="connsiteY2392" fmla="*/ 1819888 h 6857999"/>
              <a:gd name="connsiteX2393" fmla="*/ 4581948 w 6429829"/>
              <a:gd name="connsiteY2393" fmla="*/ 1827270 h 6857999"/>
              <a:gd name="connsiteX2394" fmla="*/ 4586649 w 6429829"/>
              <a:gd name="connsiteY2394" fmla="*/ 1837362 h 6857999"/>
              <a:gd name="connsiteX2395" fmla="*/ 4592283 w 6429829"/>
              <a:gd name="connsiteY2395" fmla="*/ 1847355 h 6857999"/>
              <a:gd name="connsiteX2396" fmla="*/ 4595434 w 6429829"/>
              <a:gd name="connsiteY2396" fmla="*/ 1851835 h 6857999"/>
              <a:gd name="connsiteX2397" fmla="*/ 4599659 w 6429829"/>
              <a:gd name="connsiteY2397" fmla="*/ 1855562 h 6857999"/>
              <a:gd name="connsiteX2398" fmla="*/ 4603227 w 6429829"/>
              <a:gd name="connsiteY2398" fmla="*/ 1858074 h 6857999"/>
              <a:gd name="connsiteX2399" fmla="*/ 4605347 w 6429829"/>
              <a:gd name="connsiteY2399" fmla="*/ 1858816 h 6857999"/>
              <a:gd name="connsiteX2400" fmla="*/ 4608142 w 6429829"/>
              <a:gd name="connsiteY2400" fmla="*/ 1858522 h 6857999"/>
              <a:gd name="connsiteX2401" fmla="*/ 4610936 w 6429829"/>
              <a:gd name="connsiteY2401" fmla="*/ 1858231 h 6857999"/>
              <a:gd name="connsiteX2402" fmla="*/ 4612402 w 6429829"/>
              <a:gd name="connsiteY2402" fmla="*/ 1857757 h 6857999"/>
              <a:gd name="connsiteX2403" fmla="*/ 4616007 w 6429829"/>
              <a:gd name="connsiteY2403" fmla="*/ 1855775 h 6857999"/>
              <a:gd name="connsiteX2404" fmla="*/ 4618681 w 6429829"/>
              <a:gd name="connsiteY2404" fmla="*/ 1853892 h 6857999"/>
              <a:gd name="connsiteX2405" fmla="*/ 4619952 w 6429829"/>
              <a:gd name="connsiteY2405" fmla="*/ 1860815 h 6857999"/>
              <a:gd name="connsiteX2406" fmla="*/ 4619243 w 6429829"/>
              <a:gd name="connsiteY2406" fmla="*/ 1866340 h 6857999"/>
              <a:gd name="connsiteX2407" fmla="*/ 4618135 w 6429829"/>
              <a:gd name="connsiteY2407" fmla="*/ 1871587 h 6857999"/>
              <a:gd name="connsiteX2408" fmla="*/ 4616495 w 6429829"/>
              <a:gd name="connsiteY2408" fmla="*/ 1877210 h 6857999"/>
              <a:gd name="connsiteX2409" fmla="*/ 4614594 w 6429829"/>
              <a:gd name="connsiteY2409" fmla="*/ 1881899 h 6857999"/>
              <a:gd name="connsiteX2410" fmla="*/ 4614282 w 6429829"/>
              <a:gd name="connsiteY2410" fmla="*/ 1887704 h 6857999"/>
              <a:gd name="connsiteX2411" fmla="*/ 4613968 w 6429829"/>
              <a:gd name="connsiteY2411" fmla="*/ 1893510 h 6857999"/>
              <a:gd name="connsiteX2412" fmla="*/ 4614844 w 6429829"/>
              <a:gd name="connsiteY2412" fmla="*/ 1900152 h 6857999"/>
              <a:gd name="connsiteX2413" fmla="*/ 4608085 w 6429829"/>
              <a:gd name="connsiteY2413" fmla="*/ 1897652 h 6857999"/>
              <a:gd name="connsiteX2414" fmla="*/ 4602259 w 6429829"/>
              <a:gd name="connsiteY2414" fmla="*/ 1895054 h 6857999"/>
              <a:gd name="connsiteX2415" fmla="*/ 4598294 w 6429829"/>
              <a:gd name="connsiteY2415" fmla="*/ 1892261 h 6857999"/>
              <a:gd name="connsiteX2416" fmla="*/ 4593934 w 6429829"/>
              <a:gd name="connsiteY2416" fmla="*/ 1889191 h 6857999"/>
              <a:gd name="connsiteX2417" fmla="*/ 4590641 w 6429829"/>
              <a:gd name="connsiteY2417" fmla="*/ 1885367 h 6857999"/>
              <a:gd name="connsiteX2418" fmla="*/ 4588677 w 6429829"/>
              <a:gd name="connsiteY2418" fmla="*/ 1881724 h 6857999"/>
              <a:gd name="connsiteX2419" fmla="*/ 4584492 w 6429829"/>
              <a:gd name="connsiteY2419" fmla="*/ 1873503 h 6857999"/>
              <a:gd name="connsiteX2420" fmla="*/ 4582307 w 6429829"/>
              <a:gd name="connsiteY2420" fmla="*/ 1864433 h 6857999"/>
              <a:gd name="connsiteX2421" fmla="*/ 4579744 w 6429829"/>
              <a:gd name="connsiteY2421" fmla="*/ 1852835 h 6857999"/>
              <a:gd name="connsiteX2422" fmla="*/ 4577060 w 6429829"/>
              <a:gd name="connsiteY2422" fmla="*/ 1839646 h 6857999"/>
              <a:gd name="connsiteX2423" fmla="*/ 4571999 w 6429829"/>
              <a:gd name="connsiteY2423" fmla="*/ 1824784 h 6857999"/>
              <a:gd name="connsiteX2424" fmla="*/ 4573759 w 6429829"/>
              <a:gd name="connsiteY2424" fmla="*/ 1820751 h 6857999"/>
              <a:gd name="connsiteX2425" fmla="*/ 4574710 w 6429829"/>
              <a:gd name="connsiteY2425" fmla="*/ 1818408 h 6857999"/>
              <a:gd name="connsiteX2426" fmla="*/ 4836388 w 6429829"/>
              <a:gd name="connsiteY2426" fmla="*/ 1661067 h 6857999"/>
              <a:gd name="connsiteX2427" fmla="*/ 4843265 w 6429829"/>
              <a:gd name="connsiteY2427" fmla="*/ 1669775 h 6857999"/>
              <a:gd name="connsiteX2428" fmla="*/ 4850438 w 6429829"/>
              <a:gd name="connsiteY2428" fmla="*/ 1677145 h 6857999"/>
              <a:gd name="connsiteX2429" fmla="*/ 4856260 w 6429829"/>
              <a:gd name="connsiteY2429" fmla="*/ 1684337 h 6857999"/>
              <a:gd name="connsiteX2430" fmla="*/ 4862632 w 6429829"/>
              <a:gd name="connsiteY2430" fmla="*/ 1691143 h 6857999"/>
              <a:gd name="connsiteX2431" fmla="*/ 4867355 w 6429829"/>
              <a:gd name="connsiteY2431" fmla="*/ 1699108 h 6857999"/>
              <a:gd name="connsiteX2432" fmla="*/ 4868767 w 6429829"/>
              <a:gd name="connsiteY2432" fmla="*/ 1703196 h 6857999"/>
              <a:gd name="connsiteX2433" fmla="*/ 4869884 w 6429829"/>
              <a:gd name="connsiteY2433" fmla="*/ 1708619 h 6857999"/>
              <a:gd name="connsiteX2434" fmla="*/ 4870197 w 6429829"/>
              <a:gd name="connsiteY2434" fmla="*/ 1713479 h 6857999"/>
              <a:gd name="connsiteX2435" fmla="*/ 4870220 w 6429829"/>
              <a:gd name="connsiteY2435" fmla="*/ 1719677 h 6857999"/>
              <a:gd name="connsiteX2436" fmla="*/ 4869835 w 6429829"/>
              <a:gd name="connsiteY2436" fmla="*/ 1725592 h 6857999"/>
              <a:gd name="connsiteX2437" fmla="*/ 4867658 w 6429829"/>
              <a:gd name="connsiteY2437" fmla="*/ 1733337 h 6857999"/>
              <a:gd name="connsiteX2438" fmla="*/ 4864302 w 6429829"/>
              <a:gd name="connsiteY2438" fmla="*/ 1731747 h 6857999"/>
              <a:gd name="connsiteX2439" fmla="*/ 4859998 w 6429829"/>
              <a:gd name="connsiteY2439" fmla="*/ 1730261 h 6857999"/>
              <a:gd name="connsiteX2440" fmla="*/ 4856790 w 6429829"/>
              <a:gd name="connsiteY2440" fmla="*/ 1728003 h 6857999"/>
              <a:gd name="connsiteX2441" fmla="*/ 4853585 w 6429829"/>
              <a:gd name="connsiteY2441" fmla="*/ 1725745 h 6857999"/>
              <a:gd name="connsiteX2442" fmla="*/ 4849261 w 6429829"/>
              <a:gd name="connsiteY2442" fmla="*/ 1718061 h 6857999"/>
              <a:gd name="connsiteX2443" fmla="*/ 4845636 w 6429829"/>
              <a:gd name="connsiteY2443" fmla="*/ 1709324 h 6857999"/>
              <a:gd name="connsiteX2444" fmla="*/ 4841903 w 6429829"/>
              <a:gd name="connsiteY2444" fmla="*/ 1698964 h 6857999"/>
              <a:gd name="connsiteX2445" fmla="*/ 4839417 w 6429829"/>
              <a:gd name="connsiteY2445" fmla="*/ 1687164 h 6857999"/>
              <a:gd name="connsiteX2446" fmla="*/ 4574194 w 6429829"/>
              <a:gd name="connsiteY2446" fmla="*/ 1562839 h 6857999"/>
              <a:gd name="connsiteX2447" fmla="*/ 4578723 w 6429829"/>
              <a:gd name="connsiteY2447" fmla="*/ 1563019 h 6857999"/>
              <a:gd name="connsiteX2448" fmla="*/ 4581786 w 6429829"/>
              <a:gd name="connsiteY2448" fmla="*/ 1563668 h 6857999"/>
              <a:gd name="connsiteX2449" fmla="*/ 4585246 w 6429829"/>
              <a:gd name="connsiteY2449" fmla="*/ 1564598 h 6857999"/>
              <a:gd name="connsiteX2450" fmla="*/ 4588434 w 6429829"/>
              <a:gd name="connsiteY2450" fmla="*/ 1566843 h 6857999"/>
              <a:gd name="connsiteX2451" fmla="*/ 4591349 w 6429829"/>
              <a:gd name="connsiteY2451" fmla="*/ 1570403 h 6857999"/>
              <a:gd name="connsiteX2452" fmla="*/ 4595317 w 6429829"/>
              <a:gd name="connsiteY2452" fmla="*/ 1577713 h 6857999"/>
              <a:gd name="connsiteX2453" fmla="*/ 4599402 w 6429829"/>
              <a:gd name="connsiteY2453" fmla="*/ 1586620 h 6857999"/>
              <a:gd name="connsiteX2454" fmla="*/ 4602287 w 6429829"/>
              <a:gd name="connsiteY2454" fmla="*/ 1596937 h 6857999"/>
              <a:gd name="connsiteX2455" fmla="*/ 4606986 w 6429829"/>
              <a:gd name="connsiteY2455" fmla="*/ 1618323 h 6857999"/>
              <a:gd name="connsiteX2456" fmla="*/ 4599667 w 6429829"/>
              <a:gd name="connsiteY2456" fmla="*/ 1616181 h 6857999"/>
              <a:gd name="connsiteX2457" fmla="*/ 4596604 w 6429829"/>
              <a:gd name="connsiteY2457" fmla="*/ 1615531 h 6857999"/>
              <a:gd name="connsiteX2458" fmla="*/ 4593407 w 6429829"/>
              <a:gd name="connsiteY2458" fmla="*/ 1615539 h 6857999"/>
              <a:gd name="connsiteX2459" fmla="*/ 4590869 w 6429829"/>
              <a:gd name="connsiteY2459" fmla="*/ 1616765 h 6857999"/>
              <a:gd name="connsiteX2460" fmla="*/ 4589128 w 6429829"/>
              <a:gd name="connsiteY2460" fmla="*/ 1618552 h 6857999"/>
              <a:gd name="connsiteX2461" fmla="*/ 4588048 w 6429829"/>
              <a:gd name="connsiteY2461" fmla="*/ 1621558 h 6857999"/>
              <a:gd name="connsiteX2462" fmla="*/ 4588164 w 6429829"/>
              <a:gd name="connsiteY2462" fmla="*/ 1625405 h 6857999"/>
              <a:gd name="connsiteX2463" fmla="*/ 4583781 w 6429829"/>
              <a:gd name="connsiteY2463" fmla="*/ 1622318 h 6857999"/>
              <a:gd name="connsiteX2464" fmla="*/ 4581128 w 6429829"/>
              <a:gd name="connsiteY2464" fmla="*/ 1619696 h 6857999"/>
              <a:gd name="connsiteX2465" fmla="*/ 4578873 w 6429829"/>
              <a:gd name="connsiteY2465" fmla="*/ 1617355 h 6857999"/>
              <a:gd name="connsiteX2466" fmla="*/ 4578622 w 6429829"/>
              <a:gd name="connsiteY2466" fmla="*/ 1614163 h 6857999"/>
              <a:gd name="connsiteX2467" fmla="*/ 4578767 w 6429829"/>
              <a:gd name="connsiteY2467" fmla="*/ 1611255 h 6857999"/>
              <a:gd name="connsiteX2468" fmla="*/ 4579312 w 6429829"/>
              <a:gd name="connsiteY2468" fmla="*/ 1608626 h 6857999"/>
              <a:gd name="connsiteX2469" fmla="*/ 4581211 w 6429829"/>
              <a:gd name="connsiteY2469" fmla="*/ 1601677 h 6857999"/>
              <a:gd name="connsiteX2470" fmla="*/ 4583643 w 6429829"/>
              <a:gd name="connsiteY2470" fmla="*/ 1594352 h 6857999"/>
              <a:gd name="connsiteX2471" fmla="*/ 4583529 w 6429829"/>
              <a:gd name="connsiteY2471" fmla="*/ 1590504 h 6857999"/>
              <a:gd name="connsiteX2472" fmla="*/ 4583015 w 6429829"/>
              <a:gd name="connsiteY2472" fmla="*/ 1586376 h 6857999"/>
              <a:gd name="connsiteX2473" fmla="*/ 4582237 w 6429829"/>
              <a:gd name="connsiteY2473" fmla="*/ 1581310 h 6857999"/>
              <a:gd name="connsiteX2474" fmla="*/ 4579331 w 6429829"/>
              <a:gd name="connsiteY2474" fmla="*/ 1575499 h 6857999"/>
              <a:gd name="connsiteX2475" fmla="*/ 4575891 w 6429829"/>
              <a:gd name="connsiteY2475" fmla="*/ 1570063 h 6857999"/>
              <a:gd name="connsiteX2476" fmla="*/ 4569391 w 6429829"/>
              <a:gd name="connsiteY2476" fmla="*/ 1563977 h 6857999"/>
              <a:gd name="connsiteX2477" fmla="*/ 4536987 w 6429829"/>
              <a:gd name="connsiteY2477" fmla="*/ 1438625 h 6857999"/>
              <a:gd name="connsiteX2478" fmla="*/ 4541960 w 6429829"/>
              <a:gd name="connsiteY2478" fmla="*/ 1441348 h 6857999"/>
              <a:gd name="connsiteX2479" fmla="*/ 4545426 w 6429829"/>
              <a:gd name="connsiteY2479" fmla="*/ 1444567 h 6857999"/>
              <a:gd name="connsiteX2480" fmla="*/ 4549389 w 6429829"/>
              <a:gd name="connsiteY2480" fmla="*/ 1449699 h 6857999"/>
              <a:gd name="connsiteX2481" fmla="*/ 4552800 w 6429829"/>
              <a:gd name="connsiteY2481" fmla="*/ 1455218 h 6857999"/>
              <a:gd name="connsiteX2482" fmla="*/ 4557658 w 6429829"/>
              <a:gd name="connsiteY2482" fmla="*/ 1468774 h 6857999"/>
              <a:gd name="connsiteX2483" fmla="*/ 4562461 w 6429829"/>
              <a:gd name="connsiteY2483" fmla="*/ 1484632 h 6857999"/>
              <a:gd name="connsiteX2484" fmla="*/ 4566866 w 6429829"/>
              <a:gd name="connsiteY2484" fmla="*/ 1500205 h 6857999"/>
              <a:gd name="connsiteX2485" fmla="*/ 4571572 w 6429829"/>
              <a:gd name="connsiteY2485" fmla="*/ 1514434 h 6857999"/>
              <a:gd name="connsiteX2486" fmla="*/ 4574280 w 6429829"/>
              <a:gd name="connsiteY2486" fmla="*/ 1521017 h 6857999"/>
              <a:gd name="connsiteX2487" fmla="*/ 4577690 w 6429829"/>
              <a:gd name="connsiteY2487" fmla="*/ 1526537 h 6857999"/>
              <a:gd name="connsiteX2488" fmla="*/ 4582209 w 6429829"/>
              <a:gd name="connsiteY2488" fmla="*/ 1531278 h 6857999"/>
              <a:gd name="connsiteX2489" fmla="*/ 4586226 w 6429829"/>
              <a:gd name="connsiteY2489" fmla="*/ 1534107 h 6857999"/>
              <a:gd name="connsiteX2490" fmla="*/ 4582102 w 6429829"/>
              <a:gd name="connsiteY2490" fmla="*/ 1535880 h 6857999"/>
              <a:gd name="connsiteX2491" fmla="*/ 4578531 w 6429829"/>
              <a:gd name="connsiteY2491" fmla="*/ 1537263 h 6857999"/>
              <a:gd name="connsiteX2492" fmla="*/ 4575765 w 6429829"/>
              <a:gd name="connsiteY2492" fmla="*/ 1539211 h 6857999"/>
              <a:gd name="connsiteX2493" fmla="*/ 4572997 w 6429829"/>
              <a:gd name="connsiteY2493" fmla="*/ 1541160 h 6857999"/>
              <a:gd name="connsiteX2494" fmla="*/ 4570880 w 6429829"/>
              <a:gd name="connsiteY2494" fmla="*/ 1544346 h 6857999"/>
              <a:gd name="connsiteX2495" fmla="*/ 4569872 w 6429829"/>
              <a:gd name="connsiteY2495" fmla="*/ 1546755 h 6857999"/>
              <a:gd name="connsiteX2496" fmla="*/ 4569114 w 6429829"/>
              <a:gd name="connsiteY2496" fmla="*/ 1550118 h 6857999"/>
              <a:gd name="connsiteX2497" fmla="*/ 4568909 w 6429829"/>
              <a:gd name="connsiteY2497" fmla="*/ 1553093 h 6857999"/>
              <a:gd name="connsiteX2498" fmla="*/ 4562088 w 6429829"/>
              <a:gd name="connsiteY2498" fmla="*/ 1542053 h 6857999"/>
              <a:gd name="connsiteX2499" fmla="*/ 4557729 w 6429829"/>
              <a:gd name="connsiteY2499" fmla="*/ 1530408 h 6857999"/>
              <a:gd name="connsiteX2500" fmla="*/ 4553673 w 6429829"/>
              <a:gd name="connsiteY2500" fmla="*/ 1517419 h 6857999"/>
              <a:gd name="connsiteX2501" fmla="*/ 4550880 w 6429829"/>
              <a:gd name="connsiteY2501" fmla="*/ 1502977 h 6857999"/>
              <a:gd name="connsiteX2502" fmla="*/ 4544634 w 6429829"/>
              <a:gd name="connsiteY2502" fmla="*/ 1472854 h 6857999"/>
              <a:gd name="connsiteX2503" fmla="*/ 4540936 w 6429829"/>
              <a:gd name="connsiteY2503" fmla="*/ 1456218 h 6857999"/>
              <a:gd name="connsiteX2504" fmla="*/ 4680630 w 6429829"/>
              <a:gd name="connsiteY2504" fmla="*/ 1438494 h 6857999"/>
              <a:gd name="connsiteX2505" fmla="*/ 4685289 w 6429829"/>
              <a:gd name="connsiteY2505" fmla="*/ 1440242 h 6857999"/>
              <a:gd name="connsiteX2506" fmla="*/ 4688563 w 6429829"/>
              <a:gd name="connsiteY2506" fmla="*/ 1444082 h 6857999"/>
              <a:gd name="connsiteX2507" fmla="*/ 4693030 w 6429829"/>
              <a:gd name="connsiteY2507" fmla="*/ 1448759 h 6857999"/>
              <a:gd name="connsiteX2508" fmla="*/ 4695717 w 6429829"/>
              <a:gd name="connsiteY2508" fmla="*/ 1455249 h 6857999"/>
              <a:gd name="connsiteX2509" fmla="*/ 4698946 w 6429829"/>
              <a:gd name="connsiteY2509" fmla="*/ 1461355 h 6857999"/>
              <a:gd name="connsiteX2510" fmla="*/ 4701735 w 6429829"/>
              <a:gd name="connsiteY2510" fmla="*/ 1469448 h 6857999"/>
              <a:gd name="connsiteX2511" fmla="*/ 4706374 w 6429829"/>
              <a:gd name="connsiteY2511" fmla="*/ 1485740 h 6857999"/>
              <a:gd name="connsiteX2512" fmla="*/ 4710317 w 6429829"/>
              <a:gd name="connsiteY2512" fmla="*/ 1503077 h 6857999"/>
              <a:gd name="connsiteX2513" fmla="*/ 4712282 w 6429829"/>
              <a:gd name="connsiteY2513" fmla="*/ 1519018 h 6857999"/>
              <a:gd name="connsiteX2514" fmla="*/ 4711862 w 6429829"/>
              <a:gd name="connsiteY2514" fmla="*/ 1533280 h 6857999"/>
              <a:gd name="connsiteX2515" fmla="*/ 4711083 w 6429829"/>
              <a:gd name="connsiteY2515" fmla="*/ 1538859 h 6857999"/>
              <a:gd name="connsiteX2516" fmla="*/ 4710595 w 6429829"/>
              <a:gd name="connsiteY2516" fmla="*/ 1543115 h 6857999"/>
              <a:gd name="connsiteX2517" fmla="*/ 4705539 w 6429829"/>
              <a:gd name="connsiteY2517" fmla="*/ 1541085 h 6857999"/>
              <a:gd name="connsiteX2518" fmla="*/ 4701865 w 6429829"/>
              <a:gd name="connsiteY2518" fmla="*/ 1536967 h 6857999"/>
              <a:gd name="connsiteX2519" fmla="*/ 4697799 w 6429829"/>
              <a:gd name="connsiteY2519" fmla="*/ 1532570 h 6857999"/>
              <a:gd name="connsiteX2520" fmla="*/ 4694421 w 6429829"/>
              <a:gd name="connsiteY2520" fmla="*/ 1527125 h 6857999"/>
              <a:gd name="connsiteX2521" fmla="*/ 4691880 w 6429829"/>
              <a:gd name="connsiteY2521" fmla="*/ 1519973 h 6857999"/>
              <a:gd name="connsiteX2522" fmla="*/ 4688398 w 6429829"/>
              <a:gd name="connsiteY2522" fmla="*/ 1512925 h 6857999"/>
              <a:gd name="connsiteX2523" fmla="*/ 4683910 w 6429829"/>
              <a:gd name="connsiteY2523" fmla="*/ 1495971 h 6857999"/>
              <a:gd name="connsiteX2524" fmla="*/ 4680360 w 6429829"/>
              <a:gd name="connsiteY2524" fmla="*/ 1478915 h 6857999"/>
              <a:gd name="connsiteX2525" fmla="*/ 4678399 w 6429829"/>
              <a:gd name="connsiteY2525" fmla="*/ 1462973 h 6857999"/>
              <a:gd name="connsiteX2526" fmla="*/ 4678273 w 6429829"/>
              <a:gd name="connsiteY2526" fmla="*/ 1449094 h 6857999"/>
              <a:gd name="connsiteX2527" fmla="*/ 4678659 w 6429829"/>
              <a:gd name="connsiteY2527" fmla="*/ 1443235 h 6857999"/>
              <a:gd name="connsiteX2528" fmla="*/ 4531786 w 6429829"/>
              <a:gd name="connsiteY2528" fmla="*/ 1383912 h 6857999"/>
              <a:gd name="connsiteX2529" fmla="*/ 4537944 w 6429829"/>
              <a:gd name="connsiteY2529" fmla="*/ 1385159 h 6857999"/>
              <a:gd name="connsiteX2530" fmla="*/ 4543160 w 6429829"/>
              <a:gd name="connsiteY2530" fmla="*/ 1386511 h 6857999"/>
              <a:gd name="connsiteX2531" fmla="*/ 4548770 w 6429829"/>
              <a:gd name="connsiteY2531" fmla="*/ 1388144 h 6857999"/>
              <a:gd name="connsiteX2532" fmla="*/ 4553284 w 6429829"/>
              <a:gd name="connsiteY2532" fmla="*/ 1390550 h 6857999"/>
              <a:gd name="connsiteX2533" fmla="*/ 4557249 w 6429829"/>
              <a:gd name="connsiteY2533" fmla="*/ 1393342 h 6857999"/>
              <a:gd name="connsiteX2534" fmla="*/ 4562007 w 6429829"/>
              <a:gd name="connsiteY2534" fmla="*/ 1396693 h 6857999"/>
              <a:gd name="connsiteX2535" fmla="*/ 4569480 w 6429829"/>
              <a:gd name="connsiteY2535" fmla="*/ 1404276 h 6857999"/>
              <a:gd name="connsiteX2536" fmla="*/ 4575854 w 6429829"/>
              <a:gd name="connsiteY2536" fmla="*/ 1412629 h 6857999"/>
              <a:gd name="connsiteX2537" fmla="*/ 4581774 w 6429829"/>
              <a:gd name="connsiteY2537" fmla="*/ 1422981 h 6857999"/>
              <a:gd name="connsiteX2538" fmla="*/ 4587140 w 6429829"/>
              <a:gd name="connsiteY2538" fmla="*/ 1433720 h 6857999"/>
              <a:gd name="connsiteX2539" fmla="*/ 4590864 w 6429829"/>
              <a:gd name="connsiteY2539" fmla="*/ 1445617 h 6857999"/>
              <a:gd name="connsiteX2540" fmla="*/ 4598949 w 6429829"/>
              <a:gd name="connsiteY2540" fmla="*/ 1470638 h 6857999"/>
              <a:gd name="connsiteX2541" fmla="*/ 4605540 w 6429829"/>
              <a:gd name="connsiteY2541" fmla="*/ 1496153 h 6857999"/>
              <a:gd name="connsiteX2542" fmla="*/ 4612284 w 6429829"/>
              <a:gd name="connsiteY2542" fmla="*/ 1521001 h 6857999"/>
              <a:gd name="connsiteX2543" fmla="*/ 4616007 w 6429829"/>
              <a:gd name="connsiteY2543" fmla="*/ 1532899 h 6857999"/>
              <a:gd name="connsiteX2544" fmla="*/ 4620978 w 6429829"/>
              <a:gd name="connsiteY2544" fmla="*/ 1543359 h 6857999"/>
              <a:gd name="connsiteX2545" fmla="*/ 4613203 w 6429829"/>
              <a:gd name="connsiteY2545" fmla="*/ 1537109 h 6857999"/>
              <a:gd name="connsiteX2546" fmla="*/ 4606675 w 6429829"/>
              <a:gd name="connsiteY2546" fmla="*/ 1529419 h 6857999"/>
              <a:gd name="connsiteX2547" fmla="*/ 4601397 w 6429829"/>
              <a:gd name="connsiteY2547" fmla="*/ 1520291 h 6857999"/>
              <a:gd name="connsiteX2548" fmla="*/ 4596272 w 6429829"/>
              <a:gd name="connsiteY2548" fmla="*/ 1510498 h 6857999"/>
              <a:gd name="connsiteX2549" fmla="*/ 4591301 w 6429829"/>
              <a:gd name="connsiteY2549" fmla="*/ 1500039 h 6857999"/>
              <a:gd name="connsiteX2550" fmla="*/ 4587974 w 6429829"/>
              <a:gd name="connsiteY2550" fmla="*/ 1488420 h 6857999"/>
              <a:gd name="connsiteX2551" fmla="*/ 4580924 w 6429829"/>
              <a:gd name="connsiteY2551" fmla="*/ 1464902 h 6857999"/>
              <a:gd name="connsiteX2552" fmla="*/ 4572536 w 6429829"/>
              <a:gd name="connsiteY2552" fmla="*/ 1441215 h 6857999"/>
              <a:gd name="connsiteX2553" fmla="*/ 4567867 w 6429829"/>
              <a:gd name="connsiteY2553" fmla="*/ 1429422 h 6857999"/>
              <a:gd name="connsiteX2554" fmla="*/ 4562498 w 6429829"/>
              <a:gd name="connsiteY2554" fmla="*/ 1418684 h 6857999"/>
              <a:gd name="connsiteX2555" fmla="*/ 4556186 w 6429829"/>
              <a:gd name="connsiteY2555" fmla="*/ 1408054 h 6857999"/>
              <a:gd name="connsiteX2556" fmla="*/ 4549564 w 6429829"/>
              <a:gd name="connsiteY2556" fmla="*/ 1398753 h 6857999"/>
              <a:gd name="connsiteX2557" fmla="*/ 4541299 w 6429829"/>
              <a:gd name="connsiteY2557" fmla="*/ 1390612 h 6857999"/>
              <a:gd name="connsiteX2558" fmla="*/ 4536543 w 6429829"/>
              <a:gd name="connsiteY2558" fmla="*/ 1387262 h 6857999"/>
              <a:gd name="connsiteX2559" fmla="*/ 4670637 w 6429829"/>
              <a:gd name="connsiteY2559" fmla="*/ 1374245 h 6857999"/>
              <a:gd name="connsiteX2560" fmla="*/ 4674274 w 6429829"/>
              <a:gd name="connsiteY2560" fmla="*/ 1374489 h 6857999"/>
              <a:gd name="connsiteX2561" fmla="*/ 4676816 w 6429829"/>
              <a:gd name="connsiteY2561" fmla="*/ 1375505 h 6857999"/>
              <a:gd name="connsiteX2562" fmla="*/ 4679605 w 6429829"/>
              <a:gd name="connsiteY2562" fmla="*/ 1377469 h 6857999"/>
              <a:gd name="connsiteX2563" fmla="*/ 4682395 w 6429829"/>
              <a:gd name="connsiteY2563" fmla="*/ 1379434 h 6857999"/>
              <a:gd name="connsiteX2564" fmla="*/ 4685381 w 6429829"/>
              <a:gd name="connsiteY2564" fmla="*/ 1384628 h 6857999"/>
              <a:gd name="connsiteX2565" fmla="*/ 4687664 w 6429829"/>
              <a:gd name="connsiteY2565" fmla="*/ 1390877 h 6857999"/>
              <a:gd name="connsiteX2566" fmla="*/ 4687757 w 6429829"/>
              <a:gd name="connsiteY2566" fmla="*/ 1398670 h 6857999"/>
              <a:gd name="connsiteX2567" fmla="*/ 4686650 w 6429829"/>
              <a:gd name="connsiteY2567" fmla="*/ 1405623 h 6857999"/>
              <a:gd name="connsiteX2568" fmla="*/ 4684448 w 6429829"/>
              <a:gd name="connsiteY2568" fmla="*/ 1413349 h 6857999"/>
              <a:gd name="connsiteX2569" fmla="*/ 4679411 w 6429829"/>
              <a:gd name="connsiteY2569" fmla="*/ 1415212 h 6857999"/>
              <a:gd name="connsiteX2570" fmla="*/ 4674674 w 6429829"/>
              <a:gd name="connsiteY2570" fmla="*/ 1415742 h 6857999"/>
              <a:gd name="connsiteX2571" fmla="*/ 4669139 w 6429829"/>
              <a:gd name="connsiteY2571" fmla="*/ 1415710 h 6857999"/>
              <a:gd name="connsiteX2572" fmla="*/ 4663606 w 6429829"/>
              <a:gd name="connsiteY2572" fmla="*/ 1415677 h 6857999"/>
              <a:gd name="connsiteX2573" fmla="*/ 4657027 w 6429829"/>
              <a:gd name="connsiteY2573" fmla="*/ 1414138 h 6857999"/>
              <a:gd name="connsiteX2574" fmla="*/ 4650450 w 6429829"/>
              <a:gd name="connsiteY2574" fmla="*/ 1412596 h 6857999"/>
              <a:gd name="connsiteX2575" fmla="*/ 4645366 w 6429829"/>
              <a:gd name="connsiteY2575" fmla="*/ 1410563 h 6857999"/>
              <a:gd name="connsiteX2576" fmla="*/ 4639887 w 6429829"/>
              <a:gd name="connsiteY2576" fmla="*/ 1408248 h 6857999"/>
              <a:gd name="connsiteX2577" fmla="*/ 4635901 w 6429829"/>
              <a:gd name="connsiteY2577" fmla="*/ 1405442 h 6857999"/>
              <a:gd name="connsiteX2578" fmla="*/ 4632065 w 6429829"/>
              <a:gd name="connsiteY2578" fmla="*/ 1401970 h 6857999"/>
              <a:gd name="connsiteX2579" fmla="*/ 4629427 w 6429829"/>
              <a:gd name="connsiteY2579" fmla="*/ 1399338 h 6857999"/>
              <a:gd name="connsiteX2580" fmla="*/ 4627885 w 6429829"/>
              <a:gd name="connsiteY2580" fmla="*/ 1395933 h 6857999"/>
              <a:gd name="connsiteX2581" fmla="*/ 4629035 w 6429829"/>
              <a:gd name="connsiteY2581" fmla="*/ 1392878 h 6857999"/>
              <a:gd name="connsiteX2582" fmla="*/ 4632081 w 6429829"/>
              <a:gd name="connsiteY2582" fmla="*/ 1389612 h 6857999"/>
              <a:gd name="connsiteX2583" fmla="*/ 4636472 w 6429829"/>
              <a:gd name="connsiteY2583" fmla="*/ 1386519 h 6857999"/>
              <a:gd name="connsiteX2584" fmla="*/ 4642208 w 6429829"/>
              <a:gd name="connsiteY2584" fmla="*/ 1383601 h 6857999"/>
              <a:gd name="connsiteX2585" fmla="*/ 4648615 w 6429829"/>
              <a:gd name="connsiteY2585" fmla="*/ 1404347 h 6857999"/>
              <a:gd name="connsiteX2586" fmla="*/ 4653899 w 6429829"/>
              <a:gd name="connsiteY2586" fmla="*/ 1403430 h 6857999"/>
              <a:gd name="connsiteX2587" fmla="*/ 4656096 w 6429829"/>
              <a:gd name="connsiteY2587" fmla="*/ 1401884 h 6857999"/>
              <a:gd name="connsiteX2588" fmla="*/ 4658289 w 6429829"/>
              <a:gd name="connsiteY2588" fmla="*/ 1400338 h 6857999"/>
              <a:gd name="connsiteX2589" fmla="*/ 4661734 w 6429829"/>
              <a:gd name="connsiteY2589" fmla="*/ 1397353 h 6857999"/>
              <a:gd name="connsiteX2590" fmla="*/ 4662487 w 6429829"/>
              <a:gd name="connsiteY2590" fmla="*/ 1394016 h 6857999"/>
              <a:gd name="connsiteX2591" fmla="*/ 4664336 w 6429829"/>
              <a:gd name="connsiteY2591" fmla="*/ 1389907 h 6857999"/>
              <a:gd name="connsiteX2592" fmla="*/ 4664192 w 6429829"/>
              <a:gd name="connsiteY2592" fmla="*/ 1384395 h 6857999"/>
              <a:gd name="connsiteX2593" fmla="*/ 4662510 w 6429829"/>
              <a:gd name="connsiteY2593" fmla="*/ 1375479 h 6857999"/>
              <a:gd name="connsiteX2594" fmla="*/ 4666848 w 6429829"/>
              <a:gd name="connsiteY2594" fmla="*/ 1374669 h 6857999"/>
              <a:gd name="connsiteX2595" fmla="*/ 4667648 w 6429829"/>
              <a:gd name="connsiteY2595" fmla="*/ 868980 h 6857999"/>
              <a:gd name="connsiteX2596" fmla="*/ 4673213 w 6429829"/>
              <a:gd name="connsiteY2596" fmla="*/ 868990 h 6857999"/>
              <a:gd name="connsiteX2597" fmla="*/ 4676867 w 6429829"/>
              <a:gd name="connsiteY2597" fmla="*/ 869219 h 6857999"/>
              <a:gd name="connsiteX2598" fmla="*/ 4679818 w 6429829"/>
              <a:gd name="connsiteY2598" fmla="*/ 870513 h 6857999"/>
              <a:gd name="connsiteX2599" fmla="*/ 4681810 w 6429829"/>
              <a:gd name="connsiteY2599" fmla="*/ 871915 h 6857999"/>
              <a:gd name="connsiteX2600" fmla="*/ 4683245 w 6429829"/>
              <a:gd name="connsiteY2600" fmla="*/ 873711 h 6857999"/>
              <a:gd name="connsiteX2601" fmla="*/ 4684698 w 6429829"/>
              <a:gd name="connsiteY2601" fmla="*/ 879423 h 6857999"/>
              <a:gd name="connsiteX2602" fmla="*/ 4684883 w 6429829"/>
              <a:gd name="connsiteY2602" fmla="*/ 886590 h 6857999"/>
              <a:gd name="connsiteX2603" fmla="*/ 4686102 w 6429829"/>
              <a:gd name="connsiteY2603" fmla="*/ 895271 h 6857999"/>
              <a:gd name="connsiteX2604" fmla="*/ 4688765 w 6429829"/>
              <a:gd name="connsiteY2604" fmla="*/ 905745 h 6857999"/>
              <a:gd name="connsiteX2605" fmla="*/ 4691326 w 6429829"/>
              <a:gd name="connsiteY2605" fmla="*/ 910676 h 6857999"/>
              <a:gd name="connsiteX2606" fmla="*/ 4694284 w 6429829"/>
              <a:gd name="connsiteY2606" fmla="*/ 915888 h 6857999"/>
              <a:gd name="connsiteX2607" fmla="*/ 4688975 w 6429829"/>
              <a:gd name="connsiteY2607" fmla="*/ 920751 h 6857999"/>
              <a:gd name="connsiteX2608" fmla="*/ 4685248 w 6429829"/>
              <a:gd name="connsiteY2608" fmla="*/ 922816 h 6857999"/>
              <a:gd name="connsiteX2609" fmla="*/ 4682626 w 6429829"/>
              <a:gd name="connsiteY2609" fmla="*/ 924098 h 6857999"/>
              <a:gd name="connsiteX2610" fmla="*/ 4678569 w 6429829"/>
              <a:gd name="connsiteY2610" fmla="*/ 923589 h 6857999"/>
              <a:gd name="connsiteX2611" fmla="*/ 4676023 w 6429829"/>
              <a:gd name="connsiteY2611" fmla="*/ 922577 h 6857999"/>
              <a:gd name="connsiteX2612" fmla="*/ 4674584 w 6429829"/>
              <a:gd name="connsiteY2612" fmla="*/ 920782 h 6857999"/>
              <a:gd name="connsiteX2613" fmla="*/ 4670274 w 6429829"/>
              <a:gd name="connsiteY2613" fmla="*/ 915399 h 6857999"/>
              <a:gd name="connsiteX2614" fmla="*/ 4665804 w 6429829"/>
              <a:gd name="connsiteY2614" fmla="*/ 910688 h 6857999"/>
              <a:gd name="connsiteX2615" fmla="*/ 4663016 w 6429829"/>
              <a:gd name="connsiteY2615" fmla="*/ 908725 h 6857999"/>
              <a:gd name="connsiteX2616" fmla="*/ 4661024 w 6429829"/>
              <a:gd name="connsiteY2616" fmla="*/ 907321 h 6857999"/>
              <a:gd name="connsiteX2617" fmla="*/ 4658319 w 6429829"/>
              <a:gd name="connsiteY2617" fmla="*/ 906980 h 6857999"/>
              <a:gd name="connsiteX2618" fmla="*/ 4654348 w 6429829"/>
              <a:gd name="connsiteY2618" fmla="*/ 908094 h 6857999"/>
              <a:gd name="connsiteX2619" fmla="*/ 4650463 w 6429829"/>
              <a:gd name="connsiteY2619" fmla="*/ 910830 h 6857999"/>
              <a:gd name="connsiteX2620" fmla="*/ 4646262 w 6429829"/>
              <a:gd name="connsiteY2620" fmla="*/ 914910 h 6857999"/>
              <a:gd name="connsiteX2621" fmla="*/ 4643387 w 6429829"/>
              <a:gd name="connsiteY2621" fmla="*/ 911323 h 6857999"/>
              <a:gd name="connsiteX2622" fmla="*/ 4643216 w 6429829"/>
              <a:gd name="connsiteY2622" fmla="*/ 908075 h 6857999"/>
              <a:gd name="connsiteX2623" fmla="*/ 4642648 w 6429829"/>
              <a:gd name="connsiteY2623" fmla="*/ 904547 h 6857999"/>
              <a:gd name="connsiteX2624" fmla="*/ 4644385 w 6429829"/>
              <a:gd name="connsiteY2624" fmla="*/ 901078 h 6857999"/>
              <a:gd name="connsiteX2625" fmla="*/ 4645811 w 6429829"/>
              <a:gd name="connsiteY2625" fmla="*/ 898953 h 6857999"/>
              <a:gd name="connsiteX2626" fmla="*/ 4647390 w 6429829"/>
              <a:gd name="connsiteY2626" fmla="*/ 896155 h 6857999"/>
              <a:gd name="connsiteX2627" fmla="*/ 4651191 w 6429829"/>
              <a:gd name="connsiteY2627" fmla="*/ 891795 h 6857999"/>
              <a:gd name="connsiteX2628" fmla="*/ 4656898 w 6429829"/>
              <a:gd name="connsiteY2628" fmla="*/ 887215 h 6857999"/>
              <a:gd name="connsiteX2629" fmla="*/ 4660299 w 6429829"/>
              <a:gd name="connsiteY2629" fmla="*/ 882572 h 6857999"/>
              <a:gd name="connsiteX2630" fmla="*/ 4661879 w 6429829"/>
              <a:gd name="connsiteY2630" fmla="*/ 879774 h 6857999"/>
              <a:gd name="connsiteX2631" fmla="*/ 4662510 w 6429829"/>
              <a:gd name="connsiteY2631" fmla="*/ 877090 h 6857999"/>
              <a:gd name="connsiteX2632" fmla="*/ 4662338 w 6429829"/>
              <a:gd name="connsiteY2632" fmla="*/ 873841 h 6857999"/>
              <a:gd name="connsiteX2633" fmla="*/ 4661768 w 6429829"/>
              <a:gd name="connsiteY2633" fmla="*/ 870313 h 6857999"/>
              <a:gd name="connsiteX2634" fmla="*/ 4754278 w 6429829"/>
              <a:gd name="connsiteY2634" fmla="*/ 776072 h 6857999"/>
              <a:gd name="connsiteX2635" fmla="*/ 4757395 w 6429829"/>
              <a:gd name="connsiteY2635" fmla="*/ 776720 h 6857999"/>
              <a:gd name="connsiteX2636" fmla="*/ 4760654 w 6429829"/>
              <a:gd name="connsiteY2636" fmla="*/ 776696 h 6857999"/>
              <a:gd name="connsiteX2637" fmla="*/ 4763224 w 6429829"/>
              <a:gd name="connsiteY2637" fmla="*/ 777734 h 6857999"/>
              <a:gd name="connsiteX2638" fmla="*/ 4766050 w 6429829"/>
              <a:gd name="connsiteY2638" fmla="*/ 779725 h 6857999"/>
              <a:gd name="connsiteX2639" fmla="*/ 4770349 w 6429829"/>
              <a:gd name="connsiteY2639" fmla="*/ 783524 h 6857999"/>
              <a:gd name="connsiteX2640" fmla="*/ 4773405 w 6429829"/>
              <a:gd name="connsiteY2640" fmla="*/ 788769 h 6857999"/>
              <a:gd name="connsiteX2641" fmla="*/ 4775622 w 6429829"/>
              <a:gd name="connsiteY2641" fmla="*/ 795740 h 6857999"/>
              <a:gd name="connsiteX2642" fmla="*/ 4778243 w 6429829"/>
              <a:gd name="connsiteY2642" fmla="*/ 802998 h 6857999"/>
              <a:gd name="connsiteX2643" fmla="*/ 4780594 w 6429829"/>
              <a:gd name="connsiteY2643" fmla="*/ 820116 h 6857999"/>
              <a:gd name="connsiteX2644" fmla="*/ 4782801 w 6429829"/>
              <a:gd name="connsiteY2644" fmla="*/ 837904 h 6857999"/>
              <a:gd name="connsiteX2645" fmla="*/ 4785152 w 6429829"/>
              <a:gd name="connsiteY2645" fmla="*/ 855018 h 6857999"/>
              <a:gd name="connsiteX2646" fmla="*/ 4787224 w 6429829"/>
              <a:gd name="connsiteY2646" fmla="*/ 862662 h 6857999"/>
              <a:gd name="connsiteX2647" fmla="*/ 4789844 w 6429829"/>
              <a:gd name="connsiteY2647" fmla="*/ 869921 h 6857999"/>
              <a:gd name="connsiteX2648" fmla="*/ 4784043 w 6429829"/>
              <a:gd name="connsiteY2648" fmla="*/ 866609 h 6857999"/>
              <a:gd name="connsiteX2649" fmla="*/ 4779197 w 6429829"/>
              <a:gd name="connsiteY2649" fmla="*/ 863196 h 6857999"/>
              <a:gd name="connsiteX2650" fmla="*/ 4774092 w 6429829"/>
              <a:gd name="connsiteY2650" fmla="*/ 858828 h 6857999"/>
              <a:gd name="connsiteX2651" fmla="*/ 4771037 w 6429829"/>
              <a:gd name="connsiteY2651" fmla="*/ 853583 h 6857999"/>
              <a:gd name="connsiteX2652" fmla="*/ 4768530 w 6429829"/>
              <a:gd name="connsiteY2652" fmla="*/ 847953 h 6857999"/>
              <a:gd name="connsiteX2653" fmla="*/ 4767123 w 6429829"/>
              <a:gd name="connsiteY2653" fmla="*/ 841550 h 6857999"/>
              <a:gd name="connsiteX2654" fmla="*/ 4764046 w 6429829"/>
              <a:gd name="connsiteY2654" fmla="*/ 827786 h 6857999"/>
              <a:gd name="connsiteX2655" fmla="*/ 4760970 w 6429829"/>
              <a:gd name="connsiteY2655" fmla="*/ 814025 h 6857999"/>
              <a:gd name="connsiteX2656" fmla="*/ 4759156 w 6429829"/>
              <a:gd name="connsiteY2656" fmla="*/ 807336 h 6857999"/>
              <a:gd name="connsiteX2657" fmla="*/ 4756248 w 6429829"/>
              <a:gd name="connsiteY2657" fmla="*/ 801423 h 6857999"/>
              <a:gd name="connsiteX2658" fmla="*/ 4753882 w 6429829"/>
              <a:gd name="connsiteY2658" fmla="*/ 795120 h 6857999"/>
              <a:gd name="connsiteX2659" fmla="*/ 4748925 w 6429829"/>
              <a:gd name="connsiteY2659" fmla="*/ 790081 h 6857999"/>
              <a:gd name="connsiteX2660" fmla="*/ 4743556 w 6429829"/>
              <a:gd name="connsiteY2660" fmla="*/ 784755 h 6857999"/>
              <a:gd name="connsiteX2661" fmla="*/ 4736807 w 6429829"/>
              <a:gd name="connsiteY2661" fmla="*/ 781547 h 6857999"/>
              <a:gd name="connsiteX2662" fmla="*/ 4742406 w 6429829"/>
              <a:gd name="connsiteY2662" fmla="*/ 779306 h 6857999"/>
              <a:gd name="connsiteX2663" fmla="*/ 4745963 w 6429829"/>
              <a:gd name="connsiteY2663" fmla="*/ 777944 h 6857999"/>
              <a:gd name="connsiteX2664" fmla="*/ 4750872 w 6429829"/>
              <a:gd name="connsiteY2664" fmla="*/ 776764 h 6857999"/>
              <a:gd name="connsiteX2665" fmla="*/ 4627911 w 6429829"/>
              <a:gd name="connsiteY2665" fmla="*/ 775155 h 6857999"/>
              <a:gd name="connsiteX2666" fmla="*/ 4631956 w 6429829"/>
              <a:gd name="connsiteY2666" fmla="*/ 775712 h 6857999"/>
              <a:gd name="connsiteX2667" fmla="*/ 4635316 w 6429829"/>
              <a:gd name="connsiteY2667" fmla="*/ 777314 h 6857999"/>
              <a:gd name="connsiteX2668" fmla="*/ 4638536 w 6429829"/>
              <a:gd name="connsiteY2668" fmla="*/ 779581 h 6857999"/>
              <a:gd name="connsiteX2669" fmla="*/ 4640534 w 6429829"/>
              <a:gd name="connsiteY2669" fmla="*/ 783281 h 6857999"/>
              <a:gd name="connsiteX2670" fmla="*/ 4642792 w 6429829"/>
              <a:gd name="connsiteY2670" fmla="*/ 787929 h 6857999"/>
              <a:gd name="connsiteX2671" fmla="*/ 4643563 w 6429829"/>
              <a:gd name="connsiteY2671" fmla="*/ 793057 h 6857999"/>
              <a:gd name="connsiteX2672" fmla="*/ 4645770 w 6429829"/>
              <a:gd name="connsiteY2672" fmla="*/ 804547 h 6857999"/>
              <a:gd name="connsiteX2673" fmla="*/ 4648101 w 6429829"/>
              <a:gd name="connsiteY2673" fmla="*/ 817655 h 6857999"/>
              <a:gd name="connsiteX2674" fmla="*/ 4651234 w 6429829"/>
              <a:gd name="connsiteY2674" fmla="*/ 831328 h 6857999"/>
              <a:gd name="connsiteX2675" fmla="*/ 4654020 w 6429829"/>
              <a:gd name="connsiteY2675" fmla="*/ 837875 h 6857999"/>
              <a:gd name="connsiteX2676" fmla="*/ 4657750 w 6429829"/>
              <a:gd name="connsiteY2676" fmla="*/ 844323 h 6857999"/>
              <a:gd name="connsiteX2677" fmla="*/ 4661618 w 6429829"/>
              <a:gd name="connsiteY2677" fmla="*/ 850105 h 6857999"/>
              <a:gd name="connsiteX2678" fmla="*/ 4666434 w 6429829"/>
              <a:gd name="connsiteY2678" fmla="*/ 855790 h 6857999"/>
              <a:gd name="connsiteX2679" fmla="*/ 4658467 w 6429829"/>
              <a:gd name="connsiteY2679" fmla="*/ 856295 h 6857999"/>
              <a:gd name="connsiteX2680" fmla="*/ 4652130 w 6429829"/>
              <a:gd name="connsiteY2680" fmla="*/ 855654 h 6857999"/>
              <a:gd name="connsiteX2681" fmla="*/ 4647018 w 6429829"/>
              <a:gd name="connsiteY2681" fmla="*/ 853582 h 6857999"/>
              <a:gd name="connsiteX2682" fmla="*/ 4642989 w 6429829"/>
              <a:gd name="connsiteY2682" fmla="*/ 850745 h 6857999"/>
              <a:gd name="connsiteX2683" fmla="*/ 4640192 w 6429829"/>
              <a:gd name="connsiteY2683" fmla="*/ 846480 h 6857999"/>
              <a:gd name="connsiteX2684" fmla="*/ 4638877 w 6429829"/>
              <a:gd name="connsiteY2684" fmla="*/ 841733 h 6857999"/>
              <a:gd name="connsiteX2685" fmla="*/ 4637301 w 6429829"/>
              <a:gd name="connsiteY2685" fmla="*/ 836038 h 6857999"/>
              <a:gd name="connsiteX2686" fmla="*/ 4636408 w 6429829"/>
              <a:gd name="connsiteY2686" fmla="*/ 829292 h 6857999"/>
              <a:gd name="connsiteX2687" fmla="*/ 4635162 w 6429829"/>
              <a:gd name="connsiteY2687" fmla="*/ 815422 h 6857999"/>
              <a:gd name="connsiteX2688" fmla="*/ 4633917 w 6429829"/>
              <a:gd name="connsiteY2688" fmla="*/ 801551 h 6857999"/>
              <a:gd name="connsiteX2689" fmla="*/ 4632675 w 6429829"/>
              <a:gd name="connsiteY2689" fmla="*/ 787681 h 6857999"/>
              <a:gd name="connsiteX2690" fmla="*/ 4630432 w 6429829"/>
              <a:gd name="connsiteY2690" fmla="*/ 780752 h 6857999"/>
              <a:gd name="connsiteX2691" fmla="*/ 4824203 w 6429829"/>
              <a:gd name="connsiteY2691" fmla="*/ 737962 h 6857999"/>
              <a:gd name="connsiteX2692" fmla="*/ 4830201 w 6429829"/>
              <a:gd name="connsiteY2692" fmla="*/ 739865 h 6857999"/>
              <a:gd name="connsiteX2693" fmla="*/ 4835897 w 6429829"/>
              <a:gd name="connsiteY2693" fmla="*/ 743102 h 6857999"/>
              <a:gd name="connsiteX2694" fmla="*/ 4841192 w 6429829"/>
              <a:gd name="connsiteY2694" fmla="*/ 746059 h 6857999"/>
              <a:gd name="connsiteX2695" fmla="*/ 4845784 w 6429829"/>
              <a:gd name="connsiteY2695" fmla="*/ 750067 h 6857999"/>
              <a:gd name="connsiteX2696" fmla="*/ 4848888 w 6429829"/>
              <a:gd name="connsiteY2696" fmla="*/ 754572 h 6857999"/>
              <a:gd name="connsiteX2697" fmla="*/ 4852932 w 6429829"/>
              <a:gd name="connsiteY2697" fmla="*/ 758967 h 6857999"/>
              <a:gd name="connsiteX2698" fmla="*/ 4854937 w 6429829"/>
              <a:gd name="connsiteY2698" fmla="*/ 764243 h 6857999"/>
              <a:gd name="connsiteX2699" fmla="*/ 4855996 w 6429829"/>
              <a:gd name="connsiteY2699" fmla="*/ 769628 h 6857999"/>
              <a:gd name="connsiteX2700" fmla="*/ 4857209 w 6429829"/>
              <a:gd name="connsiteY2700" fmla="*/ 774347 h 6857999"/>
              <a:gd name="connsiteX2701" fmla="*/ 4856773 w 6429829"/>
              <a:gd name="connsiteY2701" fmla="*/ 780226 h 6857999"/>
              <a:gd name="connsiteX2702" fmla="*/ 4855944 w 6429829"/>
              <a:gd name="connsiteY2702" fmla="*/ 785826 h 6857999"/>
              <a:gd name="connsiteX2703" fmla="*/ 4854323 w 6429829"/>
              <a:gd name="connsiteY2703" fmla="*/ 790869 h 6857999"/>
              <a:gd name="connsiteX2704" fmla="*/ 4850417 w 6429829"/>
              <a:gd name="connsiteY2704" fmla="*/ 795846 h 6857999"/>
              <a:gd name="connsiteX2705" fmla="*/ 4845720 w 6429829"/>
              <a:gd name="connsiteY2705" fmla="*/ 800270 h 6857999"/>
              <a:gd name="connsiteX2706" fmla="*/ 4839925 w 6429829"/>
              <a:gd name="connsiteY2706" fmla="*/ 805467 h 6857999"/>
              <a:gd name="connsiteX2707" fmla="*/ 4833644 w 6429829"/>
              <a:gd name="connsiteY2707" fmla="*/ 808774 h 6857999"/>
              <a:gd name="connsiteX2708" fmla="*/ 4834411 w 6429829"/>
              <a:gd name="connsiteY2708" fmla="*/ 805447 h 6857999"/>
              <a:gd name="connsiteX2709" fmla="*/ 4835483 w 6429829"/>
              <a:gd name="connsiteY2709" fmla="*/ 800791 h 6857999"/>
              <a:gd name="connsiteX2710" fmla="*/ 4834247 w 6429829"/>
              <a:gd name="connsiteY2710" fmla="*/ 792188 h 6857999"/>
              <a:gd name="connsiteX2711" fmla="*/ 4831824 w 6429829"/>
              <a:gd name="connsiteY2711" fmla="*/ 782752 h 6857999"/>
              <a:gd name="connsiteX2712" fmla="*/ 4829001 w 6429829"/>
              <a:gd name="connsiteY2712" fmla="*/ 773036 h 6857999"/>
              <a:gd name="connsiteX2713" fmla="*/ 4826025 w 6429829"/>
              <a:gd name="connsiteY2713" fmla="*/ 763982 h 6857999"/>
              <a:gd name="connsiteX2714" fmla="*/ 4824151 w 6429829"/>
              <a:gd name="connsiteY2714" fmla="*/ 754157 h 6857999"/>
              <a:gd name="connsiteX2715" fmla="*/ 4823463 w 6429829"/>
              <a:gd name="connsiteY2715" fmla="*/ 745169 h 6857999"/>
              <a:gd name="connsiteX2716" fmla="*/ 4823832 w 6429829"/>
              <a:gd name="connsiteY2716" fmla="*/ 741565 h 6857999"/>
              <a:gd name="connsiteX2717" fmla="*/ 4524346 w 6429829"/>
              <a:gd name="connsiteY2717" fmla="*/ 592171 h 6857999"/>
              <a:gd name="connsiteX2718" fmla="*/ 4528358 w 6429829"/>
              <a:gd name="connsiteY2718" fmla="*/ 592732 h 6857999"/>
              <a:gd name="connsiteX2719" fmla="*/ 4532102 w 6429829"/>
              <a:gd name="connsiteY2719" fmla="*/ 592349 h 6857999"/>
              <a:gd name="connsiteX2720" fmla="*/ 4536117 w 6429829"/>
              <a:gd name="connsiteY2720" fmla="*/ 592911 h 6857999"/>
              <a:gd name="connsiteX2721" fmla="*/ 4540128 w 6429829"/>
              <a:gd name="connsiteY2721" fmla="*/ 593472 h 6857999"/>
              <a:gd name="connsiteX2722" fmla="*/ 4547880 w 6429829"/>
              <a:gd name="connsiteY2722" fmla="*/ 595912 h 6857999"/>
              <a:gd name="connsiteX2723" fmla="*/ 4554829 w 6429829"/>
              <a:gd name="connsiteY2723" fmla="*/ 600050 h 6857999"/>
              <a:gd name="connsiteX2724" fmla="*/ 4561638 w 6429829"/>
              <a:gd name="connsiteY2724" fmla="*/ 604846 h 6857999"/>
              <a:gd name="connsiteX2725" fmla="*/ 4567643 w 6429829"/>
              <a:gd name="connsiteY2725" fmla="*/ 611340 h 6857999"/>
              <a:gd name="connsiteX2726" fmla="*/ 4573511 w 6429829"/>
              <a:gd name="connsiteY2726" fmla="*/ 618493 h 6857999"/>
              <a:gd name="connsiteX2727" fmla="*/ 4579247 w 6429829"/>
              <a:gd name="connsiteY2727" fmla="*/ 626305 h 6857999"/>
              <a:gd name="connsiteX2728" fmla="*/ 4575641 w 6429829"/>
              <a:gd name="connsiteY2728" fmla="*/ 623765 h 6857999"/>
              <a:gd name="connsiteX2729" fmla="*/ 4572300 w 6429829"/>
              <a:gd name="connsiteY2729" fmla="*/ 622167 h 6857999"/>
              <a:gd name="connsiteX2730" fmla="*/ 4569091 w 6429829"/>
              <a:gd name="connsiteY2730" fmla="*/ 622170 h 6857999"/>
              <a:gd name="connsiteX2731" fmla="*/ 4566816 w 6429829"/>
              <a:gd name="connsiteY2731" fmla="*/ 622080 h 6857999"/>
              <a:gd name="connsiteX2732" fmla="*/ 4565209 w 6429829"/>
              <a:gd name="connsiteY2732" fmla="*/ 623212 h 6857999"/>
              <a:gd name="connsiteX2733" fmla="*/ 4563866 w 6429829"/>
              <a:gd name="connsiteY2733" fmla="*/ 625286 h 6857999"/>
              <a:gd name="connsiteX2734" fmla="*/ 4562524 w 6429829"/>
              <a:gd name="connsiteY2734" fmla="*/ 627358 h 6857999"/>
              <a:gd name="connsiteX2735" fmla="*/ 4561981 w 6429829"/>
              <a:gd name="connsiteY2735" fmla="*/ 629996 h 6857999"/>
              <a:gd name="connsiteX2736" fmla="*/ 4562103 w 6429829"/>
              <a:gd name="connsiteY2736" fmla="*/ 636121 h 6857999"/>
              <a:gd name="connsiteX2737" fmla="*/ 4563692 w 6429829"/>
              <a:gd name="connsiteY2737" fmla="*/ 644031 h 6857999"/>
              <a:gd name="connsiteX2738" fmla="*/ 4566079 w 6429829"/>
              <a:gd name="connsiteY2738" fmla="*/ 652507 h 6857999"/>
              <a:gd name="connsiteX2739" fmla="*/ 4570204 w 6429829"/>
              <a:gd name="connsiteY2739" fmla="*/ 661451 h 6857999"/>
              <a:gd name="connsiteX2740" fmla="*/ 4575271 w 6429829"/>
              <a:gd name="connsiteY2740" fmla="*/ 670302 h 6857999"/>
              <a:gd name="connsiteX2741" fmla="*/ 4580204 w 6429829"/>
              <a:gd name="connsiteY2741" fmla="*/ 677549 h 6857999"/>
              <a:gd name="connsiteX2742" fmla="*/ 4586206 w 6429829"/>
              <a:gd name="connsiteY2742" fmla="*/ 684042 h 6857999"/>
              <a:gd name="connsiteX2743" fmla="*/ 4593020 w 6429829"/>
              <a:gd name="connsiteY2743" fmla="*/ 688841 h 6857999"/>
              <a:gd name="connsiteX2744" fmla="*/ 4596362 w 6429829"/>
              <a:gd name="connsiteY2744" fmla="*/ 690439 h 6857999"/>
              <a:gd name="connsiteX2745" fmla="*/ 4599835 w 6429829"/>
              <a:gd name="connsiteY2745" fmla="*/ 691374 h 6857999"/>
              <a:gd name="connsiteX2746" fmla="*/ 4602512 w 6429829"/>
              <a:gd name="connsiteY2746" fmla="*/ 691750 h 6857999"/>
              <a:gd name="connsiteX2747" fmla="*/ 4606259 w 6429829"/>
              <a:gd name="connsiteY2747" fmla="*/ 691370 h 6857999"/>
              <a:gd name="connsiteX2748" fmla="*/ 4610277 w 6429829"/>
              <a:gd name="connsiteY2748" fmla="*/ 689671 h 6857999"/>
              <a:gd name="connsiteX2749" fmla="*/ 4612958 w 6429829"/>
              <a:gd name="connsiteY2749" fmla="*/ 687783 h 6857999"/>
              <a:gd name="connsiteX2750" fmla="*/ 4616441 w 6429829"/>
              <a:gd name="connsiteY2750" fmla="*/ 684199 h 6857999"/>
              <a:gd name="connsiteX2751" fmla="*/ 4619125 w 6429829"/>
              <a:gd name="connsiteY2751" fmla="*/ 680050 h 6857999"/>
              <a:gd name="connsiteX2752" fmla="*/ 4621387 w 6429829"/>
              <a:gd name="connsiteY2752" fmla="*/ 684663 h 6857999"/>
              <a:gd name="connsiteX2753" fmla="*/ 4622848 w 6429829"/>
              <a:gd name="connsiteY2753" fmla="*/ 688711 h 6857999"/>
              <a:gd name="connsiteX2754" fmla="*/ 4622181 w 6429829"/>
              <a:gd name="connsiteY2754" fmla="*/ 692016 h 6857999"/>
              <a:gd name="connsiteX2755" fmla="*/ 4621366 w 6429829"/>
              <a:gd name="connsiteY2755" fmla="*/ 695970 h 6857999"/>
              <a:gd name="connsiteX2756" fmla="*/ 4619489 w 6429829"/>
              <a:gd name="connsiteY2756" fmla="*/ 698421 h 6857999"/>
              <a:gd name="connsiteX2757" fmla="*/ 4618012 w 6429829"/>
              <a:gd name="connsiteY2757" fmla="*/ 701156 h 6857999"/>
              <a:gd name="connsiteX2758" fmla="*/ 4612785 w 6429829"/>
              <a:gd name="connsiteY2758" fmla="*/ 706532 h 6857999"/>
              <a:gd name="connsiteX2759" fmla="*/ 4607957 w 6429829"/>
              <a:gd name="connsiteY2759" fmla="*/ 712189 h 6857999"/>
              <a:gd name="connsiteX2760" fmla="*/ 4606076 w 6429829"/>
              <a:gd name="connsiteY2760" fmla="*/ 714641 h 6857999"/>
              <a:gd name="connsiteX2761" fmla="*/ 4604463 w 6429829"/>
              <a:gd name="connsiteY2761" fmla="*/ 718033 h 6857999"/>
              <a:gd name="connsiteX2762" fmla="*/ 4604590 w 6429829"/>
              <a:gd name="connsiteY2762" fmla="*/ 721896 h 6857999"/>
              <a:gd name="connsiteX2763" fmla="*/ 4605651 w 6429829"/>
              <a:gd name="connsiteY2763" fmla="*/ 725662 h 6857999"/>
              <a:gd name="connsiteX2764" fmla="*/ 4607511 w 6429829"/>
              <a:gd name="connsiteY2764" fmla="*/ 729991 h 6857999"/>
              <a:gd name="connsiteX2765" fmla="*/ 4611511 w 6429829"/>
              <a:gd name="connsiteY2765" fmla="*/ 735073 h 6857999"/>
              <a:gd name="connsiteX2766" fmla="*/ 4604568 w 6429829"/>
              <a:gd name="connsiteY2766" fmla="*/ 730936 h 6857999"/>
              <a:gd name="connsiteX2767" fmla="*/ 4596556 w 6429829"/>
              <a:gd name="connsiteY2767" fmla="*/ 725295 h 6857999"/>
              <a:gd name="connsiteX2768" fmla="*/ 4587877 w 6429829"/>
              <a:gd name="connsiteY2768" fmla="*/ 718430 h 6857999"/>
              <a:gd name="connsiteX2769" fmla="*/ 4580268 w 6429829"/>
              <a:gd name="connsiteY2769" fmla="*/ 710805 h 6857999"/>
              <a:gd name="connsiteX2770" fmla="*/ 4572127 w 6429829"/>
              <a:gd name="connsiteY2770" fmla="*/ 701299 h 6857999"/>
              <a:gd name="connsiteX2771" fmla="*/ 4564120 w 6429829"/>
              <a:gd name="connsiteY2771" fmla="*/ 691132 h 6857999"/>
              <a:gd name="connsiteX2772" fmla="*/ 4557588 w 6429829"/>
              <a:gd name="connsiteY2772" fmla="*/ 680494 h 6857999"/>
              <a:gd name="connsiteX2773" fmla="*/ 4550123 w 6429829"/>
              <a:gd name="connsiteY2773" fmla="*/ 669952 h 6857999"/>
              <a:gd name="connsiteX2774" fmla="*/ 4543192 w 6429829"/>
              <a:gd name="connsiteY2774" fmla="*/ 659033 h 6857999"/>
              <a:gd name="connsiteX2775" fmla="*/ 4537331 w 6429829"/>
              <a:gd name="connsiteY2775" fmla="*/ 647356 h 6857999"/>
              <a:gd name="connsiteX2776" fmla="*/ 4532673 w 6429829"/>
              <a:gd name="connsiteY2776" fmla="*/ 636529 h 6857999"/>
              <a:gd name="connsiteX2777" fmla="*/ 4528419 w 6429829"/>
              <a:gd name="connsiteY2777" fmla="*/ 625984 h 6857999"/>
              <a:gd name="connsiteX2778" fmla="*/ 4525362 w 6429829"/>
              <a:gd name="connsiteY2778" fmla="*/ 616284 h 6857999"/>
              <a:gd name="connsiteX2779" fmla="*/ 4524047 w 6429829"/>
              <a:gd name="connsiteY2779" fmla="*/ 607054 h 6857999"/>
              <a:gd name="connsiteX2780" fmla="*/ 4522860 w 6429829"/>
              <a:gd name="connsiteY2780" fmla="*/ 599426 h 6857999"/>
              <a:gd name="connsiteX2781" fmla="*/ 4323700 w 6429829"/>
              <a:gd name="connsiteY2781" fmla="*/ 379863 h 6857999"/>
              <a:gd name="connsiteX2782" fmla="*/ 4327665 w 6429829"/>
              <a:gd name="connsiteY2782" fmla="*/ 380443 h 6857999"/>
              <a:gd name="connsiteX2783" fmla="*/ 4331226 w 6429829"/>
              <a:gd name="connsiteY2783" fmla="*/ 380737 h 6857999"/>
              <a:gd name="connsiteX2784" fmla="*/ 4334415 w 6429829"/>
              <a:gd name="connsiteY2784" fmla="*/ 382983 h 6857999"/>
              <a:gd name="connsiteX2785" fmla="*/ 4337603 w 6429829"/>
              <a:gd name="connsiteY2785" fmla="*/ 385228 h 6857999"/>
              <a:gd name="connsiteX2786" fmla="*/ 4339617 w 6429829"/>
              <a:gd name="connsiteY2786" fmla="*/ 388860 h 6857999"/>
              <a:gd name="connsiteX2787" fmla="*/ 4343918 w 6429829"/>
              <a:gd name="connsiteY2787" fmla="*/ 397054 h 6857999"/>
              <a:gd name="connsiteX2788" fmla="*/ 4348618 w 6429829"/>
              <a:gd name="connsiteY2788" fmla="*/ 405530 h 6857999"/>
              <a:gd name="connsiteX2789" fmla="*/ 4350153 w 6429829"/>
              <a:gd name="connsiteY2789" fmla="*/ 413990 h 6857999"/>
              <a:gd name="connsiteX2790" fmla="*/ 4351411 w 6429829"/>
              <a:gd name="connsiteY2790" fmla="*/ 421518 h 6857999"/>
              <a:gd name="connsiteX2791" fmla="*/ 4352378 w 6429829"/>
              <a:gd name="connsiteY2791" fmla="*/ 425888 h 6857999"/>
              <a:gd name="connsiteX2792" fmla="*/ 4325765 w 6429829"/>
              <a:gd name="connsiteY2792" fmla="*/ 441827 h 6857999"/>
              <a:gd name="connsiteX2793" fmla="*/ 4320439 w 6429829"/>
              <a:gd name="connsiteY2793" fmla="*/ 436599 h 6857999"/>
              <a:gd name="connsiteX2794" fmla="*/ 4316701 w 6429829"/>
              <a:gd name="connsiteY2794" fmla="*/ 432495 h 6857999"/>
              <a:gd name="connsiteX2795" fmla="*/ 4315212 w 6429829"/>
              <a:gd name="connsiteY2795" fmla="*/ 428494 h 6857999"/>
              <a:gd name="connsiteX2796" fmla="*/ 4315168 w 6429829"/>
              <a:gd name="connsiteY2796" fmla="*/ 424035 h 6857999"/>
              <a:gd name="connsiteX2797" fmla="*/ 4315399 w 6429829"/>
              <a:gd name="connsiteY2797" fmla="*/ 420506 h 6857999"/>
              <a:gd name="connsiteX2798" fmla="*/ 4316426 w 6429829"/>
              <a:gd name="connsiteY2798" fmla="*/ 417540 h 6857999"/>
              <a:gd name="connsiteX2799" fmla="*/ 4320843 w 6429829"/>
              <a:gd name="connsiteY2799" fmla="*/ 411059 h 6857999"/>
              <a:gd name="connsiteX2800" fmla="*/ 4325139 w 6429829"/>
              <a:gd name="connsiteY2800" fmla="*/ 405229 h 6857999"/>
              <a:gd name="connsiteX2801" fmla="*/ 4327215 w 6429829"/>
              <a:gd name="connsiteY2801" fmla="*/ 401525 h 6857999"/>
              <a:gd name="connsiteX2802" fmla="*/ 4328239 w 6429829"/>
              <a:gd name="connsiteY2802" fmla="*/ 398556 h 6857999"/>
              <a:gd name="connsiteX2803" fmla="*/ 4328594 w 6429829"/>
              <a:gd name="connsiteY2803" fmla="*/ 394380 h 6857999"/>
              <a:gd name="connsiteX2804" fmla="*/ 4327101 w 6429829"/>
              <a:gd name="connsiteY2804" fmla="*/ 390377 h 6857999"/>
              <a:gd name="connsiteX2805" fmla="*/ 4324291 w 6429829"/>
              <a:gd name="connsiteY2805" fmla="*/ 386184 h 6857999"/>
              <a:gd name="connsiteX2806" fmla="*/ 4319760 w 6429829"/>
              <a:gd name="connsiteY2806" fmla="*/ 381516 h 6857999"/>
              <a:gd name="connsiteX2807" fmla="*/ 4238877 w 6429829"/>
              <a:gd name="connsiteY2807" fmla="*/ 148866 h 6857999"/>
              <a:gd name="connsiteX2808" fmla="*/ 4244712 w 6429829"/>
              <a:gd name="connsiteY2808" fmla="*/ 149811 h 6857999"/>
              <a:gd name="connsiteX2809" fmla="*/ 4250614 w 6429829"/>
              <a:gd name="connsiteY2809" fmla="*/ 152388 h 6857999"/>
              <a:gd name="connsiteX2810" fmla="*/ 4257717 w 6429829"/>
              <a:gd name="connsiteY2810" fmla="*/ 155805 h 6857999"/>
              <a:gd name="connsiteX2811" fmla="*/ 4263295 w 6429829"/>
              <a:gd name="connsiteY2811" fmla="*/ 159733 h 6857999"/>
              <a:gd name="connsiteX2812" fmla="*/ 4274998 w 6429829"/>
              <a:gd name="connsiteY2812" fmla="*/ 171140 h 6857999"/>
              <a:gd name="connsiteX2813" fmla="*/ 4286298 w 6429829"/>
              <a:gd name="connsiteY2813" fmla="*/ 182261 h 6857999"/>
              <a:gd name="connsiteX2814" fmla="*/ 4298396 w 6429829"/>
              <a:gd name="connsiteY2814" fmla="*/ 193947 h 6857999"/>
              <a:gd name="connsiteX2815" fmla="*/ 4303649 w 6429829"/>
              <a:gd name="connsiteY2815" fmla="*/ 199229 h 6857999"/>
              <a:gd name="connsiteX2816" fmla="*/ 4309228 w 6429829"/>
              <a:gd name="connsiteY2816" fmla="*/ 203158 h 6857999"/>
              <a:gd name="connsiteX2817" fmla="*/ 4316325 w 6429829"/>
              <a:gd name="connsiteY2817" fmla="*/ 206573 h 6857999"/>
              <a:gd name="connsiteX2818" fmla="*/ 4322232 w 6429829"/>
              <a:gd name="connsiteY2818" fmla="*/ 209151 h 6857999"/>
              <a:gd name="connsiteX2819" fmla="*/ 4317668 w 6429829"/>
              <a:gd name="connsiteY2819" fmla="*/ 210682 h 6857999"/>
              <a:gd name="connsiteX2820" fmla="*/ 4312142 w 6429829"/>
              <a:gd name="connsiteY2820" fmla="*/ 212329 h 6857999"/>
              <a:gd name="connsiteX2821" fmla="*/ 4308301 w 6429829"/>
              <a:gd name="connsiteY2821" fmla="*/ 212786 h 6857999"/>
              <a:gd name="connsiteX2822" fmla="*/ 4303900 w 6429829"/>
              <a:gd name="connsiteY2822" fmla="*/ 213644 h 6857999"/>
              <a:gd name="connsiteX2823" fmla="*/ 4300620 w 6429829"/>
              <a:gd name="connsiteY2823" fmla="*/ 213706 h 6857999"/>
              <a:gd name="connsiteX2824" fmla="*/ 4297505 w 6429829"/>
              <a:gd name="connsiteY2824" fmla="*/ 213095 h 6857999"/>
              <a:gd name="connsiteX2825" fmla="*/ 4290875 w 6429829"/>
              <a:gd name="connsiteY2825" fmla="*/ 211590 h 6857999"/>
              <a:gd name="connsiteX2826" fmla="*/ 4284971 w 6429829"/>
              <a:gd name="connsiteY2826" fmla="*/ 209013 h 6857999"/>
              <a:gd name="connsiteX2827" fmla="*/ 4280515 w 6429829"/>
              <a:gd name="connsiteY2827" fmla="*/ 204294 h 6857999"/>
              <a:gd name="connsiteX2828" fmla="*/ 4275660 w 6429829"/>
              <a:gd name="connsiteY2828" fmla="*/ 199294 h 6857999"/>
              <a:gd name="connsiteX2829" fmla="*/ 4271766 w 6429829"/>
              <a:gd name="connsiteY2829" fmla="*/ 194178 h 6857999"/>
              <a:gd name="connsiteX2830" fmla="*/ 4263674 w 6429829"/>
              <a:gd name="connsiteY2830" fmla="*/ 181359 h 6857999"/>
              <a:gd name="connsiteX2831" fmla="*/ 4253656 w 6429829"/>
              <a:gd name="connsiteY2831" fmla="*/ 168768 h 6857999"/>
              <a:gd name="connsiteX2832" fmla="*/ 4248006 w 6429829"/>
              <a:gd name="connsiteY2832" fmla="*/ 163205 h 6857999"/>
              <a:gd name="connsiteX2833" fmla="*/ 4241231 w 6429829"/>
              <a:gd name="connsiteY2833" fmla="*/ 158433 h 6857999"/>
              <a:gd name="connsiteX2834" fmla="*/ 4234293 w 6429829"/>
              <a:gd name="connsiteY2834" fmla="*/ 154340 h 6857999"/>
              <a:gd name="connsiteX2835" fmla="*/ 4226234 w 6429829"/>
              <a:gd name="connsiteY2835" fmla="*/ 151038 h 6857999"/>
              <a:gd name="connsiteX2836" fmla="*/ 4229278 w 6429829"/>
              <a:gd name="connsiteY2836" fmla="*/ 150016 h 6857999"/>
              <a:gd name="connsiteX2837" fmla="*/ 4232320 w 6429829"/>
              <a:gd name="connsiteY2837" fmla="*/ 148996 h 6857999"/>
              <a:gd name="connsiteX2838" fmla="*/ 4235598 w 6429829"/>
              <a:gd name="connsiteY2838" fmla="*/ 148931 h 6857999"/>
              <a:gd name="connsiteX2839" fmla="*/ 4441752 w 6429829"/>
              <a:gd name="connsiteY2839" fmla="*/ 7115 h 6857999"/>
              <a:gd name="connsiteX2840" fmla="*/ 4490680 w 6429829"/>
              <a:gd name="connsiteY2840" fmla="*/ 59095 h 6857999"/>
              <a:gd name="connsiteX2841" fmla="*/ 4464603 w 6429829"/>
              <a:gd name="connsiteY2841" fmla="*/ 75774 h 6857999"/>
              <a:gd name="connsiteX2842" fmla="*/ 4465827 w 6429829"/>
              <a:gd name="connsiteY2842" fmla="*/ 74351 h 6857999"/>
              <a:gd name="connsiteX2843" fmla="*/ 4466397 w 6429829"/>
              <a:gd name="connsiteY2843" fmla="*/ 71706 h 6857999"/>
              <a:gd name="connsiteX2844" fmla="*/ 4465770 w 6429829"/>
              <a:gd name="connsiteY2844" fmla="*/ 68216 h 6857999"/>
              <a:gd name="connsiteX2845" fmla="*/ 4463949 w 6429829"/>
              <a:gd name="connsiteY2845" fmla="*/ 63887 h 6857999"/>
              <a:gd name="connsiteX2846" fmla="*/ 4461331 w 6429829"/>
              <a:gd name="connsiteY2846" fmla="*/ 58996 h 6857999"/>
              <a:gd name="connsiteX2847" fmla="*/ 4452340 w 6429829"/>
              <a:gd name="connsiteY2847" fmla="*/ 49615 h 6857999"/>
              <a:gd name="connsiteX2848" fmla="*/ 4442945 w 6429829"/>
              <a:gd name="connsiteY2848" fmla="*/ 39952 h 6857999"/>
              <a:gd name="connsiteX2849" fmla="*/ 4434492 w 6429829"/>
              <a:gd name="connsiteY2849" fmla="*/ 30189 h 6857999"/>
              <a:gd name="connsiteX2850" fmla="*/ 4432129 w 6429829"/>
              <a:gd name="connsiteY2850" fmla="*/ 26240 h 6857999"/>
              <a:gd name="connsiteX2851" fmla="*/ 4429911 w 6429829"/>
              <a:gd name="connsiteY2851" fmla="*/ 21631 h 6857999"/>
              <a:gd name="connsiteX2852" fmla="*/ 4429826 w 6429829"/>
              <a:gd name="connsiteY2852" fmla="*/ 17762 h 6857999"/>
              <a:gd name="connsiteX2853" fmla="*/ 4431193 w 6429829"/>
              <a:gd name="connsiteY2853" fmla="*/ 15676 h 6857999"/>
              <a:gd name="connsiteX2854" fmla="*/ 4431081 w 6429829"/>
              <a:gd name="connsiteY2854" fmla="*/ 14073 h 6857999"/>
              <a:gd name="connsiteX2855" fmla="*/ 4432844 w 6429829"/>
              <a:gd name="connsiteY2855" fmla="*/ 12267 h 6857999"/>
              <a:gd name="connsiteX2856" fmla="*/ 4435006 w 6429829"/>
              <a:gd name="connsiteY2856" fmla="*/ 10744 h 6857999"/>
              <a:gd name="connsiteX2857" fmla="*/ 4438654 w 6429829"/>
              <a:gd name="connsiteY2857" fmla="*/ 8740 h 6857999"/>
              <a:gd name="connsiteX2858" fmla="*/ 4111256 w 6429829"/>
              <a:gd name="connsiteY2858" fmla="*/ 0 h 6857999"/>
              <a:gd name="connsiteX2859" fmla="*/ 4286734 w 6429829"/>
              <a:gd name="connsiteY2859" fmla="*/ 0 h 6857999"/>
              <a:gd name="connsiteX2860" fmla="*/ 4317895 w 6429829"/>
              <a:gd name="connsiteY2860" fmla="*/ 35805 h 6857999"/>
              <a:gd name="connsiteX2861" fmla="*/ 4338704 w 6429829"/>
              <a:gd name="connsiteY2861" fmla="*/ 58191 h 6857999"/>
              <a:gd name="connsiteX2862" fmla="*/ 4359762 w 6429829"/>
              <a:gd name="connsiteY2862" fmla="*/ 81523 h 6857999"/>
              <a:gd name="connsiteX2863" fmla="*/ 4382314 w 6429829"/>
              <a:gd name="connsiteY2863" fmla="*/ 104363 h 6857999"/>
              <a:gd name="connsiteX2864" fmla="*/ 4405813 w 6429829"/>
              <a:gd name="connsiteY2864" fmla="*/ 127097 h 6857999"/>
              <a:gd name="connsiteX2865" fmla="*/ 4430911 w 6429829"/>
              <a:gd name="connsiteY2865" fmla="*/ 150954 h 6857999"/>
              <a:gd name="connsiteX2866" fmla="*/ 4458147 w 6429829"/>
              <a:gd name="connsiteY2866" fmla="*/ 175545 h 6857999"/>
              <a:gd name="connsiteX2867" fmla="*/ 4448825 w 6429829"/>
              <a:gd name="connsiteY2867" fmla="*/ 175938 h 6857999"/>
              <a:gd name="connsiteX2868" fmla="*/ 4439100 w 6429829"/>
              <a:gd name="connsiteY2868" fmla="*/ 176048 h 6857999"/>
              <a:gd name="connsiteX2869" fmla="*/ 4430083 w 6429829"/>
              <a:gd name="connsiteY2869" fmla="*/ 175106 h 6857999"/>
              <a:gd name="connsiteX2870" fmla="*/ 4420564 w 6429829"/>
              <a:gd name="connsiteY2870" fmla="*/ 172269 h 6857999"/>
              <a:gd name="connsiteX2871" fmla="*/ 4412045 w 6429829"/>
              <a:gd name="connsiteY2871" fmla="*/ 167043 h 6857999"/>
              <a:gd name="connsiteX2872" fmla="*/ 4403278 w 6429829"/>
              <a:gd name="connsiteY2872" fmla="*/ 160869 h 6857999"/>
              <a:gd name="connsiteX2873" fmla="*/ 4393218 w 6429829"/>
              <a:gd name="connsiteY2873" fmla="*/ 152238 h 6857999"/>
              <a:gd name="connsiteX2874" fmla="*/ 4384712 w 6429829"/>
              <a:gd name="connsiteY2874" fmla="*/ 140836 h 6857999"/>
              <a:gd name="connsiteX2875" fmla="*/ 4382960 w 6429829"/>
              <a:gd name="connsiteY2875" fmla="*/ 146560 h 6857999"/>
              <a:gd name="connsiteX2876" fmla="*/ 4382552 w 6429829"/>
              <a:gd name="connsiteY2876" fmla="*/ 152456 h 6857999"/>
              <a:gd name="connsiteX2877" fmla="*/ 4382145 w 6429829"/>
              <a:gd name="connsiteY2877" fmla="*/ 158354 h 6857999"/>
              <a:gd name="connsiteX2878" fmla="*/ 4382689 w 6429829"/>
              <a:gd name="connsiteY2878" fmla="*/ 164147 h 6857999"/>
              <a:gd name="connsiteX2879" fmla="*/ 4383627 w 6429829"/>
              <a:gd name="connsiteY2879" fmla="*/ 170219 h 6857999"/>
              <a:gd name="connsiteX2880" fmla="*/ 4385118 w 6429829"/>
              <a:gd name="connsiteY2880" fmla="*/ 175907 h 6857999"/>
              <a:gd name="connsiteX2881" fmla="*/ 4389840 w 6429829"/>
              <a:gd name="connsiteY2881" fmla="*/ 187734 h 6857999"/>
              <a:gd name="connsiteX2882" fmla="*/ 4396454 w 6429829"/>
              <a:gd name="connsiteY2882" fmla="*/ 199349 h 6857999"/>
              <a:gd name="connsiteX2883" fmla="*/ 4404416 w 6429829"/>
              <a:gd name="connsiteY2883" fmla="*/ 211140 h 6857999"/>
              <a:gd name="connsiteX2884" fmla="*/ 4413721 w 6429829"/>
              <a:gd name="connsiteY2884" fmla="*/ 223106 h 6857999"/>
              <a:gd name="connsiteX2885" fmla="*/ 4424125 w 6429829"/>
              <a:gd name="connsiteY2885" fmla="*/ 234297 h 6857999"/>
              <a:gd name="connsiteX2886" fmla="*/ 4445829 w 6429829"/>
              <a:gd name="connsiteY2886" fmla="*/ 258857 h 6857999"/>
              <a:gd name="connsiteX2887" fmla="*/ 4469026 w 6429829"/>
              <a:gd name="connsiteY2887" fmla="*/ 282924 h 6857999"/>
              <a:gd name="connsiteX2888" fmla="*/ 4478731 w 6429829"/>
              <a:gd name="connsiteY2888" fmla="*/ 295170 h 6857999"/>
              <a:gd name="connsiteX2889" fmla="*/ 4488834 w 6429829"/>
              <a:gd name="connsiteY2889" fmla="*/ 307695 h 6857999"/>
              <a:gd name="connsiteX2890" fmla="*/ 4497590 w 6429829"/>
              <a:gd name="connsiteY2890" fmla="*/ 320045 h 6857999"/>
              <a:gd name="connsiteX2891" fmla="*/ 4504454 w 6429829"/>
              <a:gd name="connsiteY2891" fmla="*/ 332609 h 6857999"/>
              <a:gd name="connsiteX2892" fmla="*/ 4507288 w 6429829"/>
              <a:gd name="connsiteY2892" fmla="*/ 338470 h 6857999"/>
              <a:gd name="connsiteX2893" fmla="*/ 4506583 w 6429829"/>
              <a:gd name="connsiteY2893" fmla="*/ 345702 h 6857999"/>
              <a:gd name="connsiteX2894" fmla="*/ 4506025 w 6429829"/>
              <a:gd name="connsiteY2894" fmla="*/ 352267 h 6857999"/>
              <a:gd name="connsiteX2895" fmla="*/ 4503824 w 6429829"/>
              <a:gd name="connsiteY2895" fmla="*/ 359993 h 6857999"/>
              <a:gd name="connsiteX2896" fmla="*/ 4502717 w 6429829"/>
              <a:gd name="connsiteY2896" fmla="*/ 366946 h 6857999"/>
              <a:gd name="connsiteX2897" fmla="*/ 4502012 w 6429829"/>
              <a:gd name="connsiteY2897" fmla="*/ 374177 h 6857999"/>
              <a:gd name="connsiteX2898" fmla="*/ 4501454 w 6429829"/>
              <a:gd name="connsiteY2898" fmla="*/ 380742 h 6857999"/>
              <a:gd name="connsiteX2899" fmla="*/ 4503493 w 6429829"/>
              <a:gd name="connsiteY2899" fmla="*/ 386041 h 6857999"/>
              <a:gd name="connsiteX2900" fmla="*/ 4504636 w 6429829"/>
              <a:gd name="connsiteY2900" fmla="*/ 389164 h 6857999"/>
              <a:gd name="connsiteX2901" fmla="*/ 4506628 w 6429829"/>
              <a:gd name="connsiteY2901" fmla="*/ 390569 h 6857999"/>
              <a:gd name="connsiteX2902" fmla="*/ 4509418 w 6429829"/>
              <a:gd name="connsiteY2902" fmla="*/ 392532 h 6857999"/>
              <a:gd name="connsiteX2903" fmla="*/ 4512660 w 6429829"/>
              <a:gd name="connsiteY2903" fmla="*/ 392497 h 6857999"/>
              <a:gd name="connsiteX2904" fmla="*/ 4518439 w 6429829"/>
              <a:gd name="connsiteY2904" fmla="*/ 393476 h 6857999"/>
              <a:gd name="connsiteX2905" fmla="*/ 4526021 w 6429829"/>
              <a:gd name="connsiteY2905" fmla="*/ 392631 h 6857999"/>
              <a:gd name="connsiteX2906" fmla="*/ 4531303 w 6429829"/>
              <a:gd name="connsiteY2906" fmla="*/ 391713 h 6857999"/>
              <a:gd name="connsiteX2907" fmla="*/ 4538086 w 6429829"/>
              <a:gd name="connsiteY2907" fmla="*/ 390306 h 6857999"/>
              <a:gd name="connsiteX2908" fmla="*/ 4541079 w 6429829"/>
              <a:gd name="connsiteY2908" fmla="*/ 389321 h 6857999"/>
              <a:gd name="connsiteX2909" fmla="*/ 4543519 w 6429829"/>
              <a:gd name="connsiteY2909" fmla="*/ 388722 h 6857999"/>
              <a:gd name="connsiteX2910" fmla="*/ 4550933 w 6429829"/>
              <a:gd name="connsiteY2910" fmla="*/ 400900 h 6857999"/>
              <a:gd name="connsiteX2911" fmla="*/ 4562031 w 6429829"/>
              <a:gd name="connsiteY2911" fmla="*/ 417218 h 6857999"/>
              <a:gd name="connsiteX2912" fmla="*/ 4571979 w 6429829"/>
              <a:gd name="connsiteY2912" fmla="*/ 436590 h 6857999"/>
              <a:gd name="connsiteX2913" fmla="*/ 4583917 w 6429829"/>
              <a:gd name="connsiteY2913" fmla="*/ 457368 h 6857999"/>
              <a:gd name="connsiteX2914" fmla="*/ 4592766 w 6429829"/>
              <a:gd name="connsiteY2914" fmla="*/ 477513 h 6857999"/>
              <a:gd name="connsiteX2915" fmla="*/ 4595896 w 6429829"/>
              <a:gd name="connsiteY2915" fmla="*/ 488220 h 6857999"/>
              <a:gd name="connsiteX2916" fmla="*/ 4598925 w 6429829"/>
              <a:gd name="connsiteY2916" fmla="*/ 497310 h 6857999"/>
              <a:gd name="connsiteX2917" fmla="*/ 4599662 w 6429829"/>
              <a:gd name="connsiteY2917" fmla="*/ 506332 h 6857999"/>
              <a:gd name="connsiteX2918" fmla="*/ 4600150 w 6429829"/>
              <a:gd name="connsiteY2918" fmla="*/ 514405 h 6857999"/>
              <a:gd name="connsiteX2919" fmla="*/ 4599594 w 6429829"/>
              <a:gd name="connsiteY2919" fmla="*/ 520971 h 6857999"/>
              <a:gd name="connsiteX2920" fmla="*/ 4597891 w 6429829"/>
              <a:gd name="connsiteY2920" fmla="*/ 524411 h 6857999"/>
              <a:gd name="connsiteX2921" fmla="*/ 4596345 w 6429829"/>
              <a:gd name="connsiteY2921" fmla="*/ 527185 h 6857999"/>
              <a:gd name="connsiteX2922" fmla="*/ 4586942 w 6429829"/>
              <a:gd name="connsiteY2922" fmla="*/ 513605 h 6857999"/>
              <a:gd name="connsiteX2923" fmla="*/ 4578236 w 6429829"/>
              <a:gd name="connsiteY2923" fmla="*/ 498972 h 6857999"/>
              <a:gd name="connsiteX2924" fmla="*/ 4559478 w 6429829"/>
              <a:gd name="connsiteY2924" fmla="*/ 469529 h 6857999"/>
              <a:gd name="connsiteX2925" fmla="*/ 4550071 w 6429829"/>
              <a:gd name="connsiteY2925" fmla="*/ 455948 h 6857999"/>
              <a:gd name="connsiteX2926" fmla="*/ 4540761 w 6429829"/>
              <a:gd name="connsiteY2926" fmla="*/ 443982 h 6857999"/>
              <a:gd name="connsiteX2927" fmla="*/ 4534937 w 6429829"/>
              <a:gd name="connsiteY2927" fmla="*/ 439106 h 6857999"/>
              <a:gd name="connsiteX2928" fmla="*/ 4530305 w 6429829"/>
              <a:gd name="connsiteY2928" fmla="*/ 435070 h 6857999"/>
              <a:gd name="connsiteX2929" fmla="*/ 4524177 w 6429829"/>
              <a:gd name="connsiteY2929" fmla="*/ 431529 h 6857999"/>
              <a:gd name="connsiteX2930" fmla="*/ 4519642 w 6429829"/>
              <a:gd name="connsiteY2930" fmla="*/ 429108 h 6857999"/>
              <a:gd name="connsiteX2931" fmla="*/ 4516193 w 6429829"/>
              <a:gd name="connsiteY2931" fmla="*/ 438273 h 6857999"/>
              <a:gd name="connsiteX2932" fmla="*/ 4514887 w 6429829"/>
              <a:gd name="connsiteY2932" fmla="*/ 448175 h 6857999"/>
              <a:gd name="connsiteX2933" fmla="*/ 4513976 w 6429829"/>
              <a:gd name="connsiteY2933" fmla="*/ 458356 h 6857999"/>
              <a:gd name="connsiteX2934" fmla="*/ 4514015 w 6429829"/>
              <a:gd name="connsiteY2934" fmla="*/ 468432 h 6857999"/>
              <a:gd name="connsiteX2935" fmla="*/ 4516197 w 6429829"/>
              <a:gd name="connsiteY2935" fmla="*/ 479244 h 6857999"/>
              <a:gd name="connsiteX2936" fmla="*/ 4517979 w 6429829"/>
              <a:gd name="connsiteY2936" fmla="*/ 489775 h 6857999"/>
              <a:gd name="connsiteX2937" fmla="*/ 4522489 w 6429829"/>
              <a:gd name="connsiteY2937" fmla="*/ 510731 h 6857999"/>
              <a:gd name="connsiteX2938" fmla="*/ 4525903 w 6429829"/>
              <a:gd name="connsiteY2938" fmla="*/ 532460 h 6857999"/>
              <a:gd name="connsiteX2939" fmla="*/ 4526489 w 6429829"/>
              <a:gd name="connsiteY2939" fmla="*/ 542149 h 6857999"/>
              <a:gd name="connsiteX2940" fmla="*/ 4525580 w 6429829"/>
              <a:gd name="connsiteY2940" fmla="*/ 552330 h 6857999"/>
              <a:gd name="connsiteX2941" fmla="*/ 4524271 w 6429829"/>
              <a:gd name="connsiteY2941" fmla="*/ 562231 h 6857999"/>
              <a:gd name="connsiteX2942" fmla="*/ 4520819 w 6429829"/>
              <a:gd name="connsiteY2942" fmla="*/ 571396 h 6857999"/>
              <a:gd name="connsiteX2943" fmla="*/ 4518422 w 6429829"/>
              <a:gd name="connsiteY2943" fmla="*/ 575889 h 6857999"/>
              <a:gd name="connsiteX2944" fmla="*/ 4516422 w 6429829"/>
              <a:gd name="connsiteY2944" fmla="*/ 580665 h 6857999"/>
              <a:gd name="connsiteX2945" fmla="*/ 4513374 w 6429829"/>
              <a:gd name="connsiteY2945" fmla="*/ 583931 h 6857999"/>
              <a:gd name="connsiteX2946" fmla="*/ 4509083 w 6429829"/>
              <a:gd name="connsiteY2946" fmla="*/ 588639 h 6857999"/>
              <a:gd name="connsiteX2947" fmla="*/ 4495132 w 6429829"/>
              <a:gd name="connsiteY2947" fmla="*/ 544026 h 6857999"/>
              <a:gd name="connsiteX2948" fmla="*/ 4490364 w 6429829"/>
              <a:gd name="connsiteY2948" fmla="*/ 528303 h 6857999"/>
              <a:gd name="connsiteX2949" fmla="*/ 4485791 w 6429829"/>
              <a:gd name="connsiteY2949" fmla="*/ 515807 h 6857999"/>
              <a:gd name="connsiteX2950" fmla="*/ 4480772 w 6429829"/>
              <a:gd name="connsiteY2950" fmla="*/ 505314 h 6857999"/>
              <a:gd name="connsiteX2951" fmla="*/ 4474004 w 6429829"/>
              <a:gd name="connsiteY2951" fmla="*/ 494364 h 6857999"/>
              <a:gd name="connsiteX2952" fmla="*/ 4465791 w 6429829"/>
              <a:gd name="connsiteY2952" fmla="*/ 481625 h 6857999"/>
              <a:gd name="connsiteX2953" fmla="*/ 4454945 w 6429829"/>
              <a:gd name="connsiteY2953" fmla="*/ 466255 h 6857999"/>
              <a:gd name="connsiteX2954" fmla="*/ 4462228 w 6429829"/>
              <a:gd name="connsiteY2954" fmla="*/ 460562 h 6857999"/>
              <a:gd name="connsiteX2955" fmla="*/ 4466071 w 6429829"/>
              <a:gd name="connsiteY2955" fmla="*/ 457856 h 6857999"/>
              <a:gd name="connsiteX2956" fmla="*/ 4469215 w 6429829"/>
              <a:gd name="connsiteY2956" fmla="*/ 456207 h 6857999"/>
              <a:gd name="connsiteX2957" fmla="*/ 4472606 w 6429829"/>
              <a:gd name="connsiteY2957" fmla="*/ 455503 h 6857999"/>
              <a:gd name="connsiteX2958" fmla="*/ 4475994 w 6429829"/>
              <a:gd name="connsiteY2958" fmla="*/ 454797 h 6857999"/>
              <a:gd name="connsiteX2959" fmla="*/ 4479235 w 6429829"/>
              <a:gd name="connsiteY2959" fmla="*/ 454761 h 6857999"/>
              <a:gd name="connsiteX2960" fmla="*/ 4481926 w 6429829"/>
              <a:gd name="connsiteY2960" fmla="*/ 455110 h 6857999"/>
              <a:gd name="connsiteX2961" fmla="*/ 4485015 w 6429829"/>
              <a:gd name="connsiteY2961" fmla="*/ 455741 h 6857999"/>
              <a:gd name="connsiteX2962" fmla="*/ 4487406 w 6429829"/>
              <a:gd name="connsiteY2962" fmla="*/ 457424 h 6857999"/>
              <a:gd name="connsiteX2963" fmla="*/ 4492286 w 6429829"/>
              <a:gd name="connsiteY2963" fmla="*/ 462406 h 6857999"/>
              <a:gd name="connsiteX2964" fmla="*/ 4497113 w 6429829"/>
              <a:gd name="connsiteY2964" fmla="*/ 469670 h 6857999"/>
              <a:gd name="connsiteX2965" fmla="*/ 4501090 w 6429829"/>
              <a:gd name="connsiteY2965" fmla="*/ 478655 h 6857999"/>
              <a:gd name="connsiteX2966" fmla="*/ 4502489 w 6429829"/>
              <a:gd name="connsiteY2966" fmla="*/ 476549 h 6857999"/>
              <a:gd name="connsiteX2967" fmla="*/ 4503737 w 6429829"/>
              <a:gd name="connsiteY2967" fmla="*/ 475108 h 6857999"/>
              <a:gd name="connsiteX2968" fmla="*/ 4503692 w 6429829"/>
              <a:gd name="connsiteY2968" fmla="*/ 471211 h 6857999"/>
              <a:gd name="connsiteX2969" fmla="*/ 4504047 w 6429829"/>
              <a:gd name="connsiteY2969" fmla="*/ 467596 h 6857999"/>
              <a:gd name="connsiteX2970" fmla="*/ 4502656 w 6429829"/>
              <a:gd name="connsiteY2970" fmla="*/ 463524 h 6857999"/>
              <a:gd name="connsiteX2971" fmla="*/ 4502759 w 6429829"/>
              <a:gd name="connsiteY2971" fmla="*/ 458959 h 6857999"/>
              <a:gd name="connsiteX2972" fmla="*/ 4502165 w 6429829"/>
              <a:gd name="connsiteY2972" fmla="*/ 455449 h 6857999"/>
              <a:gd name="connsiteX2973" fmla="*/ 4503862 w 6429829"/>
              <a:gd name="connsiteY2973" fmla="*/ 452007 h 6857999"/>
              <a:gd name="connsiteX2974" fmla="*/ 4505114 w 6429829"/>
              <a:gd name="connsiteY2974" fmla="*/ 450568 h 6857999"/>
              <a:gd name="connsiteX2975" fmla="*/ 4507310 w 6429829"/>
              <a:gd name="connsiteY2975" fmla="*/ 449022 h 6857999"/>
              <a:gd name="connsiteX2976" fmla="*/ 4499931 w 6429829"/>
              <a:gd name="connsiteY2976" fmla="*/ 446918 h 6857999"/>
              <a:gd name="connsiteX2977" fmla="*/ 4492157 w 6429829"/>
              <a:gd name="connsiteY2977" fmla="*/ 444537 h 6857999"/>
              <a:gd name="connsiteX2978" fmla="*/ 4478656 w 6429829"/>
              <a:gd name="connsiteY2978" fmla="*/ 438893 h 6857999"/>
              <a:gd name="connsiteX2979" fmla="*/ 4466399 w 6429829"/>
              <a:gd name="connsiteY2979" fmla="*/ 431807 h 6857999"/>
              <a:gd name="connsiteX2980" fmla="*/ 4454845 w 6429829"/>
              <a:gd name="connsiteY2980" fmla="*/ 423671 h 6857999"/>
              <a:gd name="connsiteX2981" fmla="*/ 4444138 w 6429829"/>
              <a:gd name="connsiteY2981" fmla="*/ 413811 h 6857999"/>
              <a:gd name="connsiteX2982" fmla="*/ 4434130 w 6429829"/>
              <a:gd name="connsiteY2982" fmla="*/ 402898 h 6857999"/>
              <a:gd name="connsiteX2983" fmla="*/ 4426019 w 6429829"/>
              <a:gd name="connsiteY2983" fmla="*/ 391775 h 6857999"/>
              <a:gd name="connsiteX2984" fmla="*/ 4417810 w 6429829"/>
              <a:gd name="connsiteY2984" fmla="*/ 379036 h 6857999"/>
              <a:gd name="connsiteX2985" fmla="*/ 4409601 w 6429829"/>
              <a:gd name="connsiteY2985" fmla="*/ 366300 h 6857999"/>
              <a:gd name="connsiteX2986" fmla="*/ 4403040 w 6429829"/>
              <a:gd name="connsiteY2986" fmla="*/ 352403 h 6857999"/>
              <a:gd name="connsiteX2987" fmla="*/ 4390365 w 6429829"/>
              <a:gd name="connsiteY2987" fmla="*/ 322607 h 6857999"/>
              <a:gd name="connsiteX2988" fmla="*/ 4365223 w 6429829"/>
              <a:gd name="connsiteY2988" fmla="*/ 260067 h 6857999"/>
              <a:gd name="connsiteX2989" fmla="*/ 4357616 w 6429829"/>
              <a:gd name="connsiteY2989" fmla="*/ 244660 h 6857999"/>
              <a:gd name="connsiteX2990" fmla="*/ 4350005 w 6429829"/>
              <a:gd name="connsiteY2990" fmla="*/ 229253 h 6857999"/>
              <a:gd name="connsiteX2991" fmla="*/ 4341304 w 6429829"/>
              <a:gd name="connsiteY2991" fmla="*/ 214619 h 6857999"/>
              <a:gd name="connsiteX2992" fmla="*/ 4332047 w 6429829"/>
              <a:gd name="connsiteY2992" fmla="*/ 200372 h 6857999"/>
              <a:gd name="connsiteX2993" fmla="*/ 4322794 w 6429829"/>
              <a:gd name="connsiteY2993" fmla="*/ 186124 h 6857999"/>
              <a:gd name="connsiteX2994" fmla="*/ 4312441 w 6429829"/>
              <a:gd name="connsiteY2994" fmla="*/ 172651 h 6857999"/>
              <a:gd name="connsiteX2995" fmla="*/ 4300992 w 6429829"/>
              <a:gd name="connsiteY2995" fmla="*/ 159950 h 6857999"/>
              <a:gd name="connsiteX2996" fmla="*/ 4288843 w 6429829"/>
              <a:gd name="connsiteY2996" fmla="*/ 148301 h 6857999"/>
              <a:gd name="connsiteX2997" fmla="*/ 4275748 w 6429829"/>
              <a:gd name="connsiteY2997" fmla="*/ 136761 h 6857999"/>
              <a:gd name="connsiteX2998" fmla="*/ 4262350 w 6429829"/>
              <a:gd name="connsiteY2998" fmla="*/ 126553 h 6857999"/>
              <a:gd name="connsiteX2999" fmla="*/ 4247309 w 6429829"/>
              <a:gd name="connsiteY2999" fmla="*/ 117505 h 6857999"/>
              <a:gd name="connsiteX3000" fmla="*/ 4231564 w 6429829"/>
              <a:gd name="connsiteY3000" fmla="*/ 109511 h 6857999"/>
              <a:gd name="connsiteX3001" fmla="*/ 4213779 w 6429829"/>
              <a:gd name="connsiteY3001" fmla="*/ 102396 h 6857999"/>
              <a:gd name="connsiteX3002" fmla="*/ 4195690 w 6429829"/>
              <a:gd name="connsiteY3002" fmla="*/ 96614 h 6857999"/>
              <a:gd name="connsiteX3003" fmla="*/ 4186023 w 6429829"/>
              <a:gd name="connsiteY3003" fmla="*/ 94443 h 6857999"/>
              <a:gd name="connsiteX3004" fmla="*/ 4176753 w 6429829"/>
              <a:gd name="connsiteY3004" fmla="*/ 92554 h 6857999"/>
              <a:gd name="connsiteX3005" fmla="*/ 4166387 w 6429829"/>
              <a:gd name="connsiteY3005" fmla="*/ 91436 h 6857999"/>
              <a:gd name="connsiteX3006" fmla="*/ 4155621 w 6429829"/>
              <a:gd name="connsiteY3006" fmla="*/ 90039 h 6857999"/>
              <a:gd name="connsiteX3007" fmla="*/ 4155779 w 6429829"/>
              <a:gd name="connsiteY3007" fmla="*/ 83194 h 6857999"/>
              <a:gd name="connsiteX3008" fmla="*/ 4154988 w 6429829"/>
              <a:gd name="connsiteY3008" fmla="*/ 76453 h 6857999"/>
              <a:gd name="connsiteX3009" fmla="*/ 4154198 w 6429829"/>
              <a:gd name="connsiteY3009" fmla="*/ 69713 h 6857999"/>
              <a:gd name="connsiteX3010" fmla="*/ 4152215 w 6429829"/>
              <a:gd name="connsiteY3010" fmla="*/ 62132 h 6857999"/>
              <a:gd name="connsiteX3011" fmla="*/ 4149681 w 6429829"/>
              <a:gd name="connsiteY3011" fmla="*/ 54937 h 6857999"/>
              <a:gd name="connsiteX3012" fmla="*/ 4145802 w 6429829"/>
              <a:gd name="connsiteY3012" fmla="*/ 47566 h 6857999"/>
              <a:gd name="connsiteX3013" fmla="*/ 4137096 w 6429829"/>
              <a:gd name="connsiteY3013" fmla="*/ 32933 h 6857999"/>
              <a:gd name="connsiteX3014" fmla="*/ 4126249 w 6429829"/>
              <a:gd name="connsiteY3014" fmla="*/ 17562 h 6857999"/>
              <a:gd name="connsiteX3015" fmla="*/ 4113106 w 6429829"/>
              <a:gd name="connsiteY3015" fmla="*/ 2125 h 6857999"/>
              <a:gd name="connsiteX3016" fmla="*/ 0 w 6429829"/>
              <a:gd name="connsiteY3016" fmla="*/ 0 h 6857999"/>
              <a:gd name="connsiteX3017" fmla="*/ 3633560 w 6429829"/>
              <a:gd name="connsiteY3017" fmla="*/ 0 h 6857999"/>
              <a:gd name="connsiteX3018" fmla="*/ 3636698 w 6429829"/>
              <a:gd name="connsiteY3018" fmla="*/ 5962 h 6857999"/>
              <a:gd name="connsiteX3019" fmla="*/ 3641870 w 6429829"/>
              <a:gd name="connsiteY3019" fmla="*/ 15788 h 6857999"/>
              <a:gd name="connsiteX3020" fmla="*/ 3649088 w 6429829"/>
              <a:gd name="connsiteY3020" fmla="*/ 24736 h 6857999"/>
              <a:gd name="connsiteX3021" fmla="*/ 3655659 w 6429829"/>
              <a:gd name="connsiteY3021" fmla="*/ 32457 h 6857999"/>
              <a:gd name="connsiteX3022" fmla="*/ 3659493 w 6429829"/>
              <a:gd name="connsiteY3022" fmla="*/ 35928 h 6857999"/>
              <a:gd name="connsiteX3023" fmla="*/ 3663475 w 6429829"/>
              <a:gd name="connsiteY3023" fmla="*/ 38733 h 6857999"/>
              <a:gd name="connsiteX3024" fmla="*/ 3668405 w 6429829"/>
              <a:gd name="connsiteY3024" fmla="*/ 41433 h 6857999"/>
              <a:gd name="connsiteX3025" fmla="*/ 3672543 w 6429829"/>
              <a:gd name="connsiteY3025" fmla="*/ 43573 h 6857999"/>
              <a:gd name="connsiteX3026" fmla="*/ 3677775 w 6429829"/>
              <a:gd name="connsiteY3026" fmla="*/ 44939 h 6857999"/>
              <a:gd name="connsiteX3027" fmla="*/ 3683955 w 6429829"/>
              <a:gd name="connsiteY3027" fmla="*/ 46199 h 6857999"/>
              <a:gd name="connsiteX3028" fmla="*/ 3689885 w 6429829"/>
              <a:gd name="connsiteY3028" fmla="*/ 46513 h 6857999"/>
              <a:gd name="connsiteX3029" fmla="*/ 3696119 w 6429829"/>
              <a:gd name="connsiteY3029" fmla="*/ 45490 h 6857999"/>
              <a:gd name="connsiteX3030" fmla="*/ 3703299 w 6429829"/>
              <a:gd name="connsiteY3030" fmla="*/ 44362 h 6857999"/>
              <a:gd name="connsiteX3031" fmla="*/ 3710230 w 6429829"/>
              <a:gd name="connsiteY3031" fmla="*/ 42286 h 6857999"/>
              <a:gd name="connsiteX3032" fmla="*/ 3715995 w 6429829"/>
              <a:gd name="connsiteY3032" fmla="*/ 55624 h 6857999"/>
              <a:gd name="connsiteX3033" fmla="*/ 3722557 w 6429829"/>
              <a:gd name="connsiteY3033" fmla="*/ 69520 h 6857999"/>
              <a:gd name="connsiteX3034" fmla="*/ 3730618 w 6429829"/>
              <a:gd name="connsiteY3034" fmla="*/ 82926 h 6857999"/>
              <a:gd name="connsiteX3035" fmla="*/ 3739872 w 6429829"/>
              <a:gd name="connsiteY3035" fmla="*/ 97174 h 6857999"/>
              <a:gd name="connsiteX3036" fmla="*/ 3750773 w 6429829"/>
              <a:gd name="connsiteY3036" fmla="*/ 110260 h 6857999"/>
              <a:gd name="connsiteX3037" fmla="*/ 3762320 w 6429829"/>
              <a:gd name="connsiteY3037" fmla="*/ 124576 h 6857999"/>
              <a:gd name="connsiteX3038" fmla="*/ 3774816 w 6429829"/>
              <a:gd name="connsiteY3038" fmla="*/ 138787 h 6857999"/>
              <a:gd name="connsiteX3039" fmla="*/ 3788804 w 6429829"/>
              <a:gd name="connsiteY3039" fmla="*/ 152504 h 6857999"/>
              <a:gd name="connsiteX3040" fmla="*/ 3801150 w 6429829"/>
              <a:gd name="connsiteY3040" fmla="*/ 167382 h 6857999"/>
              <a:gd name="connsiteX3041" fmla="*/ 3814440 w 6429829"/>
              <a:gd name="connsiteY3041" fmla="*/ 182153 h 6857999"/>
              <a:gd name="connsiteX3042" fmla="*/ 3829379 w 6429829"/>
              <a:gd name="connsiteY3042" fmla="*/ 195767 h 6857999"/>
              <a:gd name="connsiteX3043" fmla="*/ 3844716 w 6429829"/>
              <a:gd name="connsiteY3043" fmla="*/ 209658 h 6857999"/>
              <a:gd name="connsiteX3044" fmla="*/ 3861449 w 6429829"/>
              <a:gd name="connsiteY3044" fmla="*/ 221442 h 6857999"/>
              <a:gd name="connsiteX3045" fmla="*/ 3878582 w 6429829"/>
              <a:gd name="connsiteY3045" fmla="*/ 233508 h 6857999"/>
              <a:gd name="connsiteX3046" fmla="*/ 3896963 w 6429829"/>
              <a:gd name="connsiteY3046" fmla="*/ 244134 h 6857999"/>
              <a:gd name="connsiteX3047" fmla="*/ 3916443 w 6429829"/>
              <a:gd name="connsiteY3047" fmla="*/ 253987 h 6857999"/>
              <a:gd name="connsiteX3048" fmla="*/ 3905128 w 6429829"/>
              <a:gd name="connsiteY3048" fmla="*/ 252976 h 6857999"/>
              <a:gd name="connsiteX3049" fmla="*/ 3896753 w 6429829"/>
              <a:gd name="connsiteY3049" fmla="*/ 253263 h 6857999"/>
              <a:gd name="connsiteX3050" fmla="*/ 3889574 w 6429829"/>
              <a:gd name="connsiteY3050" fmla="*/ 254390 h 6857999"/>
              <a:gd name="connsiteX3051" fmla="*/ 3886581 w 6429829"/>
              <a:gd name="connsiteY3051" fmla="*/ 255375 h 6857999"/>
              <a:gd name="connsiteX3052" fmla="*/ 3884385 w 6429829"/>
              <a:gd name="connsiteY3052" fmla="*/ 256921 h 6857999"/>
              <a:gd name="connsiteX3053" fmla="*/ 3882192 w 6429829"/>
              <a:gd name="connsiteY3053" fmla="*/ 258466 h 6857999"/>
              <a:gd name="connsiteX3054" fmla="*/ 3880394 w 6429829"/>
              <a:gd name="connsiteY3054" fmla="*/ 260294 h 6857999"/>
              <a:gd name="connsiteX3055" fmla="*/ 3877848 w 6429829"/>
              <a:gd name="connsiteY3055" fmla="*/ 265455 h 6857999"/>
              <a:gd name="connsiteX3056" fmla="*/ 3875643 w 6429829"/>
              <a:gd name="connsiteY3056" fmla="*/ 273180 h 6857999"/>
              <a:gd name="connsiteX3057" fmla="*/ 3873389 w 6429829"/>
              <a:gd name="connsiteY3057" fmla="*/ 283186 h 6857999"/>
              <a:gd name="connsiteX3058" fmla="*/ 3883401 w 6429829"/>
              <a:gd name="connsiteY3058" fmla="*/ 287921 h 6857999"/>
              <a:gd name="connsiteX3059" fmla="*/ 3893814 w 6429829"/>
              <a:gd name="connsiteY3059" fmla="*/ 292934 h 6857999"/>
              <a:gd name="connsiteX3060" fmla="*/ 3903377 w 6429829"/>
              <a:gd name="connsiteY3060" fmla="*/ 299668 h 6857999"/>
              <a:gd name="connsiteX3061" fmla="*/ 3912937 w 6429829"/>
              <a:gd name="connsiteY3061" fmla="*/ 306400 h 6857999"/>
              <a:gd name="connsiteX3062" fmla="*/ 3921800 w 6429829"/>
              <a:gd name="connsiteY3062" fmla="*/ 314190 h 6857999"/>
              <a:gd name="connsiteX3063" fmla="*/ 3930266 w 6429829"/>
              <a:gd name="connsiteY3063" fmla="*/ 321697 h 6857999"/>
              <a:gd name="connsiteX3064" fmla="*/ 3937636 w 6429829"/>
              <a:gd name="connsiteY3064" fmla="*/ 329979 h 6857999"/>
              <a:gd name="connsiteX3065" fmla="*/ 3943507 w 6429829"/>
              <a:gd name="connsiteY3065" fmla="*/ 338751 h 6857999"/>
              <a:gd name="connsiteX3066" fmla="*/ 3949775 w 6429829"/>
              <a:gd name="connsiteY3066" fmla="*/ 347804 h 6857999"/>
              <a:gd name="connsiteX3067" fmla="*/ 3954299 w 6429829"/>
              <a:gd name="connsiteY3067" fmla="*/ 356401 h 6857999"/>
              <a:gd name="connsiteX3068" fmla="*/ 3957329 w 6429829"/>
              <a:gd name="connsiteY3068" fmla="*/ 365492 h 6857999"/>
              <a:gd name="connsiteX3069" fmla="*/ 3958863 w 6429829"/>
              <a:gd name="connsiteY3069" fmla="*/ 375075 h 6857999"/>
              <a:gd name="connsiteX3070" fmla="*/ 3959601 w 6429829"/>
              <a:gd name="connsiteY3070" fmla="*/ 384097 h 6857999"/>
              <a:gd name="connsiteX3071" fmla="*/ 3957497 w 6429829"/>
              <a:gd name="connsiteY3071" fmla="*/ 393437 h 6857999"/>
              <a:gd name="connsiteX3072" fmla="*/ 3954593 w 6429829"/>
              <a:gd name="connsiteY3072" fmla="*/ 402214 h 6857999"/>
              <a:gd name="connsiteX3073" fmla="*/ 3950699 w 6429829"/>
              <a:gd name="connsiteY3073" fmla="*/ 407202 h 6857999"/>
              <a:gd name="connsiteX3074" fmla="*/ 3949250 w 6429829"/>
              <a:gd name="connsiteY3074" fmla="*/ 411590 h 6857999"/>
              <a:gd name="connsiteX3075" fmla="*/ 3964341 w 6429829"/>
              <a:gd name="connsiteY3075" fmla="*/ 418357 h 6857999"/>
              <a:gd name="connsiteX3076" fmla="*/ 3978588 w 6429829"/>
              <a:gd name="connsiteY3076" fmla="*/ 426844 h 6857999"/>
              <a:gd name="connsiteX3077" fmla="*/ 3994577 w 6429829"/>
              <a:gd name="connsiteY3077" fmla="*/ 435783 h 6857999"/>
              <a:gd name="connsiteX3078" fmla="*/ 4009323 w 6429829"/>
              <a:gd name="connsiteY3078" fmla="*/ 446169 h 6857999"/>
              <a:gd name="connsiteX3079" fmla="*/ 4036213 w 6429829"/>
              <a:gd name="connsiteY3079" fmla="*/ 468196 h 6857999"/>
              <a:gd name="connsiteX3080" fmla="*/ 4050008 w 6429829"/>
              <a:gd name="connsiteY3080" fmla="*/ 478686 h 6857999"/>
              <a:gd name="connsiteX3081" fmla="*/ 4063005 w 6429829"/>
              <a:gd name="connsiteY3081" fmla="*/ 488612 h 6857999"/>
              <a:gd name="connsiteX3082" fmla="*/ 4064705 w 6429829"/>
              <a:gd name="connsiteY3082" fmla="*/ 485171 h 6857999"/>
              <a:gd name="connsiteX3083" fmla="*/ 4065757 w 6429829"/>
              <a:gd name="connsiteY3083" fmla="*/ 480501 h 6857999"/>
              <a:gd name="connsiteX3084" fmla="*/ 4065163 w 6429829"/>
              <a:gd name="connsiteY3084" fmla="*/ 476991 h 6857999"/>
              <a:gd name="connsiteX3085" fmla="*/ 4063925 w 6429829"/>
              <a:gd name="connsiteY3085" fmla="*/ 472252 h 6857999"/>
              <a:gd name="connsiteX3086" fmla="*/ 4059549 w 6429829"/>
              <a:gd name="connsiteY3086" fmla="*/ 462989 h 6857999"/>
              <a:gd name="connsiteX3087" fmla="*/ 4054776 w 6429829"/>
              <a:gd name="connsiteY3087" fmla="*/ 453443 h 6857999"/>
              <a:gd name="connsiteX3088" fmla="*/ 4052984 w 6429829"/>
              <a:gd name="connsiteY3088" fmla="*/ 449090 h 6857999"/>
              <a:gd name="connsiteX3089" fmla="*/ 4050797 w 6429829"/>
              <a:gd name="connsiteY3089" fmla="*/ 444457 h 6857999"/>
              <a:gd name="connsiteX3090" fmla="*/ 4050354 w 6429829"/>
              <a:gd name="connsiteY3090" fmla="*/ 440280 h 6857999"/>
              <a:gd name="connsiteX3091" fmla="*/ 4050708 w 6429829"/>
              <a:gd name="connsiteY3091" fmla="*/ 436664 h 6857999"/>
              <a:gd name="connsiteX3092" fmla="*/ 4052159 w 6429829"/>
              <a:gd name="connsiteY3092" fmla="*/ 432275 h 6857999"/>
              <a:gd name="connsiteX3093" fmla="*/ 4056152 w 6429829"/>
              <a:gd name="connsiteY3093" fmla="*/ 428902 h 6857999"/>
              <a:gd name="connsiteX3094" fmla="*/ 4061091 w 6429829"/>
              <a:gd name="connsiteY3094" fmla="*/ 425423 h 6857999"/>
              <a:gd name="connsiteX3095" fmla="*/ 4068022 w 6429829"/>
              <a:gd name="connsiteY3095" fmla="*/ 423349 h 6857999"/>
              <a:gd name="connsiteX3096" fmla="*/ 4066969 w 6429829"/>
              <a:gd name="connsiteY3096" fmla="*/ 428019 h 6857999"/>
              <a:gd name="connsiteX3097" fmla="*/ 4066164 w 6429829"/>
              <a:gd name="connsiteY3097" fmla="*/ 433635 h 6857999"/>
              <a:gd name="connsiteX3098" fmla="*/ 4065907 w 6429829"/>
              <a:gd name="connsiteY3098" fmla="*/ 438865 h 6857999"/>
              <a:gd name="connsiteX3099" fmla="*/ 4066302 w 6429829"/>
              <a:gd name="connsiteY3099" fmla="*/ 445326 h 6857999"/>
              <a:gd name="connsiteX3100" fmla="*/ 4067239 w 6429829"/>
              <a:gd name="connsiteY3100" fmla="*/ 451398 h 6857999"/>
              <a:gd name="connsiteX3101" fmla="*/ 4070473 w 6429829"/>
              <a:gd name="connsiteY3101" fmla="*/ 457540 h 6857999"/>
              <a:gd name="connsiteX3102" fmla="*/ 4072908 w 6429829"/>
              <a:gd name="connsiteY3102" fmla="*/ 463121 h 6857999"/>
              <a:gd name="connsiteX3103" fmla="*/ 4076141 w 6429829"/>
              <a:gd name="connsiteY3103" fmla="*/ 469261 h 6857999"/>
              <a:gd name="connsiteX3104" fmla="*/ 4079124 w 6429829"/>
              <a:gd name="connsiteY3104" fmla="*/ 474454 h 6857999"/>
              <a:gd name="connsiteX3105" fmla="*/ 4083055 w 6429829"/>
              <a:gd name="connsiteY3105" fmla="*/ 479543 h 6857999"/>
              <a:gd name="connsiteX3106" fmla="*/ 4088084 w 6429829"/>
              <a:gd name="connsiteY3106" fmla="*/ 483857 h 6857999"/>
              <a:gd name="connsiteX3107" fmla="*/ 4093264 w 6429829"/>
              <a:gd name="connsiteY3107" fmla="*/ 487505 h 6857999"/>
              <a:gd name="connsiteX3108" fmla="*/ 4098594 w 6429829"/>
              <a:gd name="connsiteY3108" fmla="*/ 490484 h 6857999"/>
              <a:gd name="connsiteX3109" fmla="*/ 4104227 w 6429829"/>
              <a:gd name="connsiteY3109" fmla="*/ 492132 h 6857999"/>
              <a:gd name="connsiteX3110" fmla="*/ 4110005 w 6429829"/>
              <a:gd name="connsiteY3110" fmla="*/ 493110 h 6857999"/>
              <a:gd name="connsiteX3111" fmla="*/ 4116485 w 6429829"/>
              <a:gd name="connsiteY3111" fmla="*/ 493036 h 6857999"/>
              <a:gd name="connsiteX3112" fmla="*/ 4111726 w 6429829"/>
              <a:gd name="connsiteY3112" fmla="*/ 512100 h 6857999"/>
              <a:gd name="connsiteX3113" fmla="*/ 4109525 w 6429829"/>
              <a:gd name="connsiteY3113" fmla="*/ 519826 h 6857999"/>
              <a:gd name="connsiteX3114" fmla="*/ 4106527 w 6429829"/>
              <a:gd name="connsiteY3114" fmla="*/ 526992 h 6857999"/>
              <a:gd name="connsiteX3115" fmla="*/ 4104427 w 6429829"/>
              <a:gd name="connsiteY3115" fmla="*/ 530152 h 6857999"/>
              <a:gd name="connsiteX3116" fmla="*/ 4101533 w 6429829"/>
              <a:gd name="connsiteY3116" fmla="*/ 532750 h 6857999"/>
              <a:gd name="connsiteX3117" fmla="*/ 4098638 w 6429829"/>
              <a:gd name="connsiteY3117" fmla="*/ 535350 h 6857999"/>
              <a:gd name="connsiteX3118" fmla="*/ 4095345 w 6429829"/>
              <a:gd name="connsiteY3118" fmla="*/ 537669 h 6857999"/>
              <a:gd name="connsiteX3119" fmla="*/ 4091257 w 6429829"/>
              <a:gd name="connsiteY3119" fmla="*/ 539427 h 6857999"/>
              <a:gd name="connsiteX3120" fmla="*/ 4086220 w 6429829"/>
              <a:gd name="connsiteY3120" fmla="*/ 541292 h 6857999"/>
              <a:gd name="connsiteX3121" fmla="*/ 4081331 w 6429829"/>
              <a:gd name="connsiteY3121" fmla="*/ 542486 h 6857999"/>
              <a:gd name="connsiteX3122" fmla="*/ 4074698 w 6429829"/>
              <a:gd name="connsiteY3122" fmla="*/ 543226 h 6857999"/>
              <a:gd name="connsiteX3123" fmla="*/ 4113535 w 6429829"/>
              <a:gd name="connsiteY3123" fmla="*/ 579851 h 6857999"/>
              <a:gd name="connsiteX3124" fmla="*/ 4132251 w 6429829"/>
              <a:gd name="connsiteY3124" fmla="*/ 599217 h 6857999"/>
              <a:gd name="connsiteX3125" fmla="*/ 4151073 w 6429829"/>
              <a:gd name="connsiteY3125" fmla="*/ 620200 h 6857999"/>
              <a:gd name="connsiteX3126" fmla="*/ 4154717 w 6429829"/>
              <a:gd name="connsiteY3126" fmla="*/ 614265 h 6857999"/>
              <a:gd name="connsiteX3127" fmla="*/ 4157018 w 6429829"/>
              <a:gd name="connsiteY3127" fmla="*/ 608157 h 6857999"/>
              <a:gd name="connsiteX3128" fmla="*/ 4157423 w 6429829"/>
              <a:gd name="connsiteY3128" fmla="*/ 602258 h 6857999"/>
              <a:gd name="connsiteX3129" fmla="*/ 4157131 w 6429829"/>
              <a:gd name="connsiteY3129" fmla="*/ 597414 h 6857999"/>
              <a:gd name="connsiteX3130" fmla="*/ 4156838 w 6429829"/>
              <a:gd name="connsiteY3130" fmla="*/ 592569 h 6857999"/>
              <a:gd name="connsiteX3131" fmla="*/ 4155198 w 6429829"/>
              <a:gd name="connsiteY3131" fmla="*/ 587548 h 6857999"/>
              <a:gd name="connsiteX3132" fmla="*/ 4150522 w 6429829"/>
              <a:gd name="connsiteY3132" fmla="*/ 579618 h 6857999"/>
              <a:gd name="connsiteX3133" fmla="*/ 4148138 w 6429829"/>
              <a:gd name="connsiteY3133" fmla="*/ 571755 h 6857999"/>
              <a:gd name="connsiteX3134" fmla="*/ 4147145 w 6429829"/>
              <a:gd name="connsiteY3134" fmla="*/ 567964 h 6857999"/>
              <a:gd name="connsiteX3135" fmla="*/ 4148446 w 6429829"/>
              <a:gd name="connsiteY3135" fmla="*/ 564243 h 6857999"/>
              <a:gd name="connsiteX3136" fmla="*/ 4150147 w 6429829"/>
              <a:gd name="connsiteY3136" fmla="*/ 560803 h 6857999"/>
              <a:gd name="connsiteX3137" fmla="*/ 4153342 w 6429829"/>
              <a:gd name="connsiteY3137" fmla="*/ 556868 h 6857999"/>
              <a:gd name="connsiteX3138" fmla="*/ 4159378 w 6429829"/>
              <a:gd name="connsiteY3138" fmla="*/ 552616 h 6857999"/>
              <a:gd name="connsiteX3139" fmla="*/ 4167161 w 6429829"/>
              <a:gd name="connsiteY3139" fmla="*/ 548821 h 6857999"/>
              <a:gd name="connsiteX3140" fmla="*/ 4161139 w 6429829"/>
              <a:gd name="connsiteY3140" fmla="*/ 540715 h 6857999"/>
              <a:gd name="connsiteX3141" fmla="*/ 4154322 w 6429829"/>
              <a:gd name="connsiteY3141" fmla="*/ 532049 h 6857999"/>
              <a:gd name="connsiteX3142" fmla="*/ 4142979 w 6429829"/>
              <a:gd name="connsiteY3142" fmla="*/ 514786 h 6857999"/>
              <a:gd name="connsiteX3143" fmla="*/ 4133829 w 6429829"/>
              <a:gd name="connsiteY3143" fmla="*/ 495975 h 6857999"/>
              <a:gd name="connsiteX3144" fmla="*/ 4125080 w 6429829"/>
              <a:gd name="connsiteY3144" fmla="*/ 477445 h 6857999"/>
              <a:gd name="connsiteX3145" fmla="*/ 4118225 w 6429829"/>
              <a:gd name="connsiteY3145" fmla="*/ 458703 h 6857999"/>
              <a:gd name="connsiteX3146" fmla="*/ 4111371 w 6429829"/>
              <a:gd name="connsiteY3146" fmla="*/ 439961 h 6857999"/>
              <a:gd name="connsiteX3147" fmla="*/ 4098305 w 6429829"/>
              <a:gd name="connsiteY3147" fmla="*/ 403706 h 6857999"/>
              <a:gd name="connsiteX3148" fmla="*/ 4090849 w 6429829"/>
              <a:gd name="connsiteY3148" fmla="*/ 387634 h 6857999"/>
              <a:gd name="connsiteX3149" fmla="*/ 4081341 w 6429829"/>
              <a:gd name="connsiteY3149" fmla="*/ 372436 h 6857999"/>
              <a:gd name="connsiteX3150" fmla="*/ 4072093 w 6429829"/>
              <a:gd name="connsiteY3150" fmla="*/ 358190 h 6857999"/>
              <a:gd name="connsiteX3151" fmla="*/ 4060490 w 6429829"/>
              <a:gd name="connsiteY3151" fmla="*/ 346156 h 6857999"/>
              <a:gd name="connsiteX3152" fmla="*/ 4054965 w 6429829"/>
              <a:gd name="connsiteY3152" fmla="*/ 339945 h 6857999"/>
              <a:gd name="connsiteX3153" fmla="*/ 4048192 w 6429829"/>
              <a:gd name="connsiteY3153" fmla="*/ 335175 h 6857999"/>
              <a:gd name="connsiteX3154" fmla="*/ 4041417 w 6429829"/>
              <a:gd name="connsiteY3154" fmla="*/ 330404 h 6857999"/>
              <a:gd name="connsiteX3155" fmla="*/ 4033945 w 6429829"/>
              <a:gd name="connsiteY3155" fmla="*/ 326689 h 6857999"/>
              <a:gd name="connsiteX3156" fmla="*/ 4025675 w 6429829"/>
              <a:gd name="connsiteY3156" fmla="*/ 322411 h 6857999"/>
              <a:gd name="connsiteX3157" fmla="*/ 4018054 w 6429829"/>
              <a:gd name="connsiteY3157" fmla="*/ 319361 h 6857999"/>
              <a:gd name="connsiteX3158" fmla="*/ 4008932 w 6429829"/>
              <a:gd name="connsiteY3158" fmla="*/ 316803 h 6857999"/>
              <a:gd name="connsiteX3159" fmla="*/ 3999265 w 6429829"/>
              <a:gd name="connsiteY3159" fmla="*/ 314635 h 6857999"/>
              <a:gd name="connsiteX3160" fmla="*/ 4000070 w 6429829"/>
              <a:gd name="connsiteY3160" fmla="*/ 309017 h 6857999"/>
              <a:gd name="connsiteX3161" fmla="*/ 3998882 w 6429829"/>
              <a:gd name="connsiteY3161" fmla="*/ 301996 h 6857999"/>
              <a:gd name="connsiteX3162" fmla="*/ 3997695 w 6429829"/>
              <a:gd name="connsiteY3162" fmla="*/ 294975 h 6857999"/>
              <a:gd name="connsiteX3163" fmla="*/ 3994765 w 6429829"/>
              <a:gd name="connsiteY3163" fmla="*/ 287500 h 6857999"/>
              <a:gd name="connsiteX3164" fmla="*/ 3991035 w 6429829"/>
              <a:gd name="connsiteY3164" fmla="*/ 279462 h 6857999"/>
              <a:gd name="connsiteX3165" fmla="*/ 3985810 w 6429829"/>
              <a:gd name="connsiteY3165" fmla="*/ 271918 h 6857999"/>
              <a:gd name="connsiteX3166" fmla="*/ 3980188 w 6429829"/>
              <a:gd name="connsiteY3166" fmla="*/ 264094 h 6857999"/>
              <a:gd name="connsiteX3167" fmla="*/ 3974014 w 6429829"/>
              <a:gd name="connsiteY3167" fmla="*/ 256656 h 6857999"/>
              <a:gd name="connsiteX3168" fmla="*/ 3967295 w 6429829"/>
              <a:gd name="connsiteY3168" fmla="*/ 249603 h 6857999"/>
              <a:gd name="connsiteX3169" fmla="*/ 3959875 w 6429829"/>
              <a:gd name="connsiteY3169" fmla="*/ 243605 h 6857999"/>
              <a:gd name="connsiteX3170" fmla="*/ 3952455 w 6429829"/>
              <a:gd name="connsiteY3170" fmla="*/ 237606 h 6857999"/>
              <a:gd name="connsiteX3171" fmla="*/ 3945680 w 6429829"/>
              <a:gd name="connsiteY3171" fmla="*/ 232835 h 6857999"/>
              <a:gd name="connsiteX3172" fmla="*/ 3938207 w 6429829"/>
              <a:gd name="connsiteY3172" fmla="*/ 229119 h 6857999"/>
              <a:gd name="connsiteX3173" fmla="*/ 3931381 w 6429829"/>
              <a:gd name="connsiteY3173" fmla="*/ 226631 h 6857999"/>
              <a:gd name="connsiteX3174" fmla="*/ 3925600 w 6429829"/>
              <a:gd name="connsiteY3174" fmla="*/ 225652 h 6857999"/>
              <a:gd name="connsiteX3175" fmla="*/ 3921812 w 6429829"/>
              <a:gd name="connsiteY3175" fmla="*/ 226075 h 6857999"/>
              <a:gd name="connsiteX3176" fmla="*/ 3918969 w 6429829"/>
              <a:gd name="connsiteY3176" fmla="*/ 226393 h 6857999"/>
              <a:gd name="connsiteX3177" fmla="*/ 3925812 w 6429829"/>
              <a:gd name="connsiteY3177" fmla="*/ 216524 h 6857999"/>
              <a:gd name="connsiteX3178" fmla="*/ 3930607 w 6429829"/>
              <a:gd name="connsiteY3178" fmla="*/ 207533 h 6857999"/>
              <a:gd name="connsiteX3179" fmla="*/ 3933758 w 6429829"/>
              <a:gd name="connsiteY3179" fmla="*/ 199703 h 6857999"/>
              <a:gd name="connsiteX3180" fmla="*/ 3935561 w 6429829"/>
              <a:gd name="connsiteY3180" fmla="*/ 191698 h 6857999"/>
              <a:gd name="connsiteX3181" fmla="*/ 3935719 w 6429829"/>
              <a:gd name="connsiteY3181" fmla="*/ 184853 h 6857999"/>
              <a:gd name="connsiteX3182" fmla="*/ 3934532 w 6429829"/>
              <a:gd name="connsiteY3182" fmla="*/ 177833 h 6857999"/>
              <a:gd name="connsiteX3183" fmla="*/ 3931300 w 6429829"/>
              <a:gd name="connsiteY3183" fmla="*/ 171691 h 6857999"/>
              <a:gd name="connsiteX3184" fmla="*/ 3928217 w 6429829"/>
              <a:gd name="connsiteY3184" fmla="*/ 164882 h 6857999"/>
              <a:gd name="connsiteX3185" fmla="*/ 3922541 w 6429829"/>
              <a:gd name="connsiteY3185" fmla="*/ 159340 h 6857999"/>
              <a:gd name="connsiteX3186" fmla="*/ 3916617 w 6429829"/>
              <a:gd name="connsiteY3186" fmla="*/ 152848 h 6857999"/>
              <a:gd name="connsiteX3187" fmla="*/ 3909995 w 6429829"/>
              <a:gd name="connsiteY3187" fmla="*/ 147410 h 6857999"/>
              <a:gd name="connsiteX3188" fmla="*/ 3902026 w 6429829"/>
              <a:gd name="connsiteY3188" fmla="*/ 141798 h 6857999"/>
              <a:gd name="connsiteX3189" fmla="*/ 3884192 w 6429829"/>
              <a:gd name="connsiteY3189" fmla="*/ 130786 h 6857999"/>
              <a:gd name="connsiteX3190" fmla="*/ 3864067 w 6429829"/>
              <a:gd name="connsiteY3190" fmla="*/ 119705 h 6857999"/>
              <a:gd name="connsiteX3191" fmla="*/ 3873848 w 6429829"/>
              <a:gd name="connsiteY3191" fmla="*/ 111133 h 6857999"/>
              <a:gd name="connsiteX3192" fmla="*/ 3883727 w 6429829"/>
              <a:gd name="connsiteY3192" fmla="*/ 104176 h 6857999"/>
              <a:gd name="connsiteX3193" fmla="*/ 3892905 w 6429829"/>
              <a:gd name="connsiteY3193" fmla="*/ 98273 h 6857999"/>
              <a:gd name="connsiteX3194" fmla="*/ 3901935 w 6429829"/>
              <a:gd name="connsiteY3194" fmla="*/ 93037 h 6857999"/>
              <a:gd name="connsiteX3195" fmla="*/ 3918746 w 6429829"/>
              <a:gd name="connsiteY3195" fmla="*/ 84003 h 6857999"/>
              <a:gd name="connsiteX3196" fmla="*/ 3936352 w 6429829"/>
              <a:gd name="connsiteY3196" fmla="*/ 75532 h 6857999"/>
              <a:gd name="connsiteX3197" fmla="*/ 3954110 w 6429829"/>
              <a:gd name="connsiteY3197" fmla="*/ 66396 h 6857999"/>
              <a:gd name="connsiteX3198" fmla="*/ 3962989 w 6429829"/>
              <a:gd name="connsiteY3198" fmla="*/ 61826 h 6857999"/>
              <a:gd name="connsiteX3199" fmla="*/ 3972717 w 6429829"/>
              <a:gd name="connsiteY3199" fmla="*/ 55536 h 6857999"/>
              <a:gd name="connsiteX3200" fmla="*/ 3983941 w 6429829"/>
              <a:gd name="connsiteY3200" fmla="*/ 48753 h 6857999"/>
              <a:gd name="connsiteX3201" fmla="*/ 3995465 w 6429829"/>
              <a:gd name="connsiteY3201" fmla="*/ 40637 h 6857999"/>
              <a:gd name="connsiteX3202" fmla="*/ 4007842 w 6429829"/>
              <a:gd name="connsiteY3202" fmla="*/ 30800 h 6857999"/>
              <a:gd name="connsiteX3203" fmla="*/ 4021712 w 6429829"/>
              <a:gd name="connsiteY3203" fmla="*/ 20471 h 6857999"/>
              <a:gd name="connsiteX3204" fmla="*/ 4032123 w 6429829"/>
              <a:gd name="connsiteY3204" fmla="*/ 25485 h 6857999"/>
              <a:gd name="connsiteX3205" fmla="*/ 4042837 w 6429829"/>
              <a:gd name="connsiteY3205" fmla="*/ 29164 h 6857999"/>
              <a:gd name="connsiteX3206" fmla="*/ 4054249 w 6429829"/>
              <a:gd name="connsiteY3206" fmla="*/ 31791 h 6857999"/>
              <a:gd name="connsiteX3207" fmla="*/ 4064715 w 6429829"/>
              <a:gd name="connsiteY3207" fmla="*/ 34521 h 6857999"/>
              <a:gd name="connsiteX3208" fmla="*/ 4086645 w 6429829"/>
              <a:gd name="connsiteY3208" fmla="*/ 37599 h 6857999"/>
              <a:gd name="connsiteX3209" fmla="*/ 4109123 w 6429829"/>
              <a:gd name="connsiteY3209" fmla="*/ 40287 h 6857999"/>
              <a:gd name="connsiteX3210" fmla="*/ 4107762 w 6429829"/>
              <a:gd name="connsiteY3210" fmla="*/ 52471 h 6857999"/>
              <a:gd name="connsiteX3211" fmla="*/ 4107649 w 6429829"/>
              <a:gd name="connsiteY3211" fmla="*/ 63212 h 6857999"/>
              <a:gd name="connsiteX3212" fmla="*/ 4108783 w 6429829"/>
              <a:gd name="connsiteY3212" fmla="*/ 72514 h 6857999"/>
              <a:gd name="connsiteX3213" fmla="*/ 4111814 w 6429829"/>
              <a:gd name="connsiteY3213" fmla="*/ 81606 h 6857999"/>
              <a:gd name="connsiteX3214" fmla="*/ 4114994 w 6429829"/>
              <a:gd name="connsiteY3214" fmla="*/ 90029 h 6857999"/>
              <a:gd name="connsiteX3215" fmla="*/ 4119420 w 6429829"/>
              <a:gd name="connsiteY3215" fmla="*/ 97012 h 6857999"/>
              <a:gd name="connsiteX3216" fmla="*/ 4124098 w 6429829"/>
              <a:gd name="connsiteY3216" fmla="*/ 104944 h 6857999"/>
              <a:gd name="connsiteX3217" fmla="*/ 4129871 w 6429829"/>
              <a:gd name="connsiteY3217" fmla="*/ 112100 h 6857999"/>
              <a:gd name="connsiteX3218" fmla="*/ 4144011 w 6429829"/>
              <a:gd name="connsiteY3218" fmla="*/ 125152 h 6857999"/>
              <a:gd name="connsiteX3219" fmla="*/ 4158400 w 6429829"/>
              <a:gd name="connsiteY3219" fmla="*/ 139150 h 6857999"/>
              <a:gd name="connsiteX3220" fmla="*/ 4175180 w 6429829"/>
              <a:gd name="connsiteY3220" fmla="*/ 154831 h 6857999"/>
              <a:gd name="connsiteX3221" fmla="*/ 4183742 w 6429829"/>
              <a:gd name="connsiteY3221" fmla="*/ 163952 h 6857999"/>
              <a:gd name="connsiteX3222" fmla="*/ 4191058 w 6429829"/>
              <a:gd name="connsiteY3222" fmla="*/ 174515 h 6857999"/>
              <a:gd name="connsiteX3223" fmla="*/ 4182684 w 6429829"/>
              <a:gd name="connsiteY3223" fmla="*/ 174802 h 6857999"/>
              <a:gd name="connsiteX3224" fmla="*/ 4175903 w 6429829"/>
              <a:gd name="connsiteY3224" fmla="*/ 176210 h 6857999"/>
              <a:gd name="connsiteX3225" fmla="*/ 4171015 w 6429829"/>
              <a:gd name="connsiteY3225" fmla="*/ 177407 h 6857999"/>
              <a:gd name="connsiteX3226" fmla="*/ 4165826 w 6429829"/>
              <a:gd name="connsiteY3226" fmla="*/ 179938 h 6857999"/>
              <a:gd name="connsiteX3227" fmla="*/ 4162783 w 6429829"/>
              <a:gd name="connsiteY3227" fmla="*/ 183205 h 6857999"/>
              <a:gd name="connsiteX3228" fmla="*/ 4161082 w 6429829"/>
              <a:gd name="connsiteY3228" fmla="*/ 186646 h 6857999"/>
              <a:gd name="connsiteX3229" fmla="*/ 4159384 w 6429829"/>
              <a:gd name="connsiteY3229" fmla="*/ 190087 h 6857999"/>
              <a:gd name="connsiteX3230" fmla="*/ 4159828 w 6429829"/>
              <a:gd name="connsiteY3230" fmla="*/ 194265 h 6857999"/>
              <a:gd name="connsiteX3231" fmla="*/ 4160271 w 6429829"/>
              <a:gd name="connsiteY3231" fmla="*/ 198441 h 6857999"/>
              <a:gd name="connsiteX3232" fmla="*/ 4160963 w 6429829"/>
              <a:gd name="connsiteY3232" fmla="*/ 203566 h 6857999"/>
              <a:gd name="connsiteX3233" fmla="*/ 4165736 w 6429829"/>
              <a:gd name="connsiteY3233" fmla="*/ 213112 h 6857999"/>
              <a:gd name="connsiteX3234" fmla="*/ 4173202 w 6429829"/>
              <a:gd name="connsiteY3234" fmla="*/ 223007 h 6857999"/>
              <a:gd name="connsiteX3235" fmla="*/ 4181614 w 6429829"/>
              <a:gd name="connsiteY3235" fmla="*/ 232796 h 6857999"/>
              <a:gd name="connsiteX3236" fmla="*/ 4192317 w 6429829"/>
              <a:gd name="connsiteY3236" fmla="*/ 242653 h 6857999"/>
              <a:gd name="connsiteX3237" fmla="*/ 4203077 w 6429829"/>
              <a:gd name="connsiteY3237" fmla="*/ 250230 h 6857999"/>
              <a:gd name="connsiteX3238" fmla="*/ 4213437 w 6429829"/>
              <a:gd name="connsiteY3238" fmla="*/ 257526 h 6857999"/>
              <a:gd name="connsiteX3239" fmla="*/ 4224396 w 6429829"/>
              <a:gd name="connsiteY3239" fmla="*/ 262153 h 6857999"/>
              <a:gd name="connsiteX3240" fmla="*/ 4229627 w 6429829"/>
              <a:gd name="connsiteY3240" fmla="*/ 263518 h 6857999"/>
              <a:gd name="connsiteX3241" fmla="*/ 4233913 w 6429829"/>
              <a:gd name="connsiteY3241" fmla="*/ 264989 h 6857999"/>
              <a:gd name="connsiteX3242" fmla="*/ 4238102 w 6429829"/>
              <a:gd name="connsiteY3242" fmla="*/ 264848 h 6857999"/>
              <a:gd name="connsiteX3243" fmla="*/ 4241892 w 6429829"/>
              <a:gd name="connsiteY3243" fmla="*/ 264423 h 6857999"/>
              <a:gd name="connsiteX3244" fmla="*/ 4244883 w 6429829"/>
              <a:gd name="connsiteY3244" fmla="*/ 263439 h 6857999"/>
              <a:gd name="connsiteX3245" fmla="*/ 4247627 w 6429829"/>
              <a:gd name="connsiteY3245" fmla="*/ 261507 h 6857999"/>
              <a:gd name="connsiteX3246" fmla="*/ 4250274 w 6429829"/>
              <a:gd name="connsiteY3246" fmla="*/ 257960 h 6857999"/>
              <a:gd name="connsiteX3247" fmla="*/ 4251022 w 6429829"/>
              <a:gd name="connsiteY3247" fmla="*/ 254622 h 6857999"/>
              <a:gd name="connsiteX3248" fmla="*/ 4254108 w 6429829"/>
              <a:gd name="connsiteY3248" fmla="*/ 261432 h 6857999"/>
              <a:gd name="connsiteX3249" fmla="*/ 4253802 w 6429829"/>
              <a:gd name="connsiteY3249" fmla="*/ 268947 h 6857999"/>
              <a:gd name="connsiteX3250" fmla="*/ 4254042 w 6429829"/>
              <a:gd name="connsiteY3250" fmla="*/ 276073 h 6857999"/>
              <a:gd name="connsiteX3251" fmla="*/ 4253883 w 6429829"/>
              <a:gd name="connsiteY3251" fmla="*/ 282919 h 6857999"/>
              <a:gd name="connsiteX3252" fmla="*/ 4252071 w 6429829"/>
              <a:gd name="connsiteY3252" fmla="*/ 297101 h 6857999"/>
              <a:gd name="connsiteX3253" fmla="*/ 4247566 w 6429829"/>
              <a:gd name="connsiteY3253" fmla="*/ 310934 h 6857999"/>
              <a:gd name="connsiteX3254" fmla="*/ 4243462 w 6429829"/>
              <a:gd name="connsiteY3254" fmla="*/ 325052 h 6857999"/>
              <a:gd name="connsiteX3255" fmla="*/ 4239756 w 6429829"/>
              <a:gd name="connsiteY3255" fmla="*/ 339446 h 6857999"/>
              <a:gd name="connsiteX3256" fmla="*/ 4236997 w 6429829"/>
              <a:gd name="connsiteY3256" fmla="*/ 353736 h 6857999"/>
              <a:gd name="connsiteX3257" fmla="*/ 4235343 w 6429829"/>
              <a:gd name="connsiteY3257" fmla="*/ 361073 h 6857999"/>
              <a:gd name="connsiteX3258" fmla="*/ 4235431 w 6429829"/>
              <a:gd name="connsiteY3258" fmla="*/ 368866 h 6857999"/>
              <a:gd name="connsiteX3259" fmla="*/ 4238566 w 6429829"/>
              <a:gd name="connsiteY3259" fmla="*/ 373392 h 6857999"/>
              <a:gd name="connsiteX3260" fmla="*/ 4242001 w 6429829"/>
              <a:gd name="connsiteY3260" fmla="*/ 376585 h 6857999"/>
              <a:gd name="connsiteX3261" fmla="*/ 4245187 w 6429829"/>
              <a:gd name="connsiteY3261" fmla="*/ 378829 h 6857999"/>
              <a:gd name="connsiteX3262" fmla="*/ 4248925 w 6429829"/>
              <a:gd name="connsiteY3262" fmla="*/ 380688 h 6857999"/>
              <a:gd name="connsiteX3263" fmla="*/ 4252563 w 6429829"/>
              <a:gd name="connsiteY3263" fmla="*/ 380932 h 6857999"/>
              <a:gd name="connsiteX3264" fmla="*/ 4257149 w 6429829"/>
              <a:gd name="connsiteY3264" fmla="*/ 381069 h 6857999"/>
              <a:gd name="connsiteX3265" fmla="*/ 4264480 w 6429829"/>
              <a:gd name="connsiteY3265" fmla="*/ 379275 h 6857999"/>
              <a:gd name="connsiteX3266" fmla="*/ 4273155 w 6429829"/>
              <a:gd name="connsiteY3266" fmla="*/ 377653 h 6857999"/>
              <a:gd name="connsiteX3267" fmla="*/ 4276944 w 6429829"/>
              <a:gd name="connsiteY3267" fmla="*/ 377231 h 6857999"/>
              <a:gd name="connsiteX3268" fmla="*/ 4280731 w 6429829"/>
              <a:gd name="connsiteY3268" fmla="*/ 376806 h 6857999"/>
              <a:gd name="connsiteX3269" fmla="*/ 4284919 w 6429829"/>
              <a:gd name="connsiteY3269" fmla="*/ 376664 h 6857999"/>
              <a:gd name="connsiteX3270" fmla="*/ 4289354 w 6429829"/>
              <a:gd name="connsiteY3270" fmla="*/ 377468 h 6857999"/>
              <a:gd name="connsiteX3271" fmla="*/ 4292542 w 6429829"/>
              <a:gd name="connsiteY3271" fmla="*/ 379713 h 6857999"/>
              <a:gd name="connsiteX3272" fmla="*/ 4296127 w 6429829"/>
              <a:gd name="connsiteY3272" fmla="*/ 382238 h 6857999"/>
              <a:gd name="connsiteX3273" fmla="*/ 4290737 w 6429829"/>
              <a:gd name="connsiteY3273" fmla="*/ 387718 h 6857999"/>
              <a:gd name="connsiteX3274" fmla="*/ 4287392 w 6429829"/>
              <a:gd name="connsiteY3274" fmla="*/ 392320 h 6857999"/>
              <a:gd name="connsiteX3275" fmla="*/ 4285641 w 6429829"/>
              <a:gd name="connsiteY3275" fmla="*/ 398042 h 6857999"/>
              <a:gd name="connsiteX3276" fmla="*/ 4283738 w 6429829"/>
              <a:gd name="connsiteY3276" fmla="*/ 404434 h 6857999"/>
              <a:gd name="connsiteX3277" fmla="*/ 4283731 w 6429829"/>
              <a:gd name="connsiteY3277" fmla="*/ 410610 h 6857999"/>
              <a:gd name="connsiteX3278" fmla="*/ 4285620 w 6429829"/>
              <a:gd name="connsiteY3278" fmla="*/ 416578 h 6857999"/>
              <a:gd name="connsiteX3279" fmla="*/ 4288153 w 6429829"/>
              <a:gd name="connsiteY3279" fmla="*/ 423773 h 6857999"/>
              <a:gd name="connsiteX3280" fmla="*/ 4291233 w 6429829"/>
              <a:gd name="connsiteY3280" fmla="*/ 430580 h 6857999"/>
              <a:gd name="connsiteX3281" fmla="*/ 4299138 w 6429829"/>
              <a:gd name="connsiteY3281" fmla="*/ 444652 h 6857999"/>
              <a:gd name="connsiteX3282" fmla="*/ 4309739 w 6429829"/>
              <a:gd name="connsiteY3282" fmla="*/ 459073 h 6857999"/>
              <a:gd name="connsiteX3283" fmla="*/ 4330638 w 6429829"/>
              <a:gd name="connsiteY3283" fmla="*/ 489251 h 6857999"/>
              <a:gd name="connsiteX3284" fmla="*/ 4336224 w 6429829"/>
              <a:gd name="connsiteY3284" fmla="*/ 487003 h 6857999"/>
              <a:gd name="connsiteX3285" fmla="*/ 4340215 w 6429829"/>
              <a:gd name="connsiteY3285" fmla="*/ 483630 h 6857999"/>
              <a:gd name="connsiteX3286" fmla="*/ 4341765 w 6429829"/>
              <a:gd name="connsiteY3286" fmla="*/ 480856 h 6857999"/>
              <a:gd name="connsiteX3287" fmla="*/ 4342519 w 6429829"/>
              <a:gd name="connsiteY3287" fmla="*/ 477520 h 6857999"/>
              <a:gd name="connsiteX3288" fmla="*/ 4342621 w 6429829"/>
              <a:gd name="connsiteY3288" fmla="*/ 472956 h 6857999"/>
              <a:gd name="connsiteX3289" fmla="*/ 4340831 w 6429829"/>
              <a:gd name="connsiteY3289" fmla="*/ 468603 h 6857999"/>
              <a:gd name="connsiteX3290" fmla="*/ 4335757 w 6429829"/>
              <a:gd name="connsiteY3290" fmla="*/ 460391 h 6857999"/>
              <a:gd name="connsiteX3291" fmla="*/ 4354524 w 6429829"/>
              <a:gd name="connsiteY3291" fmla="*/ 483657 h 6857999"/>
              <a:gd name="connsiteX3292" fmla="*/ 4376029 w 6429829"/>
              <a:gd name="connsiteY3292" fmla="*/ 511167 h 6857999"/>
              <a:gd name="connsiteX3293" fmla="*/ 4397628 w 6429829"/>
              <a:gd name="connsiteY3293" fmla="*/ 540293 h 6857999"/>
              <a:gd name="connsiteX3294" fmla="*/ 4408477 w 6429829"/>
              <a:gd name="connsiteY3294" fmla="*/ 555663 h 6857999"/>
              <a:gd name="connsiteX3295" fmla="*/ 4419724 w 6429829"/>
              <a:gd name="connsiteY3295" fmla="*/ 571314 h 6857999"/>
              <a:gd name="connsiteX3296" fmla="*/ 4429475 w 6429829"/>
              <a:gd name="connsiteY3296" fmla="*/ 587458 h 6857999"/>
              <a:gd name="connsiteX3297" fmla="*/ 4438279 w 6429829"/>
              <a:gd name="connsiteY3297" fmla="*/ 603708 h 6857999"/>
              <a:gd name="connsiteX3298" fmla="*/ 4446535 w 6429829"/>
              <a:gd name="connsiteY3298" fmla="*/ 620342 h 6857999"/>
              <a:gd name="connsiteX3299" fmla="*/ 4453443 w 6429829"/>
              <a:gd name="connsiteY3299" fmla="*/ 636802 h 6857999"/>
              <a:gd name="connsiteX3300" fmla="*/ 4459002 w 6429829"/>
              <a:gd name="connsiteY3300" fmla="*/ 653086 h 6857999"/>
              <a:gd name="connsiteX3301" fmla="*/ 4462123 w 6429829"/>
              <a:gd name="connsiteY3301" fmla="*/ 669971 h 6857999"/>
              <a:gd name="connsiteX3302" fmla="*/ 4463097 w 6429829"/>
              <a:gd name="connsiteY3302" fmla="*/ 686117 h 6857999"/>
              <a:gd name="connsiteX3303" fmla="*/ 4463589 w 6429829"/>
              <a:gd name="connsiteY3303" fmla="*/ 694191 h 6857999"/>
              <a:gd name="connsiteX3304" fmla="*/ 4462728 w 6429829"/>
              <a:gd name="connsiteY3304" fmla="*/ 702088 h 6857999"/>
              <a:gd name="connsiteX3305" fmla="*/ 4465767 w 6429829"/>
              <a:gd name="connsiteY3305" fmla="*/ 705001 h 6857999"/>
              <a:gd name="connsiteX3306" fmla="*/ 4469105 w 6429829"/>
              <a:gd name="connsiteY3306" fmla="*/ 706578 h 6857999"/>
              <a:gd name="connsiteX3307" fmla="*/ 4472892 w 6429829"/>
              <a:gd name="connsiteY3307" fmla="*/ 706154 h 6857999"/>
              <a:gd name="connsiteX3308" fmla="*/ 4477230 w 6429829"/>
              <a:gd name="connsiteY3308" fmla="*/ 705345 h 6857999"/>
              <a:gd name="connsiteX3309" fmla="*/ 4481469 w 6429829"/>
              <a:gd name="connsiteY3309" fmla="*/ 702920 h 6857999"/>
              <a:gd name="connsiteX3310" fmla="*/ 4487058 w 6429829"/>
              <a:gd name="connsiteY3310" fmla="*/ 700671 h 6857999"/>
              <a:gd name="connsiteX3311" fmla="*/ 4495785 w 6429829"/>
              <a:gd name="connsiteY3311" fmla="*/ 696768 h 6857999"/>
              <a:gd name="connsiteX3312" fmla="*/ 4495203 w 6429829"/>
              <a:gd name="connsiteY3312" fmla="*/ 721867 h 6857999"/>
              <a:gd name="connsiteX3313" fmla="*/ 4495571 w 6429829"/>
              <a:gd name="connsiteY3313" fmla="*/ 746861 h 6857999"/>
              <a:gd name="connsiteX3314" fmla="*/ 4496788 w 6429829"/>
              <a:gd name="connsiteY3314" fmla="*/ 770136 h 6857999"/>
              <a:gd name="connsiteX3315" fmla="*/ 4500448 w 6429829"/>
              <a:gd name="connsiteY3315" fmla="*/ 792812 h 6857999"/>
              <a:gd name="connsiteX3316" fmla="*/ 4503557 w 6429829"/>
              <a:gd name="connsiteY3316" fmla="*/ 815872 h 6857999"/>
              <a:gd name="connsiteX3317" fmla="*/ 4508872 w 6429829"/>
              <a:gd name="connsiteY3317" fmla="*/ 837393 h 6857999"/>
              <a:gd name="connsiteX3318" fmla="*/ 4515374 w 6429829"/>
              <a:gd name="connsiteY3318" fmla="*/ 859751 h 6857999"/>
              <a:gd name="connsiteX3319" fmla="*/ 4522177 w 6429829"/>
              <a:gd name="connsiteY3319" fmla="*/ 880776 h 6857999"/>
              <a:gd name="connsiteX3320" fmla="*/ 4529078 w 6429829"/>
              <a:gd name="connsiteY3320" fmla="*/ 903414 h 6857999"/>
              <a:gd name="connsiteX3321" fmla="*/ 4538573 w 6429829"/>
              <a:gd name="connsiteY3321" fmla="*/ 924787 h 6857999"/>
              <a:gd name="connsiteX3322" fmla="*/ 4556013 w 6429829"/>
              <a:gd name="connsiteY3322" fmla="*/ 970309 h 6857999"/>
              <a:gd name="connsiteX3323" fmla="*/ 4576340 w 6429829"/>
              <a:gd name="connsiteY3323" fmla="*/ 1019409 h 6857999"/>
              <a:gd name="connsiteX3324" fmla="*/ 4597259 w 6429829"/>
              <a:gd name="connsiteY3324" fmla="*/ 1072020 h 6857999"/>
              <a:gd name="connsiteX3325" fmla="*/ 4589182 w 6429829"/>
              <a:gd name="connsiteY3325" fmla="*/ 1070972 h 6857999"/>
              <a:gd name="connsiteX3326" fmla="*/ 4581358 w 6429829"/>
              <a:gd name="connsiteY3326" fmla="*/ 1070871 h 6857999"/>
              <a:gd name="connsiteX3327" fmla="*/ 4577567 w 6429829"/>
              <a:gd name="connsiteY3327" fmla="*/ 1071295 h 6857999"/>
              <a:gd name="connsiteX3328" fmla="*/ 4573230 w 6429829"/>
              <a:gd name="connsiteY3328" fmla="*/ 1072105 h 6857999"/>
              <a:gd name="connsiteX3329" fmla="*/ 4568194 w 6429829"/>
              <a:gd name="connsiteY3329" fmla="*/ 1073969 h 6857999"/>
              <a:gd name="connsiteX3330" fmla="*/ 4563705 w 6429829"/>
              <a:gd name="connsiteY3330" fmla="*/ 1075447 h 6857999"/>
              <a:gd name="connsiteX3331" fmla="*/ 4568567 w 6429829"/>
              <a:gd name="connsiteY3331" fmla="*/ 1092785 h 6857999"/>
              <a:gd name="connsiteX3332" fmla="*/ 4575377 w 6429829"/>
              <a:gd name="connsiteY3332" fmla="*/ 1107631 h 6857999"/>
              <a:gd name="connsiteX3333" fmla="*/ 4581394 w 6429829"/>
              <a:gd name="connsiteY3333" fmla="*/ 1121914 h 6857999"/>
              <a:gd name="connsiteX3334" fmla="*/ 4585911 w 6429829"/>
              <a:gd name="connsiteY3334" fmla="*/ 1136690 h 6857999"/>
              <a:gd name="connsiteX3335" fmla="*/ 4588533 w 6429829"/>
              <a:gd name="connsiteY3335" fmla="*/ 1151680 h 6857999"/>
              <a:gd name="connsiteX3336" fmla="*/ 4589570 w 6429829"/>
              <a:gd name="connsiteY3336" fmla="*/ 1159366 h 6857999"/>
              <a:gd name="connsiteX3337" fmla="*/ 4589363 w 6429829"/>
              <a:gd name="connsiteY3337" fmla="*/ 1168495 h 6857999"/>
              <a:gd name="connsiteX3338" fmla="*/ 4588749 w 6429829"/>
              <a:gd name="connsiteY3338" fmla="*/ 1177341 h 6857999"/>
              <a:gd name="connsiteX3339" fmla="*/ 4587443 w 6429829"/>
              <a:gd name="connsiteY3339" fmla="*/ 1187241 h 6857999"/>
              <a:gd name="connsiteX3340" fmla="*/ 4585036 w 6429829"/>
              <a:gd name="connsiteY3340" fmla="*/ 1197915 h 6857999"/>
              <a:gd name="connsiteX3341" fmla="*/ 4582480 w 6429829"/>
              <a:gd name="connsiteY3341" fmla="*/ 1209255 h 6857999"/>
              <a:gd name="connsiteX3342" fmla="*/ 4577015 w 6429829"/>
              <a:gd name="connsiteY3342" fmla="*/ 1194585 h 6857999"/>
              <a:gd name="connsiteX3343" fmla="*/ 4571000 w 6429829"/>
              <a:gd name="connsiteY3343" fmla="*/ 1180301 h 6857999"/>
              <a:gd name="connsiteX3344" fmla="*/ 4565085 w 6429829"/>
              <a:gd name="connsiteY3344" fmla="*/ 1167632 h 6857999"/>
              <a:gd name="connsiteX3345" fmla="*/ 4557672 w 6429829"/>
              <a:gd name="connsiteY3345" fmla="*/ 1155455 h 6857999"/>
              <a:gd name="connsiteX3346" fmla="*/ 4550508 w 6429829"/>
              <a:gd name="connsiteY3346" fmla="*/ 1144226 h 6857999"/>
              <a:gd name="connsiteX3347" fmla="*/ 4543344 w 6429829"/>
              <a:gd name="connsiteY3347" fmla="*/ 1132996 h 6857999"/>
              <a:gd name="connsiteX3348" fmla="*/ 4526971 w 6429829"/>
              <a:gd name="connsiteY3348" fmla="*/ 1111416 h 6857999"/>
              <a:gd name="connsiteX3349" fmla="*/ 4508457 w 6429829"/>
              <a:gd name="connsiteY3349" fmla="*/ 1089102 h 6857999"/>
              <a:gd name="connsiteX3350" fmla="*/ 4499699 w 6429829"/>
              <a:gd name="connsiteY3350" fmla="*/ 1076749 h 6857999"/>
              <a:gd name="connsiteX3351" fmla="*/ 4491091 w 6429829"/>
              <a:gd name="connsiteY3351" fmla="*/ 1063730 h 6857999"/>
              <a:gd name="connsiteX3352" fmla="*/ 4482386 w 6429829"/>
              <a:gd name="connsiteY3352" fmla="*/ 1049097 h 6857999"/>
              <a:gd name="connsiteX3353" fmla="*/ 4473582 w 6429829"/>
              <a:gd name="connsiteY3353" fmla="*/ 1032849 h 6857999"/>
              <a:gd name="connsiteX3354" fmla="*/ 4466027 w 6429829"/>
              <a:gd name="connsiteY3354" fmla="*/ 1015161 h 6857999"/>
              <a:gd name="connsiteX3355" fmla="*/ 4458522 w 6429829"/>
              <a:gd name="connsiteY3355" fmla="*/ 995188 h 6857999"/>
              <a:gd name="connsiteX3356" fmla="*/ 4455826 w 6429829"/>
              <a:gd name="connsiteY3356" fmla="*/ 1001020 h 6857999"/>
              <a:gd name="connsiteX3357" fmla="*/ 4453676 w 6429829"/>
              <a:gd name="connsiteY3357" fmla="*/ 1006460 h 6857999"/>
              <a:gd name="connsiteX3358" fmla="*/ 4452472 w 6429829"/>
              <a:gd name="connsiteY3358" fmla="*/ 1011799 h 6857999"/>
              <a:gd name="connsiteX3359" fmla="*/ 4451667 w 6429829"/>
              <a:gd name="connsiteY3359" fmla="*/ 1017416 h 6857999"/>
              <a:gd name="connsiteX3360" fmla="*/ 4451157 w 6429829"/>
              <a:gd name="connsiteY3360" fmla="*/ 1027879 h 6857999"/>
              <a:gd name="connsiteX3361" fmla="*/ 4451441 w 6429829"/>
              <a:gd name="connsiteY3361" fmla="*/ 1038902 h 6857999"/>
              <a:gd name="connsiteX3362" fmla="*/ 4454570 w 6429829"/>
              <a:gd name="connsiteY3362" fmla="*/ 1049607 h 6857999"/>
              <a:gd name="connsiteX3363" fmla="*/ 4457697 w 6429829"/>
              <a:gd name="connsiteY3363" fmla="*/ 1060311 h 6857999"/>
              <a:gd name="connsiteX3364" fmla="*/ 4465297 w 6429829"/>
              <a:gd name="connsiteY3364" fmla="*/ 1081896 h 6857999"/>
              <a:gd name="connsiteX3365" fmla="*/ 4468821 w 6429829"/>
              <a:gd name="connsiteY3365" fmla="*/ 1092884 h 6857999"/>
              <a:gd name="connsiteX3366" fmla="*/ 4472897 w 6429829"/>
              <a:gd name="connsiteY3366" fmla="*/ 1103482 h 6857999"/>
              <a:gd name="connsiteX3367" fmla="*/ 4475075 w 6429829"/>
              <a:gd name="connsiteY3367" fmla="*/ 1114292 h 6857999"/>
              <a:gd name="connsiteX3368" fmla="*/ 4476309 w 6429829"/>
              <a:gd name="connsiteY3368" fmla="*/ 1125209 h 6857999"/>
              <a:gd name="connsiteX3369" fmla="*/ 4475497 w 6429829"/>
              <a:gd name="connsiteY3369" fmla="*/ 1137004 h 6857999"/>
              <a:gd name="connsiteX3370" fmla="*/ 4474691 w 6429829"/>
              <a:gd name="connsiteY3370" fmla="*/ 1142622 h 6857999"/>
              <a:gd name="connsiteX3371" fmla="*/ 4473490 w 6429829"/>
              <a:gd name="connsiteY3371" fmla="*/ 1147959 h 6857999"/>
              <a:gd name="connsiteX3372" fmla="*/ 4471735 w 6429829"/>
              <a:gd name="connsiteY3372" fmla="*/ 1153682 h 6857999"/>
              <a:gd name="connsiteX3373" fmla="*/ 4468489 w 6429829"/>
              <a:gd name="connsiteY3373" fmla="*/ 1159897 h 6857999"/>
              <a:gd name="connsiteX3374" fmla="*/ 4464445 w 6429829"/>
              <a:gd name="connsiteY3374" fmla="*/ 1165552 h 6857999"/>
              <a:gd name="connsiteX3375" fmla="*/ 4460948 w 6429829"/>
              <a:gd name="connsiteY3375" fmla="*/ 1170821 h 6857999"/>
              <a:gd name="connsiteX3376" fmla="*/ 4469037 w 6429829"/>
              <a:gd name="connsiteY3376" fmla="*/ 1159511 h 6857999"/>
              <a:gd name="connsiteX3377" fmla="*/ 4475578 w 6429829"/>
              <a:gd name="connsiteY3377" fmla="*/ 1150977 h 6857999"/>
              <a:gd name="connsiteX3378" fmla="*/ 4479022 w 6429829"/>
              <a:gd name="connsiteY3378" fmla="*/ 1147992 h 6857999"/>
              <a:gd name="connsiteX3379" fmla="*/ 4481766 w 6429829"/>
              <a:gd name="connsiteY3379" fmla="*/ 1146059 h 6857999"/>
              <a:gd name="connsiteX3380" fmla="*/ 4484359 w 6429829"/>
              <a:gd name="connsiteY3380" fmla="*/ 1144792 h 6857999"/>
              <a:gd name="connsiteX3381" fmla="*/ 4486801 w 6429829"/>
              <a:gd name="connsiteY3381" fmla="*/ 1144195 h 6857999"/>
              <a:gd name="connsiteX3382" fmla="*/ 4488149 w 6429829"/>
              <a:gd name="connsiteY3382" fmla="*/ 1144369 h 6857999"/>
              <a:gd name="connsiteX3383" fmla="*/ 4489743 w 6429829"/>
              <a:gd name="connsiteY3383" fmla="*/ 1145492 h 6857999"/>
              <a:gd name="connsiteX3384" fmla="*/ 4491336 w 6429829"/>
              <a:gd name="connsiteY3384" fmla="*/ 1146614 h 6857999"/>
              <a:gd name="connsiteX3385" fmla="*/ 4492779 w 6429829"/>
              <a:gd name="connsiteY3385" fmla="*/ 1148404 h 6857999"/>
              <a:gd name="connsiteX3386" fmla="*/ 4494817 w 6429829"/>
              <a:gd name="connsiteY3386" fmla="*/ 1153702 h 6857999"/>
              <a:gd name="connsiteX3387" fmla="*/ 4496004 w 6429829"/>
              <a:gd name="connsiteY3387" fmla="*/ 1160723 h 6857999"/>
              <a:gd name="connsiteX3388" fmla="*/ 4495547 w 6429829"/>
              <a:gd name="connsiteY3388" fmla="*/ 1168903 h 6857999"/>
              <a:gd name="connsiteX3389" fmla="*/ 4495335 w 6429829"/>
              <a:gd name="connsiteY3389" fmla="*/ 1178030 h 6857999"/>
              <a:gd name="connsiteX3390" fmla="*/ 4494575 w 6429829"/>
              <a:gd name="connsiteY3390" fmla="*/ 1187545 h 6857999"/>
              <a:gd name="connsiteX3391" fmla="*/ 4491921 w 6429829"/>
              <a:gd name="connsiteY3391" fmla="*/ 1197270 h 6857999"/>
              <a:gd name="connsiteX3392" fmla="*/ 4489664 w 6429829"/>
              <a:gd name="connsiteY3392" fmla="*/ 1207276 h 6857999"/>
              <a:gd name="connsiteX3393" fmla="*/ 4486612 w 6429829"/>
              <a:gd name="connsiteY3393" fmla="*/ 1216721 h 6857999"/>
              <a:gd name="connsiteX3394" fmla="*/ 4483312 w 6429829"/>
              <a:gd name="connsiteY3394" fmla="*/ 1225220 h 6857999"/>
              <a:gd name="connsiteX3395" fmla="*/ 4478268 w 6429829"/>
              <a:gd name="connsiteY3395" fmla="*/ 1233261 h 6857999"/>
              <a:gd name="connsiteX3396" fmla="*/ 4485441 w 6429829"/>
              <a:gd name="connsiteY3396" fmla="*/ 1238311 h 6857999"/>
              <a:gd name="connsiteX3397" fmla="*/ 4491666 w 6429829"/>
              <a:gd name="connsiteY3397" fmla="*/ 1243468 h 6857999"/>
              <a:gd name="connsiteX3398" fmla="*/ 4496640 w 6429829"/>
              <a:gd name="connsiteY3398" fmla="*/ 1250066 h 6857999"/>
              <a:gd name="connsiteX3399" fmla="*/ 4501218 w 6429829"/>
              <a:gd name="connsiteY3399" fmla="*/ 1256383 h 6857999"/>
              <a:gd name="connsiteX3400" fmla="*/ 4504150 w 6429829"/>
              <a:gd name="connsiteY3400" fmla="*/ 1263859 h 6857999"/>
              <a:gd name="connsiteX3401" fmla="*/ 4506685 w 6429829"/>
              <a:gd name="connsiteY3401" fmla="*/ 1271053 h 6857999"/>
              <a:gd name="connsiteX3402" fmla="*/ 4512149 w 6429829"/>
              <a:gd name="connsiteY3402" fmla="*/ 1285723 h 6857999"/>
              <a:gd name="connsiteX3403" fmla="*/ 4516515 w 6429829"/>
              <a:gd name="connsiteY3403" fmla="*/ 1301166 h 6857999"/>
              <a:gd name="connsiteX3404" fmla="*/ 4522381 w 6429829"/>
              <a:gd name="connsiteY3404" fmla="*/ 1316117 h 6857999"/>
              <a:gd name="connsiteX3405" fmla="*/ 4525710 w 6429829"/>
              <a:gd name="connsiteY3405" fmla="*/ 1323873 h 6857999"/>
              <a:gd name="connsiteX3406" fmla="*/ 4530140 w 6429829"/>
              <a:gd name="connsiteY3406" fmla="*/ 1330857 h 6857999"/>
              <a:gd name="connsiteX3407" fmla="*/ 4536460 w 6429829"/>
              <a:gd name="connsiteY3407" fmla="*/ 1337629 h 6857999"/>
              <a:gd name="connsiteX3408" fmla="*/ 4541984 w 6429829"/>
              <a:gd name="connsiteY3408" fmla="*/ 1343839 h 6857999"/>
              <a:gd name="connsiteX3409" fmla="*/ 4538790 w 6429829"/>
              <a:gd name="connsiteY3409" fmla="*/ 1347772 h 6857999"/>
              <a:gd name="connsiteX3410" fmla="*/ 4535497 w 6429829"/>
              <a:gd name="connsiteY3410" fmla="*/ 1350091 h 6857999"/>
              <a:gd name="connsiteX3411" fmla="*/ 4531806 w 6429829"/>
              <a:gd name="connsiteY3411" fmla="*/ 1352130 h 6857999"/>
              <a:gd name="connsiteX3412" fmla="*/ 4527469 w 6429829"/>
              <a:gd name="connsiteY3412" fmla="*/ 1352940 h 6857999"/>
              <a:gd name="connsiteX3413" fmla="*/ 4524778 w 6429829"/>
              <a:gd name="connsiteY3413" fmla="*/ 1352590 h 6857999"/>
              <a:gd name="connsiteX3414" fmla="*/ 4520589 w 6429829"/>
              <a:gd name="connsiteY3414" fmla="*/ 1352733 h 6857999"/>
              <a:gd name="connsiteX3415" fmla="*/ 4514012 w 6429829"/>
              <a:gd name="connsiteY3415" fmla="*/ 1351193 h 6857999"/>
              <a:gd name="connsiteX3416" fmla="*/ 4508778 w 6429829"/>
              <a:gd name="connsiteY3416" fmla="*/ 1349826 h 6857999"/>
              <a:gd name="connsiteX3417" fmla="*/ 4505936 w 6429829"/>
              <a:gd name="connsiteY3417" fmla="*/ 1350144 h 6857999"/>
              <a:gd name="connsiteX3418" fmla="*/ 4504991 w 6429829"/>
              <a:gd name="connsiteY3418" fmla="*/ 1350251 h 6857999"/>
              <a:gd name="connsiteX3419" fmla="*/ 4503345 w 6429829"/>
              <a:gd name="connsiteY3419" fmla="*/ 1351410 h 6857999"/>
              <a:gd name="connsiteX3420" fmla="*/ 4501944 w 6429829"/>
              <a:gd name="connsiteY3420" fmla="*/ 1353516 h 6857999"/>
              <a:gd name="connsiteX3421" fmla="*/ 4502139 w 6429829"/>
              <a:gd name="connsiteY3421" fmla="*/ 1356747 h 6857999"/>
              <a:gd name="connsiteX3422" fmla="*/ 4502982 w 6429829"/>
              <a:gd name="connsiteY3422" fmla="*/ 1361205 h 6857999"/>
              <a:gd name="connsiteX3423" fmla="*/ 4499794 w 6429829"/>
              <a:gd name="connsiteY3423" fmla="*/ 1358959 h 6857999"/>
              <a:gd name="connsiteX3424" fmla="*/ 4497155 w 6429829"/>
              <a:gd name="connsiteY3424" fmla="*/ 1356328 h 6857999"/>
              <a:gd name="connsiteX3425" fmla="*/ 4492479 w 6429829"/>
              <a:gd name="connsiteY3425" fmla="*/ 1348398 h 6857999"/>
              <a:gd name="connsiteX3426" fmla="*/ 4488105 w 6429829"/>
              <a:gd name="connsiteY3426" fmla="*/ 1339132 h 6857999"/>
              <a:gd name="connsiteX3427" fmla="*/ 4484729 w 6429829"/>
              <a:gd name="connsiteY3427" fmla="*/ 1327480 h 6857999"/>
              <a:gd name="connsiteX3428" fmla="*/ 4477936 w 6429829"/>
              <a:gd name="connsiteY3428" fmla="*/ 1300278 h 6857999"/>
              <a:gd name="connsiteX3429" fmla="*/ 4470095 w 6429829"/>
              <a:gd name="connsiteY3429" fmla="*/ 1271567 h 6857999"/>
              <a:gd name="connsiteX3430" fmla="*/ 4465578 w 6429829"/>
              <a:gd name="connsiteY3430" fmla="*/ 1256790 h 6857999"/>
              <a:gd name="connsiteX3431" fmla="*/ 4461156 w 6429829"/>
              <a:gd name="connsiteY3431" fmla="*/ 1243627 h 6857999"/>
              <a:gd name="connsiteX3432" fmla="*/ 4454539 w 6429829"/>
              <a:gd name="connsiteY3432" fmla="*/ 1232012 h 6857999"/>
              <a:gd name="connsiteX3433" fmla="*/ 4448023 w 6429829"/>
              <a:gd name="connsiteY3433" fmla="*/ 1222013 h 6857999"/>
              <a:gd name="connsiteX3434" fmla="*/ 4443543 w 6429829"/>
              <a:gd name="connsiteY3434" fmla="*/ 1217310 h 6857999"/>
              <a:gd name="connsiteX3435" fmla="*/ 4439559 w 6429829"/>
              <a:gd name="connsiteY3435" fmla="*/ 1214504 h 6857999"/>
              <a:gd name="connsiteX3436" fmla="*/ 4434778 w 6429829"/>
              <a:gd name="connsiteY3436" fmla="*/ 1211137 h 6857999"/>
              <a:gd name="connsiteX3437" fmla="*/ 4429846 w 6429829"/>
              <a:gd name="connsiteY3437" fmla="*/ 1208437 h 6857999"/>
              <a:gd name="connsiteX3438" fmla="*/ 4424064 w 6429829"/>
              <a:gd name="connsiteY3438" fmla="*/ 1207458 h 6857999"/>
              <a:gd name="connsiteX3439" fmla="*/ 4418681 w 6429829"/>
              <a:gd name="connsiteY3439" fmla="*/ 1206760 h 6857999"/>
              <a:gd name="connsiteX3440" fmla="*/ 4412600 w 6429829"/>
              <a:gd name="connsiteY3440" fmla="*/ 1207114 h 6857999"/>
              <a:gd name="connsiteX3441" fmla="*/ 4405820 w 6429829"/>
              <a:gd name="connsiteY3441" fmla="*/ 1208522 h 6857999"/>
              <a:gd name="connsiteX3442" fmla="*/ 4401895 w 6429829"/>
              <a:gd name="connsiteY3442" fmla="*/ 1197256 h 6857999"/>
              <a:gd name="connsiteX3443" fmla="*/ 4400903 w 6429829"/>
              <a:gd name="connsiteY3443" fmla="*/ 1193465 h 6857999"/>
              <a:gd name="connsiteX3444" fmla="*/ 4401505 w 6429829"/>
              <a:gd name="connsiteY3444" fmla="*/ 1190797 h 6857999"/>
              <a:gd name="connsiteX3445" fmla="*/ 4402354 w 6429829"/>
              <a:gd name="connsiteY3445" fmla="*/ 1189077 h 6857999"/>
              <a:gd name="connsiteX3446" fmla="*/ 4404796 w 6429829"/>
              <a:gd name="connsiteY3446" fmla="*/ 1188479 h 6857999"/>
              <a:gd name="connsiteX3447" fmla="*/ 4406692 w 6429829"/>
              <a:gd name="connsiteY3447" fmla="*/ 1188265 h 6857999"/>
              <a:gd name="connsiteX3448" fmla="*/ 4409931 w 6429829"/>
              <a:gd name="connsiteY3448" fmla="*/ 1188228 h 6857999"/>
              <a:gd name="connsiteX3449" fmla="*/ 4416659 w 6429829"/>
              <a:gd name="connsiteY3449" fmla="*/ 1189102 h 6857999"/>
              <a:gd name="connsiteX3450" fmla="*/ 4420299 w 6429829"/>
              <a:gd name="connsiteY3450" fmla="*/ 1189346 h 6857999"/>
              <a:gd name="connsiteX3451" fmla="*/ 4424486 w 6429829"/>
              <a:gd name="connsiteY3451" fmla="*/ 1189203 h 6857999"/>
              <a:gd name="connsiteX3452" fmla="*/ 4428825 w 6429829"/>
              <a:gd name="connsiteY3452" fmla="*/ 1188393 h 6857999"/>
              <a:gd name="connsiteX3453" fmla="*/ 4432763 w 6429829"/>
              <a:gd name="connsiteY3453" fmla="*/ 1187303 h 6857999"/>
              <a:gd name="connsiteX3454" fmla="*/ 4437153 w 6429829"/>
              <a:gd name="connsiteY3454" fmla="*/ 1184211 h 6857999"/>
              <a:gd name="connsiteX3455" fmla="*/ 4442244 w 6429829"/>
              <a:gd name="connsiteY3455" fmla="*/ 1180064 h 6857999"/>
              <a:gd name="connsiteX3456" fmla="*/ 4438861 w 6429829"/>
              <a:gd name="connsiteY3456" fmla="*/ 1174590 h 6857999"/>
              <a:gd name="connsiteX3457" fmla="*/ 4435177 w 6429829"/>
              <a:gd name="connsiteY3457" fmla="*/ 1170450 h 6857999"/>
              <a:gd name="connsiteX3458" fmla="*/ 4432290 w 6429829"/>
              <a:gd name="connsiteY3458" fmla="*/ 1166871 h 6857999"/>
              <a:gd name="connsiteX3459" fmla="*/ 4427607 w 6429829"/>
              <a:gd name="connsiteY3459" fmla="*/ 1165119 h 6857999"/>
              <a:gd name="connsiteX3460" fmla="*/ 4423074 w 6429829"/>
              <a:gd name="connsiteY3460" fmla="*/ 1162699 h 6857999"/>
              <a:gd name="connsiteX3461" fmla="*/ 4417691 w 6429829"/>
              <a:gd name="connsiteY3461" fmla="*/ 1162002 h 6857999"/>
              <a:gd name="connsiteX3462" fmla="*/ 4413104 w 6429829"/>
              <a:gd name="connsiteY3462" fmla="*/ 1161862 h 6857999"/>
              <a:gd name="connsiteX3463" fmla="*/ 4407571 w 6429829"/>
              <a:gd name="connsiteY3463" fmla="*/ 1161831 h 6857999"/>
              <a:gd name="connsiteX3464" fmla="*/ 4395808 w 6429829"/>
              <a:gd name="connsiteY3464" fmla="*/ 1162822 h 6857999"/>
              <a:gd name="connsiteX3465" fmla="*/ 4384589 w 6429829"/>
              <a:gd name="connsiteY3465" fmla="*/ 1163425 h 6857999"/>
              <a:gd name="connsiteX3466" fmla="*/ 4379606 w 6429829"/>
              <a:gd name="connsiteY3466" fmla="*/ 1163007 h 6857999"/>
              <a:gd name="connsiteX3467" fmla="*/ 4374223 w 6429829"/>
              <a:gd name="connsiteY3467" fmla="*/ 1162308 h 6857999"/>
              <a:gd name="connsiteX3468" fmla="*/ 4369540 w 6429829"/>
              <a:gd name="connsiteY3468" fmla="*/ 1160555 h 6857999"/>
              <a:gd name="connsiteX3469" fmla="*/ 4364857 w 6429829"/>
              <a:gd name="connsiteY3469" fmla="*/ 1158804 h 6857999"/>
              <a:gd name="connsiteX3470" fmla="*/ 4369638 w 6429829"/>
              <a:gd name="connsiteY3470" fmla="*/ 1162170 h 6857999"/>
              <a:gd name="connsiteX3471" fmla="*/ 4372921 w 6429829"/>
              <a:gd name="connsiteY3471" fmla="*/ 1166031 h 6857999"/>
              <a:gd name="connsiteX3472" fmla="*/ 4379193 w 6429829"/>
              <a:gd name="connsiteY3472" fmla="*/ 1175083 h 6857999"/>
              <a:gd name="connsiteX3473" fmla="*/ 4384364 w 6429829"/>
              <a:gd name="connsiteY3473" fmla="*/ 1184910 h 6857999"/>
              <a:gd name="connsiteX3474" fmla="*/ 4388041 w 6429829"/>
              <a:gd name="connsiteY3474" fmla="*/ 1195229 h 6857999"/>
              <a:gd name="connsiteX3475" fmla="*/ 4391167 w 6429829"/>
              <a:gd name="connsiteY3475" fmla="*/ 1205934 h 6857999"/>
              <a:gd name="connsiteX3476" fmla="*/ 4393197 w 6429829"/>
              <a:gd name="connsiteY3476" fmla="*/ 1217412 h 6857999"/>
              <a:gd name="connsiteX3477" fmla="*/ 4396061 w 6429829"/>
              <a:gd name="connsiteY3477" fmla="*/ 1239526 h 6857999"/>
              <a:gd name="connsiteX3478" fmla="*/ 4400022 w 6429829"/>
              <a:gd name="connsiteY3478" fmla="*/ 1260867 h 6857999"/>
              <a:gd name="connsiteX3479" fmla="*/ 4401953 w 6429829"/>
              <a:gd name="connsiteY3479" fmla="*/ 1270730 h 6857999"/>
              <a:gd name="connsiteX3480" fmla="*/ 4404585 w 6429829"/>
              <a:gd name="connsiteY3480" fmla="*/ 1279541 h 6857999"/>
              <a:gd name="connsiteX3481" fmla="*/ 4409410 w 6429829"/>
              <a:gd name="connsiteY3481" fmla="*/ 1286804 h 6857999"/>
              <a:gd name="connsiteX3482" fmla="*/ 4414935 w 6429829"/>
              <a:gd name="connsiteY3482" fmla="*/ 1293014 h 6857999"/>
              <a:gd name="connsiteX3483" fmla="*/ 4418123 w 6429829"/>
              <a:gd name="connsiteY3483" fmla="*/ 1295260 h 6857999"/>
              <a:gd name="connsiteX3484" fmla="*/ 4422106 w 6429829"/>
              <a:gd name="connsiteY3484" fmla="*/ 1298065 h 6857999"/>
              <a:gd name="connsiteX3485" fmla="*/ 4425843 w 6429829"/>
              <a:gd name="connsiteY3485" fmla="*/ 1299923 h 6857999"/>
              <a:gd name="connsiteX3486" fmla="*/ 4430678 w 6429829"/>
              <a:gd name="connsiteY3486" fmla="*/ 1301008 h 6857999"/>
              <a:gd name="connsiteX3487" fmla="*/ 4430895 w 6429829"/>
              <a:gd name="connsiteY3487" fmla="*/ 1326670 h 6857999"/>
              <a:gd name="connsiteX3488" fmla="*/ 4432060 w 6429829"/>
              <a:gd name="connsiteY3488" fmla="*/ 1352226 h 6857999"/>
              <a:gd name="connsiteX3489" fmla="*/ 4434268 w 6429829"/>
              <a:gd name="connsiteY3489" fmla="*/ 1379292 h 6857999"/>
              <a:gd name="connsiteX3490" fmla="*/ 4436631 w 6429829"/>
              <a:gd name="connsiteY3490" fmla="*/ 1405688 h 6857999"/>
              <a:gd name="connsiteX3491" fmla="*/ 4440085 w 6429829"/>
              <a:gd name="connsiteY3491" fmla="*/ 1431313 h 6857999"/>
              <a:gd name="connsiteX3492" fmla="*/ 4444889 w 6429829"/>
              <a:gd name="connsiteY3492" fmla="*/ 1457113 h 6857999"/>
              <a:gd name="connsiteX3493" fmla="*/ 4449843 w 6429829"/>
              <a:gd name="connsiteY3493" fmla="*/ 1482245 h 6857999"/>
              <a:gd name="connsiteX3494" fmla="*/ 4456291 w 6429829"/>
              <a:gd name="connsiteY3494" fmla="*/ 1506884 h 6857999"/>
              <a:gd name="connsiteX3495" fmla="*/ 4463041 w 6429829"/>
              <a:gd name="connsiteY3495" fmla="*/ 1530190 h 6857999"/>
              <a:gd name="connsiteX3496" fmla="*/ 4470341 w 6429829"/>
              <a:gd name="connsiteY3496" fmla="*/ 1553109 h 6857999"/>
              <a:gd name="connsiteX3497" fmla="*/ 4479987 w 6429829"/>
              <a:gd name="connsiteY3497" fmla="*/ 1573815 h 6857999"/>
              <a:gd name="connsiteX3498" fmla="*/ 4489781 w 6429829"/>
              <a:gd name="connsiteY3498" fmla="*/ 1593854 h 6857999"/>
              <a:gd name="connsiteX3499" fmla="*/ 4499877 w 6429829"/>
              <a:gd name="connsiteY3499" fmla="*/ 1612559 h 6857999"/>
              <a:gd name="connsiteX3500" fmla="*/ 4511919 w 6429829"/>
              <a:gd name="connsiteY3500" fmla="*/ 1628771 h 6857999"/>
              <a:gd name="connsiteX3501" fmla="*/ 4518093 w 6429829"/>
              <a:gd name="connsiteY3501" fmla="*/ 1636207 h 6857999"/>
              <a:gd name="connsiteX3502" fmla="*/ 4524415 w 6429829"/>
              <a:gd name="connsiteY3502" fmla="*/ 1642981 h 6857999"/>
              <a:gd name="connsiteX3503" fmla="*/ 4531834 w 6429829"/>
              <a:gd name="connsiteY3503" fmla="*/ 1648978 h 6857999"/>
              <a:gd name="connsiteX3504" fmla="*/ 4538707 w 6429829"/>
              <a:gd name="connsiteY3504" fmla="*/ 1655364 h 6857999"/>
              <a:gd name="connsiteX3505" fmla="*/ 4532623 w 6429829"/>
              <a:gd name="connsiteY3505" fmla="*/ 1655719 h 6857999"/>
              <a:gd name="connsiteX3506" fmla="*/ 4527338 w 6429829"/>
              <a:gd name="connsiteY3506" fmla="*/ 1656634 h 6857999"/>
              <a:gd name="connsiteX3507" fmla="*/ 4523396 w 6429829"/>
              <a:gd name="connsiteY3507" fmla="*/ 1657725 h 6857999"/>
              <a:gd name="connsiteX3508" fmla="*/ 4520654 w 6429829"/>
              <a:gd name="connsiteY3508" fmla="*/ 1659657 h 6857999"/>
              <a:gd name="connsiteX3509" fmla="*/ 4517910 w 6429829"/>
              <a:gd name="connsiteY3509" fmla="*/ 1661589 h 6857999"/>
              <a:gd name="connsiteX3510" fmla="*/ 4516115 w 6429829"/>
              <a:gd name="connsiteY3510" fmla="*/ 1663416 h 6857999"/>
              <a:gd name="connsiteX3511" fmla="*/ 4512866 w 6429829"/>
              <a:gd name="connsiteY3511" fmla="*/ 1669632 h 6857999"/>
              <a:gd name="connsiteX3512" fmla="*/ 4508265 w 6429829"/>
              <a:gd name="connsiteY3512" fmla="*/ 1681851 h 6857999"/>
              <a:gd name="connsiteX3513" fmla="*/ 4506114 w 6429829"/>
              <a:gd name="connsiteY3513" fmla="*/ 1687294 h 6857999"/>
              <a:gd name="connsiteX3514" fmla="*/ 4504169 w 6429829"/>
              <a:gd name="connsiteY3514" fmla="*/ 1689787 h 6857999"/>
              <a:gd name="connsiteX3515" fmla="*/ 4500874 w 6429829"/>
              <a:gd name="connsiteY3515" fmla="*/ 1692106 h 6857999"/>
              <a:gd name="connsiteX3516" fmla="*/ 4505699 w 6429829"/>
              <a:gd name="connsiteY3516" fmla="*/ 1699371 h 6857999"/>
              <a:gd name="connsiteX3517" fmla="*/ 4508483 w 6429829"/>
              <a:gd name="connsiteY3517" fmla="*/ 1707513 h 6857999"/>
              <a:gd name="connsiteX3518" fmla="*/ 4514442 w 6429829"/>
              <a:gd name="connsiteY3518" fmla="*/ 1724079 h 6857999"/>
              <a:gd name="connsiteX3519" fmla="*/ 4520104 w 6429829"/>
              <a:gd name="connsiteY3519" fmla="*/ 1741979 h 6857999"/>
              <a:gd name="connsiteX3520" fmla="*/ 4523321 w 6429829"/>
              <a:gd name="connsiteY3520" fmla="*/ 1760477 h 6857999"/>
              <a:gd name="connsiteX3521" fmla="*/ 4529054 w 6429829"/>
              <a:gd name="connsiteY3521" fmla="*/ 1798529 h 6857999"/>
              <a:gd name="connsiteX3522" fmla="*/ 4534390 w 6429829"/>
              <a:gd name="connsiteY3522" fmla="*/ 1836298 h 6857999"/>
              <a:gd name="connsiteX3523" fmla="*/ 4537758 w 6429829"/>
              <a:gd name="connsiteY3523" fmla="*/ 1854130 h 6857999"/>
              <a:gd name="connsiteX3524" fmla="*/ 4541975 w 6429829"/>
              <a:gd name="connsiteY3524" fmla="*/ 1870239 h 6857999"/>
              <a:gd name="connsiteX3525" fmla="*/ 4548787 w 6429829"/>
              <a:gd name="connsiteY3525" fmla="*/ 1885086 h 6857999"/>
              <a:gd name="connsiteX3526" fmla="*/ 4552020 w 6429829"/>
              <a:gd name="connsiteY3526" fmla="*/ 1891226 h 6857999"/>
              <a:gd name="connsiteX3527" fmla="*/ 4555102 w 6429829"/>
              <a:gd name="connsiteY3527" fmla="*/ 1898035 h 6857999"/>
              <a:gd name="connsiteX3528" fmla="*/ 4560378 w 6429829"/>
              <a:gd name="connsiteY3528" fmla="*/ 1903298 h 6857999"/>
              <a:gd name="connsiteX3529" fmla="*/ 4565107 w 6429829"/>
              <a:gd name="connsiteY3529" fmla="*/ 1908947 h 6857999"/>
              <a:gd name="connsiteX3530" fmla="*/ 4570534 w 6429829"/>
              <a:gd name="connsiteY3530" fmla="*/ 1913543 h 6857999"/>
              <a:gd name="connsiteX3531" fmla="*/ 4576661 w 6429829"/>
              <a:gd name="connsiteY3531" fmla="*/ 1917084 h 6857999"/>
              <a:gd name="connsiteX3532" fmla="*/ 4583487 w 6429829"/>
              <a:gd name="connsiteY3532" fmla="*/ 1919572 h 6857999"/>
              <a:gd name="connsiteX3533" fmla="*/ 4590562 w 6429829"/>
              <a:gd name="connsiteY3533" fmla="*/ 1923008 h 6857999"/>
              <a:gd name="connsiteX3534" fmla="*/ 4598636 w 6429829"/>
              <a:gd name="connsiteY3534" fmla="*/ 1924056 h 6857999"/>
              <a:gd name="connsiteX3535" fmla="*/ 4608207 w 6429829"/>
              <a:gd name="connsiteY3535" fmla="*/ 1924612 h 6857999"/>
              <a:gd name="connsiteX3536" fmla="*/ 4608099 w 6429829"/>
              <a:gd name="connsiteY3536" fmla="*/ 1929175 h 6857999"/>
              <a:gd name="connsiteX3537" fmla="*/ 4607899 w 6429829"/>
              <a:gd name="connsiteY3537" fmla="*/ 1932125 h 6857999"/>
              <a:gd name="connsiteX3538" fmla="*/ 4606350 w 6429829"/>
              <a:gd name="connsiteY3538" fmla="*/ 1934899 h 6857999"/>
              <a:gd name="connsiteX3539" fmla="*/ 4604001 w 6429829"/>
              <a:gd name="connsiteY3539" fmla="*/ 1937112 h 6857999"/>
              <a:gd name="connsiteX3540" fmla="*/ 4601259 w 6429829"/>
              <a:gd name="connsiteY3540" fmla="*/ 1939044 h 6857999"/>
              <a:gd name="connsiteX3541" fmla="*/ 4597567 w 6429829"/>
              <a:gd name="connsiteY3541" fmla="*/ 1941084 h 6857999"/>
              <a:gd name="connsiteX3542" fmla="*/ 4590635 w 6429829"/>
              <a:gd name="connsiteY3542" fmla="*/ 1943159 h 6857999"/>
              <a:gd name="connsiteX3543" fmla="*/ 4572735 w 6429829"/>
              <a:gd name="connsiteY3543" fmla="*/ 1946786 h 6857999"/>
              <a:gd name="connsiteX3544" fmla="*/ 4564307 w 6429829"/>
              <a:gd name="connsiteY3544" fmla="*/ 1949353 h 6857999"/>
              <a:gd name="connsiteX3545" fmla="*/ 4561714 w 6429829"/>
              <a:gd name="connsiteY3545" fmla="*/ 1950618 h 6857999"/>
              <a:gd name="connsiteX3546" fmla="*/ 4558572 w 6429829"/>
              <a:gd name="connsiteY3546" fmla="*/ 1952271 h 6857999"/>
              <a:gd name="connsiteX3547" fmla="*/ 4552453 w 6429829"/>
              <a:gd name="connsiteY3547" fmla="*/ 1942552 h 6857999"/>
              <a:gd name="connsiteX3548" fmla="*/ 4546085 w 6429829"/>
              <a:gd name="connsiteY3548" fmla="*/ 1931883 h 6857999"/>
              <a:gd name="connsiteX3549" fmla="*/ 4541065 w 6429829"/>
              <a:gd name="connsiteY3549" fmla="*/ 1921389 h 6857999"/>
              <a:gd name="connsiteX3550" fmla="*/ 4536440 w 6429829"/>
              <a:gd name="connsiteY3550" fmla="*/ 1911177 h 6857999"/>
              <a:gd name="connsiteX3551" fmla="*/ 4529091 w 6429829"/>
              <a:gd name="connsiteY3551" fmla="*/ 1890538 h 6857999"/>
              <a:gd name="connsiteX3552" fmla="*/ 4522685 w 6429829"/>
              <a:gd name="connsiteY3552" fmla="*/ 1869795 h 6857999"/>
              <a:gd name="connsiteX3553" fmla="*/ 4518573 w 6429829"/>
              <a:gd name="connsiteY3553" fmla="*/ 1849121 h 6857999"/>
              <a:gd name="connsiteX3554" fmla="*/ 4514861 w 6429829"/>
              <a:gd name="connsiteY3554" fmla="*/ 1828729 h 6857999"/>
              <a:gd name="connsiteX3555" fmla="*/ 4508781 w 6429829"/>
              <a:gd name="connsiteY3555" fmla="*/ 1788115 h 6857999"/>
              <a:gd name="connsiteX3556" fmla="*/ 4506111 w 6429829"/>
              <a:gd name="connsiteY3556" fmla="*/ 1769230 h 6857999"/>
              <a:gd name="connsiteX3557" fmla="*/ 4503592 w 6429829"/>
              <a:gd name="connsiteY3557" fmla="*/ 1749678 h 6857999"/>
              <a:gd name="connsiteX3558" fmla="*/ 4499280 w 6429829"/>
              <a:gd name="connsiteY3558" fmla="*/ 1731951 h 6857999"/>
              <a:gd name="connsiteX3559" fmla="*/ 4494017 w 6429829"/>
              <a:gd name="connsiteY3559" fmla="*/ 1714332 h 6857999"/>
              <a:gd name="connsiteX3560" fmla="*/ 4486161 w 6429829"/>
              <a:gd name="connsiteY3560" fmla="*/ 1697978 h 6857999"/>
              <a:gd name="connsiteX3561" fmla="*/ 4482036 w 6429829"/>
              <a:gd name="connsiteY3561" fmla="*/ 1689660 h 6857999"/>
              <a:gd name="connsiteX3562" fmla="*/ 4477209 w 6429829"/>
              <a:gd name="connsiteY3562" fmla="*/ 1682398 h 6857999"/>
              <a:gd name="connsiteX3563" fmla="*/ 4471984 w 6429829"/>
              <a:gd name="connsiteY3563" fmla="*/ 1674853 h 6857999"/>
              <a:gd name="connsiteX3564" fmla="*/ 4465662 w 6429829"/>
              <a:gd name="connsiteY3564" fmla="*/ 1668082 h 6857999"/>
              <a:gd name="connsiteX3565" fmla="*/ 4459339 w 6429829"/>
              <a:gd name="connsiteY3565" fmla="*/ 1661311 h 6857999"/>
              <a:gd name="connsiteX3566" fmla="*/ 4451520 w 6429829"/>
              <a:gd name="connsiteY3566" fmla="*/ 1655031 h 6857999"/>
              <a:gd name="connsiteX3567" fmla="*/ 4449875 w 6429829"/>
              <a:gd name="connsiteY3567" fmla="*/ 1656190 h 6857999"/>
              <a:gd name="connsiteX3568" fmla="*/ 4447679 w 6429829"/>
              <a:gd name="connsiteY3568" fmla="*/ 1657737 h 6857999"/>
              <a:gd name="connsiteX3569" fmla="*/ 4444882 w 6429829"/>
              <a:gd name="connsiteY3569" fmla="*/ 1661951 h 6857999"/>
              <a:gd name="connsiteX3570" fmla="*/ 4442484 w 6429829"/>
              <a:gd name="connsiteY3570" fmla="*/ 1666445 h 6857999"/>
              <a:gd name="connsiteX3571" fmla="*/ 4441832 w 6429829"/>
              <a:gd name="connsiteY3571" fmla="*/ 1671397 h 6857999"/>
              <a:gd name="connsiteX3572" fmla="*/ 4439921 w 6429829"/>
              <a:gd name="connsiteY3572" fmla="*/ 1683964 h 6857999"/>
              <a:gd name="connsiteX3573" fmla="*/ 4439509 w 6429829"/>
              <a:gd name="connsiteY3573" fmla="*/ 1696041 h 6857999"/>
              <a:gd name="connsiteX3574" fmla="*/ 4438596 w 6429829"/>
              <a:gd name="connsiteY3574" fmla="*/ 1706222 h 6857999"/>
              <a:gd name="connsiteX3575" fmla="*/ 4437147 w 6429829"/>
              <a:gd name="connsiteY3575" fmla="*/ 1710611 h 6857999"/>
              <a:gd name="connsiteX3576" fmla="*/ 4435198 w 6429829"/>
              <a:gd name="connsiteY3576" fmla="*/ 1713105 h 6857999"/>
              <a:gd name="connsiteX3577" fmla="*/ 4434349 w 6429829"/>
              <a:gd name="connsiteY3577" fmla="*/ 1714826 h 6857999"/>
              <a:gd name="connsiteX3578" fmla="*/ 4433251 w 6429829"/>
              <a:gd name="connsiteY3578" fmla="*/ 1715599 h 6857999"/>
              <a:gd name="connsiteX3579" fmla="*/ 4431355 w 6429829"/>
              <a:gd name="connsiteY3579" fmla="*/ 1715811 h 6857999"/>
              <a:gd name="connsiteX3580" fmla="*/ 4429463 w 6429829"/>
              <a:gd name="connsiteY3580" fmla="*/ 1716023 h 6857999"/>
              <a:gd name="connsiteX3581" fmla="*/ 4424629 w 6429829"/>
              <a:gd name="connsiteY3581" fmla="*/ 1714937 h 6857999"/>
              <a:gd name="connsiteX3582" fmla="*/ 4419298 w 6429829"/>
              <a:gd name="connsiteY3582" fmla="*/ 1711956 h 6857999"/>
              <a:gd name="connsiteX3583" fmla="*/ 4427094 w 6429829"/>
              <a:gd name="connsiteY3583" fmla="*/ 1736771 h 6857999"/>
              <a:gd name="connsiteX3584" fmla="*/ 4434437 w 6429829"/>
              <a:gd name="connsiteY3584" fmla="*/ 1763586 h 6857999"/>
              <a:gd name="connsiteX3585" fmla="*/ 4439983 w 6429829"/>
              <a:gd name="connsiteY3585" fmla="*/ 1792231 h 6857999"/>
              <a:gd name="connsiteX3586" fmla="*/ 4445779 w 6429829"/>
              <a:gd name="connsiteY3586" fmla="*/ 1821819 h 6857999"/>
              <a:gd name="connsiteX3587" fmla="*/ 4449528 w 6429829"/>
              <a:gd name="connsiteY3587" fmla="*/ 1852289 h 6857999"/>
              <a:gd name="connsiteX3588" fmla="*/ 4454624 w 6429829"/>
              <a:gd name="connsiteY3588" fmla="*/ 1882933 h 6857999"/>
              <a:gd name="connsiteX3589" fmla="*/ 4461825 w 6429829"/>
              <a:gd name="connsiteY3589" fmla="*/ 1945205 h 6857999"/>
              <a:gd name="connsiteX3590" fmla="*/ 4469175 w 6429829"/>
              <a:gd name="connsiteY3590" fmla="*/ 2006809 h 6857999"/>
              <a:gd name="connsiteX3591" fmla="*/ 4473226 w 6429829"/>
              <a:gd name="connsiteY3591" fmla="*/ 2035944 h 6857999"/>
              <a:gd name="connsiteX3592" fmla="*/ 4476881 w 6429829"/>
              <a:gd name="connsiteY3592" fmla="*/ 2064798 h 6857999"/>
              <a:gd name="connsiteX3593" fmla="*/ 4482480 w 6429829"/>
              <a:gd name="connsiteY3593" fmla="*/ 2091159 h 6857999"/>
              <a:gd name="connsiteX3594" fmla="*/ 4488381 w 6429829"/>
              <a:gd name="connsiteY3594" fmla="*/ 2116186 h 6857999"/>
              <a:gd name="connsiteX3595" fmla="*/ 4494334 w 6429829"/>
              <a:gd name="connsiteY3595" fmla="*/ 2138930 h 6857999"/>
              <a:gd name="connsiteX3596" fmla="*/ 4501837 w 6429829"/>
              <a:gd name="connsiteY3596" fmla="*/ 2158900 h 6857999"/>
              <a:gd name="connsiteX3597" fmla="*/ 4495250 w 6429829"/>
              <a:gd name="connsiteY3597" fmla="*/ 2163539 h 6857999"/>
              <a:gd name="connsiteX3598" fmla="*/ 4491162 w 6429829"/>
              <a:gd name="connsiteY3598" fmla="*/ 2165297 h 6857999"/>
              <a:gd name="connsiteX3599" fmla="*/ 4488717 w 6429829"/>
              <a:gd name="connsiteY3599" fmla="*/ 2165896 h 6857999"/>
              <a:gd name="connsiteX3600" fmla="*/ 4487372 w 6429829"/>
              <a:gd name="connsiteY3600" fmla="*/ 2165720 h 6857999"/>
              <a:gd name="connsiteX3601" fmla="*/ 4484282 w 6429829"/>
              <a:gd name="connsiteY3601" fmla="*/ 2165090 h 6857999"/>
              <a:gd name="connsiteX3602" fmla="*/ 4482193 w 6429829"/>
              <a:gd name="connsiteY3602" fmla="*/ 2162072 h 6857999"/>
              <a:gd name="connsiteX3603" fmla="*/ 4481199 w 6429829"/>
              <a:gd name="connsiteY3603" fmla="*/ 2158281 h 6857999"/>
              <a:gd name="connsiteX3604" fmla="*/ 4479517 w 6429829"/>
              <a:gd name="connsiteY3604" fmla="*/ 2149366 h 6857999"/>
              <a:gd name="connsiteX3605" fmla="*/ 4478532 w 6429829"/>
              <a:gd name="connsiteY3605" fmla="*/ 2139397 h 6857999"/>
              <a:gd name="connsiteX3606" fmla="*/ 4478638 w 6429829"/>
              <a:gd name="connsiteY3606" fmla="*/ 2134832 h 6857999"/>
              <a:gd name="connsiteX3607" fmla="*/ 4477398 w 6429829"/>
              <a:gd name="connsiteY3607" fmla="*/ 2130093 h 6857999"/>
              <a:gd name="connsiteX3608" fmla="*/ 4475306 w 6429829"/>
              <a:gd name="connsiteY3608" fmla="*/ 2127076 h 6857999"/>
              <a:gd name="connsiteX3609" fmla="*/ 4473316 w 6429829"/>
              <a:gd name="connsiteY3609" fmla="*/ 2125673 h 6857999"/>
              <a:gd name="connsiteX3610" fmla="*/ 4471968 w 6429829"/>
              <a:gd name="connsiteY3610" fmla="*/ 2125499 h 6857999"/>
              <a:gd name="connsiteX3611" fmla="*/ 4470227 w 6429829"/>
              <a:gd name="connsiteY3611" fmla="*/ 2125042 h 6857999"/>
              <a:gd name="connsiteX3612" fmla="*/ 4467384 w 6429829"/>
              <a:gd name="connsiteY3612" fmla="*/ 2125360 h 6857999"/>
              <a:gd name="connsiteX3613" fmla="*/ 4465888 w 6429829"/>
              <a:gd name="connsiteY3613" fmla="*/ 2125853 h 6857999"/>
              <a:gd name="connsiteX3614" fmla="*/ 4470953 w 6429829"/>
              <a:gd name="connsiteY3614" fmla="*/ 2140244 h 6857999"/>
              <a:gd name="connsiteX3615" fmla="*/ 4474825 w 6429829"/>
              <a:gd name="connsiteY3615" fmla="*/ 2153792 h 6857999"/>
              <a:gd name="connsiteX3616" fmla="*/ 4477997 w 6429829"/>
              <a:gd name="connsiteY3616" fmla="*/ 2168395 h 6857999"/>
              <a:gd name="connsiteX3617" fmla="*/ 4480373 w 6429829"/>
              <a:gd name="connsiteY3617" fmla="*/ 2182435 h 6857999"/>
              <a:gd name="connsiteX3618" fmla="*/ 4482747 w 6429829"/>
              <a:gd name="connsiteY3618" fmla="*/ 2196476 h 6857999"/>
              <a:gd name="connsiteX3619" fmla="*/ 4484574 w 6429829"/>
              <a:gd name="connsiteY3619" fmla="*/ 2210902 h 6857999"/>
              <a:gd name="connsiteX3620" fmla="*/ 4485137 w 6429829"/>
              <a:gd name="connsiteY3620" fmla="*/ 2239127 h 6857999"/>
              <a:gd name="connsiteX3621" fmla="*/ 4486648 w 6429829"/>
              <a:gd name="connsiteY3621" fmla="*/ 2267245 h 6857999"/>
              <a:gd name="connsiteX3622" fmla="*/ 4485317 w 6429829"/>
              <a:gd name="connsiteY3622" fmla="*/ 2295681 h 6857999"/>
              <a:gd name="connsiteX3623" fmla="*/ 4483353 w 6429829"/>
              <a:gd name="connsiteY3623" fmla="*/ 2351501 h 6857999"/>
              <a:gd name="connsiteX3624" fmla="*/ 4484218 w 6429829"/>
              <a:gd name="connsiteY3624" fmla="*/ 2378390 h 6857999"/>
              <a:gd name="connsiteX3625" fmla="*/ 4485232 w 6429829"/>
              <a:gd name="connsiteY3625" fmla="*/ 2404614 h 6857999"/>
              <a:gd name="connsiteX3626" fmla="*/ 4487893 w 6429829"/>
              <a:gd name="connsiteY3626" fmla="*/ 2429678 h 6857999"/>
              <a:gd name="connsiteX3627" fmla="*/ 4491251 w 6429829"/>
              <a:gd name="connsiteY3627" fmla="*/ 2453687 h 6857999"/>
              <a:gd name="connsiteX3628" fmla="*/ 4493830 w 6429829"/>
              <a:gd name="connsiteY3628" fmla="*/ 2464779 h 6857999"/>
              <a:gd name="connsiteX3629" fmla="*/ 4496806 w 6429829"/>
              <a:gd name="connsiteY3629" fmla="*/ 2476152 h 6857999"/>
              <a:gd name="connsiteX3630" fmla="*/ 4501032 w 6429829"/>
              <a:gd name="connsiteY3630" fmla="*/ 2486084 h 6857999"/>
              <a:gd name="connsiteX3631" fmla="*/ 4505106 w 6429829"/>
              <a:gd name="connsiteY3631" fmla="*/ 2496684 h 6857999"/>
              <a:gd name="connsiteX3632" fmla="*/ 4510828 w 6429829"/>
              <a:gd name="connsiteY3632" fmla="*/ 2506123 h 6857999"/>
              <a:gd name="connsiteX3633" fmla="*/ 4516299 w 6429829"/>
              <a:gd name="connsiteY3633" fmla="*/ 2514616 h 6857999"/>
              <a:gd name="connsiteX3634" fmla="*/ 4523118 w 6429829"/>
              <a:gd name="connsiteY3634" fmla="*/ 2523283 h 6857999"/>
              <a:gd name="connsiteX3635" fmla="*/ 4531034 w 6429829"/>
              <a:gd name="connsiteY3635" fmla="*/ 2531177 h 6857999"/>
              <a:gd name="connsiteX3636" fmla="*/ 4525447 w 6429829"/>
              <a:gd name="connsiteY3636" fmla="*/ 2533427 h 6857999"/>
              <a:gd name="connsiteX3637" fmla="*/ 4520561 w 6429829"/>
              <a:gd name="connsiteY3637" fmla="*/ 2534624 h 6857999"/>
              <a:gd name="connsiteX3638" fmla="*/ 4517322 w 6429829"/>
              <a:gd name="connsiteY3638" fmla="*/ 2534660 h 6857999"/>
              <a:gd name="connsiteX3639" fmla="*/ 4514780 w 6429829"/>
              <a:gd name="connsiteY3639" fmla="*/ 2533643 h 6857999"/>
              <a:gd name="connsiteX3640" fmla="*/ 4512788 w 6429829"/>
              <a:gd name="connsiteY3640" fmla="*/ 2532241 h 6857999"/>
              <a:gd name="connsiteX3641" fmla="*/ 4510549 w 6429829"/>
              <a:gd name="connsiteY3641" fmla="*/ 2529889 h 6857999"/>
              <a:gd name="connsiteX3642" fmla="*/ 4508112 w 6429829"/>
              <a:gd name="connsiteY3642" fmla="*/ 2524311 h 6857999"/>
              <a:gd name="connsiteX3643" fmla="*/ 4506225 w 6429829"/>
              <a:gd name="connsiteY3643" fmla="*/ 2518344 h 6857999"/>
              <a:gd name="connsiteX3644" fmla="*/ 4504534 w 6429829"/>
              <a:gd name="connsiteY3644" fmla="*/ 2515606 h 6857999"/>
              <a:gd name="connsiteX3645" fmla="*/ 4503240 w 6429829"/>
              <a:gd name="connsiteY3645" fmla="*/ 2513149 h 6857999"/>
              <a:gd name="connsiteX3646" fmla="*/ 4500849 w 6429829"/>
              <a:gd name="connsiteY3646" fmla="*/ 2511466 h 6857999"/>
              <a:gd name="connsiteX3647" fmla="*/ 4497760 w 6429829"/>
              <a:gd name="connsiteY3647" fmla="*/ 2510836 h 6857999"/>
              <a:gd name="connsiteX3648" fmla="*/ 4493571 w 6429829"/>
              <a:gd name="connsiteY3648" fmla="*/ 2510979 h 6857999"/>
              <a:gd name="connsiteX3649" fmla="*/ 4489632 w 6429829"/>
              <a:gd name="connsiteY3649" fmla="*/ 2512071 h 6857999"/>
              <a:gd name="connsiteX3650" fmla="*/ 4492866 w 6429829"/>
              <a:gd name="connsiteY3650" fmla="*/ 2518211 h 6857999"/>
              <a:gd name="connsiteX3651" fmla="*/ 4494205 w 6429829"/>
              <a:gd name="connsiteY3651" fmla="*/ 2524564 h 6857999"/>
              <a:gd name="connsiteX3652" fmla="*/ 4494594 w 6429829"/>
              <a:gd name="connsiteY3652" fmla="*/ 2531024 h 6857999"/>
              <a:gd name="connsiteX3653" fmla="*/ 4495385 w 6429829"/>
              <a:gd name="connsiteY3653" fmla="*/ 2537762 h 6857999"/>
              <a:gd name="connsiteX3654" fmla="*/ 4495376 w 6429829"/>
              <a:gd name="connsiteY3654" fmla="*/ 2543941 h 6857999"/>
              <a:gd name="connsiteX3655" fmla="*/ 4494422 w 6429829"/>
              <a:gd name="connsiteY3655" fmla="*/ 2550226 h 6857999"/>
              <a:gd name="connsiteX3656" fmla="*/ 4491412 w 6429829"/>
              <a:gd name="connsiteY3656" fmla="*/ 2563569 h 6857999"/>
              <a:gd name="connsiteX3657" fmla="*/ 4486660 w 6429829"/>
              <a:gd name="connsiteY3657" fmla="*/ 2576455 h 6857999"/>
              <a:gd name="connsiteX3658" fmla="*/ 4481908 w 6429829"/>
              <a:gd name="connsiteY3658" fmla="*/ 2589343 h 6857999"/>
              <a:gd name="connsiteX3659" fmla="*/ 4470512 w 6429829"/>
              <a:gd name="connsiteY3659" fmla="*/ 2615327 h 6857999"/>
              <a:gd name="connsiteX3660" fmla="*/ 4465362 w 6429829"/>
              <a:gd name="connsiteY3660" fmla="*/ 2627933 h 6857999"/>
              <a:gd name="connsiteX3661" fmla="*/ 4461161 w 6429829"/>
              <a:gd name="connsiteY3661" fmla="*/ 2640432 h 6857999"/>
              <a:gd name="connsiteX3662" fmla="*/ 4458853 w 6429829"/>
              <a:gd name="connsiteY3662" fmla="*/ 2652720 h 6857999"/>
              <a:gd name="connsiteX3663" fmla="*/ 4457500 w 6429829"/>
              <a:gd name="connsiteY3663" fmla="*/ 2658723 h 6857999"/>
              <a:gd name="connsiteX3664" fmla="*/ 4457491 w 6429829"/>
              <a:gd name="connsiteY3664" fmla="*/ 2664903 h 6857999"/>
              <a:gd name="connsiteX3665" fmla="*/ 4458032 w 6429829"/>
              <a:gd name="connsiteY3665" fmla="*/ 2670695 h 6857999"/>
              <a:gd name="connsiteX3666" fmla="*/ 4458972 w 6429829"/>
              <a:gd name="connsiteY3666" fmla="*/ 2676767 h 6857999"/>
              <a:gd name="connsiteX3667" fmla="*/ 4460462 w 6429829"/>
              <a:gd name="connsiteY3667" fmla="*/ 2682452 h 6857999"/>
              <a:gd name="connsiteX3668" fmla="*/ 4462349 w 6429829"/>
              <a:gd name="connsiteY3668" fmla="*/ 2688420 h 6857999"/>
              <a:gd name="connsiteX3669" fmla="*/ 4466679 w 6429829"/>
              <a:gd name="connsiteY3669" fmla="*/ 2693788 h 6857999"/>
              <a:gd name="connsiteX3670" fmla="*/ 4471407 w 6429829"/>
              <a:gd name="connsiteY3670" fmla="*/ 2699437 h 6857999"/>
              <a:gd name="connsiteX3671" fmla="*/ 4476137 w 6429829"/>
              <a:gd name="connsiteY3671" fmla="*/ 2705086 h 6857999"/>
              <a:gd name="connsiteX3672" fmla="*/ 4482361 w 6429829"/>
              <a:gd name="connsiteY3672" fmla="*/ 2710243 h 6857999"/>
              <a:gd name="connsiteX3673" fmla="*/ 4478317 w 6429829"/>
              <a:gd name="connsiteY3673" fmla="*/ 2715896 h 6857999"/>
              <a:gd name="connsiteX3674" fmla="*/ 4474023 w 6429829"/>
              <a:gd name="connsiteY3674" fmla="*/ 2720604 h 6857999"/>
              <a:gd name="connsiteX3675" fmla="*/ 4469182 w 6429829"/>
              <a:gd name="connsiteY3675" fmla="*/ 2725697 h 6857999"/>
              <a:gd name="connsiteX3676" fmla="*/ 4462995 w 6429829"/>
              <a:gd name="connsiteY3676" fmla="*/ 2730616 h 6857999"/>
              <a:gd name="connsiteX3677" fmla="*/ 4452665 w 6429829"/>
              <a:gd name="connsiteY3677" fmla="*/ 2739573 h 6857999"/>
              <a:gd name="connsiteX3678" fmla="*/ 4441539 w 6429829"/>
              <a:gd name="connsiteY3678" fmla="*/ 2747970 h 6857999"/>
              <a:gd name="connsiteX3679" fmla="*/ 4444365 w 6429829"/>
              <a:gd name="connsiteY3679" fmla="*/ 2760011 h 6857999"/>
              <a:gd name="connsiteX3680" fmla="*/ 4447838 w 6429829"/>
              <a:gd name="connsiteY3680" fmla="*/ 2773277 h 6857999"/>
              <a:gd name="connsiteX3681" fmla="*/ 4457078 w 6429829"/>
              <a:gd name="connsiteY3681" fmla="*/ 2799880 h 6857999"/>
              <a:gd name="connsiteX3682" fmla="*/ 4461100 w 6429829"/>
              <a:gd name="connsiteY3682" fmla="*/ 2812763 h 6857999"/>
              <a:gd name="connsiteX3683" fmla="*/ 4462038 w 6429829"/>
              <a:gd name="connsiteY3683" fmla="*/ 2818835 h 6857999"/>
              <a:gd name="connsiteX3684" fmla="*/ 4462430 w 6429829"/>
              <a:gd name="connsiteY3684" fmla="*/ 2825294 h 6857999"/>
              <a:gd name="connsiteX3685" fmla="*/ 4462024 w 6429829"/>
              <a:gd name="connsiteY3685" fmla="*/ 2831193 h 6857999"/>
              <a:gd name="connsiteX3686" fmla="*/ 4462017 w 6429829"/>
              <a:gd name="connsiteY3686" fmla="*/ 2837371 h 6857999"/>
              <a:gd name="connsiteX3687" fmla="*/ 4460265 w 6429829"/>
              <a:gd name="connsiteY3687" fmla="*/ 2843093 h 6857999"/>
              <a:gd name="connsiteX3688" fmla="*/ 4457317 w 6429829"/>
              <a:gd name="connsiteY3688" fmla="*/ 2847975 h 6857999"/>
              <a:gd name="connsiteX3689" fmla="*/ 4453131 w 6429829"/>
              <a:gd name="connsiteY3689" fmla="*/ 2848118 h 6857999"/>
              <a:gd name="connsiteX3690" fmla="*/ 4451138 w 6429829"/>
              <a:gd name="connsiteY3690" fmla="*/ 2846715 h 6857999"/>
              <a:gd name="connsiteX3691" fmla="*/ 4448898 w 6429829"/>
              <a:gd name="connsiteY3691" fmla="*/ 2844364 h 6857999"/>
              <a:gd name="connsiteX3692" fmla="*/ 4448304 w 6429829"/>
              <a:gd name="connsiteY3692" fmla="*/ 2840854 h 6857999"/>
              <a:gd name="connsiteX3693" fmla="*/ 4448064 w 6429829"/>
              <a:gd name="connsiteY3693" fmla="*/ 2833728 h 6857999"/>
              <a:gd name="connsiteX3694" fmla="*/ 4448372 w 6429829"/>
              <a:gd name="connsiteY3694" fmla="*/ 2826215 h 6857999"/>
              <a:gd name="connsiteX3695" fmla="*/ 4444981 w 6429829"/>
              <a:gd name="connsiteY3695" fmla="*/ 2826919 h 6857999"/>
              <a:gd name="connsiteX3696" fmla="*/ 4442487 w 6429829"/>
              <a:gd name="connsiteY3696" fmla="*/ 2829799 h 6857999"/>
              <a:gd name="connsiteX3697" fmla="*/ 4440689 w 6429829"/>
              <a:gd name="connsiteY3697" fmla="*/ 2831626 h 6857999"/>
              <a:gd name="connsiteX3698" fmla="*/ 4440237 w 6429829"/>
              <a:gd name="connsiteY3698" fmla="*/ 2833628 h 6857999"/>
              <a:gd name="connsiteX3699" fmla="*/ 4439033 w 6429829"/>
              <a:gd name="connsiteY3699" fmla="*/ 2838965 h 6857999"/>
              <a:gd name="connsiteX3700" fmla="*/ 4437431 w 6429829"/>
              <a:gd name="connsiteY3700" fmla="*/ 2844022 h 6857999"/>
              <a:gd name="connsiteX3701" fmla="*/ 4427066 w 6429829"/>
              <a:gd name="connsiteY3701" fmla="*/ 2842904 h 6857999"/>
              <a:gd name="connsiteX3702" fmla="*/ 4415998 w 6429829"/>
              <a:gd name="connsiteY3702" fmla="*/ 2842841 h 6857999"/>
              <a:gd name="connsiteX3703" fmla="*/ 4412210 w 6429829"/>
              <a:gd name="connsiteY3703" fmla="*/ 2843264 h 6857999"/>
              <a:gd name="connsiteX3704" fmla="*/ 4407870 w 6429829"/>
              <a:gd name="connsiteY3704" fmla="*/ 2844075 h 6857999"/>
              <a:gd name="connsiteX3705" fmla="*/ 4405278 w 6429829"/>
              <a:gd name="connsiteY3705" fmla="*/ 2845340 h 6857999"/>
              <a:gd name="connsiteX3706" fmla="*/ 4401339 w 6429829"/>
              <a:gd name="connsiteY3706" fmla="*/ 2846430 h 6857999"/>
              <a:gd name="connsiteX3707" fmla="*/ 4398595 w 6429829"/>
              <a:gd name="connsiteY3707" fmla="*/ 2848362 h 6857999"/>
              <a:gd name="connsiteX3708" fmla="*/ 4395301 w 6429829"/>
              <a:gd name="connsiteY3708" fmla="*/ 2850682 h 6857999"/>
              <a:gd name="connsiteX3709" fmla="*/ 4389912 w 6429829"/>
              <a:gd name="connsiteY3709" fmla="*/ 2856161 h 6857999"/>
              <a:gd name="connsiteX3710" fmla="*/ 4386663 w 6429829"/>
              <a:gd name="connsiteY3710" fmla="*/ 2862377 h 6857999"/>
              <a:gd name="connsiteX3711" fmla="*/ 4383663 w 6429829"/>
              <a:gd name="connsiteY3711" fmla="*/ 2869542 h 6857999"/>
              <a:gd name="connsiteX3712" fmla="*/ 4380762 w 6429829"/>
              <a:gd name="connsiteY3712" fmla="*/ 2878319 h 6857999"/>
              <a:gd name="connsiteX3713" fmla="*/ 4379203 w 6429829"/>
              <a:gd name="connsiteY3713" fmla="*/ 2887273 h 6857999"/>
              <a:gd name="connsiteX3714" fmla="*/ 4377898 w 6429829"/>
              <a:gd name="connsiteY3714" fmla="*/ 2897173 h 6857999"/>
              <a:gd name="connsiteX3715" fmla="*/ 4377783 w 6429829"/>
              <a:gd name="connsiteY3715" fmla="*/ 2907915 h 6857999"/>
              <a:gd name="connsiteX3716" fmla="*/ 4379001 w 6429829"/>
              <a:gd name="connsiteY3716" fmla="*/ 2931189 h 6857999"/>
              <a:gd name="connsiteX3717" fmla="*/ 4382219 w 6429829"/>
              <a:gd name="connsiteY3717" fmla="*/ 2955860 h 6857999"/>
              <a:gd name="connsiteX3718" fmla="*/ 4387571 w 6429829"/>
              <a:gd name="connsiteY3718" fmla="*/ 2981273 h 6857999"/>
              <a:gd name="connsiteX3719" fmla="*/ 4393871 w 6429829"/>
              <a:gd name="connsiteY3719" fmla="*/ 3006580 h 6857999"/>
              <a:gd name="connsiteX3720" fmla="*/ 4406223 w 6429829"/>
              <a:gd name="connsiteY3720" fmla="*/ 3056245 h 6857999"/>
              <a:gd name="connsiteX3721" fmla="*/ 4417536 w 6429829"/>
              <a:gd name="connsiteY3721" fmla="*/ 3098224 h 6857999"/>
              <a:gd name="connsiteX3722" fmla="*/ 4421752 w 6429829"/>
              <a:gd name="connsiteY3722" fmla="*/ 3114337 h 6857999"/>
              <a:gd name="connsiteX3723" fmla="*/ 4423083 w 6429829"/>
              <a:gd name="connsiteY3723" fmla="*/ 3126868 h 6857999"/>
              <a:gd name="connsiteX3724" fmla="*/ 4421383 w 6429829"/>
              <a:gd name="connsiteY3724" fmla="*/ 3130310 h 6857999"/>
              <a:gd name="connsiteX3725" fmla="*/ 4419588 w 6429829"/>
              <a:gd name="connsiteY3725" fmla="*/ 3132136 h 6857999"/>
              <a:gd name="connsiteX3726" fmla="*/ 4417543 w 6429829"/>
              <a:gd name="connsiteY3726" fmla="*/ 3133015 h 6857999"/>
              <a:gd name="connsiteX3727" fmla="*/ 4415399 w 6429829"/>
              <a:gd name="connsiteY3727" fmla="*/ 3132279 h 6857999"/>
              <a:gd name="connsiteX3728" fmla="*/ 4410167 w 6429829"/>
              <a:gd name="connsiteY3728" fmla="*/ 3130914 h 6857999"/>
              <a:gd name="connsiteX3729" fmla="*/ 4406679 w 6429829"/>
              <a:gd name="connsiteY3729" fmla="*/ 3130002 h 6857999"/>
              <a:gd name="connsiteX3730" fmla="*/ 4402889 w 6429829"/>
              <a:gd name="connsiteY3730" fmla="*/ 3130426 h 6857999"/>
              <a:gd name="connsiteX3731" fmla="*/ 4401038 w 6429829"/>
              <a:gd name="connsiteY3731" fmla="*/ 3175504 h 6857999"/>
              <a:gd name="connsiteX3732" fmla="*/ 4399887 w 6429829"/>
              <a:gd name="connsiteY3732" fmla="*/ 3219526 h 6857999"/>
              <a:gd name="connsiteX3733" fmla="*/ 4395741 w 6429829"/>
              <a:gd name="connsiteY3733" fmla="*/ 3305504 h 6857999"/>
              <a:gd name="connsiteX3734" fmla="*/ 4392293 w 6429829"/>
              <a:gd name="connsiteY3734" fmla="*/ 3349459 h 6857999"/>
              <a:gd name="connsiteX3735" fmla="*/ 4387754 w 6429829"/>
              <a:gd name="connsiteY3735" fmla="*/ 3394185 h 6857999"/>
              <a:gd name="connsiteX3736" fmla="*/ 4384383 w 6429829"/>
              <a:gd name="connsiteY3736" fmla="*/ 3417324 h 6857999"/>
              <a:gd name="connsiteX3737" fmla="*/ 4380069 w 6429829"/>
              <a:gd name="connsiteY3737" fmla="*/ 3440564 h 6857999"/>
              <a:gd name="connsiteX3738" fmla="*/ 4375603 w 6429829"/>
              <a:gd name="connsiteY3738" fmla="*/ 3464474 h 6857999"/>
              <a:gd name="connsiteX3739" fmla="*/ 4369642 w 6429829"/>
              <a:gd name="connsiteY3739" fmla="*/ 3488875 h 6857999"/>
              <a:gd name="connsiteX3740" fmla="*/ 4370934 w 6429829"/>
              <a:gd name="connsiteY3740" fmla="*/ 3491332 h 6857999"/>
              <a:gd name="connsiteX3741" fmla="*/ 4372130 w 6429829"/>
              <a:gd name="connsiteY3741" fmla="*/ 3492173 h 6857999"/>
              <a:gd name="connsiteX3742" fmla="*/ 4373875 w 6429829"/>
              <a:gd name="connsiteY3742" fmla="*/ 3492629 h 6857999"/>
              <a:gd name="connsiteX3743" fmla="*/ 4376317 w 6429829"/>
              <a:gd name="connsiteY3743" fmla="*/ 3492030 h 6857999"/>
              <a:gd name="connsiteX3744" fmla="*/ 4380407 w 6429829"/>
              <a:gd name="connsiteY3744" fmla="*/ 3490273 h 6857999"/>
              <a:gd name="connsiteX3745" fmla="*/ 4383451 w 6429829"/>
              <a:gd name="connsiteY3745" fmla="*/ 3487006 h 6857999"/>
              <a:gd name="connsiteX3746" fmla="*/ 4386348 w 6429829"/>
              <a:gd name="connsiteY3746" fmla="*/ 3484407 h 6857999"/>
              <a:gd name="connsiteX3747" fmla="*/ 4388993 w 6429829"/>
              <a:gd name="connsiteY3747" fmla="*/ 3480858 h 6857999"/>
              <a:gd name="connsiteX3748" fmla="*/ 4391240 w 6429829"/>
              <a:gd name="connsiteY3748" fmla="*/ 3477033 h 6857999"/>
              <a:gd name="connsiteX3749" fmla="*/ 4388939 w 6429829"/>
              <a:gd name="connsiteY3749" fmla="*/ 3483141 h 6857999"/>
              <a:gd name="connsiteX3750" fmla="*/ 4384995 w 6429829"/>
              <a:gd name="connsiteY3750" fmla="*/ 3490409 h 6857999"/>
              <a:gd name="connsiteX3751" fmla="*/ 4374301 w 6429829"/>
              <a:gd name="connsiteY3751" fmla="*/ 3509164 h 6857999"/>
              <a:gd name="connsiteX3752" fmla="*/ 4361760 w 6429829"/>
              <a:gd name="connsiteY3752" fmla="*/ 3532026 h 6857999"/>
              <a:gd name="connsiteX3753" fmla="*/ 4355813 w 6429829"/>
              <a:gd name="connsiteY3753" fmla="*/ 3544071 h 6857999"/>
              <a:gd name="connsiteX3754" fmla="*/ 4348768 w 6429829"/>
              <a:gd name="connsiteY3754" fmla="*/ 3556888 h 6857999"/>
              <a:gd name="connsiteX3755" fmla="*/ 4343618 w 6429829"/>
              <a:gd name="connsiteY3755" fmla="*/ 3569494 h 6857999"/>
              <a:gd name="connsiteX3756" fmla="*/ 4340514 w 6429829"/>
              <a:gd name="connsiteY3756" fmla="*/ 3581221 h 6857999"/>
              <a:gd name="connsiteX3757" fmla="*/ 4338207 w 6429829"/>
              <a:gd name="connsiteY3757" fmla="*/ 3593508 h 6857999"/>
              <a:gd name="connsiteX3758" fmla="*/ 4337403 w 6429829"/>
              <a:gd name="connsiteY3758" fmla="*/ 3599126 h 6857999"/>
              <a:gd name="connsiteX3759" fmla="*/ 4336598 w 6429829"/>
              <a:gd name="connsiteY3759" fmla="*/ 3604743 h 6857999"/>
              <a:gd name="connsiteX3760" fmla="*/ 4338235 w 6429829"/>
              <a:gd name="connsiteY3760" fmla="*/ 3609763 h 6857999"/>
              <a:gd name="connsiteX3761" fmla="*/ 4339478 w 6429829"/>
              <a:gd name="connsiteY3761" fmla="*/ 3614500 h 6857999"/>
              <a:gd name="connsiteX3762" fmla="*/ 4341663 w 6429829"/>
              <a:gd name="connsiteY3762" fmla="*/ 3619134 h 6857999"/>
              <a:gd name="connsiteX3763" fmla="*/ 4344249 w 6429829"/>
              <a:gd name="connsiteY3763" fmla="*/ 3624047 h 6857999"/>
              <a:gd name="connsiteX3764" fmla="*/ 4348483 w 6429829"/>
              <a:gd name="connsiteY3764" fmla="*/ 3627800 h 6857999"/>
              <a:gd name="connsiteX3765" fmla="*/ 4352165 w 6429829"/>
              <a:gd name="connsiteY3765" fmla="*/ 3631941 h 6857999"/>
              <a:gd name="connsiteX3766" fmla="*/ 4356947 w 6429829"/>
              <a:gd name="connsiteY3766" fmla="*/ 3635308 h 6857999"/>
              <a:gd name="connsiteX3767" fmla="*/ 4362975 w 6429829"/>
              <a:gd name="connsiteY3767" fmla="*/ 3637236 h 6857999"/>
              <a:gd name="connsiteX3768" fmla="*/ 4358940 w 6429829"/>
              <a:gd name="connsiteY3768" fmla="*/ 3636711 h 6857999"/>
              <a:gd name="connsiteX3769" fmla="*/ 4355053 w 6429829"/>
              <a:gd name="connsiteY3769" fmla="*/ 3635519 h 6857999"/>
              <a:gd name="connsiteX3770" fmla="*/ 4349476 w 6429829"/>
              <a:gd name="connsiteY3770" fmla="*/ 3631591 h 6857999"/>
              <a:gd name="connsiteX3771" fmla="*/ 4346687 w 6429829"/>
              <a:gd name="connsiteY3771" fmla="*/ 3629626 h 6857999"/>
              <a:gd name="connsiteX3772" fmla="*/ 4342401 w 6429829"/>
              <a:gd name="connsiteY3772" fmla="*/ 3628156 h 6857999"/>
              <a:gd name="connsiteX3773" fmla="*/ 4339463 w 6429829"/>
              <a:gd name="connsiteY3773" fmla="*/ 3626857 h 6857999"/>
              <a:gd name="connsiteX3774" fmla="*/ 4334478 w 6429829"/>
              <a:gd name="connsiteY3774" fmla="*/ 3626440 h 6857999"/>
              <a:gd name="connsiteX3775" fmla="*/ 4335320 w 6429829"/>
              <a:gd name="connsiteY3775" fmla="*/ 3630897 h 6857999"/>
              <a:gd name="connsiteX3776" fmla="*/ 4336710 w 6429829"/>
              <a:gd name="connsiteY3776" fmla="*/ 3634969 h 6857999"/>
              <a:gd name="connsiteX3777" fmla="*/ 4339598 w 6429829"/>
              <a:gd name="connsiteY3777" fmla="*/ 3638547 h 6857999"/>
              <a:gd name="connsiteX3778" fmla="*/ 4342634 w 6429829"/>
              <a:gd name="connsiteY3778" fmla="*/ 3641459 h 6857999"/>
              <a:gd name="connsiteX3779" fmla="*/ 4349561 w 6429829"/>
              <a:gd name="connsiteY3779" fmla="*/ 3645562 h 6857999"/>
              <a:gd name="connsiteX3780" fmla="*/ 4357429 w 6429829"/>
              <a:gd name="connsiteY3780" fmla="*/ 3649560 h 6857999"/>
              <a:gd name="connsiteX3781" fmla="*/ 4365301 w 6429829"/>
              <a:gd name="connsiteY3781" fmla="*/ 3653557 h 6857999"/>
              <a:gd name="connsiteX3782" fmla="*/ 4369984 w 6429829"/>
              <a:gd name="connsiteY3782" fmla="*/ 3655309 h 6857999"/>
              <a:gd name="connsiteX3783" fmla="*/ 4372074 w 6429829"/>
              <a:gd name="connsiteY3783" fmla="*/ 3658327 h 6857999"/>
              <a:gd name="connsiteX3784" fmla="*/ 4375511 w 6429829"/>
              <a:gd name="connsiteY3784" fmla="*/ 3661519 h 6857999"/>
              <a:gd name="connsiteX3785" fmla="*/ 4377450 w 6429829"/>
              <a:gd name="connsiteY3785" fmla="*/ 3665203 h 6857999"/>
              <a:gd name="connsiteX3786" fmla="*/ 4378841 w 6429829"/>
              <a:gd name="connsiteY3786" fmla="*/ 3669275 h 6857999"/>
              <a:gd name="connsiteX3787" fmla="*/ 4379133 w 6429829"/>
              <a:gd name="connsiteY3787" fmla="*/ 3674120 h 6857999"/>
              <a:gd name="connsiteX3788" fmla="*/ 4371802 w 6429829"/>
              <a:gd name="connsiteY3788" fmla="*/ 3675916 h 6857999"/>
              <a:gd name="connsiteX3789" fmla="*/ 4365172 w 6429829"/>
              <a:gd name="connsiteY3789" fmla="*/ 3676658 h 6857999"/>
              <a:gd name="connsiteX3790" fmla="*/ 4360588 w 6429829"/>
              <a:gd name="connsiteY3790" fmla="*/ 3676518 h 6857999"/>
              <a:gd name="connsiteX3791" fmla="*/ 4356151 w 6429829"/>
              <a:gd name="connsiteY3791" fmla="*/ 3675714 h 6857999"/>
              <a:gd name="connsiteX3792" fmla="*/ 4348226 w 6429829"/>
              <a:gd name="connsiteY3792" fmla="*/ 3674000 h 6857999"/>
              <a:gd name="connsiteX3793" fmla="*/ 4343793 w 6429829"/>
              <a:gd name="connsiteY3793" fmla="*/ 3673193 h 6857999"/>
              <a:gd name="connsiteX3794" fmla="*/ 4339208 w 6429829"/>
              <a:gd name="connsiteY3794" fmla="*/ 3673055 h 6857999"/>
              <a:gd name="connsiteX3795" fmla="*/ 4331514 w 6429829"/>
              <a:gd name="connsiteY3795" fmla="*/ 3684645 h 6857999"/>
              <a:gd name="connsiteX3796" fmla="*/ 4326664 w 6429829"/>
              <a:gd name="connsiteY3796" fmla="*/ 3695919 h 6857999"/>
              <a:gd name="connsiteX3797" fmla="*/ 4324011 w 6429829"/>
              <a:gd name="connsiteY3797" fmla="*/ 3705644 h 6857999"/>
              <a:gd name="connsiteX3798" fmla="*/ 4322303 w 6429829"/>
              <a:gd name="connsiteY3798" fmla="*/ 3715264 h 6857999"/>
              <a:gd name="connsiteX3799" fmla="*/ 4321296 w 6429829"/>
              <a:gd name="connsiteY3799" fmla="*/ 3723829 h 6857999"/>
              <a:gd name="connsiteX3800" fmla="*/ 4322736 w 6429829"/>
              <a:gd name="connsiteY3800" fmla="*/ 3731795 h 6857999"/>
              <a:gd name="connsiteX3801" fmla="*/ 4324317 w 6429829"/>
              <a:gd name="connsiteY3801" fmla="*/ 3739100 h 6857999"/>
              <a:gd name="connsiteX3802" fmla="*/ 4325506 w 6429829"/>
              <a:gd name="connsiteY3802" fmla="*/ 3746119 h 6857999"/>
              <a:gd name="connsiteX3803" fmla="*/ 4329129 w 6429829"/>
              <a:gd name="connsiteY3803" fmla="*/ 3758721 h 6857999"/>
              <a:gd name="connsiteX3804" fmla="*/ 4330617 w 6429829"/>
              <a:gd name="connsiteY3804" fmla="*/ 3764407 h 6857999"/>
              <a:gd name="connsiteX3805" fmla="*/ 4330759 w 6429829"/>
              <a:gd name="connsiteY3805" fmla="*/ 3769918 h 6857999"/>
              <a:gd name="connsiteX3806" fmla="*/ 4329558 w 6429829"/>
              <a:gd name="connsiteY3806" fmla="*/ 3775255 h 6857999"/>
              <a:gd name="connsiteX3807" fmla="*/ 4327406 w 6429829"/>
              <a:gd name="connsiteY3807" fmla="*/ 3780697 h 6857999"/>
              <a:gd name="connsiteX3808" fmla="*/ 4322965 w 6429829"/>
              <a:gd name="connsiteY3808" fmla="*/ 3786070 h 6857999"/>
              <a:gd name="connsiteX3809" fmla="*/ 4316625 w 6429829"/>
              <a:gd name="connsiteY3809" fmla="*/ 3791657 h 6857999"/>
              <a:gd name="connsiteX3810" fmla="*/ 4318165 w 6429829"/>
              <a:gd name="connsiteY3810" fmla="*/ 3795063 h 6857999"/>
              <a:gd name="connsiteX3811" fmla="*/ 4321599 w 6429829"/>
              <a:gd name="connsiteY3811" fmla="*/ 3798256 h 6857999"/>
              <a:gd name="connsiteX3812" fmla="*/ 4327827 w 6429829"/>
              <a:gd name="connsiteY3812" fmla="*/ 3803411 h 6857999"/>
              <a:gd name="connsiteX3813" fmla="*/ 4330315 w 6429829"/>
              <a:gd name="connsiteY3813" fmla="*/ 3806710 h 6857999"/>
              <a:gd name="connsiteX3814" fmla="*/ 4333352 w 6429829"/>
              <a:gd name="connsiteY3814" fmla="*/ 3809620 h 6857999"/>
              <a:gd name="connsiteX3815" fmla="*/ 4334346 w 6429829"/>
              <a:gd name="connsiteY3815" fmla="*/ 3813411 h 6857999"/>
              <a:gd name="connsiteX3816" fmla="*/ 4333541 w 6429829"/>
              <a:gd name="connsiteY3816" fmla="*/ 3819029 h 6857999"/>
              <a:gd name="connsiteX3817" fmla="*/ 4340568 w 6429829"/>
              <a:gd name="connsiteY3817" fmla="*/ 3818569 h 6857999"/>
              <a:gd name="connsiteX3818" fmla="*/ 4346103 w 6429829"/>
              <a:gd name="connsiteY3818" fmla="*/ 3818600 h 6857999"/>
              <a:gd name="connsiteX3819" fmla="*/ 4349889 w 6429829"/>
              <a:gd name="connsiteY3819" fmla="*/ 3818178 h 6857999"/>
              <a:gd name="connsiteX3820" fmla="*/ 4353832 w 6429829"/>
              <a:gd name="connsiteY3820" fmla="*/ 3817084 h 6857999"/>
              <a:gd name="connsiteX3821" fmla="*/ 4356424 w 6429829"/>
              <a:gd name="connsiteY3821" fmla="*/ 3815821 h 6857999"/>
              <a:gd name="connsiteX3822" fmla="*/ 4359718 w 6429829"/>
              <a:gd name="connsiteY3822" fmla="*/ 3813501 h 6857999"/>
              <a:gd name="connsiteX3823" fmla="*/ 4362366 w 6429829"/>
              <a:gd name="connsiteY3823" fmla="*/ 3809953 h 6857999"/>
              <a:gd name="connsiteX3824" fmla="*/ 4365957 w 6429829"/>
              <a:gd name="connsiteY3824" fmla="*/ 3806300 h 6857999"/>
              <a:gd name="connsiteX3825" fmla="*/ 4367356 w 6429829"/>
              <a:gd name="connsiteY3825" fmla="*/ 3804193 h 6857999"/>
              <a:gd name="connsiteX3826" fmla="*/ 4370650 w 6429829"/>
              <a:gd name="connsiteY3826" fmla="*/ 3801873 h 6857999"/>
              <a:gd name="connsiteX3827" fmla="*/ 4373639 w 6429829"/>
              <a:gd name="connsiteY3827" fmla="*/ 3800891 h 6857999"/>
              <a:gd name="connsiteX3828" fmla="*/ 4377183 w 6429829"/>
              <a:gd name="connsiteY3828" fmla="*/ 3799517 h 6857999"/>
              <a:gd name="connsiteX3829" fmla="*/ 4380972 w 6429829"/>
              <a:gd name="connsiteY3829" fmla="*/ 3799094 h 6857999"/>
              <a:gd name="connsiteX3830" fmla="*/ 4386105 w 6429829"/>
              <a:gd name="connsiteY3830" fmla="*/ 3798846 h 6857999"/>
              <a:gd name="connsiteX3831" fmla="*/ 4383211 w 6429829"/>
              <a:gd name="connsiteY3831" fmla="*/ 3801446 h 6857999"/>
              <a:gd name="connsiteX3832" fmla="*/ 4380564 w 6429829"/>
              <a:gd name="connsiteY3832" fmla="*/ 3804993 h 6857999"/>
              <a:gd name="connsiteX3833" fmla="*/ 4377370 w 6429829"/>
              <a:gd name="connsiteY3833" fmla="*/ 3808927 h 6857999"/>
              <a:gd name="connsiteX3834" fmla="*/ 4375122 w 6429829"/>
              <a:gd name="connsiteY3834" fmla="*/ 3812754 h 6857999"/>
              <a:gd name="connsiteX3835" fmla="*/ 4374219 w 6429829"/>
              <a:gd name="connsiteY3835" fmla="*/ 3816758 h 6857999"/>
              <a:gd name="connsiteX3836" fmla="*/ 4372770 w 6429829"/>
              <a:gd name="connsiteY3836" fmla="*/ 3821145 h 6857999"/>
              <a:gd name="connsiteX3837" fmla="*/ 4372661 w 6429829"/>
              <a:gd name="connsiteY3837" fmla="*/ 3825712 h 6857999"/>
              <a:gd name="connsiteX3838" fmla="*/ 4373355 w 6429829"/>
              <a:gd name="connsiteY3838" fmla="*/ 3830834 h 6857999"/>
              <a:gd name="connsiteX3839" fmla="*/ 4370015 w 6429829"/>
              <a:gd name="connsiteY3839" fmla="*/ 3829258 h 6857999"/>
              <a:gd name="connsiteX3840" fmla="*/ 4365029 w 6429829"/>
              <a:gd name="connsiteY3840" fmla="*/ 3828841 h 6857999"/>
              <a:gd name="connsiteX3841" fmla="*/ 4355861 w 6429829"/>
              <a:gd name="connsiteY3841" fmla="*/ 3828563 h 6857999"/>
              <a:gd name="connsiteX3842" fmla="*/ 4351275 w 6429829"/>
              <a:gd name="connsiteY3842" fmla="*/ 3828425 h 6857999"/>
              <a:gd name="connsiteX3843" fmla="*/ 4348733 w 6429829"/>
              <a:gd name="connsiteY3843" fmla="*/ 3827410 h 6857999"/>
              <a:gd name="connsiteX3844" fmla="*/ 4344847 w 6429829"/>
              <a:gd name="connsiteY3844" fmla="*/ 3826220 h 6857999"/>
              <a:gd name="connsiteX3845" fmla="*/ 4343705 w 6429829"/>
              <a:gd name="connsiteY3845" fmla="*/ 3823094 h 6857999"/>
              <a:gd name="connsiteX3846" fmla="*/ 4340163 w 6429829"/>
              <a:gd name="connsiteY3846" fmla="*/ 3824465 h 6857999"/>
              <a:gd name="connsiteX3847" fmla="*/ 4338516 w 6429829"/>
              <a:gd name="connsiteY3847" fmla="*/ 3825626 h 6857999"/>
              <a:gd name="connsiteX3848" fmla="*/ 4336871 w 6429829"/>
              <a:gd name="connsiteY3848" fmla="*/ 3826785 h 6857999"/>
              <a:gd name="connsiteX3849" fmla="*/ 4336170 w 6429829"/>
              <a:gd name="connsiteY3849" fmla="*/ 3827839 h 6857999"/>
              <a:gd name="connsiteX3850" fmla="*/ 4336517 w 6429829"/>
              <a:gd name="connsiteY3850" fmla="*/ 3830402 h 6857999"/>
              <a:gd name="connsiteX3851" fmla="*/ 4338210 w 6429829"/>
              <a:gd name="connsiteY3851" fmla="*/ 3833138 h 6857999"/>
              <a:gd name="connsiteX3852" fmla="*/ 4338004 w 6429829"/>
              <a:gd name="connsiteY3852" fmla="*/ 3836088 h 6857999"/>
              <a:gd name="connsiteX3853" fmla="*/ 4338103 w 6429829"/>
              <a:gd name="connsiteY3853" fmla="*/ 3837702 h 6857999"/>
              <a:gd name="connsiteX3854" fmla="*/ 4336307 w 6429829"/>
              <a:gd name="connsiteY3854" fmla="*/ 3839528 h 6857999"/>
              <a:gd name="connsiteX3855" fmla="*/ 4335206 w 6429829"/>
              <a:gd name="connsiteY3855" fmla="*/ 3840302 h 6857999"/>
              <a:gd name="connsiteX3856" fmla="*/ 4331517 w 6429829"/>
              <a:gd name="connsiteY3856" fmla="*/ 3842340 h 6857999"/>
              <a:gd name="connsiteX3857" fmla="*/ 4327027 w 6429829"/>
              <a:gd name="connsiteY3857" fmla="*/ 3843818 h 6857999"/>
              <a:gd name="connsiteX3858" fmla="*/ 4321194 w 6429829"/>
              <a:gd name="connsiteY3858" fmla="*/ 3845121 h 6857999"/>
              <a:gd name="connsiteX3859" fmla="*/ 4325975 w 6429829"/>
              <a:gd name="connsiteY3859" fmla="*/ 3848488 h 6857999"/>
              <a:gd name="connsiteX3860" fmla="*/ 4329960 w 6429829"/>
              <a:gd name="connsiteY3860" fmla="*/ 3851294 h 6857999"/>
              <a:gd name="connsiteX3861" fmla="*/ 4336927 w 6429829"/>
              <a:gd name="connsiteY3861" fmla="*/ 3859294 h 6857999"/>
              <a:gd name="connsiteX3862" fmla="*/ 4341710 w 6429829"/>
              <a:gd name="connsiteY3862" fmla="*/ 3862661 h 6857999"/>
              <a:gd name="connsiteX3863" fmla="*/ 4345693 w 6429829"/>
              <a:gd name="connsiteY3863" fmla="*/ 3865467 h 6857999"/>
              <a:gd name="connsiteX3864" fmla="*/ 4352124 w 6429829"/>
              <a:gd name="connsiteY3864" fmla="*/ 3867673 h 6857999"/>
              <a:gd name="connsiteX3865" fmla="*/ 4359248 w 6429829"/>
              <a:gd name="connsiteY3865" fmla="*/ 3868829 h 6857999"/>
              <a:gd name="connsiteX3866" fmla="*/ 4358000 w 6429829"/>
              <a:gd name="connsiteY3866" fmla="*/ 3870269 h 6857999"/>
              <a:gd name="connsiteX3867" fmla="*/ 4356203 w 6429829"/>
              <a:gd name="connsiteY3867" fmla="*/ 3872095 h 6857999"/>
              <a:gd name="connsiteX3868" fmla="*/ 4352514 w 6429829"/>
              <a:gd name="connsiteY3868" fmla="*/ 3874133 h 6857999"/>
              <a:gd name="connsiteX3869" fmla="*/ 4347476 w 6429829"/>
              <a:gd name="connsiteY3869" fmla="*/ 3875998 h 6857999"/>
              <a:gd name="connsiteX3870" fmla="*/ 4342989 w 6429829"/>
              <a:gd name="connsiteY3870" fmla="*/ 3877474 h 6857999"/>
              <a:gd name="connsiteX3871" fmla="*/ 4329972 w 6429829"/>
              <a:gd name="connsiteY3871" fmla="*/ 3879906 h 6857999"/>
              <a:gd name="connsiteX3872" fmla="*/ 4318059 w 6429829"/>
              <a:gd name="connsiteY3872" fmla="*/ 3881562 h 6857999"/>
              <a:gd name="connsiteX3873" fmla="*/ 4312856 w 6429829"/>
              <a:gd name="connsiteY3873" fmla="*/ 3896450 h 6857999"/>
              <a:gd name="connsiteX3874" fmla="*/ 4308900 w 6429829"/>
              <a:gd name="connsiteY3874" fmla="*/ 3909897 h 6857999"/>
              <a:gd name="connsiteX3875" fmla="*/ 4305344 w 6429829"/>
              <a:gd name="connsiteY3875" fmla="*/ 3923627 h 6857999"/>
              <a:gd name="connsiteX3876" fmla="*/ 4303284 w 6429829"/>
              <a:gd name="connsiteY3876" fmla="*/ 3936862 h 6857999"/>
              <a:gd name="connsiteX3877" fmla="*/ 4302719 w 6429829"/>
              <a:gd name="connsiteY3877" fmla="*/ 3949605 h 6857999"/>
              <a:gd name="connsiteX3878" fmla="*/ 4302706 w 6429829"/>
              <a:gd name="connsiteY3878" fmla="*/ 3961962 h 6857999"/>
              <a:gd name="connsiteX3879" fmla="*/ 4303089 w 6429829"/>
              <a:gd name="connsiteY3879" fmla="*/ 3974600 h 6857999"/>
              <a:gd name="connsiteX3880" fmla="*/ 4304170 w 6429829"/>
              <a:gd name="connsiteY3880" fmla="*/ 3986185 h 6857999"/>
              <a:gd name="connsiteX3881" fmla="*/ 4308477 w 6429829"/>
              <a:gd name="connsiteY3881" fmla="*/ 4010089 h 6857999"/>
              <a:gd name="connsiteX3882" fmla="*/ 4314131 w 6429829"/>
              <a:gd name="connsiteY3882" fmla="*/ 4034167 h 6857999"/>
              <a:gd name="connsiteX3883" fmla="*/ 4326479 w 6429829"/>
              <a:gd name="connsiteY3883" fmla="*/ 4083836 h 6857999"/>
              <a:gd name="connsiteX3884" fmla="*/ 4314459 w 6429829"/>
              <a:gd name="connsiteY3884" fmla="*/ 4090055 h 6857999"/>
              <a:gd name="connsiteX3885" fmla="*/ 4305130 w 6429829"/>
              <a:gd name="connsiteY3885" fmla="*/ 4096625 h 6857999"/>
              <a:gd name="connsiteX3886" fmla="*/ 4296597 w 6429829"/>
              <a:gd name="connsiteY3886" fmla="*/ 4103757 h 6857999"/>
              <a:gd name="connsiteX3887" fmla="*/ 4288312 w 6429829"/>
              <a:gd name="connsiteY3887" fmla="*/ 4111836 h 6857999"/>
              <a:gd name="connsiteX3888" fmla="*/ 4281920 w 6429829"/>
              <a:gd name="connsiteY3888" fmla="*/ 4119704 h 6857999"/>
              <a:gd name="connsiteX3889" fmla="*/ 4276029 w 6429829"/>
              <a:gd name="connsiteY3889" fmla="*/ 4129467 h 6857999"/>
              <a:gd name="connsiteX3890" fmla="*/ 4271383 w 6429829"/>
              <a:gd name="connsiteY3890" fmla="*/ 4137788 h 6857999"/>
              <a:gd name="connsiteX3891" fmla="*/ 4267383 w 6429829"/>
              <a:gd name="connsiteY3891" fmla="*/ 4147340 h 6857999"/>
              <a:gd name="connsiteX3892" fmla="*/ 4264328 w 6429829"/>
              <a:gd name="connsiteY3892" fmla="*/ 4156787 h 6857999"/>
              <a:gd name="connsiteX3893" fmla="*/ 4262774 w 6429829"/>
              <a:gd name="connsiteY3893" fmla="*/ 4165738 h 6857999"/>
              <a:gd name="connsiteX3894" fmla="*/ 4262013 w 6429829"/>
              <a:gd name="connsiteY3894" fmla="*/ 4175253 h 6857999"/>
              <a:gd name="connsiteX3895" fmla="*/ 4260702 w 6429829"/>
              <a:gd name="connsiteY3895" fmla="*/ 4185156 h 6857999"/>
              <a:gd name="connsiteX3896" fmla="*/ 4261591 w 6429829"/>
              <a:gd name="connsiteY3896" fmla="*/ 4193509 h 6857999"/>
              <a:gd name="connsiteX3897" fmla="*/ 4262331 w 6429829"/>
              <a:gd name="connsiteY3897" fmla="*/ 4202528 h 6857999"/>
              <a:gd name="connsiteX3898" fmla="*/ 4264715 w 6429829"/>
              <a:gd name="connsiteY3898" fmla="*/ 4210389 h 6857999"/>
              <a:gd name="connsiteX3899" fmla="*/ 4267494 w 6429829"/>
              <a:gd name="connsiteY3899" fmla="*/ 4218535 h 6857999"/>
              <a:gd name="connsiteX3900" fmla="*/ 4260367 w 6429829"/>
              <a:gd name="connsiteY3900" fmla="*/ 4217381 h 6857999"/>
              <a:gd name="connsiteX3901" fmla="*/ 4254833 w 6429829"/>
              <a:gd name="connsiteY3901" fmla="*/ 4217349 h 6857999"/>
              <a:gd name="connsiteX3902" fmla="*/ 4250896 w 6429829"/>
              <a:gd name="connsiteY3902" fmla="*/ 4218438 h 6857999"/>
              <a:gd name="connsiteX3903" fmla="*/ 4247053 w 6429829"/>
              <a:gd name="connsiteY3903" fmla="*/ 4221143 h 6857999"/>
              <a:gd name="connsiteX3904" fmla="*/ 4243062 w 6429829"/>
              <a:gd name="connsiteY3904" fmla="*/ 4224516 h 6857999"/>
              <a:gd name="connsiteX3905" fmla="*/ 4240814 w 6429829"/>
              <a:gd name="connsiteY3905" fmla="*/ 4228344 h 6857999"/>
              <a:gd name="connsiteX3906" fmla="*/ 4238965 w 6429829"/>
              <a:gd name="connsiteY3906" fmla="*/ 4232453 h 6857999"/>
              <a:gd name="connsiteX3907" fmla="*/ 4236264 w 6429829"/>
              <a:gd name="connsiteY3907" fmla="*/ 4238282 h 6857999"/>
              <a:gd name="connsiteX3908" fmla="*/ 4233065 w 6429829"/>
              <a:gd name="connsiteY3908" fmla="*/ 4248392 h 6857999"/>
              <a:gd name="connsiteX3909" fmla="*/ 4228363 w 6429829"/>
              <a:gd name="connsiteY3909" fmla="*/ 4258999 h 6857999"/>
              <a:gd name="connsiteX3910" fmla="*/ 4226364 w 6429829"/>
              <a:gd name="connsiteY3910" fmla="*/ 4263774 h 6857999"/>
              <a:gd name="connsiteX3911" fmla="*/ 4223017 w 6429829"/>
              <a:gd name="connsiteY3911" fmla="*/ 4268376 h 6857999"/>
              <a:gd name="connsiteX3912" fmla="*/ 4219026 w 6429829"/>
              <a:gd name="connsiteY3912" fmla="*/ 4271748 h 6857999"/>
              <a:gd name="connsiteX3913" fmla="*/ 4213536 w 6429829"/>
              <a:gd name="connsiteY3913" fmla="*/ 4275614 h 6857999"/>
              <a:gd name="connsiteX3914" fmla="*/ 4214732 w 6429829"/>
              <a:gd name="connsiteY3914" fmla="*/ 4276455 h 6857999"/>
              <a:gd name="connsiteX3915" fmla="*/ 4215778 w 6429829"/>
              <a:gd name="connsiteY3915" fmla="*/ 4277963 h 6857999"/>
              <a:gd name="connsiteX3916" fmla="*/ 4219513 w 6429829"/>
              <a:gd name="connsiteY3916" fmla="*/ 4279822 h 6857999"/>
              <a:gd name="connsiteX3917" fmla="*/ 4221904 w 6429829"/>
              <a:gd name="connsiteY3917" fmla="*/ 4281506 h 6857999"/>
              <a:gd name="connsiteX3918" fmla="*/ 4222949 w 6429829"/>
              <a:gd name="connsiteY3918" fmla="*/ 4283013 h 6857999"/>
              <a:gd name="connsiteX3919" fmla="*/ 4223446 w 6429829"/>
              <a:gd name="connsiteY3919" fmla="*/ 4284910 h 6857999"/>
              <a:gd name="connsiteX3920" fmla="*/ 4229924 w 6429829"/>
              <a:gd name="connsiteY3920" fmla="*/ 4284836 h 6857999"/>
              <a:gd name="connsiteX3921" fmla="*/ 4235459 w 6429829"/>
              <a:gd name="connsiteY3921" fmla="*/ 4284868 h 6857999"/>
              <a:gd name="connsiteX3922" fmla="*/ 4240345 w 6429829"/>
              <a:gd name="connsiteY3922" fmla="*/ 4283670 h 6857999"/>
              <a:gd name="connsiteX3923" fmla="*/ 4243488 w 6429829"/>
              <a:gd name="connsiteY3923" fmla="*/ 4282019 h 6857999"/>
              <a:gd name="connsiteX3924" fmla="*/ 4246083 w 6429829"/>
              <a:gd name="connsiteY3924" fmla="*/ 4280753 h 6857999"/>
              <a:gd name="connsiteX3925" fmla="*/ 4248279 w 6429829"/>
              <a:gd name="connsiteY3925" fmla="*/ 4279206 h 6857999"/>
              <a:gd name="connsiteX3926" fmla="*/ 4252418 w 6429829"/>
              <a:gd name="connsiteY3926" fmla="*/ 4275168 h 6857999"/>
              <a:gd name="connsiteX3927" fmla="*/ 4255617 w 6429829"/>
              <a:gd name="connsiteY3927" fmla="*/ 4271233 h 6857999"/>
              <a:gd name="connsiteX3928" fmla="*/ 4257413 w 6429829"/>
              <a:gd name="connsiteY3928" fmla="*/ 4269406 h 6857999"/>
              <a:gd name="connsiteX3929" fmla="*/ 4259607 w 6429829"/>
              <a:gd name="connsiteY3929" fmla="*/ 4267861 h 6857999"/>
              <a:gd name="connsiteX3930" fmla="*/ 4262349 w 6429829"/>
              <a:gd name="connsiteY3930" fmla="*/ 4265930 h 6857999"/>
              <a:gd name="connsiteX3931" fmla="*/ 4265345 w 6429829"/>
              <a:gd name="connsiteY3931" fmla="*/ 4264943 h 6857999"/>
              <a:gd name="connsiteX3932" fmla="*/ 4270230 w 6429829"/>
              <a:gd name="connsiteY3932" fmla="*/ 4263748 h 6857999"/>
              <a:gd name="connsiteX3933" fmla="*/ 4275367 w 6429829"/>
              <a:gd name="connsiteY3933" fmla="*/ 4263497 h 6857999"/>
              <a:gd name="connsiteX3934" fmla="*/ 4270170 w 6429829"/>
              <a:gd name="connsiteY3934" fmla="*/ 4272208 h 6857999"/>
              <a:gd name="connsiteX3935" fmla="*/ 4262284 w 6429829"/>
              <a:gd name="connsiteY3935" fmla="*/ 4280568 h 6857999"/>
              <a:gd name="connsiteX3936" fmla="*/ 4253998 w 6429829"/>
              <a:gd name="connsiteY3936" fmla="*/ 4288647 h 6857999"/>
              <a:gd name="connsiteX3937" fmla="*/ 4245315 w 6429829"/>
              <a:gd name="connsiteY3937" fmla="*/ 4296446 h 6857999"/>
              <a:gd name="connsiteX3938" fmla="*/ 4235286 w 6429829"/>
              <a:gd name="connsiteY3938" fmla="*/ 4304070 h 6857999"/>
              <a:gd name="connsiteX3939" fmla="*/ 4225009 w 6429829"/>
              <a:gd name="connsiteY3939" fmla="*/ 4310746 h 6857999"/>
              <a:gd name="connsiteX3940" fmla="*/ 4213237 w 6429829"/>
              <a:gd name="connsiteY3940" fmla="*/ 4317915 h 6857999"/>
              <a:gd name="connsiteX3941" fmla="*/ 4201215 w 6429829"/>
              <a:gd name="connsiteY3941" fmla="*/ 4324135 h 6857999"/>
              <a:gd name="connsiteX3942" fmla="*/ 4207251 w 6429829"/>
              <a:gd name="connsiteY3942" fmla="*/ 4319884 h 6857999"/>
              <a:gd name="connsiteX3943" fmla="*/ 4211642 w 6429829"/>
              <a:gd name="connsiteY3943" fmla="*/ 4316792 h 6857999"/>
              <a:gd name="connsiteX3944" fmla="*/ 4214688 w 6429829"/>
              <a:gd name="connsiteY3944" fmla="*/ 4313526 h 6857999"/>
              <a:gd name="connsiteX3945" fmla="*/ 4216484 w 6429829"/>
              <a:gd name="connsiteY3945" fmla="*/ 4311699 h 6857999"/>
              <a:gd name="connsiteX3946" fmla="*/ 4216386 w 6429829"/>
              <a:gd name="connsiteY3946" fmla="*/ 4310085 h 6857999"/>
              <a:gd name="connsiteX3947" fmla="*/ 4215341 w 6429829"/>
              <a:gd name="connsiteY3947" fmla="*/ 4308575 h 6857999"/>
              <a:gd name="connsiteX3948" fmla="*/ 4213251 w 6429829"/>
              <a:gd name="connsiteY3948" fmla="*/ 4305559 h 6857999"/>
              <a:gd name="connsiteX3949" fmla="*/ 4207771 w 6429829"/>
              <a:gd name="connsiteY3949" fmla="*/ 4303245 h 6857999"/>
              <a:gd name="connsiteX3950" fmla="*/ 4206875 w 6429829"/>
              <a:gd name="connsiteY3950" fmla="*/ 4301069 h 6857999"/>
              <a:gd name="connsiteX3951" fmla="*/ 4204637 w 6429829"/>
              <a:gd name="connsiteY3951" fmla="*/ 4298718 h 6857999"/>
              <a:gd name="connsiteX3952" fmla="*/ 4202794 w 6429829"/>
              <a:gd name="connsiteY3952" fmla="*/ 4296648 h 6857999"/>
              <a:gd name="connsiteX3953" fmla="*/ 4201801 w 6429829"/>
              <a:gd name="connsiteY3953" fmla="*/ 4292857 h 6857999"/>
              <a:gd name="connsiteX3954" fmla="*/ 4201908 w 6429829"/>
              <a:gd name="connsiteY3954" fmla="*/ 4288292 h 6857999"/>
              <a:gd name="connsiteX3955" fmla="*/ 4203109 w 6429829"/>
              <a:gd name="connsiteY3955" fmla="*/ 4282957 h 6857999"/>
              <a:gd name="connsiteX3956" fmla="*/ 4198020 w 6429829"/>
              <a:gd name="connsiteY3956" fmla="*/ 4287102 h 6857999"/>
              <a:gd name="connsiteX3957" fmla="*/ 4194825 w 6429829"/>
              <a:gd name="connsiteY3957" fmla="*/ 4291036 h 6857999"/>
              <a:gd name="connsiteX3958" fmla="*/ 4192577 w 6429829"/>
              <a:gd name="connsiteY3958" fmla="*/ 4294862 h 6857999"/>
              <a:gd name="connsiteX3959" fmla="*/ 4190728 w 6429829"/>
              <a:gd name="connsiteY3959" fmla="*/ 4298972 h 6857999"/>
              <a:gd name="connsiteX3960" fmla="*/ 4190772 w 6429829"/>
              <a:gd name="connsiteY3960" fmla="*/ 4302868 h 6857999"/>
              <a:gd name="connsiteX3961" fmla="*/ 4190119 w 6429829"/>
              <a:gd name="connsiteY3961" fmla="*/ 4307819 h 6857999"/>
              <a:gd name="connsiteX3962" fmla="*/ 4191954 w 6429829"/>
              <a:gd name="connsiteY3962" fmla="*/ 4316066 h 6857999"/>
              <a:gd name="connsiteX3963" fmla="*/ 4194037 w 6429829"/>
              <a:gd name="connsiteY3963" fmla="*/ 4325263 h 6857999"/>
              <a:gd name="connsiteX3964" fmla="*/ 4197367 w 6429829"/>
              <a:gd name="connsiteY3964" fmla="*/ 4333019 h 6857999"/>
              <a:gd name="connsiteX3965" fmla="*/ 4199748 w 6429829"/>
              <a:gd name="connsiteY3965" fmla="*/ 4340882 h 6857999"/>
              <a:gd name="connsiteX3966" fmla="*/ 4200538 w 6429829"/>
              <a:gd name="connsiteY3966" fmla="*/ 4347621 h 6857999"/>
              <a:gd name="connsiteX3967" fmla="*/ 4209215 w 6429829"/>
              <a:gd name="connsiteY3967" fmla="*/ 4346000 h 6857999"/>
              <a:gd name="connsiteX3968" fmla="*/ 4212603 w 6429829"/>
              <a:gd name="connsiteY3968" fmla="*/ 4345297 h 6857999"/>
              <a:gd name="connsiteX3969" fmla="*/ 4216295 w 6429829"/>
              <a:gd name="connsiteY3969" fmla="*/ 4343258 h 6857999"/>
              <a:gd name="connsiteX3970" fmla="*/ 4217942 w 6429829"/>
              <a:gd name="connsiteY3970" fmla="*/ 4342099 h 6857999"/>
              <a:gd name="connsiteX3971" fmla="*/ 4221235 w 6429829"/>
              <a:gd name="connsiteY3971" fmla="*/ 4339780 h 6857999"/>
              <a:gd name="connsiteX3972" fmla="*/ 4224828 w 6429829"/>
              <a:gd name="connsiteY3972" fmla="*/ 4336128 h 6857999"/>
              <a:gd name="connsiteX3973" fmla="*/ 4227625 w 6429829"/>
              <a:gd name="connsiteY3973" fmla="*/ 4331913 h 6857999"/>
              <a:gd name="connsiteX3974" fmla="*/ 4228527 w 6429829"/>
              <a:gd name="connsiteY3974" fmla="*/ 4327910 h 6857999"/>
              <a:gd name="connsiteX3975" fmla="*/ 4229377 w 6429829"/>
              <a:gd name="connsiteY3975" fmla="*/ 4326190 h 6857999"/>
              <a:gd name="connsiteX3976" fmla="*/ 4228723 w 6429829"/>
              <a:gd name="connsiteY3976" fmla="*/ 4331140 h 6857999"/>
              <a:gd name="connsiteX3977" fmla="*/ 4227317 w 6429829"/>
              <a:gd name="connsiteY3977" fmla="*/ 4339426 h 6857999"/>
              <a:gd name="connsiteX3978" fmla="*/ 4228602 w 6429829"/>
              <a:gd name="connsiteY3978" fmla="*/ 4348061 h 6857999"/>
              <a:gd name="connsiteX3979" fmla="*/ 4229227 w 6429829"/>
              <a:gd name="connsiteY3979" fmla="*/ 4367825 h 6857999"/>
              <a:gd name="connsiteX3980" fmla="*/ 4229549 w 6429829"/>
              <a:gd name="connsiteY3980" fmla="*/ 4388922 h 6857999"/>
              <a:gd name="connsiteX3981" fmla="*/ 4229437 w 6429829"/>
              <a:gd name="connsiteY3981" fmla="*/ 4399664 h 6857999"/>
              <a:gd name="connsiteX3982" fmla="*/ 4227979 w 6429829"/>
              <a:gd name="connsiteY3982" fmla="*/ 4410232 h 6857999"/>
              <a:gd name="connsiteX3983" fmla="*/ 4226669 w 6429829"/>
              <a:gd name="connsiteY3983" fmla="*/ 4420133 h 6857999"/>
              <a:gd name="connsiteX3984" fmla="*/ 4223067 w 6429829"/>
              <a:gd name="connsiteY3984" fmla="*/ 4429965 h 6857999"/>
              <a:gd name="connsiteX3985" fmla="*/ 4218669 w 6429829"/>
              <a:gd name="connsiteY3985" fmla="*/ 4439235 h 6857999"/>
              <a:gd name="connsiteX3986" fmla="*/ 4215871 w 6429829"/>
              <a:gd name="connsiteY3986" fmla="*/ 4443450 h 6857999"/>
              <a:gd name="connsiteX3987" fmla="*/ 4212278 w 6429829"/>
              <a:gd name="connsiteY3987" fmla="*/ 4447103 h 6857999"/>
              <a:gd name="connsiteX3988" fmla="*/ 4209083 w 6429829"/>
              <a:gd name="connsiteY3988" fmla="*/ 4451037 h 6857999"/>
              <a:gd name="connsiteX3989" fmla="*/ 4204691 w 6429829"/>
              <a:gd name="connsiteY3989" fmla="*/ 4454129 h 6857999"/>
              <a:gd name="connsiteX3990" fmla="*/ 4199755 w 6429829"/>
              <a:gd name="connsiteY3990" fmla="*/ 4457605 h 6857999"/>
              <a:gd name="connsiteX3991" fmla="*/ 4194970 w 6429829"/>
              <a:gd name="connsiteY3991" fmla="*/ 4460416 h 6857999"/>
              <a:gd name="connsiteX3992" fmla="*/ 4198953 w 6429829"/>
              <a:gd name="connsiteY3992" fmla="*/ 4463222 h 6857999"/>
              <a:gd name="connsiteX3993" fmla="*/ 4203087 w 6429829"/>
              <a:gd name="connsiteY3993" fmla="*/ 4465361 h 6857999"/>
              <a:gd name="connsiteX3994" fmla="*/ 4207122 w 6429829"/>
              <a:gd name="connsiteY3994" fmla="*/ 4465887 h 6857999"/>
              <a:gd name="connsiteX3995" fmla="*/ 4211311 w 6429829"/>
              <a:gd name="connsiteY3995" fmla="*/ 4465742 h 6857999"/>
              <a:gd name="connsiteX3996" fmla="*/ 4215100 w 6429829"/>
              <a:gd name="connsiteY3996" fmla="*/ 4465320 h 6857999"/>
              <a:gd name="connsiteX3997" fmla="*/ 4218489 w 6429829"/>
              <a:gd name="connsiteY3997" fmla="*/ 4464616 h 6857999"/>
              <a:gd name="connsiteX3998" fmla="*/ 4224772 w 6429829"/>
              <a:gd name="connsiteY3998" fmla="*/ 4461314 h 6857999"/>
              <a:gd name="connsiteX3999" fmla="*/ 4232950 w 6429829"/>
              <a:gd name="connsiteY3999" fmla="*/ 4457799 h 6857999"/>
              <a:gd name="connsiteX4000" fmla="*/ 4237989 w 6429829"/>
              <a:gd name="connsiteY4000" fmla="*/ 4455934 h 6857999"/>
              <a:gd name="connsiteX4001" fmla="*/ 4242326 w 6429829"/>
              <a:gd name="connsiteY4001" fmla="*/ 4455125 h 6857999"/>
              <a:gd name="connsiteX4002" fmla="*/ 4247063 w 6429829"/>
              <a:gd name="connsiteY4002" fmla="*/ 4454594 h 6857999"/>
              <a:gd name="connsiteX4003" fmla="*/ 4253547 w 6429829"/>
              <a:gd name="connsiteY4003" fmla="*/ 4454520 h 6857999"/>
              <a:gd name="connsiteX4004" fmla="*/ 4259326 w 6429829"/>
              <a:gd name="connsiteY4004" fmla="*/ 4455499 h 6857999"/>
              <a:gd name="connsiteX4005" fmla="*/ 4266301 w 6429829"/>
              <a:gd name="connsiteY4005" fmla="*/ 4457322 h 6857999"/>
              <a:gd name="connsiteX4006" fmla="*/ 4262034 w 6429829"/>
              <a:gd name="connsiteY4006" fmla="*/ 4443491 h 6857999"/>
              <a:gd name="connsiteX4007" fmla="*/ 4259014 w 6429829"/>
              <a:gd name="connsiteY4007" fmla="*/ 4428221 h 6857999"/>
              <a:gd name="connsiteX4008" fmla="*/ 4258524 w 6429829"/>
              <a:gd name="connsiteY4008" fmla="*/ 4420148 h 6857999"/>
              <a:gd name="connsiteX4009" fmla="*/ 4257635 w 6429829"/>
              <a:gd name="connsiteY4009" fmla="*/ 4411794 h 6857999"/>
              <a:gd name="connsiteX4010" fmla="*/ 4257697 w 6429829"/>
              <a:gd name="connsiteY4010" fmla="*/ 4403333 h 6857999"/>
              <a:gd name="connsiteX4011" fmla="*/ 4259651 w 6429829"/>
              <a:gd name="connsiteY4011" fmla="*/ 4394661 h 6857999"/>
              <a:gd name="connsiteX4012" fmla="*/ 4261055 w 6429829"/>
              <a:gd name="connsiteY4012" fmla="*/ 4386376 h 6857999"/>
              <a:gd name="connsiteX4013" fmla="*/ 4264507 w 6429829"/>
              <a:gd name="connsiteY4013" fmla="*/ 4377211 h 6857999"/>
              <a:gd name="connsiteX4014" fmla="*/ 4267807 w 6429829"/>
              <a:gd name="connsiteY4014" fmla="*/ 4368713 h 6857999"/>
              <a:gd name="connsiteX4015" fmla="*/ 4273950 w 6429829"/>
              <a:gd name="connsiteY4015" fmla="*/ 4359898 h 6857999"/>
              <a:gd name="connsiteX4016" fmla="*/ 4280888 w 6429829"/>
              <a:gd name="connsiteY4016" fmla="*/ 4351645 h 6857999"/>
              <a:gd name="connsiteX4017" fmla="*/ 4290271 w 6429829"/>
              <a:gd name="connsiteY4017" fmla="*/ 4342792 h 6857999"/>
              <a:gd name="connsiteX4018" fmla="*/ 4301001 w 6429829"/>
              <a:gd name="connsiteY4018" fmla="*/ 4334115 h 6857999"/>
              <a:gd name="connsiteX4019" fmla="*/ 4313075 w 6429829"/>
              <a:gd name="connsiteY4019" fmla="*/ 4325612 h 6857999"/>
              <a:gd name="connsiteX4020" fmla="*/ 4311869 w 6429829"/>
              <a:gd name="connsiteY4020" fmla="*/ 4330949 h 6857999"/>
              <a:gd name="connsiteX4021" fmla="*/ 4310818 w 6429829"/>
              <a:gd name="connsiteY4021" fmla="*/ 4335618 h 6857999"/>
              <a:gd name="connsiteX4022" fmla="*/ 4310465 w 6429829"/>
              <a:gd name="connsiteY4022" fmla="*/ 4339234 h 6857999"/>
              <a:gd name="connsiteX4023" fmla="*/ 4311058 w 6429829"/>
              <a:gd name="connsiteY4023" fmla="*/ 4342745 h 6857999"/>
              <a:gd name="connsiteX4024" fmla="*/ 4312049 w 6429829"/>
              <a:gd name="connsiteY4024" fmla="*/ 4346535 h 6857999"/>
              <a:gd name="connsiteX4025" fmla="*/ 4314292 w 6429829"/>
              <a:gd name="connsiteY4025" fmla="*/ 4348885 h 6857999"/>
              <a:gd name="connsiteX4026" fmla="*/ 4315584 w 6429829"/>
              <a:gd name="connsiteY4026" fmla="*/ 4351343 h 6857999"/>
              <a:gd name="connsiteX4027" fmla="*/ 4318373 w 6429829"/>
              <a:gd name="connsiteY4027" fmla="*/ 4353307 h 6857999"/>
              <a:gd name="connsiteX4028" fmla="*/ 4320764 w 6429829"/>
              <a:gd name="connsiteY4028" fmla="*/ 4354991 h 6857999"/>
              <a:gd name="connsiteX4029" fmla="*/ 4324652 w 6429829"/>
              <a:gd name="connsiteY4029" fmla="*/ 4356181 h 6857999"/>
              <a:gd name="connsiteX4030" fmla="*/ 4332574 w 6429829"/>
              <a:gd name="connsiteY4030" fmla="*/ 4357897 h 6857999"/>
              <a:gd name="connsiteX4031" fmla="*/ 4342543 w 6429829"/>
              <a:gd name="connsiteY4031" fmla="*/ 4358734 h 6857999"/>
              <a:gd name="connsiteX4032" fmla="*/ 4352662 w 6429829"/>
              <a:gd name="connsiteY4032" fmla="*/ 4358903 h 6857999"/>
              <a:gd name="connsiteX4033" fmla="*/ 4352301 w 6429829"/>
              <a:gd name="connsiteY4033" fmla="*/ 4368697 h 6857999"/>
              <a:gd name="connsiteX4034" fmla="*/ 4352337 w 6429829"/>
              <a:gd name="connsiteY4034" fmla="*/ 4378773 h 6857999"/>
              <a:gd name="connsiteX4035" fmla="*/ 4351677 w 6429829"/>
              <a:gd name="connsiteY4035" fmla="*/ 4389900 h 6857999"/>
              <a:gd name="connsiteX4036" fmla="*/ 4350917 w 6429829"/>
              <a:gd name="connsiteY4036" fmla="*/ 4399415 h 6857999"/>
              <a:gd name="connsiteX4037" fmla="*/ 4348262 w 6429829"/>
              <a:gd name="connsiteY4037" fmla="*/ 4409142 h 6857999"/>
              <a:gd name="connsiteX4038" fmla="*/ 4346262 w 6429829"/>
              <a:gd name="connsiteY4038" fmla="*/ 4413917 h 6857999"/>
              <a:gd name="connsiteX4039" fmla="*/ 4344962 w 6429829"/>
              <a:gd name="connsiteY4039" fmla="*/ 4417639 h 6857999"/>
              <a:gd name="connsiteX4040" fmla="*/ 4341068 w 6429829"/>
              <a:gd name="connsiteY4040" fmla="*/ 4422625 h 6857999"/>
              <a:gd name="connsiteX4041" fmla="*/ 4337874 w 6429829"/>
              <a:gd name="connsiteY4041" fmla="*/ 4426559 h 6857999"/>
              <a:gd name="connsiteX4042" fmla="*/ 4334032 w 6429829"/>
              <a:gd name="connsiteY4042" fmla="*/ 4429264 h 6857999"/>
              <a:gd name="connsiteX4043" fmla="*/ 4328542 w 6429829"/>
              <a:gd name="connsiteY4043" fmla="*/ 4433130 h 6857999"/>
              <a:gd name="connsiteX4044" fmla="*/ 4340737 w 6429829"/>
              <a:gd name="connsiteY4044" fmla="*/ 4448673 h 6857999"/>
              <a:gd name="connsiteX4045" fmla="*/ 4344970 w 6429829"/>
              <a:gd name="connsiteY4045" fmla="*/ 4452427 h 6857999"/>
              <a:gd name="connsiteX4046" fmla="*/ 4348254 w 6429829"/>
              <a:gd name="connsiteY4046" fmla="*/ 4456287 h 6857999"/>
              <a:gd name="connsiteX4047" fmla="*/ 4352239 w 6429829"/>
              <a:gd name="connsiteY4047" fmla="*/ 4459094 h 6857999"/>
              <a:gd name="connsiteX4048" fmla="*/ 4357720 w 6429829"/>
              <a:gd name="connsiteY4048" fmla="*/ 4461407 h 6857999"/>
              <a:gd name="connsiteX4049" fmla="*/ 4354065 w 6429829"/>
              <a:gd name="connsiteY4049" fmla="*/ 4473521 h 6857999"/>
              <a:gd name="connsiteX4050" fmla="*/ 4352059 w 6429829"/>
              <a:gd name="connsiteY4050" fmla="*/ 4484475 h 6857999"/>
              <a:gd name="connsiteX4051" fmla="*/ 4352344 w 6429829"/>
              <a:gd name="connsiteY4051" fmla="*/ 4495497 h 6857999"/>
              <a:gd name="connsiteX4052" fmla="*/ 4352081 w 6429829"/>
              <a:gd name="connsiteY4052" fmla="*/ 4506906 h 6857999"/>
              <a:gd name="connsiteX4053" fmla="*/ 4354697 w 6429829"/>
              <a:gd name="connsiteY4053" fmla="*/ 4528073 h 6857999"/>
              <a:gd name="connsiteX4054" fmla="*/ 4357859 w 6429829"/>
              <a:gd name="connsiteY4054" fmla="*/ 4548855 h 6857999"/>
              <a:gd name="connsiteX4055" fmla="*/ 4357896 w 6429829"/>
              <a:gd name="connsiteY4055" fmla="*/ 4558930 h 6857999"/>
              <a:gd name="connsiteX4056" fmla="*/ 4358336 w 6429829"/>
              <a:gd name="connsiteY4056" fmla="*/ 4569283 h 6857999"/>
              <a:gd name="connsiteX4057" fmla="*/ 4356477 w 6429829"/>
              <a:gd name="connsiteY4057" fmla="*/ 4579571 h 6857999"/>
              <a:gd name="connsiteX4058" fmla="*/ 4353274 w 6429829"/>
              <a:gd name="connsiteY4058" fmla="*/ 4589684 h 6857999"/>
              <a:gd name="connsiteX4059" fmla="*/ 4348726 w 6429829"/>
              <a:gd name="connsiteY4059" fmla="*/ 4599622 h 6857999"/>
              <a:gd name="connsiteX4060" fmla="*/ 4345626 w 6429829"/>
              <a:gd name="connsiteY4060" fmla="*/ 4605172 h 6857999"/>
              <a:gd name="connsiteX4061" fmla="*/ 4342132 w 6429829"/>
              <a:gd name="connsiteY4061" fmla="*/ 4610439 h 6857999"/>
              <a:gd name="connsiteX4062" fmla="*/ 4337839 w 6429829"/>
              <a:gd name="connsiteY4062" fmla="*/ 4615146 h 6857999"/>
              <a:gd name="connsiteX4063" fmla="*/ 4332846 w 6429829"/>
              <a:gd name="connsiteY4063" fmla="*/ 4620907 h 6857999"/>
              <a:gd name="connsiteX4064" fmla="*/ 4326660 w 6429829"/>
              <a:gd name="connsiteY4064" fmla="*/ 4625824 h 6857999"/>
              <a:gd name="connsiteX4065" fmla="*/ 4320471 w 6429829"/>
              <a:gd name="connsiteY4065" fmla="*/ 4630743 h 6857999"/>
              <a:gd name="connsiteX4066" fmla="*/ 4320125 w 6429829"/>
              <a:gd name="connsiteY4066" fmla="*/ 4628181 h 6857999"/>
              <a:gd name="connsiteX4067" fmla="*/ 4320727 w 6429829"/>
              <a:gd name="connsiteY4067" fmla="*/ 4625513 h 6857999"/>
              <a:gd name="connsiteX4068" fmla="*/ 4321329 w 6429829"/>
              <a:gd name="connsiteY4068" fmla="*/ 4622845 h 6857999"/>
              <a:gd name="connsiteX4069" fmla="*/ 4323675 w 6429829"/>
              <a:gd name="connsiteY4069" fmla="*/ 4620631 h 6857999"/>
              <a:gd name="connsiteX4070" fmla="*/ 4327817 w 6429829"/>
              <a:gd name="connsiteY4070" fmla="*/ 4616591 h 6857999"/>
              <a:gd name="connsiteX4071" fmla="*/ 4332358 w 6429829"/>
              <a:gd name="connsiteY4071" fmla="*/ 4612832 h 6857999"/>
              <a:gd name="connsiteX4072" fmla="*/ 4336748 w 6429829"/>
              <a:gd name="connsiteY4072" fmla="*/ 4609740 h 6857999"/>
              <a:gd name="connsiteX4073" fmla="*/ 4337995 w 6429829"/>
              <a:gd name="connsiteY4073" fmla="*/ 4608300 h 6857999"/>
              <a:gd name="connsiteX4074" fmla="*/ 4338847 w 6429829"/>
              <a:gd name="connsiteY4074" fmla="*/ 4606579 h 6857999"/>
              <a:gd name="connsiteX4075" fmla="*/ 4337802 w 6429829"/>
              <a:gd name="connsiteY4075" fmla="*/ 4605071 h 6857999"/>
              <a:gd name="connsiteX4076" fmla="*/ 4336757 w 6429829"/>
              <a:gd name="connsiteY4076" fmla="*/ 4603561 h 6857999"/>
              <a:gd name="connsiteX4077" fmla="*/ 4334215 w 6429829"/>
              <a:gd name="connsiteY4077" fmla="*/ 4602545 h 6857999"/>
              <a:gd name="connsiteX4078" fmla="*/ 4330479 w 6429829"/>
              <a:gd name="connsiteY4078" fmla="*/ 4600686 h 6857999"/>
              <a:gd name="connsiteX4079" fmla="*/ 4324991 w 6429829"/>
              <a:gd name="connsiteY4079" fmla="*/ 4604551 h 6857999"/>
              <a:gd name="connsiteX4080" fmla="*/ 4322096 w 6429829"/>
              <a:gd name="connsiteY4080" fmla="*/ 4607151 h 6857999"/>
              <a:gd name="connsiteX4081" fmla="*/ 4319449 w 6429829"/>
              <a:gd name="connsiteY4081" fmla="*/ 4610700 h 6857999"/>
              <a:gd name="connsiteX4082" fmla="*/ 4316555 w 6429829"/>
              <a:gd name="connsiteY4082" fmla="*/ 4613299 h 6857999"/>
              <a:gd name="connsiteX4083" fmla="*/ 4315953 w 6429829"/>
              <a:gd name="connsiteY4083" fmla="*/ 4615967 h 6857999"/>
              <a:gd name="connsiteX4084" fmla="*/ 4313857 w 6429829"/>
              <a:gd name="connsiteY4084" fmla="*/ 4619127 h 6857999"/>
              <a:gd name="connsiteX4085" fmla="*/ 4314148 w 6429829"/>
              <a:gd name="connsiteY4085" fmla="*/ 4623973 h 6857999"/>
              <a:gd name="connsiteX4086" fmla="*/ 4314689 w 6429829"/>
              <a:gd name="connsiteY4086" fmla="*/ 4629765 h 6857999"/>
              <a:gd name="connsiteX4087" fmla="*/ 4316728 w 6429829"/>
              <a:gd name="connsiteY4087" fmla="*/ 4635064 h 6857999"/>
              <a:gd name="connsiteX4088" fmla="*/ 4320748 w 6429829"/>
              <a:gd name="connsiteY4088" fmla="*/ 4647946 h 6857999"/>
              <a:gd name="connsiteX4089" fmla="*/ 4328628 w 6429829"/>
              <a:gd name="connsiteY4089" fmla="*/ 4645764 h 6857999"/>
              <a:gd name="connsiteX4090" fmla="*/ 4334611 w 6429829"/>
              <a:gd name="connsiteY4090" fmla="*/ 4643794 h 6857999"/>
              <a:gd name="connsiteX4091" fmla="*/ 4336808 w 6429829"/>
              <a:gd name="connsiteY4091" fmla="*/ 4642248 h 6857999"/>
              <a:gd name="connsiteX4092" fmla="*/ 4339002 w 6429829"/>
              <a:gd name="connsiteY4092" fmla="*/ 4640703 h 6857999"/>
              <a:gd name="connsiteX4093" fmla="*/ 4342048 w 6429829"/>
              <a:gd name="connsiteY4093" fmla="*/ 4637436 h 6857999"/>
              <a:gd name="connsiteX4094" fmla="*/ 4341190 w 6429829"/>
              <a:gd name="connsiteY4094" fmla="*/ 4645334 h 6857999"/>
              <a:gd name="connsiteX4095" fmla="*/ 4341281 w 6429829"/>
              <a:gd name="connsiteY4095" fmla="*/ 4653128 h 6857999"/>
              <a:gd name="connsiteX4096" fmla="*/ 4344462 w 6429829"/>
              <a:gd name="connsiteY4096" fmla="*/ 4661551 h 6857999"/>
              <a:gd name="connsiteX4097" fmla="*/ 4346941 w 6429829"/>
              <a:gd name="connsiteY4097" fmla="*/ 4671028 h 6857999"/>
              <a:gd name="connsiteX4098" fmla="*/ 4354745 w 6429829"/>
              <a:gd name="connsiteY4098" fmla="*/ 4689664 h 6857999"/>
              <a:gd name="connsiteX4099" fmla="*/ 4362795 w 6429829"/>
              <a:gd name="connsiteY4099" fmla="*/ 4709249 h 6857999"/>
              <a:gd name="connsiteX4100" fmla="*/ 4365675 w 6429829"/>
              <a:gd name="connsiteY4100" fmla="*/ 4719006 h 6857999"/>
              <a:gd name="connsiteX4101" fmla="*/ 4367058 w 6429829"/>
              <a:gd name="connsiteY4101" fmla="*/ 4729256 h 6857999"/>
              <a:gd name="connsiteX4102" fmla="*/ 4368990 w 6429829"/>
              <a:gd name="connsiteY4102" fmla="*/ 4739119 h 6857999"/>
              <a:gd name="connsiteX4103" fmla="*/ 4367681 w 6429829"/>
              <a:gd name="connsiteY4103" fmla="*/ 4749019 h 6857999"/>
              <a:gd name="connsiteX4104" fmla="*/ 4367576 w 6429829"/>
              <a:gd name="connsiteY4104" fmla="*/ 4753583 h 6857999"/>
              <a:gd name="connsiteX4105" fmla="*/ 4365974 w 6429829"/>
              <a:gd name="connsiteY4105" fmla="*/ 4758640 h 6857999"/>
              <a:gd name="connsiteX4106" fmla="*/ 4363576 w 6429829"/>
              <a:gd name="connsiteY4106" fmla="*/ 4763135 h 6857999"/>
              <a:gd name="connsiteX4107" fmla="*/ 4361178 w 6429829"/>
              <a:gd name="connsiteY4107" fmla="*/ 4767630 h 6857999"/>
              <a:gd name="connsiteX4108" fmla="*/ 4358231 w 6429829"/>
              <a:gd name="connsiteY4108" fmla="*/ 4772510 h 6857999"/>
              <a:gd name="connsiteX4109" fmla="*/ 4353939 w 6429829"/>
              <a:gd name="connsiteY4109" fmla="*/ 4777218 h 6857999"/>
              <a:gd name="connsiteX4110" fmla="*/ 4350194 w 6429829"/>
              <a:gd name="connsiteY4110" fmla="*/ 4781538 h 6857999"/>
              <a:gd name="connsiteX4111" fmla="*/ 4344706 w 6429829"/>
              <a:gd name="connsiteY4111" fmla="*/ 4785403 h 6857999"/>
              <a:gd name="connsiteX4112" fmla="*/ 4349389 w 6429829"/>
              <a:gd name="connsiteY4112" fmla="*/ 4787155 h 6857999"/>
              <a:gd name="connsiteX4113" fmla="*/ 4352577 w 6429829"/>
              <a:gd name="connsiteY4113" fmla="*/ 4789400 h 6857999"/>
              <a:gd name="connsiteX4114" fmla="*/ 4355765 w 6429829"/>
              <a:gd name="connsiteY4114" fmla="*/ 4791645 h 6857999"/>
              <a:gd name="connsiteX4115" fmla="*/ 4358951 w 6429829"/>
              <a:gd name="connsiteY4115" fmla="*/ 4793890 h 6857999"/>
              <a:gd name="connsiteX4116" fmla="*/ 4362585 w 6429829"/>
              <a:gd name="connsiteY4116" fmla="*/ 4800312 h 6857999"/>
              <a:gd name="connsiteX4117" fmla="*/ 4364320 w 6429829"/>
              <a:gd name="connsiteY4117" fmla="*/ 4806945 h 6857999"/>
              <a:gd name="connsiteX4118" fmla="*/ 4365108 w 6429829"/>
              <a:gd name="connsiteY4118" fmla="*/ 4813686 h 6857999"/>
              <a:gd name="connsiteX4119" fmla="*/ 4365597 w 6429829"/>
              <a:gd name="connsiteY4119" fmla="*/ 4821759 h 6857999"/>
              <a:gd name="connsiteX4120" fmla="*/ 4363335 w 6429829"/>
              <a:gd name="connsiteY4120" fmla="*/ 4837944 h 6857999"/>
              <a:gd name="connsiteX4121" fmla="*/ 4363424 w 6429829"/>
              <a:gd name="connsiteY4121" fmla="*/ 4845737 h 6857999"/>
              <a:gd name="connsiteX4122" fmla="*/ 4362566 w 6429829"/>
              <a:gd name="connsiteY4122" fmla="*/ 4853637 h 6857999"/>
              <a:gd name="connsiteX4123" fmla="*/ 4363756 w 6429829"/>
              <a:gd name="connsiteY4123" fmla="*/ 4860657 h 6857999"/>
              <a:gd name="connsiteX4124" fmla="*/ 4366988 w 6429829"/>
              <a:gd name="connsiteY4124" fmla="*/ 4866798 h 6857999"/>
              <a:gd name="connsiteX4125" fmla="*/ 4368130 w 6429829"/>
              <a:gd name="connsiteY4125" fmla="*/ 4869922 h 6857999"/>
              <a:gd name="connsiteX4126" fmla="*/ 4370768 w 6429829"/>
              <a:gd name="connsiteY4126" fmla="*/ 4872553 h 6857999"/>
              <a:gd name="connsiteX4127" fmla="*/ 4373557 w 6429829"/>
              <a:gd name="connsiteY4127" fmla="*/ 4874518 h 6857999"/>
              <a:gd name="connsiteX4128" fmla="*/ 4376347 w 6429829"/>
              <a:gd name="connsiteY4128" fmla="*/ 4876483 h 6857999"/>
              <a:gd name="connsiteX4129" fmla="*/ 4381181 w 6429829"/>
              <a:gd name="connsiteY4129" fmla="*/ 4877567 h 6857999"/>
              <a:gd name="connsiteX4130" fmla="*/ 4385865 w 6429829"/>
              <a:gd name="connsiteY4130" fmla="*/ 4879319 h 6857999"/>
              <a:gd name="connsiteX4131" fmla="*/ 4391248 w 6429829"/>
              <a:gd name="connsiteY4131" fmla="*/ 4880018 h 6857999"/>
              <a:gd name="connsiteX4132" fmla="*/ 4397728 w 6429829"/>
              <a:gd name="connsiteY4132" fmla="*/ 4879944 h 6857999"/>
              <a:gd name="connsiteX4133" fmla="*/ 4380069 w 6429829"/>
              <a:gd name="connsiteY4133" fmla="*/ 4890697 h 6857999"/>
              <a:gd name="connsiteX4134" fmla="*/ 4371986 w 6429829"/>
              <a:gd name="connsiteY4134" fmla="*/ 4895828 h 6857999"/>
              <a:gd name="connsiteX4135" fmla="*/ 4364852 w 6429829"/>
              <a:gd name="connsiteY4135" fmla="*/ 4900852 h 6857999"/>
              <a:gd name="connsiteX4136" fmla="*/ 4357018 w 6429829"/>
              <a:gd name="connsiteY4136" fmla="*/ 4906930 h 6857999"/>
              <a:gd name="connsiteX4137" fmla="*/ 4350930 w 6429829"/>
              <a:gd name="connsiteY4137" fmla="*/ 4913462 h 6857999"/>
              <a:gd name="connsiteX4138" fmla="*/ 4344538 w 6429829"/>
              <a:gd name="connsiteY4138" fmla="*/ 4921330 h 6857999"/>
              <a:gd name="connsiteX4139" fmla="*/ 4339344 w 6429829"/>
              <a:gd name="connsiteY4139" fmla="*/ 4930039 h 6857999"/>
              <a:gd name="connsiteX4140" fmla="*/ 4343681 w 6429829"/>
              <a:gd name="connsiteY4140" fmla="*/ 4929230 h 6857999"/>
              <a:gd name="connsiteX4141" fmla="*/ 4349118 w 6429829"/>
              <a:gd name="connsiteY4141" fmla="*/ 4927646 h 6857999"/>
              <a:gd name="connsiteX4142" fmla="*/ 4357092 w 6429829"/>
              <a:gd name="connsiteY4142" fmla="*/ 4927080 h 6857999"/>
              <a:gd name="connsiteX4143" fmla="*/ 4361281 w 6429829"/>
              <a:gd name="connsiteY4143" fmla="*/ 4926937 h 6857999"/>
              <a:gd name="connsiteX4144" fmla="*/ 4364767 w 6429829"/>
              <a:gd name="connsiteY4144" fmla="*/ 4927848 h 6857999"/>
              <a:gd name="connsiteX4145" fmla="*/ 4367860 w 6429829"/>
              <a:gd name="connsiteY4145" fmla="*/ 4928478 h 6857999"/>
              <a:gd name="connsiteX4146" fmla="*/ 4369453 w 6429829"/>
              <a:gd name="connsiteY4146" fmla="*/ 4929600 h 6857999"/>
              <a:gd name="connsiteX4147" fmla="*/ 4369947 w 6429829"/>
              <a:gd name="connsiteY4147" fmla="*/ 4931495 h 6857999"/>
              <a:gd name="connsiteX4148" fmla="*/ 4370047 w 6429829"/>
              <a:gd name="connsiteY4148" fmla="*/ 4933110 h 6857999"/>
              <a:gd name="connsiteX4149" fmla="*/ 4368647 w 6429829"/>
              <a:gd name="connsiteY4149" fmla="*/ 4935218 h 6857999"/>
              <a:gd name="connsiteX4150" fmla="*/ 4366152 w 6429829"/>
              <a:gd name="connsiteY4150" fmla="*/ 4938097 h 6857999"/>
              <a:gd name="connsiteX4151" fmla="*/ 4362857 w 6429829"/>
              <a:gd name="connsiteY4151" fmla="*/ 4940417 h 6857999"/>
              <a:gd name="connsiteX4152" fmla="*/ 4357274 w 6429829"/>
              <a:gd name="connsiteY4152" fmla="*/ 4942668 h 6857999"/>
              <a:gd name="connsiteX4153" fmla="*/ 4350041 w 6429829"/>
              <a:gd name="connsiteY4153" fmla="*/ 4946077 h 6857999"/>
              <a:gd name="connsiteX4154" fmla="*/ 4340915 w 6429829"/>
              <a:gd name="connsiteY4154" fmla="*/ 4949697 h 6857999"/>
              <a:gd name="connsiteX4155" fmla="*/ 4346042 w 6429829"/>
              <a:gd name="connsiteY4155" fmla="*/ 4955627 h 6857999"/>
              <a:gd name="connsiteX4156" fmla="*/ 4350071 w 6429829"/>
              <a:gd name="connsiteY4156" fmla="*/ 4962330 h 6857999"/>
              <a:gd name="connsiteX4157" fmla="*/ 4354499 w 6429829"/>
              <a:gd name="connsiteY4157" fmla="*/ 4969313 h 6857999"/>
              <a:gd name="connsiteX4158" fmla="*/ 4357432 w 6429829"/>
              <a:gd name="connsiteY4158" fmla="*/ 4976788 h 6857999"/>
              <a:gd name="connsiteX4159" fmla="*/ 4360513 w 6429829"/>
              <a:gd name="connsiteY4159" fmla="*/ 4983597 h 6857999"/>
              <a:gd name="connsiteX4160" fmla="*/ 4361800 w 6429829"/>
              <a:gd name="connsiteY4160" fmla="*/ 4992231 h 6857999"/>
              <a:gd name="connsiteX4161" fmla="*/ 4363874 w 6429829"/>
              <a:gd name="connsiteY4161" fmla="*/ 5007608 h 6857999"/>
              <a:gd name="connsiteX4162" fmla="*/ 4366082 w 6429829"/>
              <a:gd name="connsiteY4162" fmla="*/ 5034672 h 6857999"/>
              <a:gd name="connsiteX4163" fmla="*/ 4366059 w 6429829"/>
              <a:gd name="connsiteY4163" fmla="*/ 5053208 h 6857999"/>
              <a:gd name="connsiteX4164" fmla="*/ 4366248 w 6429829"/>
              <a:gd name="connsiteY4164" fmla="*/ 5062615 h 6857999"/>
              <a:gd name="connsiteX4165" fmla="*/ 4368083 w 6429829"/>
              <a:gd name="connsiteY4165" fmla="*/ 5070863 h 6857999"/>
              <a:gd name="connsiteX4166" fmla="*/ 4371812 w 6429829"/>
              <a:gd name="connsiteY4166" fmla="*/ 5078900 h 6857999"/>
              <a:gd name="connsiteX4167" fmla="*/ 4373751 w 6429829"/>
              <a:gd name="connsiteY4167" fmla="*/ 5082586 h 6857999"/>
              <a:gd name="connsiteX4168" fmla="*/ 4376787 w 6429829"/>
              <a:gd name="connsiteY4168" fmla="*/ 5085498 h 6857999"/>
              <a:gd name="connsiteX4169" fmla="*/ 4380621 w 6429829"/>
              <a:gd name="connsiteY4169" fmla="*/ 5088971 h 6857999"/>
              <a:gd name="connsiteX4170" fmla="*/ 4384606 w 6429829"/>
              <a:gd name="connsiteY4170" fmla="*/ 5091777 h 6857999"/>
              <a:gd name="connsiteX4171" fmla="*/ 4389537 w 6429829"/>
              <a:gd name="connsiteY4171" fmla="*/ 5094477 h 6857999"/>
              <a:gd name="connsiteX4172" fmla="*/ 4395718 w 6429829"/>
              <a:gd name="connsiteY4172" fmla="*/ 5095737 h 6857999"/>
              <a:gd name="connsiteX4173" fmla="*/ 4402695 w 6429829"/>
              <a:gd name="connsiteY4173" fmla="*/ 5097558 h 6857999"/>
              <a:gd name="connsiteX4174" fmla="*/ 4409822 w 6429829"/>
              <a:gd name="connsiteY4174" fmla="*/ 5098712 h 6857999"/>
              <a:gd name="connsiteX4175" fmla="*/ 4418843 w 6429829"/>
              <a:gd name="connsiteY4175" fmla="*/ 5099654 h 6857999"/>
              <a:gd name="connsiteX4176" fmla="*/ 4428564 w 6429829"/>
              <a:gd name="connsiteY4176" fmla="*/ 5099542 h 6857999"/>
              <a:gd name="connsiteX4177" fmla="*/ 4427563 w 6429829"/>
              <a:gd name="connsiteY4177" fmla="*/ 5101932 h 6857999"/>
              <a:gd name="connsiteX4178" fmla="*/ 4424270 w 6429829"/>
              <a:gd name="connsiteY4178" fmla="*/ 5104251 h 6857999"/>
              <a:gd name="connsiteX4179" fmla="*/ 4414294 w 6429829"/>
              <a:gd name="connsiteY4179" fmla="*/ 5109591 h 6857999"/>
              <a:gd name="connsiteX4180" fmla="*/ 4405662 w 6429829"/>
              <a:gd name="connsiteY4180" fmla="*/ 5115108 h 6857999"/>
              <a:gd name="connsiteX4181" fmla="*/ 4402371 w 6429829"/>
              <a:gd name="connsiteY4181" fmla="*/ 5117427 h 6857999"/>
              <a:gd name="connsiteX4182" fmla="*/ 4400972 w 6429829"/>
              <a:gd name="connsiteY4182" fmla="*/ 5119534 h 6857999"/>
              <a:gd name="connsiteX4183" fmla="*/ 4412542 w 6429829"/>
              <a:gd name="connsiteY4183" fmla="*/ 5115316 h 6857999"/>
              <a:gd name="connsiteX4184" fmla="*/ 4419774 w 6429829"/>
              <a:gd name="connsiteY4184" fmla="*/ 5111905 h 6857999"/>
              <a:gd name="connsiteX4185" fmla="*/ 4429051 w 6429829"/>
              <a:gd name="connsiteY4185" fmla="*/ 5107617 h 6857999"/>
              <a:gd name="connsiteX4186" fmla="*/ 4440223 w 6429829"/>
              <a:gd name="connsiteY4186" fmla="*/ 5103117 h 6857999"/>
              <a:gd name="connsiteX4187" fmla="*/ 4428849 w 6429829"/>
              <a:gd name="connsiteY4187" fmla="*/ 5110566 h 6857999"/>
              <a:gd name="connsiteX4188" fmla="*/ 4425007 w 6429829"/>
              <a:gd name="connsiteY4188" fmla="*/ 5113271 h 6857999"/>
              <a:gd name="connsiteX4189" fmla="*/ 4422661 w 6429829"/>
              <a:gd name="connsiteY4189" fmla="*/ 5115485 h 6857999"/>
              <a:gd name="connsiteX4190" fmla="*/ 4420314 w 6429829"/>
              <a:gd name="connsiteY4190" fmla="*/ 5117698 h 6857999"/>
              <a:gd name="connsiteX4191" fmla="*/ 4419466 w 6429829"/>
              <a:gd name="connsiteY4191" fmla="*/ 5119418 h 6857999"/>
              <a:gd name="connsiteX4192" fmla="*/ 4419263 w 6429829"/>
              <a:gd name="connsiteY4192" fmla="*/ 5122367 h 6857999"/>
              <a:gd name="connsiteX4193" fmla="*/ 4419608 w 6429829"/>
              <a:gd name="connsiteY4193" fmla="*/ 5124929 h 6857999"/>
              <a:gd name="connsiteX4194" fmla="*/ 4420106 w 6429829"/>
              <a:gd name="connsiteY4194" fmla="*/ 5126825 h 6857999"/>
              <a:gd name="connsiteX4195" fmla="*/ 4419655 w 6429829"/>
              <a:gd name="connsiteY4195" fmla="*/ 5128826 h 6857999"/>
              <a:gd name="connsiteX4196" fmla="*/ 4418405 w 6429829"/>
              <a:gd name="connsiteY4196" fmla="*/ 5130267 h 6857999"/>
              <a:gd name="connsiteX4197" fmla="*/ 4416210 w 6429829"/>
              <a:gd name="connsiteY4197" fmla="*/ 5131812 h 6857999"/>
              <a:gd name="connsiteX4198" fmla="*/ 4414811 w 6429829"/>
              <a:gd name="connsiteY4198" fmla="*/ 5133920 h 6857999"/>
              <a:gd name="connsiteX4199" fmla="*/ 4412519 w 6429829"/>
              <a:gd name="connsiteY4199" fmla="*/ 5133850 h 6857999"/>
              <a:gd name="connsiteX4200" fmla="*/ 4407234 w 6429829"/>
              <a:gd name="connsiteY4200" fmla="*/ 5134766 h 6857999"/>
              <a:gd name="connsiteX4201" fmla="*/ 4401303 w 6429829"/>
              <a:gd name="connsiteY4201" fmla="*/ 5134455 h 6857999"/>
              <a:gd name="connsiteX4202" fmla="*/ 4394124 w 6429829"/>
              <a:gd name="connsiteY4202" fmla="*/ 5135582 h 6857999"/>
              <a:gd name="connsiteX4203" fmla="*/ 4387342 w 6429829"/>
              <a:gd name="connsiteY4203" fmla="*/ 5136991 h 6857999"/>
              <a:gd name="connsiteX4204" fmla="*/ 4383403 w 6429829"/>
              <a:gd name="connsiteY4204" fmla="*/ 5138081 h 6857999"/>
              <a:gd name="connsiteX4205" fmla="*/ 4380807 w 6429829"/>
              <a:gd name="connsiteY4205" fmla="*/ 5139347 h 6857999"/>
              <a:gd name="connsiteX4206" fmla="*/ 4378613 w 6429829"/>
              <a:gd name="connsiteY4206" fmla="*/ 5140892 h 6857999"/>
              <a:gd name="connsiteX4207" fmla="*/ 4376268 w 6429829"/>
              <a:gd name="connsiteY4207" fmla="*/ 5143106 h 6857999"/>
              <a:gd name="connsiteX4208" fmla="*/ 4375268 w 6429829"/>
              <a:gd name="connsiteY4208" fmla="*/ 5145494 h 6857999"/>
              <a:gd name="connsiteX4209" fmla="*/ 4374267 w 6429829"/>
              <a:gd name="connsiteY4209" fmla="*/ 5147881 h 6857999"/>
              <a:gd name="connsiteX4210" fmla="*/ 4371428 w 6429829"/>
              <a:gd name="connsiteY4210" fmla="*/ 5148200 h 6857999"/>
              <a:gd name="connsiteX4211" fmla="*/ 4370231 w 6429829"/>
              <a:gd name="connsiteY4211" fmla="*/ 5147356 h 6857999"/>
              <a:gd name="connsiteX4212" fmla="*/ 4370930 w 6429829"/>
              <a:gd name="connsiteY4212" fmla="*/ 5146303 h 6857999"/>
              <a:gd name="connsiteX4213" fmla="*/ 4371381 w 6429829"/>
              <a:gd name="connsiteY4213" fmla="*/ 5144302 h 6857999"/>
              <a:gd name="connsiteX4214" fmla="*/ 4376222 w 6429829"/>
              <a:gd name="connsiteY4214" fmla="*/ 5139209 h 6857999"/>
              <a:gd name="connsiteX4215" fmla="*/ 4382014 w 6429829"/>
              <a:gd name="connsiteY4215" fmla="*/ 5134010 h 6857999"/>
              <a:gd name="connsiteX4216" fmla="*/ 4387951 w 6429829"/>
              <a:gd name="connsiteY4216" fmla="*/ 5128143 h 6857999"/>
              <a:gd name="connsiteX4217" fmla="*/ 4390598 w 6429829"/>
              <a:gd name="connsiteY4217" fmla="*/ 5124596 h 6857999"/>
              <a:gd name="connsiteX4218" fmla="*/ 4392545 w 6429829"/>
              <a:gd name="connsiteY4218" fmla="*/ 5122102 h 6857999"/>
              <a:gd name="connsiteX4219" fmla="*/ 4393145 w 6429829"/>
              <a:gd name="connsiteY4219" fmla="*/ 5119436 h 6857999"/>
              <a:gd name="connsiteX4220" fmla="*/ 4393201 w 6429829"/>
              <a:gd name="connsiteY4220" fmla="*/ 5117152 h 6857999"/>
              <a:gd name="connsiteX4221" fmla="*/ 4390959 w 6429829"/>
              <a:gd name="connsiteY4221" fmla="*/ 5114802 h 6857999"/>
              <a:gd name="connsiteX4222" fmla="*/ 4388021 w 6429829"/>
              <a:gd name="connsiteY4222" fmla="*/ 5113504 h 6857999"/>
              <a:gd name="connsiteX4223" fmla="*/ 4383630 w 6429829"/>
              <a:gd name="connsiteY4223" fmla="*/ 5116596 h 6857999"/>
              <a:gd name="connsiteX4224" fmla="*/ 4379786 w 6429829"/>
              <a:gd name="connsiteY4224" fmla="*/ 5119302 h 6857999"/>
              <a:gd name="connsiteX4225" fmla="*/ 4377840 w 6429829"/>
              <a:gd name="connsiteY4225" fmla="*/ 5121795 h 6857999"/>
              <a:gd name="connsiteX4226" fmla="*/ 4376689 w 6429829"/>
              <a:gd name="connsiteY4226" fmla="*/ 5124851 h 6857999"/>
              <a:gd name="connsiteX4227" fmla="*/ 4375088 w 6429829"/>
              <a:gd name="connsiteY4227" fmla="*/ 5129908 h 6857999"/>
              <a:gd name="connsiteX4228" fmla="*/ 4373389 w 6429829"/>
              <a:gd name="connsiteY4228" fmla="*/ 5133348 h 6857999"/>
              <a:gd name="connsiteX4229" fmla="*/ 4371044 w 6429829"/>
              <a:gd name="connsiteY4229" fmla="*/ 5135562 h 6857999"/>
              <a:gd name="connsiteX4230" fmla="*/ 4363313 w 6429829"/>
              <a:gd name="connsiteY4230" fmla="*/ 5137076 h 6857999"/>
              <a:gd name="connsiteX4231" fmla="*/ 4360074 w 6429829"/>
              <a:gd name="connsiteY4231" fmla="*/ 5137113 h 6857999"/>
              <a:gd name="connsiteX4232" fmla="*/ 4358730 w 6429829"/>
              <a:gd name="connsiteY4232" fmla="*/ 5136938 h 6857999"/>
              <a:gd name="connsiteX4233" fmla="*/ 4358480 w 6429829"/>
              <a:gd name="connsiteY4233" fmla="*/ 5135990 h 6857999"/>
              <a:gd name="connsiteX4234" fmla="*/ 4358234 w 6429829"/>
              <a:gd name="connsiteY4234" fmla="*/ 5135043 h 6857999"/>
              <a:gd name="connsiteX4235" fmla="*/ 4360331 w 6429829"/>
              <a:gd name="connsiteY4235" fmla="*/ 5131881 h 6857999"/>
              <a:gd name="connsiteX4236" fmla="*/ 4365473 w 6429829"/>
              <a:gd name="connsiteY4236" fmla="*/ 5125454 h 6857999"/>
              <a:gd name="connsiteX4237" fmla="*/ 4368120 w 6429829"/>
              <a:gd name="connsiteY4237" fmla="*/ 5121907 h 6857999"/>
              <a:gd name="connsiteX4238" fmla="*/ 4368270 w 6429829"/>
              <a:gd name="connsiteY4238" fmla="*/ 5121240 h 6857999"/>
              <a:gd name="connsiteX4239" fmla="*/ 4368419 w 6429829"/>
              <a:gd name="connsiteY4239" fmla="*/ 5120573 h 6857999"/>
              <a:gd name="connsiteX4240" fmla="*/ 4362135 w 6429829"/>
              <a:gd name="connsiteY4240" fmla="*/ 5123877 h 6857999"/>
              <a:gd name="connsiteX4241" fmla="*/ 4357744 w 6429829"/>
              <a:gd name="connsiteY4241" fmla="*/ 5126968 h 6857999"/>
              <a:gd name="connsiteX4242" fmla="*/ 4353352 w 6429829"/>
              <a:gd name="connsiteY4242" fmla="*/ 5130061 h 6857999"/>
              <a:gd name="connsiteX4243" fmla="*/ 4349760 w 6429829"/>
              <a:gd name="connsiteY4243" fmla="*/ 5133715 h 6857999"/>
              <a:gd name="connsiteX4244" fmla="*/ 4346715 w 6429829"/>
              <a:gd name="connsiteY4244" fmla="*/ 5136981 h 6857999"/>
              <a:gd name="connsiteX4245" fmla="*/ 4344616 w 6429829"/>
              <a:gd name="connsiteY4245" fmla="*/ 5140141 h 6857999"/>
              <a:gd name="connsiteX4246" fmla="*/ 4341769 w 6429829"/>
              <a:gd name="connsiteY4246" fmla="*/ 5146637 h 6857999"/>
              <a:gd name="connsiteX4247" fmla="*/ 4340016 w 6429829"/>
              <a:gd name="connsiteY4247" fmla="*/ 5152360 h 6857999"/>
              <a:gd name="connsiteX4248" fmla="*/ 4338663 w 6429829"/>
              <a:gd name="connsiteY4248" fmla="*/ 5158365 h 6857999"/>
              <a:gd name="connsiteX4249" fmla="*/ 4336761 w 6429829"/>
              <a:gd name="connsiteY4249" fmla="*/ 5164754 h 6857999"/>
              <a:gd name="connsiteX4250" fmla="*/ 4335806 w 6429829"/>
              <a:gd name="connsiteY4250" fmla="*/ 5171039 h 6857999"/>
              <a:gd name="connsiteX4251" fmla="*/ 4332423 w 6429829"/>
              <a:gd name="connsiteY4251" fmla="*/ 5165565 h 6857999"/>
              <a:gd name="connsiteX4252" fmla="*/ 4329837 w 6429829"/>
              <a:gd name="connsiteY4252" fmla="*/ 5160652 h 6857999"/>
              <a:gd name="connsiteX4253" fmla="*/ 4328199 w 6429829"/>
              <a:gd name="connsiteY4253" fmla="*/ 5155633 h 6857999"/>
              <a:gd name="connsiteX4254" fmla="*/ 4326709 w 6429829"/>
              <a:gd name="connsiteY4254" fmla="*/ 5149947 h 6857999"/>
              <a:gd name="connsiteX4255" fmla="*/ 4324680 w 6429829"/>
              <a:gd name="connsiteY4255" fmla="*/ 5138468 h 6857999"/>
              <a:gd name="connsiteX4256" fmla="*/ 4324696 w 6429829"/>
              <a:gd name="connsiteY4256" fmla="*/ 5126112 h 6857999"/>
              <a:gd name="connsiteX4257" fmla="*/ 4325410 w 6429829"/>
              <a:gd name="connsiteY4257" fmla="*/ 5112701 h 6857999"/>
              <a:gd name="connsiteX4258" fmla="*/ 4326373 w 6429829"/>
              <a:gd name="connsiteY4258" fmla="*/ 5100237 h 6857999"/>
              <a:gd name="connsiteX4259" fmla="*/ 4329944 w 6429829"/>
              <a:gd name="connsiteY4259" fmla="*/ 5074153 h 6857999"/>
              <a:gd name="connsiteX4260" fmla="*/ 4331455 w 6429829"/>
              <a:gd name="connsiteY4260" fmla="*/ 5061303 h 6857999"/>
              <a:gd name="connsiteX4261" fmla="*/ 4330523 w 6429829"/>
              <a:gd name="connsiteY4261" fmla="*/ 5049051 h 6857999"/>
              <a:gd name="connsiteX4262" fmla="*/ 4326029 w 6429829"/>
              <a:gd name="connsiteY4262" fmla="*/ 5015739 h 6857999"/>
              <a:gd name="connsiteX4263" fmla="*/ 4324247 w 6429829"/>
              <a:gd name="connsiteY4263" fmla="*/ 5005209 h 6857999"/>
              <a:gd name="connsiteX4264" fmla="*/ 4320970 w 6429829"/>
              <a:gd name="connsiteY4264" fmla="*/ 4995170 h 6857999"/>
              <a:gd name="connsiteX4265" fmla="*/ 4317292 w 6429829"/>
              <a:gd name="connsiteY4265" fmla="*/ 4984852 h 6857999"/>
              <a:gd name="connsiteX4266" fmla="*/ 4313467 w 6429829"/>
              <a:gd name="connsiteY4266" fmla="*/ 4975200 h 6857999"/>
              <a:gd name="connsiteX4267" fmla="*/ 4308294 w 6429829"/>
              <a:gd name="connsiteY4267" fmla="*/ 4965374 h 6857999"/>
              <a:gd name="connsiteX4268" fmla="*/ 4302026 w 6429829"/>
              <a:gd name="connsiteY4268" fmla="*/ 4956320 h 6857999"/>
              <a:gd name="connsiteX4269" fmla="*/ 4295757 w 6429829"/>
              <a:gd name="connsiteY4269" fmla="*/ 4947267 h 6857999"/>
              <a:gd name="connsiteX4270" fmla="*/ 4287989 w 6429829"/>
              <a:gd name="connsiteY4270" fmla="*/ 4938707 h 6857999"/>
              <a:gd name="connsiteX4271" fmla="*/ 4289740 w 6429829"/>
              <a:gd name="connsiteY4271" fmla="*/ 4932983 h 6857999"/>
              <a:gd name="connsiteX4272" fmla="*/ 4294334 w 6429829"/>
              <a:gd name="connsiteY4272" fmla="*/ 4926942 h 6857999"/>
              <a:gd name="connsiteX4273" fmla="*/ 4298229 w 6429829"/>
              <a:gd name="connsiteY4273" fmla="*/ 4921955 h 6857999"/>
              <a:gd name="connsiteX4274" fmla="*/ 4304717 w 6429829"/>
              <a:gd name="connsiteY4274" fmla="*/ 4915702 h 6857999"/>
              <a:gd name="connsiteX4275" fmla="*/ 4315746 w 6429829"/>
              <a:gd name="connsiteY4275" fmla="*/ 4905691 h 6857999"/>
              <a:gd name="connsiteX4276" fmla="*/ 4320737 w 6429829"/>
              <a:gd name="connsiteY4276" fmla="*/ 4899931 h 6857999"/>
              <a:gd name="connsiteX4277" fmla="*/ 4324782 w 6429829"/>
              <a:gd name="connsiteY4277" fmla="*/ 4894276 h 6857999"/>
              <a:gd name="connsiteX4278" fmla="*/ 4323737 w 6429829"/>
              <a:gd name="connsiteY4278" fmla="*/ 4892767 h 6857999"/>
              <a:gd name="connsiteX4279" fmla="*/ 4321594 w 6429829"/>
              <a:gd name="connsiteY4279" fmla="*/ 4892031 h 6857999"/>
              <a:gd name="connsiteX4280" fmla="*/ 4316609 w 6429829"/>
              <a:gd name="connsiteY4280" fmla="*/ 4891613 h 6857999"/>
              <a:gd name="connsiteX4281" fmla="*/ 4311077 w 6429829"/>
              <a:gd name="connsiteY4281" fmla="*/ 4891581 h 6857999"/>
              <a:gd name="connsiteX4282" fmla="*/ 4304048 w 6429829"/>
              <a:gd name="connsiteY4282" fmla="*/ 4892042 h 6857999"/>
              <a:gd name="connsiteX4283" fmla="*/ 4298514 w 6429829"/>
              <a:gd name="connsiteY4283" fmla="*/ 4892011 h 6857999"/>
              <a:gd name="connsiteX4284" fmla="*/ 4295274 w 6429829"/>
              <a:gd name="connsiteY4284" fmla="*/ 4892048 h 6857999"/>
              <a:gd name="connsiteX4285" fmla="*/ 4293679 w 6429829"/>
              <a:gd name="connsiteY4285" fmla="*/ 4890925 h 6857999"/>
              <a:gd name="connsiteX4286" fmla="*/ 4292086 w 6429829"/>
              <a:gd name="connsiteY4286" fmla="*/ 4889803 h 6857999"/>
              <a:gd name="connsiteX4287" fmla="*/ 4291042 w 6429829"/>
              <a:gd name="connsiteY4287" fmla="*/ 4888294 h 6857999"/>
              <a:gd name="connsiteX4288" fmla="*/ 4291096 w 6429829"/>
              <a:gd name="connsiteY4288" fmla="*/ 4886012 h 6857999"/>
              <a:gd name="connsiteX4289" fmla="*/ 4292245 w 6429829"/>
              <a:gd name="connsiteY4289" fmla="*/ 4882957 h 6857999"/>
              <a:gd name="connsiteX4290" fmla="*/ 4302469 w 6429829"/>
              <a:gd name="connsiteY4290" fmla="*/ 4878562 h 6857999"/>
              <a:gd name="connsiteX4291" fmla="*/ 4309153 w 6429829"/>
              <a:gd name="connsiteY4291" fmla="*/ 4875540 h 6857999"/>
              <a:gd name="connsiteX4292" fmla="*/ 4311347 w 6429829"/>
              <a:gd name="connsiteY4292" fmla="*/ 4873994 h 6857999"/>
              <a:gd name="connsiteX4293" fmla="*/ 4312596 w 6429829"/>
              <a:gd name="connsiteY4293" fmla="*/ 4872553 h 6857999"/>
              <a:gd name="connsiteX4294" fmla="*/ 4313445 w 6429829"/>
              <a:gd name="connsiteY4294" fmla="*/ 4870833 h 6857999"/>
              <a:gd name="connsiteX4295" fmla="*/ 4313197 w 6429829"/>
              <a:gd name="connsiteY4295" fmla="*/ 4869886 h 6857999"/>
              <a:gd name="connsiteX4296" fmla="*/ 4312055 w 6429829"/>
              <a:gd name="connsiteY4296" fmla="*/ 4866761 h 6857999"/>
              <a:gd name="connsiteX4297" fmla="*/ 4310212 w 6429829"/>
              <a:gd name="connsiteY4297" fmla="*/ 4864692 h 6857999"/>
              <a:gd name="connsiteX4298" fmla="*/ 4302492 w 6429829"/>
              <a:gd name="connsiteY4298" fmla="*/ 4860027 h 6857999"/>
              <a:gd name="connsiteX4299" fmla="*/ 4295718 w 6429829"/>
              <a:gd name="connsiteY4299" fmla="*/ 4855257 h 6857999"/>
              <a:gd name="connsiteX4300" fmla="*/ 4293329 w 6429829"/>
              <a:gd name="connsiteY4300" fmla="*/ 4853573 h 6857999"/>
              <a:gd name="connsiteX4301" fmla="*/ 4292832 w 6429829"/>
              <a:gd name="connsiteY4301" fmla="*/ 4851678 h 6857999"/>
              <a:gd name="connsiteX4302" fmla="*/ 4293682 w 6429829"/>
              <a:gd name="connsiteY4302" fmla="*/ 4849957 h 6857999"/>
              <a:gd name="connsiteX4303" fmla="*/ 4295328 w 6429829"/>
              <a:gd name="connsiteY4303" fmla="*/ 4848798 h 6857999"/>
              <a:gd name="connsiteX4304" fmla="*/ 4299417 w 6429829"/>
              <a:gd name="connsiteY4304" fmla="*/ 4847041 h 6857999"/>
              <a:gd name="connsiteX4305" fmla="*/ 4307446 w 6429829"/>
              <a:gd name="connsiteY4305" fmla="*/ 4844192 h 6857999"/>
              <a:gd name="connsiteX4306" fmla="*/ 4318715 w 6429829"/>
              <a:gd name="connsiteY4306" fmla="*/ 4841306 h 6857999"/>
              <a:gd name="connsiteX4307" fmla="*/ 4307552 w 6429829"/>
              <a:gd name="connsiteY4307" fmla="*/ 4839627 h 6857999"/>
              <a:gd name="connsiteX4308" fmla="*/ 4298034 w 6429829"/>
              <a:gd name="connsiteY4308" fmla="*/ 4836790 h 6857999"/>
              <a:gd name="connsiteX4309" fmla="*/ 4288914 w 6429829"/>
              <a:gd name="connsiteY4309" fmla="*/ 4834234 h 6857999"/>
              <a:gd name="connsiteX4310" fmla="*/ 4280743 w 6429829"/>
              <a:gd name="connsiteY4310" fmla="*/ 4831571 h 6857999"/>
              <a:gd name="connsiteX4311" fmla="*/ 4267241 w 6429829"/>
              <a:gd name="connsiteY4311" fmla="*/ 4825926 h 6857999"/>
              <a:gd name="connsiteX4312" fmla="*/ 4260265 w 6429829"/>
              <a:gd name="connsiteY4312" fmla="*/ 4824105 h 6857999"/>
              <a:gd name="connsiteX4313" fmla="*/ 4254235 w 6429829"/>
              <a:gd name="connsiteY4313" fmla="*/ 4822177 h 6857999"/>
              <a:gd name="connsiteX4314" fmla="*/ 4253244 w 6429829"/>
              <a:gd name="connsiteY4314" fmla="*/ 4818387 h 6857999"/>
              <a:gd name="connsiteX4315" fmla="*/ 4255093 w 6429829"/>
              <a:gd name="connsiteY4315" fmla="*/ 4814279 h 6857999"/>
              <a:gd name="connsiteX4316" fmla="*/ 4257738 w 6429829"/>
              <a:gd name="connsiteY4316" fmla="*/ 4810732 h 6857999"/>
              <a:gd name="connsiteX4317" fmla="*/ 4261182 w 6429829"/>
              <a:gd name="connsiteY4317" fmla="*/ 4807745 h 6857999"/>
              <a:gd name="connsiteX4318" fmla="*/ 4266120 w 6429829"/>
              <a:gd name="connsiteY4318" fmla="*/ 4804268 h 6857999"/>
              <a:gd name="connsiteX4319" fmla="*/ 4270909 w 6429829"/>
              <a:gd name="connsiteY4319" fmla="*/ 4801456 h 6857999"/>
              <a:gd name="connsiteX4320" fmla="*/ 4281834 w 6429829"/>
              <a:gd name="connsiteY4320" fmla="*/ 4796007 h 6857999"/>
              <a:gd name="connsiteX4321" fmla="*/ 4276948 w 6429829"/>
              <a:gd name="connsiteY4321" fmla="*/ 4797204 h 6857999"/>
              <a:gd name="connsiteX4322" fmla="*/ 4271512 w 6429829"/>
              <a:gd name="connsiteY4322" fmla="*/ 4798787 h 6857999"/>
              <a:gd name="connsiteX4323" fmla="*/ 4267724 w 6429829"/>
              <a:gd name="connsiteY4323" fmla="*/ 4799211 h 6857999"/>
              <a:gd name="connsiteX4324" fmla="*/ 4264632 w 6429829"/>
              <a:gd name="connsiteY4324" fmla="*/ 4798581 h 6857999"/>
              <a:gd name="connsiteX4325" fmla="*/ 4260747 w 6429829"/>
              <a:gd name="connsiteY4325" fmla="*/ 4797390 h 6857999"/>
              <a:gd name="connsiteX4326" fmla="*/ 4258755 w 6429829"/>
              <a:gd name="connsiteY4326" fmla="*/ 4795987 h 6857999"/>
              <a:gd name="connsiteX4327" fmla="*/ 4255966 w 6429829"/>
              <a:gd name="connsiteY4327" fmla="*/ 4794023 h 6857999"/>
              <a:gd name="connsiteX4328" fmla="*/ 4254822 w 6429829"/>
              <a:gd name="connsiteY4328" fmla="*/ 4790899 h 6857999"/>
              <a:gd name="connsiteX4329" fmla="*/ 4252688 w 6429829"/>
              <a:gd name="connsiteY4329" fmla="*/ 4783985 h 6857999"/>
              <a:gd name="connsiteX4330" fmla="*/ 4250854 w 6429829"/>
              <a:gd name="connsiteY4330" fmla="*/ 4775736 h 6857999"/>
              <a:gd name="connsiteX4331" fmla="*/ 4250666 w 6429829"/>
              <a:gd name="connsiteY4331" fmla="*/ 4766328 h 6857999"/>
              <a:gd name="connsiteX4332" fmla="*/ 4250629 w 6429829"/>
              <a:gd name="connsiteY4332" fmla="*/ 4756252 h 6857999"/>
              <a:gd name="connsiteX4333" fmla="*/ 4252050 w 6429829"/>
              <a:gd name="connsiteY4333" fmla="*/ 4735610 h 6857999"/>
              <a:gd name="connsiteX4334" fmla="*/ 4252808 w 6429829"/>
              <a:gd name="connsiteY4334" fmla="*/ 4726097 h 6857999"/>
              <a:gd name="connsiteX4335" fmla="*/ 4252470 w 6429829"/>
              <a:gd name="connsiteY4335" fmla="*/ 4717355 h 6857999"/>
              <a:gd name="connsiteX4336" fmla="*/ 4250335 w 6429829"/>
              <a:gd name="connsiteY4336" fmla="*/ 4710441 h 6857999"/>
              <a:gd name="connsiteX4337" fmla="*/ 4248448 w 6429829"/>
              <a:gd name="connsiteY4337" fmla="*/ 4704474 h 6857999"/>
              <a:gd name="connsiteX4338" fmla="*/ 4246606 w 6429829"/>
              <a:gd name="connsiteY4338" fmla="*/ 4702404 h 6857999"/>
              <a:gd name="connsiteX4339" fmla="*/ 4244215 w 6429829"/>
              <a:gd name="connsiteY4339" fmla="*/ 4700721 h 6857999"/>
              <a:gd name="connsiteX4340" fmla="*/ 4242073 w 6429829"/>
              <a:gd name="connsiteY4340" fmla="*/ 4699984 h 6857999"/>
              <a:gd name="connsiteX4341" fmla="*/ 4238836 w 6429829"/>
              <a:gd name="connsiteY4341" fmla="*/ 4700021 h 6857999"/>
              <a:gd name="connsiteX4342" fmla="*/ 4242877 w 6429829"/>
              <a:gd name="connsiteY4342" fmla="*/ 4694368 h 6857999"/>
              <a:gd name="connsiteX4343" fmla="*/ 4245275 w 6429829"/>
              <a:gd name="connsiteY4343" fmla="*/ 4689872 h 6857999"/>
              <a:gd name="connsiteX4344" fmla="*/ 4247427 w 6429829"/>
              <a:gd name="connsiteY4344" fmla="*/ 4684430 h 6857999"/>
              <a:gd name="connsiteX4345" fmla="*/ 4248629 w 6429829"/>
              <a:gd name="connsiteY4345" fmla="*/ 4679092 h 6857999"/>
              <a:gd name="connsiteX4346" fmla="*/ 4249433 w 6429829"/>
              <a:gd name="connsiteY4346" fmla="*/ 4673476 h 6857999"/>
              <a:gd name="connsiteX4347" fmla="*/ 4250238 w 6429829"/>
              <a:gd name="connsiteY4347" fmla="*/ 4667858 h 6857999"/>
              <a:gd name="connsiteX4348" fmla="*/ 4249555 w 6429829"/>
              <a:gd name="connsiteY4348" fmla="*/ 4656555 h 6857999"/>
              <a:gd name="connsiteX4349" fmla="*/ 4248225 w 6429829"/>
              <a:gd name="connsiteY4349" fmla="*/ 4644023 h 6857999"/>
              <a:gd name="connsiteX4350" fmla="*/ 4244601 w 6429829"/>
              <a:gd name="connsiteY4350" fmla="*/ 4631423 h 6857999"/>
              <a:gd name="connsiteX4351" fmla="*/ 4237257 w 6429829"/>
              <a:gd name="connsiteY4351" fmla="*/ 4604606 h 6857999"/>
              <a:gd name="connsiteX4352" fmla="*/ 4231272 w 6429829"/>
              <a:gd name="connsiteY4352" fmla="*/ 4606576 h 6857999"/>
              <a:gd name="connsiteX4353" fmla="*/ 4226086 w 6429829"/>
              <a:gd name="connsiteY4353" fmla="*/ 4609106 h 6857999"/>
              <a:gd name="connsiteX4354" fmla="*/ 4220897 w 6429829"/>
              <a:gd name="connsiteY4354" fmla="*/ 4611637 h 6857999"/>
              <a:gd name="connsiteX4355" fmla="*/ 4216507 w 6429829"/>
              <a:gd name="connsiteY4355" fmla="*/ 4614729 h 6857999"/>
              <a:gd name="connsiteX4356" fmla="*/ 4212118 w 6429829"/>
              <a:gd name="connsiteY4356" fmla="*/ 4617821 h 6857999"/>
              <a:gd name="connsiteX4357" fmla="*/ 4209072 w 6429829"/>
              <a:gd name="connsiteY4357" fmla="*/ 4621088 h 6857999"/>
              <a:gd name="connsiteX4358" fmla="*/ 4203929 w 6429829"/>
              <a:gd name="connsiteY4358" fmla="*/ 4627516 h 6857999"/>
              <a:gd name="connsiteX4359" fmla="*/ 4199585 w 6429829"/>
              <a:gd name="connsiteY4359" fmla="*/ 4634504 h 6857999"/>
              <a:gd name="connsiteX4360" fmla="*/ 4196982 w 6429829"/>
              <a:gd name="connsiteY4360" fmla="*/ 4641949 h 6857999"/>
              <a:gd name="connsiteX4361" fmla="*/ 4195877 w 6429829"/>
              <a:gd name="connsiteY4361" fmla="*/ 4648900 h 6857999"/>
              <a:gd name="connsiteX4362" fmla="*/ 4195021 w 6429829"/>
              <a:gd name="connsiteY4362" fmla="*/ 4656799 h 6857999"/>
              <a:gd name="connsiteX4363" fmla="*/ 4196606 w 6429829"/>
              <a:gd name="connsiteY4363" fmla="*/ 4664100 h 6857999"/>
              <a:gd name="connsiteX4364" fmla="*/ 4197794 w 6429829"/>
              <a:gd name="connsiteY4364" fmla="*/ 4671120 h 6857999"/>
              <a:gd name="connsiteX4365" fmla="*/ 4199930 w 6429829"/>
              <a:gd name="connsiteY4365" fmla="*/ 4678034 h 6857999"/>
              <a:gd name="connsiteX4366" fmla="*/ 4202763 w 6429829"/>
              <a:gd name="connsiteY4366" fmla="*/ 4683896 h 6857999"/>
              <a:gd name="connsiteX4367" fmla="*/ 4206845 w 6429829"/>
              <a:gd name="connsiteY4367" fmla="*/ 4688316 h 6857999"/>
              <a:gd name="connsiteX4368" fmla="*/ 4210777 w 6429829"/>
              <a:gd name="connsiteY4368" fmla="*/ 4693403 h 6857999"/>
              <a:gd name="connsiteX4369" fmla="*/ 4214212 w 6429829"/>
              <a:gd name="connsiteY4369" fmla="*/ 4696596 h 6857999"/>
              <a:gd name="connsiteX4370" fmla="*/ 4218746 w 6429829"/>
              <a:gd name="connsiteY4370" fmla="*/ 4699015 h 6857999"/>
              <a:gd name="connsiteX4371" fmla="*/ 4211408 w 6429829"/>
              <a:gd name="connsiteY4371" fmla="*/ 4706988 h 6857999"/>
              <a:gd name="connsiteX4372" fmla="*/ 4204468 w 6429829"/>
              <a:gd name="connsiteY4372" fmla="*/ 4715243 h 6857999"/>
              <a:gd name="connsiteX4373" fmla="*/ 4199424 w 6429829"/>
              <a:gd name="connsiteY4373" fmla="*/ 4723285 h 6857999"/>
              <a:gd name="connsiteX4374" fmla="*/ 4195176 w 6429829"/>
              <a:gd name="connsiteY4374" fmla="*/ 4731888 h 6857999"/>
              <a:gd name="connsiteX4375" fmla="*/ 4192823 w 6429829"/>
              <a:gd name="connsiteY4375" fmla="*/ 4740280 h 6857999"/>
              <a:gd name="connsiteX4376" fmla="*/ 4190222 w 6429829"/>
              <a:gd name="connsiteY4376" fmla="*/ 4747723 h 6857999"/>
              <a:gd name="connsiteX4377" fmla="*/ 4188816 w 6429829"/>
              <a:gd name="connsiteY4377" fmla="*/ 4756009 h 6857999"/>
              <a:gd name="connsiteX4378" fmla="*/ 4188109 w 6429829"/>
              <a:gd name="connsiteY4378" fmla="*/ 4763242 h 6857999"/>
              <a:gd name="connsiteX4379" fmla="*/ 4187890 w 6429829"/>
              <a:gd name="connsiteY4379" fmla="*/ 4778548 h 6857999"/>
              <a:gd name="connsiteX4380" fmla="*/ 4188672 w 6429829"/>
              <a:gd name="connsiteY4380" fmla="*/ 4791466 h 6857999"/>
              <a:gd name="connsiteX4381" fmla="*/ 4189756 w 6429829"/>
              <a:gd name="connsiteY4381" fmla="*/ 4803049 h 6857999"/>
              <a:gd name="connsiteX4382" fmla="*/ 4188846 w 6429829"/>
              <a:gd name="connsiteY4382" fmla="*/ 4813230 h 6857999"/>
              <a:gd name="connsiteX4383" fmla="*/ 4183958 w 6429829"/>
              <a:gd name="connsiteY4383" fmla="*/ 4814428 h 6857999"/>
              <a:gd name="connsiteX4384" fmla="*/ 4178525 w 6429829"/>
              <a:gd name="connsiteY4384" fmla="*/ 4816010 h 6857999"/>
              <a:gd name="connsiteX4385" fmla="*/ 4174734 w 6429829"/>
              <a:gd name="connsiteY4385" fmla="*/ 4816435 h 6857999"/>
              <a:gd name="connsiteX4386" fmla="*/ 4172591 w 6429829"/>
              <a:gd name="connsiteY4386" fmla="*/ 4815698 h 6857999"/>
              <a:gd name="connsiteX4387" fmla="*/ 4170448 w 6429829"/>
              <a:gd name="connsiteY4387" fmla="*/ 4814964 h 6857999"/>
              <a:gd name="connsiteX4388" fmla="*/ 4168855 w 6429829"/>
              <a:gd name="connsiteY4388" fmla="*/ 4813841 h 6857999"/>
              <a:gd name="connsiteX4389" fmla="*/ 4166217 w 6429829"/>
              <a:gd name="connsiteY4389" fmla="*/ 4811209 h 6857999"/>
              <a:gd name="connsiteX4390" fmla="*/ 4163729 w 6429829"/>
              <a:gd name="connsiteY4390" fmla="*/ 4807911 h 6857999"/>
              <a:gd name="connsiteX4391" fmla="*/ 4160541 w 6429829"/>
              <a:gd name="connsiteY4391" fmla="*/ 4805666 h 6857999"/>
              <a:gd name="connsiteX4392" fmla="*/ 4158399 w 6429829"/>
              <a:gd name="connsiteY4392" fmla="*/ 4804930 h 6857999"/>
              <a:gd name="connsiteX4393" fmla="*/ 4156256 w 6429829"/>
              <a:gd name="connsiteY4393" fmla="*/ 4804194 h 6857999"/>
              <a:gd name="connsiteX4394" fmla="*/ 4152467 w 6429829"/>
              <a:gd name="connsiteY4394" fmla="*/ 4804617 h 6857999"/>
              <a:gd name="connsiteX4395" fmla="*/ 4148129 w 6429829"/>
              <a:gd name="connsiteY4395" fmla="*/ 4805428 h 6857999"/>
              <a:gd name="connsiteX4396" fmla="*/ 4141694 w 6429829"/>
              <a:gd name="connsiteY4396" fmla="*/ 4809398 h 6857999"/>
              <a:gd name="connsiteX4397" fmla="*/ 4134461 w 6429829"/>
              <a:gd name="connsiteY4397" fmla="*/ 4812808 h 6857999"/>
              <a:gd name="connsiteX4398" fmla="*/ 4126831 w 6429829"/>
              <a:gd name="connsiteY4398" fmla="*/ 4815937 h 6857999"/>
              <a:gd name="connsiteX4399" fmla="*/ 4117457 w 6429829"/>
              <a:gd name="connsiteY4399" fmla="*/ 4818610 h 6857999"/>
              <a:gd name="connsiteX4400" fmla="*/ 4118591 w 6429829"/>
              <a:gd name="connsiteY4400" fmla="*/ 4827912 h 6857999"/>
              <a:gd name="connsiteX4401" fmla="*/ 4119575 w 6429829"/>
              <a:gd name="connsiteY4401" fmla="*/ 4837883 h 6857999"/>
              <a:gd name="connsiteX4402" fmla="*/ 4121259 w 6429829"/>
              <a:gd name="connsiteY4402" fmla="*/ 4846798 h 6857999"/>
              <a:gd name="connsiteX4403" fmla="*/ 4122546 w 6429829"/>
              <a:gd name="connsiteY4403" fmla="*/ 4855433 h 6857999"/>
              <a:gd name="connsiteX4404" fmla="*/ 4125433 w 6429829"/>
              <a:gd name="connsiteY4404" fmla="*/ 4859011 h 6857999"/>
              <a:gd name="connsiteX4405" fmla="*/ 4127374 w 6429829"/>
              <a:gd name="connsiteY4405" fmla="*/ 4862696 h 6857999"/>
              <a:gd name="connsiteX4406" fmla="*/ 4130010 w 6429829"/>
              <a:gd name="connsiteY4406" fmla="*/ 4865327 h 6857999"/>
              <a:gd name="connsiteX4407" fmla="*/ 4133597 w 6429829"/>
              <a:gd name="connsiteY4407" fmla="*/ 4867853 h 6857999"/>
              <a:gd name="connsiteX4408" fmla="*/ 4136784 w 6429829"/>
              <a:gd name="connsiteY4408" fmla="*/ 4870097 h 6857999"/>
              <a:gd name="connsiteX4409" fmla="*/ 4141069 w 6429829"/>
              <a:gd name="connsiteY4409" fmla="*/ 4871570 h 6857999"/>
              <a:gd name="connsiteX4410" fmla="*/ 4146850 w 6429829"/>
              <a:gd name="connsiteY4410" fmla="*/ 4872549 h 6857999"/>
              <a:gd name="connsiteX4411" fmla="*/ 4153879 w 6429829"/>
              <a:gd name="connsiteY4411" fmla="*/ 4872089 h 6857999"/>
              <a:gd name="connsiteX4412" fmla="*/ 4151473 w 6429829"/>
              <a:gd name="connsiteY4412" fmla="*/ 4882762 h 6857999"/>
              <a:gd name="connsiteX4413" fmla="*/ 4149066 w 6429829"/>
              <a:gd name="connsiteY4413" fmla="*/ 4893435 h 6857999"/>
              <a:gd name="connsiteX4414" fmla="*/ 4147301 w 6429829"/>
              <a:gd name="connsiteY4414" fmla="*/ 4911515 h 6857999"/>
              <a:gd name="connsiteX4415" fmla="*/ 4146481 w 6429829"/>
              <a:gd name="connsiteY4415" fmla="*/ 4929491 h 6857999"/>
              <a:gd name="connsiteX4416" fmla="*/ 4144315 w 6429829"/>
              <a:gd name="connsiteY4416" fmla="*/ 4947290 h 6857999"/>
              <a:gd name="connsiteX4417" fmla="*/ 4142910 w 6429829"/>
              <a:gd name="connsiteY4417" fmla="*/ 4955575 h 6857999"/>
              <a:gd name="connsiteX4418" fmla="*/ 4140405 w 6429829"/>
              <a:gd name="connsiteY4418" fmla="*/ 4964635 h 6857999"/>
              <a:gd name="connsiteX4419" fmla="*/ 4136805 w 6429829"/>
              <a:gd name="connsiteY4419" fmla="*/ 4974466 h 6857999"/>
              <a:gd name="connsiteX4420" fmla="*/ 4132255 w 6429829"/>
              <a:gd name="connsiteY4420" fmla="*/ 4984405 h 6857999"/>
              <a:gd name="connsiteX4421" fmla="*/ 4126212 w 6429829"/>
              <a:gd name="connsiteY4421" fmla="*/ 4994833 h 6857999"/>
              <a:gd name="connsiteX4422" fmla="*/ 4117723 w 6429829"/>
              <a:gd name="connsiteY4422" fmla="*/ 5005862 h 6857999"/>
              <a:gd name="connsiteX4423" fmla="*/ 4108137 w 6429829"/>
              <a:gd name="connsiteY4423" fmla="*/ 5017664 h 6857999"/>
              <a:gd name="connsiteX4424" fmla="*/ 4095958 w 6429829"/>
              <a:gd name="connsiteY4424" fmla="*/ 5030729 h 6857999"/>
              <a:gd name="connsiteX4425" fmla="*/ 4100191 w 6429829"/>
              <a:gd name="connsiteY4425" fmla="*/ 5034483 h 6857999"/>
              <a:gd name="connsiteX4426" fmla="*/ 4104272 w 6429829"/>
              <a:gd name="connsiteY4426" fmla="*/ 5038906 h 6857999"/>
              <a:gd name="connsiteX4427" fmla="*/ 4113834 w 6429829"/>
              <a:gd name="connsiteY4427" fmla="*/ 5045640 h 6857999"/>
              <a:gd name="connsiteX4428" fmla="*/ 4118864 w 6429829"/>
              <a:gd name="connsiteY4428" fmla="*/ 5049954 h 6857999"/>
              <a:gd name="connsiteX4429" fmla="*/ 4121052 w 6429829"/>
              <a:gd name="connsiteY4429" fmla="*/ 5054586 h 6857999"/>
              <a:gd name="connsiteX4430" fmla="*/ 4121645 w 6429829"/>
              <a:gd name="connsiteY4430" fmla="*/ 5058097 h 6857999"/>
              <a:gd name="connsiteX4431" fmla="*/ 4122240 w 6429829"/>
              <a:gd name="connsiteY4431" fmla="*/ 5061607 h 6857999"/>
              <a:gd name="connsiteX4432" fmla="*/ 4121887 w 6429829"/>
              <a:gd name="connsiteY4432" fmla="*/ 5065223 h 6857999"/>
              <a:gd name="connsiteX4433" fmla="*/ 4120285 w 6429829"/>
              <a:gd name="connsiteY4433" fmla="*/ 5070279 h 6857999"/>
              <a:gd name="connsiteX4434" fmla="*/ 4119136 w 6429829"/>
              <a:gd name="connsiteY4434" fmla="*/ 5073333 h 6857999"/>
              <a:gd name="connsiteX4435" fmla="*/ 4117340 w 6429829"/>
              <a:gd name="connsiteY4435" fmla="*/ 5075160 h 6857999"/>
              <a:gd name="connsiteX4436" fmla="*/ 4115692 w 6429829"/>
              <a:gd name="connsiteY4436" fmla="*/ 5076321 h 6857999"/>
              <a:gd name="connsiteX4437" fmla="*/ 4113647 w 6429829"/>
              <a:gd name="connsiteY4437" fmla="*/ 5077199 h 6857999"/>
              <a:gd name="connsiteX4438" fmla="*/ 4112451 w 6429829"/>
              <a:gd name="connsiteY4438" fmla="*/ 5076358 h 6857999"/>
              <a:gd name="connsiteX4439" fmla="*/ 4112754 w 6429829"/>
              <a:gd name="connsiteY4439" fmla="*/ 5075023 h 6857999"/>
              <a:gd name="connsiteX4440" fmla="*/ 4109865 w 6429829"/>
              <a:gd name="connsiteY4440" fmla="*/ 5071445 h 6857999"/>
              <a:gd name="connsiteX4441" fmla="*/ 4109573 w 6429829"/>
              <a:gd name="connsiteY4441" fmla="*/ 5066599 h 6857999"/>
              <a:gd name="connsiteX4442" fmla="*/ 4108482 w 6429829"/>
              <a:gd name="connsiteY4442" fmla="*/ 5061194 h 6857999"/>
              <a:gd name="connsiteX4443" fmla="*/ 4108941 w 6429829"/>
              <a:gd name="connsiteY4443" fmla="*/ 5053015 h 6857999"/>
              <a:gd name="connsiteX4444" fmla="*/ 4099904 w 6429829"/>
              <a:gd name="connsiteY4444" fmla="*/ 5064429 h 6857999"/>
              <a:gd name="connsiteX4445" fmla="*/ 4093709 w 6429829"/>
              <a:gd name="connsiteY4445" fmla="*/ 5075527 h 6857999"/>
              <a:gd name="connsiteX4446" fmla="*/ 4088461 w 6429829"/>
              <a:gd name="connsiteY4446" fmla="*/ 5086518 h 6857999"/>
              <a:gd name="connsiteX4447" fmla="*/ 4084958 w 6429829"/>
              <a:gd name="connsiteY4447" fmla="*/ 5097965 h 6857999"/>
              <a:gd name="connsiteX4448" fmla="*/ 4084851 w 6429829"/>
              <a:gd name="connsiteY4448" fmla="*/ 5102528 h 6857999"/>
              <a:gd name="connsiteX4449" fmla="*/ 4084198 w 6429829"/>
              <a:gd name="connsiteY4449" fmla="*/ 5107478 h 6857999"/>
              <a:gd name="connsiteX4450" fmla="*/ 4084792 w 6429829"/>
              <a:gd name="connsiteY4450" fmla="*/ 5110990 h 6857999"/>
              <a:gd name="connsiteX4451" fmla="*/ 4086880 w 6429829"/>
              <a:gd name="connsiteY4451" fmla="*/ 5114007 h 6857999"/>
              <a:gd name="connsiteX4452" fmla="*/ 4088422 w 6429829"/>
              <a:gd name="connsiteY4452" fmla="*/ 5117411 h 6857999"/>
              <a:gd name="connsiteX4453" fmla="*/ 4089565 w 6429829"/>
              <a:gd name="connsiteY4453" fmla="*/ 5120534 h 6857999"/>
              <a:gd name="connsiteX4454" fmla="*/ 4096985 w 6429829"/>
              <a:gd name="connsiteY4454" fmla="*/ 5126532 h 6857999"/>
              <a:gd name="connsiteX4455" fmla="*/ 4100925 w 6429829"/>
              <a:gd name="connsiteY4455" fmla="*/ 5125442 h 6857999"/>
              <a:gd name="connsiteX4456" fmla="*/ 4103518 w 6429829"/>
              <a:gd name="connsiteY4456" fmla="*/ 5124177 h 6857999"/>
              <a:gd name="connsiteX4457" fmla="*/ 4105316 w 6429829"/>
              <a:gd name="connsiteY4457" fmla="*/ 5122350 h 6857999"/>
              <a:gd name="connsiteX4458" fmla="*/ 4106962 w 6429829"/>
              <a:gd name="connsiteY4458" fmla="*/ 5121191 h 6857999"/>
              <a:gd name="connsiteX4459" fmla="*/ 4107413 w 6429829"/>
              <a:gd name="connsiteY4459" fmla="*/ 5119188 h 6857999"/>
              <a:gd name="connsiteX4460" fmla="*/ 4107714 w 6429829"/>
              <a:gd name="connsiteY4460" fmla="*/ 5117855 h 6857999"/>
              <a:gd name="connsiteX4461" fmla="*/ 4106571 w 6429829"/>
              <a:gd name="connsiteY4461" fmla="*/ 5114732 h 6857999"/>
              <a:gd name="connsiteX4462" fmla="*/ 4102791 w 6429829"/>
              <a:gd name="connsiteY4462" fmla="*/ 5108976 h 6857999"/>
              <a:gd name="connsiteX4463" fmla="*/ 4102595 w 6429829"/>
              <a:gd name="connsiteY4463" fmla="*/ 5105747 h 6857999"/>
              <a:gd name="connsiteX4464" fmla="*/ 4101948 w 6429829"/>
              <a:gd name="connsiteY4464" fmla="*/ 5104518 h 6857999"/>
              <a:gd name="connsiteX4465" fmla="*/ 4103196 w 6429829"/>
              <a:gd name="connsiteY4465" fmla="*/ 5103078 h 6857999"/>
              <a:gd name="connsiteX4466" fmla="*/ 4113368 w 6429829"/>
              <a:gd name="connsiteY4466" fmla="*/ 5100966 h 6857999"/>
              <a:gd name="connsiteX4467" fmla="*/ 4120945 w 6429829"/>
              <a:gd name="connsiteY4467" fmla="*/ 5100119 h 6857999"/>
              <a:gd name="connsiteX4468" fmla="*/ 4126478 w 6429829"/>
              <a:gd name="connsiteY4468" fmla="*/ 5100151 h 6857999"/>
              <a:gd name="connsiteX4469" fmla="*/ 4129966 w 6429829"/>
              <a:gd name="connsiteY4469" fmla="*/ 5101061 h 6857999"/>
              <a:gd name="connsiteX4470" fmla="*/ 4133455 w 6429829"/>
              <a:gd name="connsiteY4470" fmla="*/ 5101971 h 6857999"/>
              <a:gd name="connsiteX4471" fmla="*/ 4133800 w 6429829"/>
              <a:gd name="connsiteY4471" fmla="*/ 5104534 h 6857999"/>
              <a:gd name="connsiteX4472" fmla="*/ 4134297 w 6429829"/>
              <a:gd name="connsiteY4472" fmla="*/ 5106429 h 6857999"/>
              <a:gd name="connsiteX4473" fmla="*/ 4132598 w 6429829"/>
              <a:gd name="connsiteY4473" fmla="*/ 5109872 h 6857999"/>
              <a:gd name="connsiteX4474" fmla="*/ 4130696 w 6429829"/>
              <a:gd name="connsiteY4474" fmla="*/ 5116261 h 6857999"/>
              <a:gd name="connsiteX4475" fmla="*/ 4127696 w 6429829"/>
              <a:gd name="connsiteY4475" fmla="*/ 5123425 h 6857999"/>
              <a:gd name="connsiteX4476" fmla="*/ 4126794 w 6429829"/>
              <a:gd name="connsiteY4476" fmla="*/ 5127427 h 6857999"/>
              <a:gd name="connsiteX4477" fmla="*/ 4127538 w 6429829"/>
              <a:gd name="connsiteY4477" fmla="*/ 5130271 h 6857999"/>
              <a:gd name="connsiteX4478" fmla="*/ 4128680 w 6429829"/>
              <a:gd name="connsiteY4478" fmla="*/ 5133394 h 6857999"/>
              <a:gd name="connsiteX4479" fmla="*/ 4131868 w 6429829"/>
              <a:gd name="connsiteY4479" fmla="*/ 5135639 h 6857999"/>
              <a:gd name="connsiteX4480" fmla="*/ 4127131 w 6429829"/>
              <a:gd name="connsiteY4480" fmla="*/ 5136169 h 6857999"/>
              <a:gd name="connsiteX4481" fmla="*/ 4122546 w 6429829"/>
              <a:gd name="connsiteY4481" fmla="*/ 5136031 h 6857999"/>
              <a:gd name="connsiteX4482" fmla="*/ 4118908 w 6429829"/>
              <a:gd name="connsiteY4482" fmla="*/ 5135787 h 6857999"/>
              <a:gd name="connsiteX4483" fmla="*/ 4115667 w 6429829"/>
              <a:gd name="connsiteY4483" fmla="*/ 5135824 h 6857999"/>
              <a:gd name="connsiteX4484" fmla="*/ 4113126 w 6429829"/>
              <a:gd name="connsiteY4484" fmla="*/ 5134808 h 6857999"/>
              <a:gd name="connsiteX4485" fmla="*/ 4110734 w 6429829"/>
              <a:gd name="connsiteY4485" fmla="*/ 5133124 h 6857999"/>
              <a:gd name="connsiteX4486" fmla="*/ 4108795 w 6429829"/>
              <a:gd name="connsiteY4486" fmla="*/ 5129440 h 6857999"/>
              <a:gd name="connsiteX4487" fmla="*/ 4098812 w 6429829"/>
              <a:gd name="connsiteY4487" fmla="*/ 5140959 h 6857999"/>
              <a:gd name="connsiteX4488" fmla="*/ 4090872 w 6429829"/>
              <a:gd name="connsiteY4488" fmla="*/ 5151602 h 6857999"/>
              <a:gd name="connsiteX4489" fmla="*/ 4084826 w 6429829"/>
              <a:gd name="connsiteY4489" fmla="*/ 5162033 h 6857999"/>
              <a:gd name="connsiteX4490" fmla="*/ 4081227 w 6429829"/>
              <a:gd name="connsiteY4490" fmla="*/ 5171864 h 6857999"/>
              <a:gd name="connsiteX4491" fmla="*/ 4081119 w 6429829"/>
              <a:gd name="connsiteY4491" fmla="*/ 5176428 h 6857999"/>
              <a:gd name="connsiteX4492" fmla="*/ 4080067 w 6429829"/>
              <a:gd name="connsiteY4492" fmla="*/ 5181098 h 6857999"/>
              <a:gd name="connsiteX4493" fmla="*/ 4080512 w 6429829"/>
              <a:gd name="connsiteY4493" fmla="*/ 5185275 h 6857999"/>
              <a:gd name="connsiteX4494" fmla="*/ 4080804 w 6429829"/>
              <a:gd name="connsiteY4494" fmla="*/ 5190119 h 6857999"/>
              <a:gd name="connsiteX4495" fmla="*/ 4082894 w 6429829"/>
              <a:gd name="connsiteY4495" fmla="*/ 5193137 h 6857999"/>
              <a:gd name="connsiteX4496" fmla="*/ 4084833 w 6429829"/>
              <a:gd name="connsiteY4496" fmla="*/ 5196822 h 6857999"/>
              <a:gd name="connsiteX4497" fmla="*/ 4087871 w 6429829"/>
              <a:gd name="connsiteY4497" fmla="*/ 5199734 h 6857999"/>
              <a:gd name="connsiteX4498" fmla="*/ 4091306 w 6429829"/>
              <a:gd name="connsiteY4498" fmla="*/ 5202926 h 6857999"/>
              <a:gd name="connsiteX4499" fmla="*/ 4101630 w 6429829"/>
              <a:gd name="connsiteY4499" fmla="*/ 5200147 h 6857999"/>
              <a:gd name="connsiteX4500" fmla="*/ 4104221 w 6429829"/>
              <a:gd name="connsiteY4500" fmla="*/ 5198882 h 6857999"/>
              <a:gd name="connsiteX4501" fmla="*/ 4106817 w 6429829"/>
              <a:gd name="connsiteY4501" fmla="*/ 5197615 h 6857999"/>
              <a:gd name="connsiteX4502" fmla="*/ 4109161 w 6429829"/>
              <a:gd name="connsiteY4502" fmla="*/ 5195403 h 6857999"/>
              <a:gd name="connsiteX4503" fmla="*/ 4110712 w 6429829"/>
              <a:gd name="connsiteY4503" fmla="*/ 5192628 h 6857999"/>
              <a:gd name="connsiteX4504" fmla="*/ 4112508 w 6429829"/>
              <a:gd name="connsiteY4504" fmla="*/ 5190801 h 6857999"/>
              <a:gd name="connsiteX4505" fmla="*/ 4115402 w 6429829"/>
              <a:gd name="connsiteY4505" fmla="*/ 5188202 h 6857999"/>
              <a:gd name="connsiteX4506" fmla="*/ 4117995 w 6429829"/>
              <a:gd name="connsiteY4506" fmla="*/ 5186937 h 6857999"/>
              <a:gd name="connsiteX4507" fmla="*/ 4120041 w 6429829"/>
              <a:gd name="connsiteY4507" fmla="*/ 5186057 h 6857999"/>
              <a:gd name="connsiteX4508" fmla="*/ 4130912 w 6429829"/>
              <a:gd name="connsiteY4508" fmla="*/ 5182891 h 6857999"/>
              <a:gd name="connsiteX4509" fmla="*/ 4122529 w 6429829"/>
              <a:gd name="connsiteY4509" fmla="*/ 5189356 h 6857999"/>
              <a:gd name="connsiteX4510" fmla="*/ 4117289 w 6429829"/>
              <a:gd name="connsiteY4510" fmla="*/ 5194169 h 6857999"/>
              <a:gd name="connsiteX4511" fmla="*/ 4113147 w 6429829"/>
              <a:gd name="connsiteY4511" fmla="*/ 5198209 h 6857999"/>
              <a:gd name="connsiteX4512" fmla="*/ 4111748 w 6429829"/>
              <a:gd name="connsiteY4512" fmla="*/ 5200316 h 6857999"/>
              <a:gd name="connsiteX4513" fmla="*/ 4111598 w 6429829"/>
              <a:gd name="connsiteY4513" fmla="*/ 5200982 h 6857999"/>
              <a:gd name="connsiteX4514" fmla="*/ 4111696 w 6429829"/>
              <a:gd name="connsiteY4514" fmla="*/ 5202598 h 6857999"/>
              <a:gd name="connsiteX4515" fmla="*/ 4113590 w 6429829"/>
              <a:gd name="connsiteY4515" fmla="*/ 5202386 h 6857999"/>
              <a:gd name="connsiteX4516" fmla="*/ 4116281 w 6429829"/>
              <a:gd name="connsiteY4516" fmla="*/ 5202735 h 6857999"/>
              <a:gd name="connsiteX4517" fmla="*/ 4120071 w 6429829"/>
              <a:gd name="connsiteY4517" fmla="*/ 5202312 h 6857999"/>
              <a:gd name="connsiteX4518" fmla="*/ 4134482 w 6429829"/>
              <a:gd name="connsiteY4518" fmla="*/ 5197774 h 6857999"/>
              <a:gd name="connsiteX4519" fmla="*/ 4124852 w 6429829"/>
              <a:gd name="connsiteY4519" fmla="*/ 5205679 h 6857999"/>
              <a:gd name="connsiteX4520" fmla="*/ 4119162 w 6429829"/>
              <a:gd name="connsiteY4520" fmla="*/ 5212493 h 6857999"/>
              <a:gd name="connsiteX4521" fmla="*/ 4116911 w 6429829"/>
              <a:gd name="connsiteY4521" fmla="*/ 5216321 h 6857999"/>
              <a:gd name="connsiteX4522" fmla="*/ 4115365 w 6429829"/>
              <a:gd name="connsiteY4522" fmla="*/ 5219095 h 6857999"/>
              <a:gd name="connsiteX4523" fmla="*/ 4114761 w 6429829"/>
              <a:gd name="connsiteY4523" fmla="*/ 5221764 h 6857999"/>
              <a:gd name="connsiteX4524" fmla="*/ 4114558 w 6429829"/>
              <a:gd name="connsiteY4524" fmla="*/ 5224713 h 6857999"/>
              <a:gd name="connsiteX4525" fmla="*/ 4115302 w 6429829"/>
              <a:gd name="connsiteY4525" fmla="*/ 5227556 h 6857999"/>
              <a:gd name="connsiteX4526" fmla="*/ 4116747 w 6429829"/>
              <a:gd name="connsiteY4526" fmla="*/ 5229344 h 6857999"/>
              <a:gd name="connsiteX4527" fmla="*/ 4119537 w 6429829"/>
              <a:gd name="connsiteY4527" fmla="*/ 5231309 h 6857999"/>
              <a:gd name="connsiteX4528" fmla="*/ 4121927 w 6429829"/>
              <a:gd name="connsiteY4528" fmla="*/ 5232992 h 6857999"/>
              <a:gd name="connsiteX4529" fmla="*/ 4125264 w 6429829"/>
              <a:gd name="connsiteY4529" fmla="*/ 5234571 h 6857999"/>
              <a:gd name="connsiteX4530" fmla="*/ 4130647 w 6429829"/>
              <a:gd name="connsiteY4530" fmla="*/ 5235269 h 6857999"/>
              <a:gd name="connsiteX4531" fmla="*/ 4136030 w 6429829"/>
              <a:gd name="connsiteY4531" fmla="*/ 5235969 h 6857999"/>
              <a:gd name="connsiteX4532" fmla="*/ 4142510 w 6429829"/>
              <a:gd name="connsiteY4532" fmla="*/ 5235893 h 6857999"/>
              <a:gd name="connsiteX4533" fmla="*/ 4135128 w 6429829"/>
              <a:gd name="connsiteY4533" fmla="*/ 5239971 h 6857999"/>
              <a:gd name="connsiteX4534" fmla="*/ 4129638 w 6429829"/>
              <a:gd name="connsiteY4534" fmla="*/ 5243837 h 6857999"/>
              <a:gd name="connsiteX4535" fmla="*/ 4126444 w 6429829"/>
              <a:gd name="connsiteY4535" fmla="*/ 5247769 h 6857999"/>
              <a:gd name="connsiteX4536" fmla="*/ 4124346 w 6429829"/>
              <a:gd name="connsiteY4536" fmla="*/ 5250930 h 6857999"/>
              <a:gd name="connsiteX4537" fmla="*/ 4124143 w 6429829"/>
              <a:gd name="connsiteY4537" fmla="*/ 5253880 h 6857999"/>
              <a:gd name="connsiteX4538" fmla="*/ 4124339 w 6429829"/>
              <a:gd name="connsiteY4538" fmla="*/ 5257109 h 6857999"/>
              <a:gd name="connsiteX4539" fmla="*/ 4125880 w 6429829"/>
              <a:gd name="connsiteY4539" fmla="*/ 5260513 h 6857999"/>
              <a:gd name="connsiteX4540" fmla="*/ 4127970 w 6429829"/>
              <a:gd name="connsiteY4540" fmla="*/ 5263531 h 6857999"/>
              <a:gd name="connsiteX4541" fmla="*/ 4122737 w 6429829"/>
              <a:gd name="connsiteY4541" fmla="*/ 5262165 h 6857999"/>
              <a:gd name="connsiteX4542" fmla="*/ 4119000 w 6429829"/>
              <a:gd name="connsiteY4542" fmla="*/ 5260307 h 6857999"/>
              <a:gd name="connsiteX4543" fmla="*/ 4115812 w 6429829"/>
              <a:gd name="connsiteY4543" fmla="*/ 5258062 h 6857999"/>
              <a:gd name="connsiteX4544" fmla="*/ 4112626 w 6429829"/>
              <a:gd name="connsiteY4544" fmla="*/ 5255818 h 6857999"/>
              <a:gd name="connsiteX4545" fmla="*/ 4109243 w 6429829"/>
              <a:gd name="connsiteY4545" fmla="*/ 5250342 h 6857999"/>
              <a:gd name="connsiteX4546" fmla="*/ 4106161 w 6429829"/>
              <a:gd name="connsiteY4546" fmla="*/ 5243534 h 6857999"/>
              <a:gd name="connsiteX4547" fmla="*/ 4103627 w 6429829"/>
              <a:gd name="connsiteY4547" fmla="*/ 5236339 h 6857999"/>
              <a:gd name="connsiteX4548" fmla="*/ 4098801 w 6429829"/>
              <a:gd name="connsiteY4548" fmla="*/ 5229075 h 6857999"/>
              <a:gd name="connsiteX4549" fmla="*/ 4096863 w 6429829"/>
              <a:gd name="connsiteY4549" fmla="*/ 5225390 h 6857999"/>
              <a:gd name="connsiteX4550" fmla="*/ 4092630 w 6429829"/>
              <a:gd name="connsiteY4550" fmla="*/ 5221637 h 6857999"/>
              <a:gd name="connsiteX4551" fmla="*/ 4088645 w 6429829"/>
              <a:gd name="connsiteY4551" fmla="*/ 5218831 h 6857999"/>
              <a:gd name="connsiteX4552" fmla="*/ 4083066 w 6429829"/>
              <a:gd name="connsiteY4552" fmla="*/ 5214902 h 6857999"/>
              <a:gd name="connsiteX4553" fmla="*/ 4075932 w 6429829"/>
              <a:gd name="connsiteY4553" fmla="*/ 5219927 h 6857999"/>
              <a:gd name="connsiteX4554" fmla="*/ 4069895 w 6429829"/>
              <a:gd name="connsiteY4554" fmla="*/ 5224179 h 6857999"/>
              <a:gd name="connsiteX4555" fmla="*/ 4065204 w 6429829"/>
              <a:gd name="connsiteY4555" fmla="*/ 5228604 h 6857999"/>
              <a:gd name="connsiteX4556" fmla="*/ 4060511 w 6429829"/>
              <a:gd name="connsiteY4556" fmla="*/ 5233031 h 6857999"/>
              <a:gd name="connsiteX4557" fmla="*/ 4057317 w 6429829"/>
              <a:gd name="connsiteY4557" fmla="*/ 5236965 h 6857999"/>
              <a:gd name="connsiteX4558" fmla="*/ 4055617 w 6429829"/>
              <a:gd name="connsiteY4558" fmla="*/ 5240406 h 6857999"/>
              <a:gd name="connsiteX4559" fmla="*/ 4053369 w 6429829"/>
              <a:gd name="connsiteY4559" fmla="*/ 5244234 h 6857999"/>
              <a:gd name="connsiteX4560" fmla="*/ 4052220 w 6429829"/>
              <a:gd name="connsiteY4560" fmla="*/ 5247289 h 6857999"/>
              <a:gd name="connsiteX4561" fmla="*/ 4052017 w 6429829"/>
              <a:gd name="connsiteY4561" fmla="*/ 5250237 h 6857999"/>
              <a:gd name="connsiteX4562" fmla="*/ 4052761 w 6429829"/>
              <a:gd name="connsiteY4562" fmla="*/ 5253081 h 6857999"/>
              <a:gd name="connsiteX4563" fmla="*/ 4054053 w 6429829"/>
              <a:gd name="connsiteY4563" fmla="*/ 5255538 h 6857999"/>
              <a:gd name="connsiteX4564" fmla="*/ 4056046 w 6429829"/>
              <a:gd name="connsiteY4564" fmla="*/ 5256941 h 6857999"/>
              <a:gd name="connsiteX4565" fmla="*/ 4058836 w 6429829"/>
              <a:gd name="connsiteY4565" fmla="*/ 5258905 h 6857999"/>
              <a:gd name="connsiteX4566" fmla="*/ 4062173 w 6429829"/>
              <a:gd name="connsiteY4566" fmla="*/ 5260482 h 6857999"/>
              <a:gd name="connsiteX4567" fmla="*/ 4067008 w 6429829"/>
              <a:gd name="connsiteY4567" fmla="*/ 5261567 h 6857999"/>
              <a:gd name="connsiteX4568" fmla="*/ 4070495 w 6429829"/>
              <a:gd name="connsiteY4568" fmla="*/ 5262479 h 6857999"/>
              <a:gd name="connsiteX4569" fmla="*/ 4061917 w 6429829"/>
              <a:gd name="connsiteY4569" fmla="*/ 5265713 h 6857999"/>
              <a:gd name="connsiteX4570" fmla="*/ 4059721 w 6429829"/>
              <a:gd name="connsiteY4570" fmla="*/ 5267260 h 6857999"/>
              <a:gd name="connsiteX4571" fmla="*/ 4056979 w 6429829"/>
              <a:gd name="connsiteY4571" fmla="*/ 5269191 h 6857999"/>
              <a:gd name="connsiteX4572" fmla="*/ 4054783 w 6429829"/>
              <a:gd name="connsiteY4572" fmla="*/ 5270738 h 6857999"/>
              <a:gd name="connsiteX4573" fmla="*/ 4054880 w 6429829"/>
              <a:gd name="connsiteY4573" fmla="*/ 5272353 h 6857999"/>
              <a:gd name="connsiteX4574" fmla="*/ 4053030 w 6429829"/>
              <a:gd name="connsiteY4574" fmla="*/ 5276461 h 6857999"/>
              <a:gd name="connsiteX4575" fmla="*/ 4054421 w 6429829"/>
              <a:gd name="connsiteY4575" fmla="*/ 5280533 h 6857999"/>
              <a:gd name="connsiteX4576" fmla="*/ 4055262 w 6429829"/>
              <a:gd name="connsiteY4576" fmla="*/ 5284991 h 6857999"/>
              <a:gd name="connsiteX4577" fmla="*/ 4060436 w 6429829"/>
              <a:gd name="connsiteY4577" fmla="*/ 5294816 h 6857999"/>
              <a:gd name="connsiteX4578" fmla="*/ 4061924 w 6429829"/>
              <a:gd name="connsiteY4578" fmla="*/ 5300503 h 6857999"/>
              <a:gd name="connsiteX4579" fmla="*/ 4063411 w 6429829"/>
              <a:gd name="connsiteY4579" fmla="*/ 5306190 h 6857999"/>
              <a:gd name="connsiteX4580" fmla="*/ 4062857 w 6429829"/>
              <a:gd name="connsiteY4580" fmla="*/ 5312753 h 6857999"/>
              <a:gd name="connsiteX4581" fmla="*/ 4061156 w 6429829"/>
              <a:gd name="connsiteY4581" fmla="*/ 5316195 h 6857999"/>
              <a:gd name="connsiteX4582" fmla="*/ 4060007 w 6429829"/>
              <a:gd name="connsiteY4582" fmla="*/ 5319250 h 6857999"/>
              <a:gd name="connsiteX4583" fmla="*/ 4057761 w 6429829"/>
              <a:gd name="connsiteY4583" fmla="*/ 5323076 h 6857999"/>
              <a:gd name="connsiteX4584" fmla="*/ 4055266 w 6429829"/>
              <a:gd name="connsiteY4584" fmla="*/ 5325956 h 6857999"/>
              <a:gd name="connsiteX4585" fmla="*/ 4051273 w 6429829"/>
              <a:gd name="connsiteY4585" fmla="*/ 5329329 h 6857999"/>
              <a:gd name="connsiteX4586" fmla="*/ 4047132 w 6429829"/>
              <a:gd name="connsiteY4586" fmla="*/ 5333368 h 6857999"/>
              <a:gd name="connsiteX4587" fmla="*/ 4041494 w 6429829"/>
              <a:gd name="connsiteY4587" fmla="*/ 5337899 h 6857999"/>
              <a:gd name="connsiteX4588" fmla="*/ 4035057 w 6429829"/>
              <a:gd name="connsiteY4588" fmla="*/ 5341871 h 6857999"/>
              <a:gd name="connsiteX4589" fmla="*/ 4028223 w 6429829"/>
              <a:gd name="connsiteY4589" fmla="*/ 5345561 h 6857999"/>
              <a:gd name="connsiteX4590" fmla="*/ 4019743 w 6429829"/>
              <a:gd name="connsiteY4590" fmla="*/ 5350412 h 6857999"/>
              <a:gd name="connsiteX4591" fmla="*/ 4026367 w 6429829"/>
              <a:gd name="connsiteY4591" fmla="*/ 5355849 h 6857999"/>
              <a:gd name="connsiteX4592" fmla="*/ 4030547 w 6429829"/>
              <a:gd name="connsiteY4592" fmla="*/ 5361884 h 6857999"/>
              <a:gd name="connsiteX4593" fmla="*/ 4032681 w 6429829"/>
              <a:gd name="connsiteY4593" fmla="*/ 5368798 h 6857999"/>
              <a:gd name="connsiteX4594" fmla="*/ 4033471 w 6429829"/>
              <a:gd name="connsiteY4594" fmla="*/ 5375538 h 6857999"/>
              <a:gd name="connsiteX4595" fmla="*/ 4033310 w 6429829"/>
              <a:gd name="connsiteY4595" fmla="*/ 5382385 h 6857999"/>
              <a:gd name="connsiteX4596" fmla="*/ 4030711 w 6429829"/>
              <a:gd name="connsiteY4596" fmla="*/ 5389828 h 6857999"/>
              <a:gd name="connsiteX4597" fmla="*/ 4027403 w 6429829"/>
              <a:gd name="connsiteY4597" fmla="*/ 5404503 h 6857999"/>
              <a:gd name="connsiteX4598" fmla="*/ 4025350 w 6429829"/>
              <a:gd name="connsiteY4598" fmla="*/ 5411562 h 6857999"/>
              <a:gd name="connsiteX4599" fmla="*/ 4023148 w 6429829"/>
              <a:gd name="connsiteY4599" fmla="*/ 5419286 h 6857999"/>
              <a:gd name="connsiteX4600" fmla="*/ 4022990 w 6429829"/>
              <a:gd name="connsiteY4600" fmla="*/ 5426132 h 6857999"/>
              <a:gd name="connsiteX4601" fmla="*/ 4023778 w 6429829"/>
              <a:gd name="connsiteY4601" fmla="*/ 5432871 h 6857999"/>
              <a:gd name="connsiteX4602" fmla="*/ 4025763 w 6429829"/>
              <a:gd name="connsiteY4602" fmla="*/ 5440453 h 6857999"/>
              <a:gd name="connsiteX4603" fmla="*/ 4029944 w 6429829"/>
              <a:gd name="connsiteY4603" fmla="*/ 5446488 h 6857999"/>
              <a:gd name="connsiteX4604" fmla="*/ 4037363 w 6429829"/>
              <a:gd name="connsiteY4604" fmla="*/ 5452486 h 6857999"/>
              <a:gd name="connsiteX4605" fmla="*/ 4045731 w 6429829"/>
              <a:gd name="connsiteY4605" fmla="*/ 5458379 h 6857999"/>
              <a:gd name="connsiteX4606" fmla="*/ 4037506 w 6429829"/>
              <a:gd name="connsiteY4606" fmla="*/ 5457999 h 6857999"/>
              <a:gd name="connsiteX4607" fmla="*/ 4031026 w 6429829"/>
              <a:gd name="connsiteY4607" fmla="*/ 5458072 h 6857999"/>
              <a:gd name="connsiteX4608" fmla="*/ 4025590 w 6429829"/>
              <a:gd name="connsiteY4608" fmla="*/ 5459656 h 6857999"/>
              <a:gd name="connsiteX4609" fmla="*/ 4021749 w 6429829"/>
              <a:gd name="connsiteY4609" fmla="*/ 5462361 h 6857999"/>
              <a:gd name="connsiteX4610" fmla="*/ 4020198 w 6429829"/>
              <a:gd name="connsiteY4610" fmla="*/ 5465136 h 6857999"/>
              <a:gd name="connsiteX4611" fmla="*/ 4018500 w 6429829"/>
              <a:gd name="connsiteY4611" fmla="*/ 5468576 h 6857999"/>
              <a:gd name="connsiteX4612" fmla="*/ 4017599 w 6429829"/>
              <a:gd name="connsiteY4612" fmla="*/ 5472579 h 6857999"/>
              <a:gd name="connsiteX4613" fmla="*/ 4018838 w 6429829"/>
              <a:gd name="connsiteY4613" fmla="*/ 5477318 h 6857999"/>
              <a:gd name="connsiteX4614" fmla="*/ 4021867 w 6429829"/>
              <a:gd name="connsiteY4614" fmla="*/ 5486408 h 6857999"/>
              <a:gd name="connsiteX4615" fmla="*/ 4026243 w 6429829"/>
              <a:gd name="connsiteY4615" fmla="*/ 5495673 h 6857999"/>
              <a:gd name="connsiteX4616" fmla="*/ 4034249 w 6429829"/>
              <a:gd name="connsiteY4616" fmla="*/ 5511361 h 6857999"/>
              <a:gd name="connsiteX4617" fmla="*/ 4046519 w 6429829"/>
              <a:gd name="connsiteY4617" fmla="*/ 5506088 h 6857999"/>
              <a:gd name="connsiteX4618" fmla="*/ 4050758 w 6429829"/>
              <a:gd name="connsiteY4618" fmla="*/ 5503662 h 6857999"/>
              <a:gd name="connsiteX4619" fmla="*/ 4054448 w 6429829"/>
              <a:gd name="connsiteY4619" fmla="*/ 5501624 h 6857999"/>
              <a:gd name="connsiteX4620" fmla="*/ 4057742 w 6429829"/>
              <a:gd name="connsiteY4620" fmla="*/ 5499305 h 6857999"/>
              <a:gd name="connsiteX4621" fmla="*/ 4059539 w 6429829"/>
              <a:gd name="connsiteY4621" fmla="*/ 5497478 h 6857999"/>
              <a:gd name="connsiteX4622" fmla="*/ 4061238 w 6429829"/>
              <a:gd name="connsiteY4622" fmla="*/ 5494036 h 6857999"/>
              <a:gd name="connsiteX4623" fmla="*/ 4061991 w 6429829"/>
              <a:gd name="connsiteY4623" fmla="*/ 5490701 h 6857999"/>
              <a:gd name="connsiteX4624" fmla="*/ 4063689 w 6429829"/>
              <a:gd name="connsiteY4624" fmla="*/ 5487261 h 6857999"/>
              <a:gd name="connsiteX4625" fmla="*/ 4064043 w 6429829"/>
              <a:gd name="connsiteY4625" fmla="*/ 5483644 h 6857999"/>
              <a:gd name="connsiteX4626" fmla="*/ 4068036 w 6429829"/>
              <a:gd name="connsiteY4626" fmla="*/ 5480271 h 6857999"/>
              <a:gd name="connsiteX4627" fmla="*/ 4061653 w 6429829"/>
              <a:gd name="connsiteY4627" fmla="*/ 5481960 h 6857999"/>
              <a:gd name="connsiteX4628" fmla="*/ 4055818 w 6429829"/>
              <a:gd name="connsiteY4628" fmla="*/ 5483264 h 6857999"/>
              <a:gd name="connsiteX4629" fmla="*/ 4050684 w 6429829"/>
              <a:gd name="connsiteY4629" fmla="*/ 5483513 h 6857999"/>
              <a:gd name="connsiteX4630" fmla="*/ 4046648 w 6429829"/>
              <a:gd name="connsiteY4630" fmla="*/ 5482987 h 6857999"/>
              <a:gd name="connsiteX4631" fmla="*/ 4043310 w 6429829"/>
              <a:gd name="connsiteY4631" fmla="*/ 5481410 h 6857999"/>
              <a:gd name="connsiteX4632" fmla="*/ 4041068 w 6429829"/>
              <a:gd name="connsiteY4632" fmla="*/ 5479059 h 6857999"/>
              <a:gd name="connsiteX4633" fmla="*/ 4040324 w 6429829"/>
              <a:gd name="connsiteY4633" fmla="*/ 5476216 h 6857999"/>
              <a:gd name="connsiteX4634" fmla="*/ 4039881 w 6429829"/>
              <a:gd name="connsiteY4634" fmla="*/ 5472040 h 6857999"/>
              <a:gd name="connsiteX4635" fmla="*/ 4048459 w 6429829"/>
              <a:gd name="connsiteY4635" fmla="*/ 5468805 h 6857999"/>
              <a:gd name="connsiteX4636" fmla="*/ 4056489 w 6429829"/>
              <a:gd name="connsiteY4636" fmla="*/ 5465955 h 6857999"/>
              <a:gd name="connsiteX4637" fmla="*/ 4063270 w 6429829"/>
              <a:gd name="connsiteY4637" fmla="*/ 5464546 h 6857999"/>
              <a:gd name="connsiteX4638" fmla="*/ 4069750 w 6429829"/>
              <a:gd name="connsiteY4638" fmla="*/ 5464472 h 6857999"/>
              <a:gd name="connsiteX4639" fmla="*/ 4073785 w 6429829"/>
              <a:gd name="connsiteY4639" fmla="*/ 5464997 h 6857999"/>
              <a:gd name="connsiteX4640" fmla="*/ 4078622 w 6429829"/>
              <a:gd name="connsiteY4640" fmla="*/ 5466082 h 6857999"/>
              <a:gd name="connsiteX4641" fmla="*/ 4081411 w 6429829"/>
              <a:gd name="connsiteY4641" fmla="*/ 5468046 h 6857999"/>
              <a:gd name="connsiteX4642" fmla="*/ 4082950 w 6429829"/>
              <a:gd name="connsiteY4642" fmla="*/ 5471451 h 6857999"/>
              <a:gd name="connsiteX4643" fmla="*/ 4083146 w 6429829"/>
              <a:gd name="connsiteY4643" fmla="*/ 5474680 h 6857999"/>
              <a:gd name="connsiteX4644" fmla="*/ 4083191 w 6429829"/>
              <a:gd name="connsiteY4644" fmla="*/ 5478577 h 6857999"/>
              <a:gd name="connsiteX4645" fmla="*/ 4082139 w 6429829"/>
              <a:gd name="connsiteY4645" fmla="*/ 5483247 h 6857999"/>
              <a:gd name="connsiteX4646" fmla="*/ 4079741 w 6429829"/>
              <a:gd name="connsiteY4646" fmla="*/ 5487742 h 6857999"/>
              <a:gd name="connsiteX4647" fmla="*/ 4075448 w 6429829"/>
              <a:gd name="connsiteY4647" fmla="*/ 5492449 h 6857999"/>
              <a:gd name="connsiteX4648" fmla="*/ 4070207 w 6429829"/>
              <a:gd name="connsiteY4648" fmla="*/ 5497261 h 6857999"/>
              <a:gd name="connsiteX4649" fmla="*/ 4063870 w 6429829"/>
              <a:gd name="connsiteY4649" fmla="*/ 5502847 h 6857999"/>
              <a:gd name="connsiteX4650" fmla="*/ 4056734 w 6429829"/>
              <a:gd name="connsiteY4650" fmla="*/ 5507872 h 6857999"/>
              <a:gd name="connsiteX4651" fmla="*/ 4063793 w 6429829"/>
              <a:gd name="connsiteY4651" fmla="*/ 5523664 h 6857999"/>
              <a:gd name="connsiteX4652" fmla="*/ 4071303 w 6429829"/>
              <a:gd name="connsiteY4652" fmla="*/ 5537456 h 6857999"/>
              <a:gd name="connsiteX4653" fmla="*/ 4075822 w 6429829"/>
              <a:gd name="connsiteY4653" fmla="*/ 5552233 h 6857999"/>
              <a:gd name="connsiteX4654" fmla="*/ 4077009 w 6429829"/>
              <a:gd name="connsiteY4654" fmla="*/ 5559254 h 6857999"/>
              <a:gd name="connsiteX4655" fmla="*/ 4078596 w 6429829"/>
              <a:gd name="connsiteY4655" fmla="*/ 5566554 h 6857999"/>
              <a:gd name="connsiteX4656" fmla="*/ 4078836 w 6429829"/>
              <a:gd name="connsiteY4656" fmla="*/ 5573681 h 6857999"/>
              <a:gd name="connsiteX4657" fmla="*/ 4077430 w 6429829"/>
              <a:gd name="connsiteY4657" fmla="*/ 5581966 h 6857999"/>
              <a:gd name="connsiteX4658" fmla="*/ 4076026 w 6429829"/>
              <a:gd name="connsiteY4658" fmla="*/ 5590251 h 6857999"/>
              <a:gd name="connsiteX4659" fmla="*/ 4073670 w 6429829"/>
              <a:gd name="connsiteY4659" fmla="*/ 5598644 h 6857999"/>
              <a:gd name="connsiteX4660" fmla="*/ 4070468 w 6429829"/>
              <a:gd name="connsiteY4660" fmla="*/ 5608756 h 6857999"/>
              <a:gd name="connsiteX4661" fmla="*/ 4065521 w 6429829"/>
              <a:gd name="connsiteY4661" fmla="*/ 5618412 h 6857999"/>
              <a:gd name="connsiteX4662" fmla="*/ 4059326 w 6429829"/>
              <a:gd name="connsiteY4662" fmla="*/ 5629509 h 6857999"/>
              <a:gd name="connsiteX4663" fmla="*/ 4052582 w 6429829"/>
              <a:gd name="connsiteY4663" fmla="*/ 5640993 h 6857999"/>
              <a:gd name="connsiteX4664" fmla="*/ 4054725 w 6429829"/>
              <a:gd name="connsiteY4664" fmla="*/ 5641729 h 6857999"/>
              <a:gd name="connsiteX4665" fmla="*/ 4057566 w 6429829"/>
              <a:gd name="connsiteY4665" fmla="*/ 5641412 h 6857999"/>
              <a:gd name="connsiteX4666" fmla="*/ 4059062 w 6429829"/>
              <a:gd name="connsiteY4666" fmla="*/ 5640919 h 6857999"/>
              <a:gd name="connsiteX4667" fmla="*/ 4060710 w 6429829"/>
              <a:gd name="connsiteY4667" fmla="*/ 5639759 h 6857999"/>
              <a:gd name="connsiteX4668" fmla="*/ 4064700 w 6429829"/>
              <a:gd name="connsiteY4668" fmla="*/ 5636388 h 6857999"/>
              <a:gd name="connsiteX4669" fmla="*/ 4067496 w 6429829"/>
              <a:gd name="connsiteY4669" fmla="*/ 5632173 h 6857999"/>
              <a:gd name="connsiteX4670" fmla="*/ 4072693 w 6429829"/>
              <a:gd name="connsiteY4670" fmla="*/ 5623464 h 6857999"/>
              <a:gd name="connsiteX4671" fmla="*/ 4076090 w 6429829"/>
              <a:gd name="connsiteY4671" fmla="*/ 5616580 h 6857999"/>
              <a:gd name="connsiteX4672" fmla="*/ 4079421 w 6429829"/>
              <a:gd name="connsiteY4672" fmla="*/ 5624337 h 6857999"/>
              <a:gd name="connsiteX4673" fmla="*/ 4084990 w 6429829"/>
              <a:gd name="connsiteY4673" fmla="*/ 5634444 h 6857999"/>
              <a:gd name="connsiteX4674" fmla="*/ 4101808 w 6429829"/>
              <a:gd name="connsiteY4674" fmla="*/ 5660202 h 6857999"/>
              <a:gd name="connsiteX4675" fmla="*/ 4110514 w 6429829"/>
              <a:gd name="connsiteY4675" fmla="*/ 5674834 h 6857999"/>
              <a:gd name="connsiteX4676" fmla="*/ 4117873 w 6429829"/>
              <a:gd name="connsiteY4676" fmla="*/ 5689294 h 6857999"/>
              <a:gd name="connsiteX4677" fmla="*/ 4125232 w 6429829"/>
              <a:gd name="connsiteY4677" fmla="*/ 5703753 h 6857999"/>
              <a:gd name="connsiteX4678" fmla="*/ 4129653 w 6429829"/>
              <a:gd name="connsiteY4678" fmla="*/ 5716915 h 6857999"/>
              <a:gd name="connsiteX4679" fmla="*/ 4137675 w 6429829"/>
              <a:gd name="connsiteY4679" fmla="*/ 5720244 h 6857999"/>
              <a:gd name="connsiteX4680" fmla="*/ 4143801 w 6429829"/>
              <a:gd name="connsiteY4680" fmla="*/ 5723785 h 6857999"/>
              <a:gd name="connsiteX4681" fmla="*/ 4148983 w 6429829"/>
              <a:gd name="connsiteY4681" fmla="*/ 5727434 h 6857999"/>
              <a:gd name="connsiteX4682" fmla="*/ 4154011 w 6429829"/>
              <a:gd name="connsiteY4682" fmla="*/ 5731749 h 6857999"/>
              <a:gd name="connsiteX4683" fmla="*/ 4156597 w 6429829"/>
              <a:gd name="connsiteY4683" fmla="*/ 5736662 h 6857999"/>
              <a:gd name="connsiteX4684" fmla="*/ 4159581 w 6429829"/>
              <a:gd name="connsiteY4684" fmla="*/ 5741856 h 6857999"/>
              <a:gd name="connsiteX4685" fmla="*/ 4163109 w 6429829"/>
              <a:gd name="connsiteY4685" fmla="*/ 5752842 h 6857999"/>
              <a:gd name="connsiteX4686" fmla="*/ 4165933 w 6429829"/>
              <a:gd name="connsiteY4686" fmla="*/ 5764881 h 6857999"/>
              <a:gd name="connsiteX4687" fmla="*/ 4168459 w 6429829"/>
              <a:gd name="connsiteY4687" fmla="*/ 5778254 h 6857999"/>
              <a:gd name="connsiteX4688" fmla="*/ 4173128 w 6429829"/>
              <a:gd name="connsiteY4688" fmla="*/ 5792364 h 6857999"/>
              <a:gd name="connsiteX4689" fmla="*/ 4175509 w 6429829"/>
              <a:gd name="connsiteY4689" fmla="*/ 5800227 h 6857999"/>
              <a:gd name="connsiteX4690" fmla="*/ 4178441 w 6429829"/>
              <a:gd name="connsiteY4690" fmla="*/ 5807703 h 6857999"/>
              <a:gd name="connsiteX4691" fmla="*/ 4181734 w 6429829"/>
              <a:gd name="connsiteY4691" fmla="*/ 5805383 h 6857999"/>
              <a:gd name="connsiteX4692" fmla="*/ 4183532 w 6429829"/>
              <a:gd name="connsiteY4692" fmla="*/ 5803556 h 6857999"/>
              <a:gd name="connsiteX4693" fmla="*/ 4184231 w 6429829"/>
              <a:gd name="connsiteY4693" fmla="*/ 5802503 h 6857999"/>
              <a:gd name="connsiteX4694" fmla="*/ 4184133 w 6429829"/>
              <a:gd name="connsiteY4694" fmla="*/ 5800888 h 6857999"/>
              <a:gd name="connsiteX4695" fmla="*/ 4183238 w 6429829"/>
              <a:gd name="connsiteY4695" fmla="*/ 5798712 h 6857999"/>
              <a:gd name="connsiteX4696" fmla="*/ 4182194 w 6429829"/>
              <a:gd name="connsiteY4696" fmla="*/ 5797202 h 6857999"/>
              <a:gd name="connsiteX4697" fmla="*/ 4210529 w 6429829"/>
              <a:gd name="connsiteY4697" fmla="*/ 5821022 h 6857999"/>
              <a:gd name="connsiteX4698" fmla="*/ 4237615 w 6429829"/>
              <a:gd name="connsiteY4698" fmla="*/ 5846281 h 6857999"/>
              <a:gd name="connsiteX4699" fmla="*/ 4263905 w 6429829"/>
              <a:gd name="connsiteY4699" fmla="*/ 5870979 h 6857999"/>
              <a:gd name="connsiteX4700" fmla="*/ 4291292 w 6429829"/>
              <a:gd name="connsiteY4700" fmla="*/ 5894905 h 6857999"/>
              <a:gd name="connsiteX4701" fmla="*/ 4304387 w 6429829"/>
              <a:gd name="connsiteY4701" fmla="*/ 5906447 h 6857999"/>
              <a:gd name="connsiteX4702" fmla="*/ 4319129 w 6429829"/>
              <a:gd name="connsiteY4702" fmla="*/ 5916828 h 6857999"/>
              <a:gd name="connsiteX4703" fmla="*/ 4333872 w 6429829"/>
              <a:gd name="connsiteY4703" fmla="*/ 5927211 h 6857999"/>
              <a:gd name="connsiteX4704" fmla="*/ 4349464 w 6429829"/>
              <a:gd name="connsiteY4704" fmla="*/ 5935872 h 6857999"/>
              <a:gd name="connsiteX4705" fmla="*/ 4364906 w 6429829"/>
              <a:gd name="connsiteY4705" fmla="*/ 5945200 h 6857999"/>
              <a:gd name="connsiteX4706" fmla="*/ 4382295 w 6429829"/>
              <a:gd name="connsiteY4706" fmla="*/ 5952035 h 6857999"/>
              <a:gd name="connsiteX4707" fmla="*/ 4400081 w 6429829"/>
              <a:gd name="connsiteY4707" fmla="*/ 5959151 h 6857999"/>
              <a:gd name="connsiteX4708" fmla="*/ 4418718 w 6429829"/>
              <a:gd name="connsiteY4708" fmla="*/ 5964546 h 6857999"/>
              <a:gd name="connsiteX4709" fmla="*/ 4413627 w 6429829"/>
              <a:gd name="connsiteY4709" fmla="*/ 5968691 h 6857999"/>
              <a:gd name="connsiteX4710" fmla="*/ 4409236 w 6429829"/>
              <a:gd name="connsiteY4710" fmla="*/ 5971782 h 6857999"/>
              <a:gd name="connsiteX4711" fmla="*/ 4405148 w 6429829"/>
              <a:gd name="connsiteY4711" fmla="*/ 5973540 h 6857999"/>
              <a:gd name="connsiteX4712" fmla="*/ 4401208 w 6429829"/>
              <a:gd name="connsiteY4712" fmla="*/ 5974631 h 6857999"/>
              <a:gd name="connsiteX4713" fmla="*/ 4396968 w 6429829"/>
              <a:gd name="connsiteY4713" fmla="*/ 5977057 h 6857999"/>
              <a:gd name="connsiteX4714" fmla="*/ 4392330 w 6429829"/>
              <a:gd name="connsiteY4714" fmla="*/ 5979200 h 6857999"/>
              <a:gd name="connsiteX4715" fmla="*/ 4387089 w 6429829"/>
              <a:gd name="connsiteY4715" fmla="*/ 5984014 h 6857999"/>
              <a:gd name="connsiteX4716" fmla="*/ 4381548 w 6429829"/>
              <a:gd name="connsiteY4716" fmla="*/ 5990161 h 6857999"/>
              <a:gd name="connsiteX4717" fmla="*/ 4378851 w 6429829"/>
              <a:gd name="connsiteY4717" fmla="*/ 5995990 h 6857999"/>
              <a:gd name="connsiteX4718" fmla="*/ 4378893 w 6429829"/>
              <a:gd name="connsiteY4718" fmla="*/ 5999886 h 6857999"/>
              <a:gd name="connsiteX4719" fmla="*/ 4380586 w 6429829"/>
              <a:gd name="connsiteY4719" fmla="*/ 6002623 h 6857999"/>
              <a:gd name="connsiteX4720" fmla="*/ 4381881 w 6429829"/>
              <a:gd name="connsiteY4720" fmla="*/ 6005080 h 6857999"/>
              <a:gd name="connsiteX4721" fmla="*/ 4385367 w 6429829"/>
              <a:gd name="connsiteY4721" fmla="*/ 6005990 h 6857999"/>
              <a:gd name="connsiteX4722" fmla="*/ 4388455 w 6429829"/>
              <a:gd name="connsiteY4722" fmla="*/ 6006621 h 6857999"/>
              <a:gd name="connsiteX4723" fmla="*/ 4392646 w 6429829"/>
              <a:gd name="connsiteY4723" fmla="*/ 6006477 h 6857999"/>
              <a:gd name="connsiteX4724" fmla="*/ 4396982 w 6429829"/>
              <a:gd name="connsiteY4724" fmla="*/ 6005668 h 6857999"/>
              <a:gd name="connsiteX4725" fmla="*/ 4402418 w 6429829"/>
              <a:gd name="connsiteY4725" fmla="*/ 6004085 h 6857999"/>
              <a:gd name="connsiteX4726" fmla="*/ 4408004 w 6429829"/>
              <a:gd name="connsiteY4726" fmla="*/ 6001835 h 6857999"/>
              <a:gd name="connsiteX4727" fmla="*/ 4412792 w 6429829"/>
              <a:gd name="connsiteY4727" fmla="*/ 5999022 h 6857999"/>
              <a:gd name="connsiteX4728" fmla="*/ 4417580 w 6429829"/>
              <a:gd name="connsiteY4728" fmla="*/ 5996212 h 6857999"/>
              <a:gd name="connsiteX4729" fmla="*/ 4422520 w 6429829"/>
              <a:gd name="connsiteY4729" fmla="*/ 5992733 h 6857999"/>
              <a:gd name="connsiteX4730" fmla="*/ 4426513 w 6429829"/>
              <a:gd name="connsiteY4730" fmla="*/ 5989360 h 6857999"/>
              <a:gd name="connsiteX4731" fmla="*/ 4430506 w 6429829"/>
              <a:gd name="connsiteY4731" fmla="*/ 5985988 h 6857999"/>
              <a:gd name="connsiteX4732" fmla="*/ 4432753 w 6429829"/>
              <a:gd name="connsiteY4732" fmla="*/ 5982160 h 6857999"/>
              <a:gd name="connsiteX4733" fmla="*/ 4431303 w 6429829"/>
              <a:gd name="connsiteY4733" fmla="*/ 5986548 h 6857999"/>
              <a:gd name="connsiteX4734" fmla="*/ 4431446 w 6429829"/>
              <a:gd name="connsiteY4734" fmla="*/ 5992060 h 6857999"/>
              <a:gd name="connsiteX4735" fmla="*/ 4432436 w 6429829"/>
              <a:gd name="connsiteY4735" fmla="*/ 5995852 h 6857999"/>
              <a:gd name="connsiteX4736" fmla="*/ 4433829 w 6429829"/>
              <a:gd name="connsiteY4736" fmla="*/ 5999922 h 6857999"/>
              <a:gd name="connsiteX4737" fmla="*/ 4437264 w 6429829"/>
              <a:gd name="connsiteY4737" fmla="*/ 6003115 h 6857999"/>
              <a:gd name="connsiteX4738" fmla="*/ 4441098 w 6429829"/>
              <a:gd name="connsiteY4738" fmla="*/ 6006588 h 6857999"/>
              <a:gd name="connsiteX4739" fmla="*/ 4445480 w 6429829"/>
              <a:gd name="connsiteY4739" fmla="*/ 6009675 h 6857999"/>
              <a:gd name="connsiteX4740" fmla="*/ 4450810 w 6429829"/>
              <a:gd name="connsiteY4740" fmla="*/ 6012655 h 6857999"/>
              <a:gd name="connsiteX4741" fmla="*/ 4456990 w 6429829"/>
              <a:gd name="connsiteY4741" fmla="*/ 6013915 h 6857999"/>
              <a:gd name="connsiteX4742" fmla="*/ 4464365 w 6429829"/>
              <a:gd name="connsiteY4742" fmla="*/ 6016017 h 6857999"/>
              <a:gd name="connsiteX4743" fmla="*/ 4479965 w 6429829"/>
              <a:gd name="connsiteY4743" fmla="*/ 6018500 h 6857999"/>
              <a:gd name="connsiteX4744" fmla="*/ 4497309 w 6429829"/>
              <a:gd name="connsiteY4744" fmla="*/ 6021438 h 6857999"/>
              <a:gd name="connsiteX4745" fmla="*/ 4515351 w 6429829"/>
              <a:gd name="connsiteY4745" fmla="*/ 6023323 h 6857999"/>
              <a:gd name="connsiteX4746" fmla="*/ 4553031 w 6429829"/>
              <a:gd name="connsiteY4746" fmla="*/ 6028215 h 6857999"/>
              <a:gd name="connsiteX4747" fmla="*/ 4570924 w 6429829"/>
              <a:gd name="connsiteY4747" fmla="*/ 6030766 h 6857999"/>
              <a:gd name="connsiteX4748" fmla="*/ 4588116 w 6429829"/>
              <a:gd name="connsiteY4748" fmla="*/ 6034371 h 6857999"/>
              <a:gd name="connsiteX4749" fmla="*/ 4596039 w 6429829"/>
              <a:gd name="connsiteY4749" fmla="*/ 6036087 h 6857999"/>
              <a:gd name="connsiteX4750" fmla="*/ 4605461 w 6429829"/>
              <a:gd name="connsiteY4750" fmla="*/ 6037310 h 6857999"/>
              <a:gd name="connsiteX4751" fmla="*/ 4612437 w 6429829"/>
              <a:gd name="connsiteY4751" fmla="*/ 6039130 h 6857999"/>
              <a:gd name="connsiteX4752" fmla="*/ 4618713 w 6429829"/>
              <a:gd name="connsiteY4752" fmla="*/ 6042006 h 6857999"/>
              <a:gd name="connsiteX4753" fmla="*/ 4625541 w 6429829"/>
              <a:gd name="connsiteY4753" fmla="*/ 6044494 h 6857999"/>
              <a:gd name="connsiteX4754" fmla="*/ 4631269 w 6429829"/>
              <a:gd name="connsiteY4754" fmla="*/ 6047755 h 6857999"/>
              <a:gd name="connsiteX4755" fmla="*/ 4635502 w 6429829"/>
              <a:gd name="connsiteY4755" fmla="*/ 6051509 h 6857999"/>
              <a:gd name="connsiteX4756" fmla="*/ 4639033 w 6429829"/>
              <a:gd name="connsiteY4756" fmla="*/ 6056316 h 6857999"/>
              <a:gd name="connsiteX4757" fmla="*/ 4638036 w 6429829"/>
              <a:gd name="connsiteY4757" fmla="*/ 6058704 h 6857999"/>
              <a:gd name="connsiteX4758" fmla="*/ 4632645 w 6429829"/>
              <a:gd name="connsiteY4758" fmla="*/ 6064183 h 6857999"/>
              <a:gd name="connsiteX4759" fmla="*/ 4628750 w 6429829"/>
              <a:gd name="connsiteY4759" fmla="*/ 6069172 h 6857999"/>
              <a:gd name="connsiteX4760" fmla="*/ 4626253 w 6429829"/>
              <a:gd name="connsiteY4760" fmla="*/ 6072051 h 6857999"/>
              <a:gd name="connsiteX4761" fmla="*/ 4628697 w 6429829"/>
              <a:gd name="connsiteY4761" fmla="*/ 6071453 h 6857999"/>
              <a:gd name="connsiteX4762" fmla="*/ 4634133 w 6429829"/>
              <a:gd name="connsiteY4762" fmla="*/ 6069870 h 6857999"/>
              <a:gd name="connsiteX4763" fmla="*/ 4638621 w 6429829"/>
              <a:gd name="connsiteY4763" fmla="*/ 6068393 h 6857999"/>
              <a:gd name="connsiteX4764" fmla="*/ 4644855 w 6429829"/>
              <a:gd name="connsiteY4764" fmla="*/ 6067371 h 6857999"/>
              <a:gd name="connsiteX4765" fmla="*/ 4646200 w 6429829"/>
              <a:gd name="connsiteY4765" fmla="*/ 6067545 h 6857999"/>
              <a:gd name="connsiteX4766" fmla="*/ 4648094 w 6429829"/>
              <a:gd name="connsiteY4766" fmla="*/ 6067334 h 6857999"/>
              <a:gd name="connsiteX4767" fmla="*/ 4648891 w 6429829"/>
              <a:gd name="connsiteY4767" fmla="*/ 6067895 h 6857999"/>
              <a:gd name="connsiteX4768" fmla="*/ 4648041 w 6429829"/>
              <a:gd name="connsiteY4768" fmla="*/ 6069615 h 6857999"/>
              <a:gd name="connsiteX4769" fmla="*/ 4646643 w 6429829"/>
              <a:gd name="connsiteY4769" fmla="*/ 6071723 h 6857999"/>
              <a:gd name="connsiteX4770" fmla="*/ 4643898 w 6429829"/>
              <a:gd name="connsiteY4770" fmla="*/ 6073655 h 6857999"/>
              <a:gd name="connsiteX4771" fmla="*/ 4633718 w 6429829"/>
              <a:gd name="connsiteY4771" fmla="*/ 6081946 h 6857999"/>
              <a:gd name="connsiteX4772" fmla="*/ 4644590 w 6429829"/>
              <a:gd name="connsiteY4772" fmla="*/ 6078780 h 6857999"/>
              <a:gd name="connsiteX4773" fmla="*/ 4655461 w 6429829"/>
              <a:gd name="connsiteY4773" fmla="*/ 6075614 h 6857999"/>
              <a:gd name="connsiteX4774" fmla="*/ 4664534 w 6429829"/>
              <a:gd name="connsiteY4774" fmla="*/ 6074275 h 6857999"/>
              <a:gd name="connsiteX4775" fmla="*/ 4673061 w 6429829"/>
              <a:gd name="connsiteY4775" fmla="*/ 6073322 h 6857999"/>
              <a:gd name="connsiteX4776" fmla="*/ 4681834 w 6429829"/>
              <a:gd name="connsiteY4776" fmla="*/ 6073316 h 6857999"/>
              <a:gd name="connsiteX4777" fmla="*/ 4690459 w 6429829"/>
              <a:gd name="connsiteY4777" fmla="*/ 6073977 h 6857999"/>
              <a:gd name="connsiteX4778" fmla="*/ 4706208 w 6429829"/>
              <a:gd name="connsiteY4778" fmla="*/ 6075794 h 6857999"/>
              <a:gd name="connsiteX4779" fmla="*/ 4722904 w 6429829"/>
              <a:gd name="connsiteY4779" fmla="*/ 6077503 h 6857999"/>
              <a:gd name="connsiteX4780" fmla="*/ 4739601 w 6429829"/>
              <a:gd name="connsiteY4780" fmla="*/ 6079213 h 6857999"/>
              <a:gd name="connsiteX4781" fmla="*/ 4748374 w 6429829"/>
              <a:gd name="connsiteY4781" fmla="*/ 6079208 h 6857999"/>
              <a:gd name="connsiteX4782" fmla="*/ 4756749 w 6429829"/>
              <a:gd name="connsiteY4782" fmla="*/ 6078923 h 6857999"/>
              <a:gd name="connsiteX4783" fmla="*/ 4765274 w 6429829"/>
              <a:gd name="connsiteY4783" fmla="*/ 6077969 h 6857999"/>
              <a:gd name="connsiteX4784" fmla="*/ 4774747 w 6429829"/>
              <a:gd name="connsiteY4784" fmla="*/ 6076909 h 6857999"/>
              <a:gd name="connsiteX4785" fmla="*/ 4776343 w 6429829"/>
              <a:gd name="connsiteY4785" fmla="*/ 6078032 h 6857999"/>
              <a:gd name="connsiteX4786" fmla="*/ 4777138 w 6429829"/>
              <a:gd name="connsiteY4786" fmla="*/ 6078592 h 6857999"/>
              <a:gd name="connsiteX4787" fmla="*/ 4778280 w 6429829"/>
              <a:gd name="connsiteY4787" fmla="*/ 6081717 h 6857999"/>
              <a:gd name="connsiteX4788" fmla="*/ 4776431 w 6429829"/>
              <a:gd name="connsiteY4788" fmla="*/ 6085825 h 6857999"/>
              <a:gd name="connsiteX4789" fmla="*/ 4774581 w 6429829"/>
              <a:gd name="connsiteY4789" fmla="*/ 6089934 h 6857999"/>
              <a:gd name="connsiteX4790" fmla="*/ 4770687 w 6429829"/>
              <a:gd name="connsiteY4790" fmla="*/ 6094922 h 6857999"/>
              <a:gd name="connsiteX4791" fmla="*/ 4766792 w 6429829"/>
              <a:gd name="connsiteY4791" fmla="*/ 6099909 h 6857999"/>
              <a:gd name="connsiteX4792" fmla="*/ 4761952 w 6429829"/>
              <a:gd name="connsiteY4792" fmla="*/ 6105001 h 6857999"/>
              <a:gd name="connsiteX4793" fmla="*/ 4757011 w 6429829"/>
              <a:gd name="connsiteY4793" fmla="*/ 6108480 h 6857999"/>
              <a:gd name="connsiteX4794" fmla="*/ 4785421 w 6429829"/>
              <a:gd name="connsiteY4794" fmla="*/ 6111482 h 6857999"/>
              <a:gd name="connsiteX4795" fmla="*/ 4788264 w 6429829"/>
              <a:gd name="connsiteY4795" fmla="*/ 6111165 h 6857999"/>
              <a:gd name="connsiteX4796" fmla="*/ 4789209 w 6429829"/>
              <a:gd name="connsiteY4796" fmla="*/ 6111058 h 6857999"/>
              <a:gd name="connsiteX4797" fmla="*/ 4790858 w 6429829"/>
              <a:gd name="connsiteY4797" fmla="*/ 6109898 h 6857999"/>
              <a:gd name="connsiteX4798" fmla="*/ 4792502 w 6429829"/>
              <a:gd name="connsiteY4798" fmla="*/ 6108740 h 6857999"/>
              <a:gd name="connsiteX4799" fmla="*/ 4793654 w 6429829"/>
              <a:gd name="connsiteY4799" fmla="*/ 6105684 h 6857999"/>
              <a:gd name="connsiteX4800" fmla="*/ 4794406 w 6429829"/>
              <a:gd name="connsiteY4800" fmla="*/ 6102349 h 6857999"/>
              <a:gd name="connsiteX4801" fmla="*/ 4796007 w 6429829"/>
              <a:gd name="connsiteY4801" fmla="*/ 6097293 h 6857999"/>
              <a:gd name="connsiteX4802" fmla="*/ 4798006 w 6429829"/>
              <a:gd name="connsiteY4802" fmla="*/ 6092517 h 6857999"/>
              <a:gd name="connsiteX4803" fmla="*/ 4801804 w 6429829"/>
              <a:gd name="connsiteY4803" fmla="*/ 6085915 h 6857999"/>
              <a:gd name="connsiteX4804" fmla="*/ 4804150 w 6429829"/>
              <a:gd name="connsiteY4804" fmla="*/ 6083702 h 6857999"/>
              <a:gd name="connsiteX4805" fmla="*/ 4807345 w 6429829"/>
              <a:gd name="connsiteY4805" fmla="*/ 6079768 h 6857999"/>
              <a:gd name="connsiteX4806" fmla="*/ 4816058 w 6429829"/>
              <a:gd name="connsiteY4806" fmla="*/ 6088224 h 6857999"/>
              <a:gd name="connsiteX4807" fmla="*/ 4825718 w 6429829"/>
              <a:gd name="connsiteY4807" fmla="*/ 6096573 h 6857999"/>
              <a:gd name="connsiteX4808" fmla="*/ 4834034 w 6429829"/>
              <a:gd name="connsiteY4808" fmla="*/ 6104747 h 6857999"/>
              <a:gd name="connsiteX4809" fmla="*/ 4843046 w 6429829"/>
              <a:gd name="connsiteY4809" fmla="*/ 6111867 h 6857999"/>
              <a:gd name="connsiteX4810" fmla="*/ 4847031 w 6429829"/>
              <a:gd name="connsiteY4810" fmla="*/ 6114674 h 6857999"/>
              <a:gd name="connsiteX4811" fmla="*/ 4851963 w 6429829"/>
              <a:gd name="connsiteY4811" fmla="*/ 6117374 h 6857999"/>
              <a:gd name="connsiteX4812" fmla="*/ 4857991 w 6429829"/>
              <a:gd name="connsiteY4812" fmla="*/ 6119301 h 6857999"/>
              <a:gd name="connsiteX4813" fmla="*/ 4863773 w 6429829"/>
              <a:gd name="connsiteY4813" fmla="*/ 6120280 h 6857999"/>
              <a:gd name="connsiteX4814" fmla="*/ 4870254 w 6429829"/>
              <a:gd name="connsiteY4814" fmla="*/ 6120206 h 6857999"/>
              <a:gd name="connsiteX4815" fmla="*/ 4877283 w 6429829"/>
              <a:gd name="connsiteY4815" fmla="*/ 6119746 h 6857999"/>
              <a:gd name="connsiteX4816" fmla="*/ 4885408 w 6429829"/>
              <a:gd name="connsiteY4816" fmla="*/ 6118512 h 6857999"/>
              <a:gd name="connsiteX4817" fmla="*/ 4893988 w 6429829"/>
              <a:gd name="connsiteY4817" fmla="*/ 6115276 h 6857999"/>
              <a:gd name="connsiteX4818" fmla="*/ 4890490 w 6429829"/>
              <a:gd name="connsiteY4818" fmla="*/ 6120545 h 6857999"/>
              <a:gd name="connsiteX4819" fmla="*/ 4886996 w 6429829"/>
              <a:gd name="connsiteY4819" fmla="*/ 6125813 h 6857999"/>
              <a:gd name="connsiteX4820" fmla="*/ 4884394 w 6429829"/>
              <a:gd name="connsiteY4820" fmla="*/ 6133257 h 6857999"/>
              <a:gd name="connsiteX4821" fmla="*/ 4882491 w 6429829"/>
              <a:gd name="connsiteY4821" fmla="*/ 6139647 h 6857999"/>
              <a:gd name="connsiteX4822" fmla="*/ 4879492 w 6429829"/>
              <a:gd name="connsiteY4822" fmla="*/ 6146810 h 6857999"/>
              <a:gd name="connsiteX4823" fmla="*/ 4885079 w 6429829"/>
              <a:gd name="connsiteY4823" fmla="*/ 6144560 h 6857999"/>
              <a:gd name="connsiteX4824" fmla="*/ 4890513 w 6429829"/>
              <a:gd name="connsiteY4824" fmla="*/ 6142977 h 6857999"/>
              <a:gd name="connsiteX4825" fmla="*/ 4895799 w 6429829"/>
              <a:gd name="connsiteY4825" fmla="*/ 6142061 h 6857999"/>
              <a:gd name="connsiteX4826" fmla="*/ 4900535 w 6429829"/>
              <a:gd name="connsiteY4826" fmla="*/ 6141532 h 6857999"/>
              <a:gd name="connsiteX4827" fmla="*/ 4910505 w 6429829"/>
              <a:gd name="connsiteY4827" fmla="*/ 6142367 h 6857999"/>
              <a:gd name="connsiteX4828" fmla="*/ 4920074 w 6429829"/>
              <a:gd name="connsiteY4828" fmla="*/ 6142924 h 6857999"/>
              <a:gd name="connsiteX4829" fmla="*/ 4936470 w 6429829"/>
              <a:gd name="connsiteY4829" fmla="*/ 6145967 h 6857999"/>
              <a:gd name="connsiteX4830" fmla="*/ 4944544 w 6429829"/>
              <a:gd name="connsiteY4830" fmla="*/ 6147016 h 6857999"/>
              <a:gd name="connsiteX4831" fmla="*/ 4951025 w 6429829"/>
              <a:gd name="connsiteY4831" fmla="*/ 6146942 h 6857999"/>
              <a:gd name="connsiteX4832" fmla="*/ 4949175 w 6429829"/>
              <a:gd name="connsiteY4832" fmla="*/ 6151050 h 6857999"/>
              <a:gd name="connsiteX4833" fmla="*/ 4947079 w 6429829"/>
              <a:gd name="connsiteY4833" fmla="*/ 6154211 h 6857999"/>
              <a:gd name="connsiteX4834" fmla="*/ 4944431 w 6429829"/>
              <a:gd name="connsiteY4834" fmla="*/ 6157759 h 6857999"/>
              <a:gd name="connsiteX4835" fmla="*/ 4942237 w 6429829"/>
              <a:gd name="connsiteY4835" fmla="*/ 6159304 h 6857999"/>
              <a:gd name="connsiteX4836" fmla="*/ 4937297 w 6429829"/>
              <a:gd name="connsiteY4836" fmla="*/ 6162783 h 6857999"/>
              <a:gd name="connsiteX4837" fmla="*/ 4931712 w 6429829"/>
              <a:gd name="connsiteY4837" fmla="*/ 6165033 h 6857999"/>
              <a:gd name="connsiteX4838" fmla="*/ 4926674 w 6429829"/>
              <a:gd name="connsiteY4838" fmla="*/ 6166897 h 6857999"/>
              <a:gd name="connsiteX4839" fmla="*/ 4921884 w 6429829"/>
              <a:gd name="connsiteY4839" fmla="*/ 6169708 h 6857999"/>
              <a:gd name="connsiteX4840" fmla="*/ 4916946 w 6429829"/>
              <a:gd name="connsiteY4840" fmla="*/ 6173186 h 6857999"/>
              <a:gd name="connsiteX4841" fmla="*/ 4914601 w 6429829"/>
              <a:gd name="connsiteY4841" fmla="*/ 6175399 h 6857999"/>
              <a:gd name="connsiteX4842" fmla="*/ 4911956 w 6429829"/>
              <a:gd name="connsiteY4842" fmla="*/ 6178946 h 6857999"/>
              <a:gd name="connsiteX4843" fmla="*/ 4923171 w 6429829"/>
              <a:gd name="connsiteY4843" fmla="*/ 6178343 h 6857999"/>
              <a:gd name="connsiteX4844" fmla="*/ 4932839 w 6429829"/>
              <a:gd name="connsiteY4844" fmla="*/ 6180514 h 6857999"/>
              <a:gd name="connsiteX4845" fmla="*/ 4943056 w 6429829"/>
              <a:gd name="connsiteY4845" fmla="*/ 6182298 h 6857999"/>
              <a:gd name="connsiteX4846" fmla="*/ 4952573 w 6429829"/>
              <a:gd name="connsiteY4846" fmla="*/ 6185136 h 6857999"/>
              <a:gd name="connsiteX4847" fmla="*/ 4971704 w 6429829"/>
              <a:gd name="connsiteY4847" fmla="*/ 6192426 h 6857999"/>
              <a:gd name="connsiteX4848" fmla="*/ 4991636 w 6429829"/>
              <a:gd name="connsiteY4848" fmla="*/ 6200277 h 6857999"/>
              <a:gd name="connsiteX4849" fmla="*/ 5001552 w 6429829"/>
              <a:gd name="connsiteY4849" fmla="*/ 6203395 h 6857999"/>
              <a:gd name="connsiteX4850" fmla="*/ 5012414 w 6429829"/>
              <a:gd name="connsiteY4850" fmla="*/ 6206408 h 6857999"/>
              <a:gd name="connsiteX4851" fmla="*/ 5024128 w 6429829"/>
              <a:gd name="connsiteY4851" fmla="*/ 6207699 h 6857999"/>
              <a:gd name="connsiteX4852" fmla="*/ 5036389 w 6429829"/>
              <a:gd name="connsiteY4852" fmla="*/ 6208605 h 6857999"/>
              <a:gd name="connsiteX4853" fmla="*/ 5050447 w 6429829"/>
              <a:gd name="connsiteY4853" fmla="*/ 6207683 h 6857999"/>
              <a:gd name="connsiteX4854" fmla="*/ 5056529 w 6429829"/>
              <a:gd name="connsiteY4854" fmla="*/ 6207329 h 6857999"/>
              <a:gd name="connsiteX4855" fmla="*/ 5064410 w 6429829"/>
              <a:gd name="connsiteY4855" fmla="*/ 6205146 h 6857999"/>
              <a:gd name="connsiteX4856" fmla="*/ 5072136 w 6429829"/>
              <a:gd name="connsiteY4856" fmla="*/ 6203634 h 6857999"/>
              <a:gd name="connsiteX4857" fmla="*/ 5079068 w 6429829"/>
              <a:gd name="connsiteY4857" fmla="*/ 6201558 h 6857999"/>
              <a:gd name="connsiteX4858" fmla="*/ 5088443 w 6429829"/>
              <a:gd name="connsiteY4858" fmla="*/ 6198884 h 6857999"/>
              <a:gd name="connsiteX4859" fmla="*/ 5096622 w 6429829"/>
              <a:gd name="connsiteY4859" fmla="*/ 6195368 h 6857999"/>
              <a:gd name="connsiteX4860" fmla="*/ 5096215 w 6429829"/>
              <a:gd name="connsiteY4860" fmla="*/ 6201266 h 6857999"/>
              <a:gd name="connsiteX4861" fmla="*/ 5094615 w 6429829"/>
              <a:gd name="connsiteY4861" fmla="*/ 6206322 h 6857999"/>
              <a:gd name="connsiteX4862" fmla="*/ 5092369 w 6429829"/>
              <a:gd name="connsiteY4862" fmla="*/ 6210150 h 6857999"/>
              <a:gd name="connsiteX4863" fmla="*/ 5090020 w 6429829"/>
              <a:gd name="connsiteY4863" fmla="*/ 6212364 h 6857999"/>
              <a:gd name="connsiteX4864" fmla="*/ 5087429 w 6429829"/>
              <a:gd name="connsiteY4864" fmla="*/ 6213629 h 6857999"/>
              <a:gd name="connsiteX4865" fmla="*/ 5083488 w 6429829"/>
              <a:gd name="connsiteY4865" fmla="*/ 6214719 h 6857999"/>
              <a:gd name="connsiteX4866" fmla="*/ 5075910 w 6429829"/>
              <a:gd name="connsiteY4866" fmla="*/ 6215566 h 6857999"/>
              <a:gd name="connsiteX4867" fmla="*/ 5067934 w 6429829"/>
              <a:gd name="connsiteY4867" fmla="*/ 6216133 h 6857999"/>
              <a:gd name="connsiteX4868" fmla="*/ 5063197 w 6429829"/>
              <a:gd name="connsiteY4868" fmla="*/ 6216663 h 6857999"/>
              <a:gd name="connsiteX4869" fmla="*/ 5058312 w 6429829"/>
              <a:gd name="connsiteY4869" fmla="*/ 6217859 h 6857999"/>
              <a:gd name="connsiteX4870" fmla="*/ 5054223 w 6429829"/>
              <a:gd name="connsiteY4870" fmla="*/ 6219616 h 6857999"/>
              <a:gd name="connsiteX4871" fmla="*/ 5050380 w 6429829"/>
              <a:gd name="connsiteY4871" fmla="*/ 6222322 h 6857999"/>
              <a:gd name="connsiteX4872" fmla="*/ 5046786 w 6429829"/>
              <a:gd name="connsiteY4872" fmla="*/ 6225976 h 6857999"/>
              <a:gd name="connsiteX4873" fmla="*/ 5042893 w 6429829"/>
              <a:gd name="connsiteY4873" fmla="*/ 6230963 h 6857999"/>
              <a:gd name="connsiteX4874" fmla="*/ 5047175 w 6429829"/>
              <a:gd name="connsiteY4874" fmla="*/ 6232435 h 6857999"/>
              <a:gd name="connsiteX4875" fmla="*/ 5052560 w 6429829"/>
              <a:gd name="connsiteY4875" fmla="*/ 6233133 h 6857999"/>
              <a:gd name="connsiteX4876" fmla="*/ 5057145 w 6429829"/>
              <a:gd name="connsiteY4876" fmla="*/ 6233271 h 6857999"/>
              <a:gd name="connsiteX4877" fmla="*/ 5062430 w 6429829"/>
              <a:gd name="connsiteY4877" fmla="*/ 6232356 h 6857999"/>
              <a:gd name="connsiteX4878" fmla="*/ 5073249 w 6429829"/>
              <a:gd name="connsiteY4878" fmla="*/ 6231470 h 6857999"/>
              <a:gd name="connsiteX4879" fmla="*/ 5085465 w 6429829"/>
              <a:gd name="connsiteY4879" fmla="*/ 6228479 h 6857999"/>
              <a:gd name="connsiteX4880" fmla="*/ 5097434 w 6429829"/>
              <a:gd name="connsiteY4880" fmla="*/ 6224540 h 6857999"/>
              <a:gd name="connsiteX4881" fmla="*/ 5109553 w 6429829"/>
              <a:gd name="connsiteY4881" fmla="*/ 6219934 h 6857999"/>
              <a:gd name="connsiteX4882" fmla="*/ 5135836 w 6429829"/>
              <a:gd name="connsiteY4882" fmla="*/ 6209842 h 6857999"/>
              <a:gd name="connsiteX4883" fmla="*/ 5147955 w 6429829"/>
              <a:gd name="connsiteY4883" fmla="*/ 6205236 h 6857999"/>
              <a:gd name="connsiteX4884" fmla="*/ 5159925 w 6429829"/>
              <a:gd name="connsiteY4884" fmla="*/ 6201297 h 6857999"/>
              <a:gd name="connsiteX4885" fmla="*/ 5171741 w 6429829"/>
              <a:gd name="connsiteY4885" fmla="*/ 6198026 h 6857999"/>
              <a:gd name="connsiteX4886" fmla="*/ 5181912 w 6429829"/>
              <a:gd name="connsiteY4886" fmla="*/ 6195912 h 6857999"/>
              <a:gd name="connsiteX4887" fmla="*/ 5186649 w 6429829"/>
              <a:gd name="connsiteY4887" fmla="*/ 6195383 h 6857999"/>
              <a:gd name="connsiteX4888" fmla="*/ 5191633 w 6429829"/>
              <a:gd name="connsiteY4888" fmla="*/ 6195801 h 6857999"/>
              <a:gd name="connsiteX4889" fmla="*/ 5195520 w 6429829"/>
              <a:gd name="connsiteY4889" fmla="*/ 6196992 h 6857999"/>
              <a:gd name="connsiteX4890" fmla="*/ 5199557 w 6429829"/>
              <a:gd name="connsiteY4890" fmla="*/ 6197516 h 6857999"/>
              <a:gd name="connsiteX4891" fmla="*/ 5203293 w 6429829"/>
              <a:gd name="connsiteY4891" fmla="*/ 6199375 h 6857999"/>
              <a:gd name="connsiteX4892" fmla="*/ 5206480 w 6429829"/>
              <a:gd name="connsiteY4892" fmla="*/ 6201619 h 6857999"/>
              <a:gd name="connsiteX4893" fmla="*/ 5210067 w 6429829"/>
              <a:gd name="connsiteY4893" fmla="*/ 6204146 h 6857999"/>
              <a:gd name="connsiteX4894" fmla="*/ 5212953 w 6429829"/>
              <a:gd name="connsiteY4894" fmla="*/ 6207724 h 6857999"/>
              <a:gd name="connsiteX4895" fmla="*/ 5214848 w 6429829"/>
              <a:gd name="connsiteY4895" fmla="*/ 6207512 h 6857999"/>
              <a:gd name="connsiteX4896" fmla="*/ 5217292 w 6429829"/>
              <a:gd name="connsiteY4896" fmla="*/ 6206913 h 6857999"/>
              <a:gd name="connsiteX4897" fmla="*/ 5218938 w 6429829"/>
              <a:gd name="connsiteY4897" fmla="*/ 6205754 h 6857999"/>
              <a:gd name="connsiteX4898" fmla="*/ 5221133 w 6429829"/>
              <a:gd name="connsiteY4898" fmla="*/ 6204208 h 6857999"/>
              <a:gd name="connsiteX4899" fmla="*/ 5222833 w 6429829"/>
              <a:gd name="connsiteY4899" fmla="*/ 6200767 h 6857999"/>
              <a:gd name="connsiteX4900" fmla="*/ 5226728 w 6429829"/>
              <a:gd name="connsiteY4900" fmla="*/ 6195780 h 6857999"/>
              <a:gd name="connsiteX4901" fmla="*/ 5228727 w 6429829"/>
              <a:gd name="connsiteY4901" fmla="*/ 6191004 h 6857999"/>
              <a:gd name="connsiteX4902" fmla="*/ 5230975 w 6429829"/>
              <a:gd name="connsiteY4902" fmla="*/ 6187176 h 6857999"/>
              <a:gd name="connsiteX4903" fmla="*/ 5234420 w 6429829"/>
              <a:gd name="connsiteY4903" fmla="*/ 6184190 h 6857999"/>
              <a:gd name="connsiteX4904" fmla="*/ 5236614 w 6429829"/>
              <a:gd name="connsiteY4904" fmla="*/ 6182645 h 6857999"/>
              <a:gd name="connsiteX4905" fmla="*/ 5238657 w 6429829"/>
              <a:gd name="connsiteY4905" fmla="*/ 6181765 h 6857999"/>
              <a:gd name="connsiteX4906" fmla="*/ 5243936 w 6429829"/>
              <a:gd name="connsiteY4906" fmla="*/ 6187028 h 6857999"/>
              <a:gd name="connsiteX4907" fmla="*/ 5251011 w 6429829"/>
              <a:gd name="connsiteY4907" fmla="*/ 6190463 h 6857999"/>
              <a:gd name="connsiteX4908" fmla="*/ 5256739 w 6429829"/>
              <a:gd name="connsiteY4908" fmla="*/ 6193725 h 6857999"/>
              <a:gd name="connsiteX4909" fmla="*/ 5264113 w 6429829"/>
              <a:gd name="connsiteY4909" fmla="*/ 6195826 h 6857999"/>
              <a:gd name="connsiteX4910" fmla="*/ 5271639 w 6429829"/>
              <a:gd name="connsiteY4910" fmla="*/ 6197261 h 6857999"/>
              <a:gd name="connsiteX4911" fmla="*/ 5279863 w 6429829"/>
              <a:gd name="connsiteY4911" fmla="*/ 6197642 h 6857999"/>
              <a:gd name="connsiteX4912" fmla="*/ 5286741 w 6429829"/>
              <a:gd name="connsiteY4912" fmla="*/ 6197849 h 6857999"/>
              <a:gd name="connsiteX4913" fmla="*/ 5295817 w 6429829"/>
              <a:gd name="connsiteY4913" fmla="*/ 6196509 h 6857999"/>
              <a:gd name="connsiteX4914" fmla="*/ 5303940 w 6429829"/>
              <a:gd name="connsiteY4914" fmla="*/ 6195278 h 6857999"/>
              <a:gd name="connsiteX4915" fmla="*/ 5313313 w 6429829"/>
              <a:gd name="connsiteY4915" fmla="*/ 6192606 h 6857999"/>
              <a:gd name="connsiteX4916" fmla="*/ 5321193 w 6429829"/>
              <a:gd name="connsiteY4916" fmla="*/ 6190423 h 6857999"/>
              <a:gd name="connsiteX4917" fmla="*/ 5331665 w 6429829"/>
              <a:gd name="connsiteY4917" fmla="*/ 6186976 h 6857999"/>
              <a:gd name="connsiteX4918" fmla="*/ 5340394 w 6429829"/>
              <a:gd name="connsiteY4918" fmla="*/ 6183074 h 6857999"/>
              <a:gd name="connsiteX4919" fmla="*/ 5349523 w 6429829"/>
              <a:gd name="connsiteY4919" fmla="*/ 6179452 h 6857999"/>
              <a:gd name="connsiteX4920" fmla="*/ 5368226 w 6429829"/>
              <a:gd name="connsiteY4920" fmla="*/ 6170208 h 6857999"/>
              <a:gd name="connsiteX4921" fmla="*/ 5367218 w 6429829"/>
              <a:gd name="connsiteY4921" fmla="*/ 6178775 h 6857999"/>
              <a:gd name="connsiteX4922" fmla="*/ 5366511 w 6429829"/>
              <a:gd name="connsiteY4922" fmla="*/ 6186007 h 6857999"/>
              <a:gd name="connsiteX4923" fmla="*/ 5367150 w 6429829"/>
              <a:gd name="connsiteY4923" fmla="*/ 6193414 h 6857999"/>
              <a:gd name="connsiteX4924" fmla="*/ 5367842 w 6429829"/>
              <a:gd name="connsiteY4924" fmla="*/ 6198538 h 6857999"/>
              <a:gd name="connsiteX4925" fmla="*/ 5369480 w 6429829"/>
              <a:gd name="connsiteY4925" fmla="*/ 6203558 h 6857999"/>
              <a:gd name="connsiteX4926" fmla="*/ 5371819 w 6429829"/>
              <a:gd name="connsiteY4926" fmla="*/ 6207523 h 6857999"/>
              <a:gd name="connsiteX4927" fmla="*/ 5375254 w 6429829"/>
              <a:gd name="connsiteY4927" fmla="*/ 6210716 h 6857999"/>
              <a:gd name="connsiteX4928" fmla="*/ 5378990 w 6429829"/>
              <a:gd name="connsiteY4928" fmla="*/ 6212574 h 6857999"/>
              <a:gd name="connsiteX4929" fmla="*/ 5382876 w 6429829"/>
              <a:gd name="connsiteY4929" fmla="*/ 6213766 h 6857999"/>
              <a:gd name="connsiteX4930" fmla="*/ 5388259 w 6429829"/>
              <a:gd name="connsiteY4930" fmla="*/ 6214464 h 6857999"/>
              <a:gd name="connsiteX4931" fmla="*/ 5393643 w 6429829"/>
              <a:gd name="connsiteY4931" fmla="*/ 6215163 h 6857999"/>
              <a:gd name="connsiteX4932" fmla="*/ 5399175 w 6429829"/>
              <a:gd name="connsiteY4932" fmla="*/ 6215195 h 6857999"/>
              <a:gd name="connsiteX4933" fmla="*/ 5410543 w 6429829"/>
              <a:gd name="connsiteY4933" fmla="*/ 6213923 h 6857999"/>
              <a:gd name="connsiteX4934" fmla="*/ 5424107 w 6429829"/>
              <a:gd name="connsiteY4934" fmla="*/ 6211106 h 6857999"/>
              <a:gd name="connsiteX4935" fmla="*/ 5452080 w 6429829"/>
              <a:gd name="connsiteY4935" fmla="*/ 6203752 h 6857999"/>
              <a:gd name="connsiteX4936" fmla="*/ 5465245 w 6429829"/>
              <a:gd name="connsiteY4936" fmla="*/ 6200655 h 6857999"/>
              <a:gd name="connsiteX4937" fmla="*/ 5479204 w 6429829"/>
              <a:gd name="connsiteY4937" fmla="*/ 6198119 h 6857999"/>
              <a:gd name="connsiteX4938" fmla="*/ 5486235 w 6429829"/>
              <a:gd name="connsiteY4938" fmla="*/ 6197657 h 6857999"/>
              <a:gd name="connsiteX4939" fmla="*/ 5492166 w 6429829"/>
              <a:gd name="connsiteY4939" fmla="*/ 6197970 h 6857999"/>
              <a:gd name="connsiteX4940" fmla="*/ 5498097 w 6429829"/>
              <a:gd name="connsiteY4940" fmla="*/ 6198283 h 6857999"/>
              <a:gd name="connsiteX4941" fmla="*/ 5503878 w 6429829"/>
              <a:gd name="connsiteY4941" fmla="*/ 6199262 h 6857999"/>
              <a:gd name="connsiteX4942" fmla="*/ 5509112 w 6429829"/>
              <a:gd name="connsiteY4942" fmla="*/ 6200627 h 6857999"/>
              <a:gd name="connsiteX4943" fmla="*/ 5514042 w 6429829"/>
              <a:gd name="connsiteY4943" fmla="*/ 6203329 h 6857999"/>
              <a:gd name="connsiteX4944" fmla="*/ 5518823 w 6429829"/>
              <a:gd name="connsiteY4944" fmla="*/ 6206695 h 6857999"/>
              <a:gd name="connsiteX4945" fmla="*/ 5523455 w 6429829"/>
              <a:gd name="connsiteY4945" fmla="*/ 6210729 h 6857999"/>
              <a:gd name="connsiteX4946" fmla="*/ 5531138 w 6429829"/>
              <a:gd name="connsiteY4946" fmla="*/ 6205318 h 6857999"/>
              <a:gd name="connsiteX4947" fmla="*/ 5540019 w 6429829"/>
              <a:gd name="connsiteY4947" fmla="*/ 6200749 h 6857999"/>
              <a:gd name="connsiteX4948" fmla="*/ 5548745 w 6429829"/>
              <a:gd name="connsiteY4948" fmla="*/ 6196847 h 6857999"/>
              <a:gd name="connsiteX4949" fmla="*/ 5556925 w 6429829"/>
              <a:gd name="connsiteY4949" fmla="*/ 6193331 h 6857999"/>
              <a:gd name="connsiteX4950" fmla="*/ 5565902 w 6429829"/>
              <a:gd name="connsiteY4950" fmla="*/ 6190377 h 6857999"/>
              <a:gd name="connsiteX4951" fmla="*/ 5575277 w 6429829"/>
              <a:gd name="connsiteY4951" fmla="*/ 6187703 h 6857999"/>
              <a:gd name="connsiteX4952" fmla="*/ 5583953 w 6429829"/>
              <a:gd name="connsiteY4952" fmla="*/ 6186083 h 6857999"/>
              <a:gd name="connsiteX4953" fmla="*/ 5592079 w 6429829"/>
              <a:gd name="connsiteY4953" fmla="*/ 6184849 h 6857999"/>
              <a:gd name="connsiteX4954" fmla="*/ 5601156 w 6429829"/>
              <a:gd name="connsiteY4954" fmla="*/ 6183509 h 6857999"/>
              <a:gd name="connsiteX4955" fmla="*/ 5610476 w 6429829"/>
              <a:gd name="connsiteY4955" fmla="*/ 6183118 h 6857999"/>
              <a:gd name="connsiteX4956" fmla="*/ 5618851 w 6429829"/>
              <a:gd name="connsiteY4956" fmla="*/ 6182831 h 6857999"/>
              <a:gd name="connsiteX4957" fmla="*/ 5627624 w 6429829"/>
              <a:gd name="connsiteY4957" fmla="*/ 6182826 h 6857999"/>
              <a:gd name="connsiteX4958" fmla="*/ 5643525 w 6429829"/>
              <a:gd name="connsiteY4958" fmla="*/ 6183974 h 6857999"/>
              <a:gd name="connsiteX4959" fmla="*/ 5657629 w 6429829"/>
              <a:gd name="connsiteY4959" fmla="*/ 6186949 h 6857999"/>
              <a:gd name="connsiteX4960" fmla="*/ 5662416 w 6429829"/>
              <a:gd name="connsiteY4960" fmla="*/ 6184139 h 6857999"/>
              <a:gd name="connsiteX4961" fmla="*/ 5665859 w 6429829"/>
              <a:gd name="connsiteY4961" fmla="*/ 6181153 h 6857999"/>
              <a:gd name="connsiteX4962" fmla="*/ 5669455 w 6429829"/>
              <a:gd name="connsiteY4962" fmla="*/ 6177500 h 6857999"/>
              <a:gd name="connsiteX4963" fmla="*/ 5672251 w 6429829"/>
              <a:gd name="connsiteY4963" fmla="*/ 6173285 h 6857999"/>
              <a:gd name="connsiteX4964" fmla="*/ 5677847 w 6429829"/>
              <a:gd name="connsiteY4964" fmla="*/ 6164855 h 6857999"/>
              <a:gd name="connsiteX4965" fmla="*/ 5683138 w 6429829"/>
              <a:gd name="connsiteY4965" fmla="*/ 6157761 h 6857999"/>
              <a:gd name="connsiteX4966" fmla="*/ 5690067 w 6429829"/>
              <a:gd name="connsiteY4966" fmla="*/ 6155687 h 6857999"/>
              <a:gd name="connsiteX4967" fmla="*/ 5692911 w 6429829"/>
              <a:gd name="connsiteY4967" fmla="*/ 6155367 h 6857999"/>
              <a:gd name="connsiteX4968" fmla="*/ 5693708 w 6429829"/>
              <a:gd name="connsiteY4968" fmla="*/ 6155929 h 6857999"/>
              <a:gd name="connsiteX4969" fmla="*/ 5694506 w 6429829"/>
              <a:gd name="connsiteY4969" fmla="*/ 6156490 h 6857999"/>
              <a:gd name="connsiteX4970" fmla="*/ 5692556 w 6429829"/>
              <a:gd name="connsiteY4970" fmla="*/ 6158984 h 6857999"/>
              <a:gd name="connsiteX4971" fmla="*/ 5688860 w 6429829"/>
              <a:gd name="connsiteY4971" fmla="*/ 6167201 h 6857999"/>
              <a:gd name="connsiteX4972" fmla="*/ 5688206 w 6429829"/>
              <a:gd name="connsiteY4972" fmla="*/ 6172150 h 6857999"/>
              <a:gd name="connsiteX4973" fmla="*/ 5687949 w 6429829"/>
              <a:gd name="connsiteY4973" fmla="*/ 6177383 h 6857999"/>
              <a:gd name="connsiteX4974" fmla="*/ 5691339 w 6429829"/>
              <a:gd name="connsiteY4974" fmla="*/ 6176678 h 6857999"/>
              <a:gd name="connsiteX4975" fmla="*/ 5693932 w 6429829"/>
              <a:gd name="connsiteY4975" fmla="*/ 6175413 h 6857999"/>
              <a:gd name="connsiteX4976" fmla="*/ 5698323 w 6429829"/>
              <a:gd name="connsiteY4976" fmla="*/ 6172321 h 6857999"/>
              <a:gd name="connsiteX4977" fmla="*/ 5702316 w 6429829"/>
              <a:gd name="connsiteY4977" fmla="*/ 6168948 h 6857999"/>
              <a:gd name="connsiteX4978" fmla="*/ 5706060 w 6429829"/>
              <a:gd name="connsiteY4978" fmla="*/ 6164627 h 6857999"/>
              <a:gd name="connsiteX4979" fmla="*/ 5709254 w 6429829"/>
              <a:gd name="connsiteY4979" fmla="*/ 6160695 h 6857999"/>
              <a:gd name="connsiteX4980" fmla="*/ 5713795 w 6429829"/>
              <a:gd name="connsiteY4980" fmla="*/ 6156935 h 6857999"/>
              <a:gd name="connsiteX4981" fmla="*/ 5718583 w 6429829"/>
              <a:gd name="connsiteY4981" fmla="*/ 6154124 h 6857999"/>
              <a:gd name="connsiteX4982" fmla="*/ 5721576 w 6429829"/>
              <a:gd name="connsiteY4982" fmla="*/ 6153139 h 6857999"/>
              <a:gd name="connsiteX4983" fmla="*/ 5724171 w 6429829"/>
              <a:gd name="connsiteY4983" fmla="*/ 6151874 h 6857999"/>
              <a:gd name="connsiteX4984" fmla="*/ 5724223 w 6429829"/>
              <a:gd name="connsiteY4984" fmla="*/ 6149591 h 6857999"/>
              <a:gd name="connsiteX4985" fmla="*/ 5722231 w 6429829"/>
              <a:gd name="connsiteY4985" fmla="*/ 6148188 h 6857999"/>
              <a:gd name="connsiteX4986" fmla="*/ 5719938 w 6429829"/>
              <a:gd name="connsiteY4986" fmla="*/ 6148120 h 6857999"/>
              <a:gd name="connsiteX4987" fmla="*/ 5718192 w 6429829"/>
              <a:gd name="connsiteY4987" fmla="*/ 6147665 h 6857999"/>
              <a:gd name="connsiteX4988" fmla="*/ 5712361 w 6429829"/>
              <a:gd name="connsiteY4988" fmla="*/ 6148966 h 6857999"/>
              <a:gd name="connsiteX4989" fmla="*/ 5707475 w 6429829"/>
              <a:gd name="connsiteY4989" fmla="*/ 6150163 h 6857999"/>
              <a:gd name="connsiteX4990" fmla="*/ 5714607 w 6429829"/>
              <a:gd name="connsiteY4990" fmla="*/ 6145140 h 6857999"/>
              <a:gd name="connsiteX4991" fmla="*/ 5722141 w 6429829"/>
              <a:gd name="connsiteY4991" fmla="*/ 6140395 h 6857999"/>
              <a:gd name="connsiteX4992" fmla="*/ 5729923 w 6429829"/>
              <a:gd name="connsiteY4992" fmla="*/ 6136598 h 6857999"/>
              <a:gd name="connsiteX4993" fmla="*/ 5738102 w 6429829"/>
              <a:gd name="connsiteY4993" fmla="*/ 6133083 h 6857999"/>
              <a:gd name="connsiteX4994" fmla="*/ 5746681 w 6429829"/>
              <a:gd name="connsiteY4994" fmla="*/ 6129848 h 6857999"/>
              <a:gd name="connsiteX4995" fmla="*/ 5755505 w 6429829"/>
              <a:gd name="connsiteY4995" fmla="*/ 6127561 h 6857999"/>
              <a:gd name="connsiteX4996" fmla="*/ 5773158 w 6429829"/>
              <a:gd name="connsiteY4996" fmla="*/ 6122987 h 6857999"/>
              <a:gd name="connsiteX4997" fmla="*/ 5808008 w 6429829"/>
              <a:gd name="connsiteY4997" fmla="*/ 6115839 h 6857999"/>
              <a:gd name="connsiteX4998" fmla="*/ 5824565 w 6429829"/>
              <a:gd name="connsiteY4998" fmla="*/ 6112037 h 6857999"/>
              <a:gd name="connsiteX4999" fmla="*/ 5832842 w 6429829"/>
              <a:gd name="connsiteY4999" fmla="*/ 6110136 h 6857999"/>
              <a:gd name="connsiteX5000" fmla="*/ 5840871 w 6429829"/>
              <a:gd name="connsiteY5000" fmla="*/ 6107288 h 6857999"/>
              <a:gd name="connsiteX5001" fmla="*/ 5836030 w 6429829"/>
              <a:gd name="connsiteY5001" fmla="*/ 6112381 h 6857999"/>
              <a:gd name="connsiteX5002" fmla="*/ 5830940 w 6429829"/>
              <a:gd name="connsiteY5002" fmla="*/ 6116527 h 6857999"/>
              <a:gd name="connsiteX5003" fmla="*/ 5824354 w 6429829"/>
              <a:gd name="connsiteY5003" fmla="*/ 6121165 h 6857999"/>
              <a:gd name="connsiteX5004" fmla="*/ 5817768 w 6429829"/>
              <a:gd name="connsiteY5004" fmla="*/ 6125802 h 6857999"/>
              <a:gd name="connsiteX5005" fmla="*/ 5810785 w 6429829"/>
              <a:gd name="connsiteY5005" fmla="*/ 6130160 h 6857999"/>
              <a:gd name="connsiteX5006" fmla="*/ 5804102 w 6429829"/>
              <a:gd name="connsiteY5006" fmla="*/ 6133182 h 6857999"/>
              <a:gd name="connsiteX5007" fmla="*/ 5795920 w 6429829"/>
              <a:gd name="connsiteY5007" fmla="*/ 6136700 h 6857999"/>
              <a:gd name="connsiteX5008" fmla="*/ 5788292 w 6429829"/>
              <a:gd name="connsiteY5008" fmla="*/ 6139826 h 6857999"/>
              <a:gd name="connsiteX5009" fmla="*/ 5780810 w 6429829"/>
              <a:gd name="connsiteY5009" fmla="*/ 6142290 h 6857999"/>
              <a:gd name="connsiteX5010" fmla="*/ 5772535 w 6429829"/>
              <a:gd name="connsiteY5010" fmla="*/ 6144189 h 6857999"/>
              <a:gd name="connsiteX5011" fmla="*/ 5765203 w 6429829"/>
              <a:gd name="connsiteY5011" fmla="*/ 6145985 h 6857999"/>
              <a:gd name="connsiteX5012" fmla="*/ 5758175 w 6429829"/>
              <a:gd name="connsiteY5012" fmla="*/ 6146446 h 6857999"/>
              <a:gd name="connsiteX5013" fmla="*/ 5751694 w 6429829"/>
              <a:gd name="connsiteY5013" fmla="*/ 6146520 h 6857999"/>
              <a:gd name="connsiteX5014" fmla="*/ 5745912 w 6429829"/>
              <a:gd name="connsiteY5014" fmla="*/ 6145541 h 6857999"/>
              <a:gd name="connsiteX5015" fmla="*/ 5740283 w 6429829"/>
              <a:gd name="connsiteY5015" fmla="*/ 6143894 h 6857999"/>
              <a:gd name="connsiteX5016" fmla="*/ 5736297 w 6429829"/>
              <a:gd name="connsiteY5016" fmla="*/ 6141088 h 6857999"/>
              <a:gd name="connsiteX5017" fmla="*/ 5733951 w 6429829"/>
              <a:gd name="connsiteY5017" fmla="*/ 6143302 h 6857999"/>
              <a:gd name="connsiteX5018" fmla="*/ 5732553 w 6429829"/>
              <a:gd name="connsiteY5018" fmla="*/ 6145409 h 6857999"/>
              <a:gd name="connsiteX5019" fmla="*/ 5730404 w 6429829"/>
              <a:gd name="connsiteY5019" fmla="*/ 6150851 h 6857999"/>
              <a:gd name="connsiteX5020" fmla="*/ 5728403 w 6429829"/>
              <a:gd name="connsiteY5020" fmla="*/ 6155626 h 6857999"/>
              <a:gd name="connsiteX5021" fmla="*/ 5725508 w 6429829"/>
              <a:gd name="connsiteY5021" fmla="*/ 6158226 h 6857999"/>
              <a:gd name="connsiteX5022" fmla="*/ 5723313 w 6429829"/>
              <a:gd name="connsiteY5022" fmla="*/ 6159772 h 6857999"/>
              <a:gd name="connsiteX5023" fmla="*/ 5725254 w 6429829"/>
              <a:gd name="connsiteY5023" fmla="*/ 6163457 h 6857999"/>
              <a:gd name="connsiteX5024" fmla="*/ 5727591 w 6429829"/>
              <a:gd name="connsiteY5024" fmla="*/ 6167423 h 6857999"/>
              <a:gd name="connsiteX5025" fmla="*/ 5730230 w 6429829"/>
              <a:gd name="connsiteY5025" fmla="*/ 6170055 h 6857999"/>
              <a:gd name="connsiteX5026" fmla="*/ 5732717 w 6429829"/>
              <a:gd name="connsiteY5026" fmla="*/ 6173352 h 6857999"/>
              <a:gd name="connsiteX5027" fmla="*/ 5737003 w 6429829"/>
              <a:gd name="connsiteY5027" fmla="*/ 6174825 h 6857999"/>
              <a:gd name="connsiteX5028" fmla="*/ 5739944 w 6429829"/>
              <a:gd name="connsiteY5028" fmla="*/ 6176121 h 6857999"/>
              <a:gd name="connsiteX5029" fmla="*/ 5744378 w 6429829"/>
              <a:gd name="connsiteY5029" fmla="*/ 6176925 h 6857999"/>
              <a:gd name="connsiteX5030" fmla="*/ 5748016 w 6429829"/>
              <a:gd name="connsiteY5030" fmla="*/ 6177170 h 6857999"/>
              <a:gd name="connsiteX5031" fmla="*/ 5753699 w 6429829"/>
              <a:gd name="connsiteY5031" fmla="*/ 6176534 h 6857999"/>
              <a:gd name="connsiteX5032" fmla="*/ 5758037 w 6429829"/>
              <a:gd name="connsiteY5032" fmla="*/ 6175725 h 6857999"/>
              <a:gd name="connsiteX5033" fmla="*/ 5762677 w 6429829"/>
              <a:gd name="connsiteY5033" fmla="*/ 6173579 h 6857999"/>
              <a:gd name="connsiteX5034" fmla="*/ 5766368 w 6429829"/>
              <a:gd name="connsiteY5034" fmla="*/ 6171541 h 6857999"/>
              <a:gd name="connsiteX5035" fmla="*/ 5770758 w 6429829"/>
              <a:gd name="connsiteY5035" fmla="*/ 6168449 h 6857999"/>
              <a:gd name="connsiteX5036" fmla="*/ 5775298 w 6429829"/>
              <a:gd name="connsiteY5036" fmla="*/ 6164690 h 6857999"/>
              <a:gd name="connsiteX5037" fmla="*/ 5779193 w 6429829"/>
              <a:gd name="connsiteY5037" fmla="*/ 6159703 h 6857999"/>
              <a:gd name="connsiteX5038" fmla="*/ 5782541 w 6429829"/>
              <a:gd name="connsiteY5038" fmla="*/ 6155101 h 6857999"/>
              <a:gd name="connsiteX5039" fmla="*/ 5790066 w 6429829"/>
              <a:gd name="connsiteY5039" fmla="*/ 6156536 h 6857999"/>
              <a:gd name="connsiteX5040" fmla="*/ 5797042 w 6429829"/>
              <a:gd name="connsiteY5040" fmla="*/ 6158358 h 6857999"/>
              <a:gd name="connsiteX5041" fmla="*/ 5810293 w 6429829"/>
              <a:gd name="connsiteY5041" fmla="*/ 6163055 h 6857999"/>
              <a:gd name="connsiteX5042" fmla="*/ 5822451 w 6429829"/>
              <a:gd name="connsiteY5042" fmla="*/ 6168523 h 6857999"/>
              <a:gd name="connsiteX5043" fmla="*/ 5829677 w 6429829"/>
              <a:gd name="connsiteY5043" fmla="*/ 6171292 h 6857999"/>
              <a:gd name="connsiteX5044" fmla="*/ 5836255 w 6429829"/>
              <a:gd name="connsiteY5044" fmla="*/ 6172833 h 6857999"/>
              <a:gd name="connsiteX5045" fmla="*/ 5840742 w 6429829"/>
              <a:gd name="connsiteY5045" fmla="*/ 6171356 h 6857999"/>
              <a:gd name="connsiteX5046" fmla="*/ 5844434 w 6429829"/>
              <a:gd name="connsiteY5046" fmla="*/ 6169317 h 6857999"/>
              <a:gd name="connsiteX5047" fmla="*/ 5847726 w 6429829"/>
              <a:gd name="connsiteY5047" fmla="*/ 6166998 h 6857999"/>
              <a:gd name="connsiteX5048" fmla="*/ 5849673 w 6429829"/>
              <a:gd name="connsiteY5048" fmla="*/ 6164504 h 6857999"/>
              <a:gd name="connsiteX5049" fmla="*/ 5851921 w 6429829"/>
              <a:gd name="connsiteY5049" fmla="*/ 6160677 h 6857999"/>
              <a:gd name="connsiteX5050" fmla="*/ 5853073 w 6429829"/>
              <a:gd name="connsiteY5050" fmla="*/ 6157621 h 6857999"/>
              <a:gd name="connsiteX5051" fmla="*/ 5854877 w 6429829"/>
              <a:gd name="connsiteY5051" fmla="*/ 6149616 h 6857999"/>
              <a:gd name="connsiteX5052" fmla="*/ 5856681 w 6429829"/>
              <a:gd name="connsiteY5052" fmla="*/ 6141611 h 6857999"/>
              <a:gd name="connsiteX5053" fmla="*/ 5859680 w 6429829"/>
              <a:gd name="connsiteY5053" fmla="*/ 6134447 h 6857999"/>
              <a:gd name="connsiteX5054" fmla="*/ 5861379 w 6429829"/>
              <a:gd name="connsiteY5054" fmla="*/ 6131007 h 6857999"/>
              <a:gd name="connsiteX5055" fmla="*/ 5863326 w 6429829"/>
              <a:gd name="connsiteY5055" fmla="*/ 6128513 h 6857999"/>
              <a:gd name="connsiteX5056" fmla="*/ 5866619 w 6429829"/>
              <a:gd name="connsiteY5056" fmla="*/ 6126193 h 6857999"/>
              <a:gd name="connsiteX5057" fmla="*/ 5871106 w 6429829"/>
              <a:gd name="connsiteY5057" fmla="*/ 6124718 h 6857999"/>
              <a:gd name="connsiteX5058" fmla="*/ 5871899 w 6429829"/>
              <a:gd name="connsiteY5058" fmla="*/ 6131456 h 6857999"/>
              <a:gd name="connsiteX5059" fmla="*/ 5874483 w 6429829"/>
              <a:gd name="connsiteY5059" fmla="*/ 6136370 h 6857999"/>
              <a:gd name="connsiteX5060" fmla="*/ 5877069 w 6429829"/>
              <a:gd name="connsiteY5060" fmla="*/ 6141282 h 6857999"/>
              <a:gd name="connsiteX5061" fmla="*/ 5879557 w 6429829"/>
              <a:gd name="connsiteY5061" fmla="*/ 6144582 h 6857999"/>
              <a:gd name="connsiteX5062" fmla="*/ 5883541 w 6429829"/>
              <a:gd name="connsiteY5062" fmla="*/ 6147387 h 6857999"/>
              <a:gd name="connsiteX5063" fmla="*/ 5886729 w 6429829"/>
              <a:gd name="connsiteY5063" fmla="*/ 6149633 h 6857999"/>
              <a:gd name="connsiteX5064" fmla="*/ 5890465 w 6429829"/>
              <a:gd name="connsiteY5064" fmla="*/ 6151490 h 6857999"/>
              <a:gd name="connsiteX5065" fmla="*/ 5894503 w 6429829"/>
              <a:gd name="connsiteY5065" fmla="*/ 6152013 h 6857999"/>
              <a:gd name="connsiteX5066" fmla="*/ 5898689 w 6429829"/>
              <a:gd name="connsiteY5066" fmla="*/ 6151871 h 6857999"/>
              <a:gd name="connsiteX5067" fmla="*/ 5904223 w 6429829"/>
              <a:gd name="connsiteY5067" fmla="*/ 6151903 h 6857999"/>
              <a:gd name="connsiteX5068" fmla="*/ 5908561 w 6429829"/>
              <a:gd name="connsiteY5068" fmla="*/ 6151094 h 6857999"/>
              <a:gd name="connsiteX5069" fmla="*/ 5913847 w 6429829"/>
              <a:gd name="connsiteY5069" fmla="*/ 6150177 h 6857999"/>
              <a:gd name="connsiteX5070" fmla="*/ 5924168 w 6429829"/>
              <a:gd name="connsiteY5070" fmla="*/ 6147397 h 6857999"/>
              <a:gd name="connsiteX5071" fmla="*/ 5934640 w 6429829"/>
              <a:gd name="connsiteY5071" fmla="*/ 6143951 h 6857999"/>
              <a:gd name="connsiteX5072" fmla="*/ 5957382 w 6429829"/>
              <a:gd name="connsiteY5072" fmla="*/ 6135231 h 6857999"/>
              <a:gd name="connsiteX5073" fmla="*/ 5967306 w 6429829"/>
              <a:gd name="connsiteY5073" fmla="*/ 6132171 h 6857999"/>
              <a:gd name="connsiteX5074" fmla="*/ 5978178 w 6429829"/>
              <a:gd name="connsiteY5074" fmla="*/ 6129004 h 6857999"/>
              <a:gd name="connsiteX5075" fmla="*/ 5982913 w 6429829"/>
              <a:gd name="connsiteY5075" fmla="*/ 6128475 h 6857999"/>
              <a:gd name="connsiteX5076" fmla="*/ 5987101 w 6429829"/>
              <a:gd name="connsiteY5076" fmla="*/ 6128331 h 6857999"/>
              <a:gd name="connsiteX5077" fmla="*/ 5992085 w 6429829"/>
              <a:gd name="connsiteY5077" fmla="*/ 6128750 h 6857999"/>
              <a:gd name="connsiteX5078" fmla="*/ 5995574 w 6429829"/>
              <a:gd name="connsiteY5078" fmla="*/ 6129660 h 6857999"/>
              <a:gd name="connsiteX5079" fmla="*/ 5999459 w 6429829"/>
              <a:gd name="connsiteY5079" fmla="*/ 6130853 h 6857999"/>
              <a:gd name="connsiteX5080" fmla="*/ 6002647 w 6429829"/>
              <a:gd name="connsiteY5080" fmla="*/ 6133098 h 6857999"/>
              <a:gd name="connsiteX5081" fmla="*/ 6006232 w 6429829"/>
              <a:gd name="connsiteY5081" fmla="*/ 6135623 h 6857999"/>
              <a:gd name="connsiteX5082" fmla="*/ 6008970 w 6429829"/>
              <a:gd name="connsiteY5082" fmla="*/ 6139868 h 6857999"/>
              <a:gd name="connsiteX5083" fmla="*/ 6015953 w 6429829"/>
              <a:gd name="connsiteY5083" fmla="*/ 6135512 h 6857999"/>
              <a:gd name="connsiteX5084" fmla="*/ 6024284 w 6429829"/>
              <a:gd name="connsiteY5084" fmla="*/ 6131328 h 6857999"/>
              <a:gd name="connsiteX5085" fmla="*/ 6033561 w 6429829"/>
              <a:gd name="connsiteY5085" fmla="*/ 6127040 h 6857999"/>
              <a:gd name="connsiteX5086" fmla="*/ 6042288 w 6429829"/>
              <a:gd name="connsiteY5086" fmla="*/ 6123139 h 6857999"/>
              <a:gd name="connsiteX5087" fmla="*/ 6063385 w 6429829"/>
              <a:gd name="connsiteY5087" fmla="*/ 6115578 h 6857999"/>
              <a:gd name="connsiteX5088" fmla="*/ 6084329 w 6429829"/>
              <a:gd name="connsiteY5088" fmla="*/ 6108684 h 6857999"/>
              <a:gd name="connsiteX5089" fmla="*/ 6107416 w 6429829"/>
              <a:gd name="connsiteY5089" fmla="*/ 6102526 h 6857999"/>
              <a:gd name="connsiteX5090" fmla="*/ 6130204 w 6429829"/>
              <a:gd name="connsiteY5090" fmla="*/ 6097703 h 6857999"/>
              <a:gd name="connsiteX5091" fmla="*/ 6152590 w 6429829"/>
              <a:gd name="connsiteY5091" fmla="*/ 6092599 h 6857999"/>
              <a:gd name="connsiteX5092" fmla="*/ 6175078 w 6429829"/>
              <a:gd name="connsiteY5092" fmla="*/ 6089111 h 6857999"/>
              <a:gd name="connsiteX5093" fmla="*/ 6170981 w 6429829"/>
              <a:gd name="connsiteY5093" fmla="*/ 6097046 h 6857999"/>
              <a:gd name="connsiteX5094" fmla="*/ 6168928 w 6429829"/>
              <a:gd name="connsiteY5094" fmla="*/ 6104103 h 6857999"/>
              <a:gd name="connsiteX5095" fmla="*/ 6169072 w 6429829"/>
              <a:gd name="connsiteY5095" fmla="*/ 6109615 h 6857999"/>
              <a:gd name="connsiteX5096" fmla="*/ 6169966 w 6429829"/>
              <a:gd name="connsiteY5096" fmla="*/ 6111791 h 6857999"/>
              <a:gd name="connsiteX5097" fmla="*/ 6171559 w 6429829"/>
              <a:gd name="connsiteY5097" fmla="*/ 6112913 h 6857999"/>
              <a:gd name="connsiteX5098" fmla="*/ 6172452 w 6429829"/>
              <a:gd name="connsiteY5098" fmla="*/ 6115090 h 6857999"/>
              <a:gd name="connsiteX5099" fmla="*/ 6175544 w 6429829"/>
              <a:gd name="connsiteY5099" fmla="*/ 6115719 h 6857999"/>
              <a:gd name="connsiteX5100" fmla="*/ 6180624 w 6429829"/>
              <a:gd name="connsiteY5100" fmla="*/ 6117752 h 6857999"/>
              <a:gd name="connsiteX5101" fmla="*/ 6187653 w 6429829"/>
              <a:gd name="connsiteY5101" fmla="*/ 6117292 h 6857999"/>
              <a:gd name="connsiteX5102" fmla="*/ 6195629 w 6429829"/>
              <a:gd name="connsiteY5102" fmla="*/ 6116725 h 6857999"/>
              <a:gd name="connsiteX5103" fmla="*/ 6188399 w 6429829"/>
              <a:gd name="connsiteY5103" fmla="*/ 6120135 h 6857999"/>
              <a:gd name="connsiteX5104" fmla="*/ 6183210 w 6429829"/>
              <a:gd name="connsiteY5104" fmla="*/ 6122666 h 6857999"/>
              <a:gd name="connsiteX5105" fmla="*/ 6178324 w 6429829"/>
              <a:gd name="connsiteY5105" fmla="*/ 6123862 h 6857999"/>
              <a:gd name="connsiteX5106" fmla="*/ 6172640 w 6429829"/>
              <a:gd name="connsiteY5106" fmla="*/ 6124498 h 6857999"/>
              <a:gd name="connsiteX5107" fmla="*/ 6169551 w 6429829"/>
              <a:gd name="connsiteY5107" fmla="*/ 6123868 h 6857999"/>
              <a:gd name="connsiteX5108" fmla="*/ 6165115 w 6429829"/>
              <a:gd name="connsiteY5108" fmla="*/ 6123062 h 6857999"/>
              <a:gd name="connsiteX5109" fmla="*/ 6158388 w 6429829"/>
              <a:gd name="connsiteY5109" fmla="*/ 6122189 h 6857999"/>
              <a:gd name="connsiteX5110" fmla="*/ 6155846 w 6429829"/>
              <a:gd name="connsiteY5110" fmla="*/ 6121173 h 6857999"/>
              <a:gd name="connsiteX5111" fmla="*/ 6151259 w 6429829"/>
              <a:gd name="connsiteY5111" fmla="*/ 6121036 h 6857999"/>
              <a:gd name="connsiteX5112" fmla="*/ 6148268 w 6429829"/>
              <a:gd name="connsiteY5112" fmla="*/ 6122020 h 6857999"/>
              <a:gd name="connsiteX5113" fmla="*/ 6143231 w 6429829"/>
              <a:gd name="connsiteY5113" fmla="*/ 6123885 h 6857999"/>
              <a:gd name="connsiteX5114" fmla="*/ 6138840 w 6429829"/>
              <a:gd name="connsiteY5114" fmla="*/ 6126976 h 6857999"/>
              <a:gd name="connsiteX5115" fmla="*/ 6133203 w 6429829"/>
              <a:gd name="connsiteY5115" fmla="*/ 6131508 h 6857999"/>
              <a:gd name="connsiteX5116" fmla="*/ 6127661 w 6429829"/>
              <a:gd name="connsiteY5116" fmla="*/ 6137655 h 6857999"/>
              <a:gd name="connsiteX5117" fmla="*/ 6121122 w 6429829"/>
              <a:gd name="connsiteY5117" fmla="*/ 6146189 h 6857999"/>
              <a:gd name="connsiteX5118" fmla="*/ 6130134 w 6429829"/>
              <a:gd name="connsiteY5118" fmla="*/ 6153310 h 6857999"/>
              <a:gd name="connsiteX5119" fmla="*/ 6133021 w 6429829"/>
              <a:gd name="connsiteY5119" fmla="*/ 6156889 h 6857999"/>
              <a:gd name="connsiteX5120" fmla="*/ 6138901 w 6429829"/>
              <a:gd name="connsiteY5120" fmla="*/ 6159483 h 6857999"/>
              <a:gd name="connsiteX5121" fmla="*/ 6143035 w 6429829"/>
              <a:gd name="connsiteY5121" fmla="*/ 6161622 h 6857999"/>
              <a:gd name="connsiteX5122" fmla="*/ 6147072 w 6429829"/>
              <a:gd name="connsiteY5122" fmla="*/ 6162146 h 6857999"/>
              <a:gd name="connsiteX5123" fmla="*/ 6149763 w 6429829"/>
              <a:gd name="connsiteY5123" fmla="*/ 6162496 h 6857999"/>
              <a:gd name="connsiteX5124" fmla="*/ 6152756 w 6429829"/>
              <a:gd name="connsiteY5124" fmla="*/ 6161511 h 6857999"/>
              <a:gd name="connsiteX5125" fmla="*/ 6156146 w 6429829"/>
              <a:gd name="connsiteY5125" fmla="*/ 6160806 h 6857999"/>
              <a:gd name="connsiteX5126" fmla="*/ 6160635 w 6429829"/>
              <a:gd name="connsiteY5126" fmla="*/ 6159329 h 6857999"/>
              <a:gd name="connsiteX5127" fmla="*/ 6164326 w 6429829"/>
              <a:gd name="connsiteY5127" fmla="*/ 6157291 h 6857999"/>
              <a:gd name="connsiteX5128" fmla="*/ 6153411 w 6429829"/>
              <a:gd name="connsiteY5128" fmla="*/ 6156559 h 6857999"/>
              <a:gd name="connsiteX5129" fmla="*/ 6150869 w 6429829"/>
              <a:gd name="connsiteY5129" fmla="*/ 6155544 h 6857999"/>
              <a:gd name="connsiteX5130" fmla="*/ 6148177 w 6429829"/>
              <a:gd name="connsiteY5130" fmla="*/ 6155195 h 6857999"/>
              <a:gd name="connsiteX5131" fmla="*/ 6148478 w 6429829"/>
              <a:gd name="connsiteY5131" fmla="*/ 6153860 h 6857999"/>
              <a:gd name="connsiteX5132" fmla="*/ 6147833 w 6429829"/>
              <a:gd name="connsiteY5132" fmla="*/ 6152631 h 6857999"/>
              <a:gd name="connsiteX5133" fmla="*/ 6149080 w 6429829"/>
              <a:gd name="connsiteY5133" fmla="*/ 6151192 h 6857999"/>
              <a:gd name="connsiteX5134" fmla="*/ 6151275 w 6429829"/>
              <a:gd name="connsiteY5134" fmla="*/ 6149646 h 6857999"/>
              <a:gd name="connsiteX5135" fmla="*/ 6157162 w 6429829"/>
              <a:gd name="connsiteY5135" fmla="*/ 6146062 h 6857999"/>
              <a:gd name="connsiteX5136" fmla="*/ 6165341 w 6429829"/>
              <a:gd name="connsiteY5136" fmla="*/ 6142546 h 6857999"/>
              <a:gd name="connsiteX5137" fmla="*/ 6186037 w 6429829"/>
              <a:gd name="connsiteY5137" fmla="*/ 6134706 h 6857999"/>
              <a:gd name="connsiteX5138" fmla="*/ 6183240 w 6429829"/>
              <a:gd name="connsiteY5138" fmla="*/ 6138920 h 6857999"/>
              <a:gd name="connsiteX5139" fmla="*/ 6180843 w 6429829"/>
              <a:gd name="connsiteY5139" fmla="*/ 6143414 h 6857999"/>
              <a:gd name="connsiteX5140" fmla="*/ 6179241 w 6429829"/>
              <a:gd name="connsiteY5140" fmla="*/ 6148470 h 6857999"/>
              <a:gd name="connsiteX5141" fmla="*/ 6179136 w 6429829"/>
              <a:gd name="connsiteY5141" fmla="*/ 6153034 h 6857999"/>
              <a:gd name="connsiteX5142" fmla="*/ 6177127 w 6429829"/>
              <a:gd name="connsiteY5142" fmla="*/ 6163989 h 6857999"/>
              <a:gd name="connsiteX5143" fmla="*/ 6175670 w 6429829"/>
              <a:gd name="connsiteY5143" fmla="*/ 6174556 h 6857999"/>
              <a:gd name="connsiteX5144" fmla="*/ 6152831 w 6429829"/>
              <a:gd name="connsiteY5144" fmla="*/ 6181661 h 6857999"/>
              <a:gd name="connsiteX5145" fmla="*/ 6126698 w 6429829"/>
              <a:gd name="connsiteY5145" fmla="*/ 6191085 h 6857999"/>
              <a:gd name="connsiteX5146" fmla="*/ 6099169 w 6429829"/>
              <a:gd name="connsiteY5146" fmla="*/ 6202616 h 6857999"/>
              <a:gd name="connsiteX5147" fmla="*/ 6084305 w 6429829"/>
              <a:gd name="connsiteY5147" fmla="*/ 6209155 h 6857999"/>
              <a:gd name="connsiteX5148" fmla="*/ 6069992 w 6429829"/>
              <a:gd name="connsiteY5148" fmla="*/ 6215307 h 6857999"/>
              <a:gd name="connsiteX5149" fmla="*/ 6055376 w 6429829"/>
              <a:gd name="connsiteY5149" fmla="*/ 6222793 h 6857999"/>
              <a:gd name="connsiteX5150" fmla="*/ 6041560 w 6429829"/>
              <a:gd name="connsiteY5150" fmla="*/ 6230841 h 6857999"/>
              <a:gd name="connsiteX5151" fmla="*/ 6028138 w 6429829"/>
              <a:gd name="connsiteY5151" fmla="*/ 6239169 h 6857999"/>
              <a:gd name="connsiteX5152" fmla="*/ 6014569 w 6429829"/>
              <a:gd name="connsiteY5152" fmla="*/ 6248164 h 6857999"/>
              <a:gd name="connsiteX5153" fmla="*/ 6002894 w 6429829"/>
              <a:gd name="connsiteY5153" fmla="*/ 6256947 h 6857999"/>
              <a:gd name="connsiteX5154" fmla="*/ 5991068 w 6429829"/>
              <a:gd name="connsiteY5154" fmla="*/ 6266399 h 6857999"/>
              <a:gd name="connsiteX5155" fmla="*/ 5981384 w 6429829"/>
              <a:gd name="connsiteY5155" fmla="*/ 6276586 h 6857999"/>
              <a:gd name="connsiteX5156" fmla="*/ 5973046 w 6429829"/>
              <a:gd name="connsiteY5156" fmla="*/ 6286946 h 6857999"/>
              <a:gd name="connsiteX5157" fmla="*/ 6017426 w 6429829"/>
              <a:gd name="connsiteY5157" fmla="*/ 6276457 h 6857999"/>
              <a:gd name="connsiteX5158" fmla="*/ 6037520 w 6429829"/>
              <a:gd name="connsiteY5158" fmla="*/ 6271285 h 6857999"/>
              <a:gd name="connsiteX5159" fmla="*/ 6046098 w 6429829"/>
              <a:gd name="connsiteY5159" fmla="*/ 6268050 h 6857999"/>
              <a:gd name="connsiteX5160" fmla="*/ 6053578 w 6429829"/>
              <a:gd name="connsiteY5160" fmla="*/ 6265587 h 6857999"/>
              <a:gd name="connsiteX5161" fmla="*/ 6052887 w 6429829"/>
              <a:gd name="connsiteY5161" fmla="*/ 6260463 h 6857999"/>
              <a:gd name="connsiteX5162" fmla="*/ 6051100 w 6429829"/>
              <a:gd name="connsiteY5162" fmla="*/ 6256110 h 6857999"/>
              <a:gd name="connsiteX5163" fmla="*/ 6049007 w 6429829"/>
              <a:gd name="connsiteY5163" fmla="*/ 6253094 h 6857999"/>
              <a:gd name="connsiteX5164" fmla="*/ 6046617 w 6429829"/>
              <a:gd name="connsiteY5164" fmla="*/ 6251409 h 6857999"/>
              <a:gd name="connsiteX5165" fmla="*/ 6043279 w 6429829"/>
              <a:gd name="connsiteY5165" fmla="*/ 6249832 h 6857999"/>
              <a:gd name="connsiteX5166" fmla="*/ 6040040 w 6429829"/>
              <a:gd name="connsiteY5166" fmla="*/ 6249868 h 6857999"/>
              <a:gd name="connsiteX5167" fmla="*/ 6035702 w 6429829"/>
              <a:gd name="connsiteY5167" fmla="*/ 6250679 h 6857999"/>
              <a:gd name="connsiteX5168" fmla="*/ 6030816 w 6429829"/>
              <a:gd name="connsiteY5168" fmla="*/ 6251876 h 6857999"/>
              <a:gd name="connsiteX5169" fmla="*/ 6030319 w 6429829"/>
              <a:gd name="connsiteY5169" fmla="*/ 6249980 h 6857999"/>
              <a:gd name="connsiteX5170" fmla="*/ 6030372 w 6429829"/>
              <a:gd name="connsiteY5170" fmla="*/ 6247698 h 6857999"/>
              <a:gd name="connsiteX5171" fmla="*/ 6032168 w 6429829"/>
              <a:gd name="connsiteY5171" fmla="*/ 6245872 h 6857999"/>
              <a:gd name="connsiteX5172" fmla="*/ 6032868 w 6429829"/>
              <a:gd name="connsiteY5172" fmla="*/ 6244818 h 6857999"/>
              <a:gd name="connsiteX5173" fmla="*/ 6035062 w 6429829"/>
              <a:gd name="connsiteY5173" fmla="*/ 6243273 h 6857999"/>
              <a:gd name="connsiteX5174" fmla="*/ 6037108 w 6429829"/>
              <a:gd name="connsiteY5174" fmla="*/ 6242393 h 6857999"/>
              <a:gd name="connsiteX5175" fmla="*/ 6042146 w 6429829"/>
              <a:gd name="connsiteY5175" fmla="*/ 6240530 h 6857999"/>
              <a:gd name="connsiteX5176" fmla="*/ 6053413 w 6429829"/>
              <a:gd name="connsiteY5176" fmla="*/ 6237644 h 6857999"/>
              <a:gd name="connsiteX5177" fmla="*/ 6058452 w 6429829"/>
              <a:gd name="connsiteY5177" fmla="*/ 6235781 h 6857999"/>
              <a:gd name="connsiteX5178" fmla="*/ 6059947 w 6429829"/>
              <a:gd name="connsiteY5178" fmla="*/ 6235288 h 6857999"/>
              <a:gd name="connsiteX5179" fmla="*/ 6062142 w 6429829"/>
              <a:gd name="connsiteY5179" fmla="*/ 6233742 h 6857999"/>
              <a:gd name="connsiteX5180" fmla="*/ 6059194 w 6429829"/>
              <a:gd name="connsiteY5180" fmla="*/ 6238623 h 6857999"/>
              <a:gd name="connsiteX5181" fmla="*/ 6057895 w 6429829"/>
              <a:gd name="connsiteY5181" fmla="*/ 6242346 h 6857999"/>
              <a:gd name="connsiteX5182" fmla="*/ 6056993 w 6429829"/>
              <a:gd name="connsiteY5182" fmla="*/ 6246348 h 6857999"/>
              <a:gd name="connsiteX5183" fmla="*/ 6057888 w 6429829"/>
              <a:gd name="connsiteY5183" fmla="*/ 6248524 h 6857999"/>
              <a:gd name="connsiteX5184" fmla="*/ 6058782 w 6429829"/>
              <a:gd name="connsiteY5184" fmla="*/ 6250700 h 6857999"/>
              <a:gd name="connsiteX5185" fmla="*/ 6059826 w 6429829"/>
              <a:gd name="connsiteY5185" fmla="*/ 6252209 h 6857999"/>
              <a:gd name="connsiteX5186" fmla="*/ 6064360 w 6429829"/>
              <a:gd name="connsiteY5186" fmla="*/ 6254628 h 6857999"/>
              <a:gd name="connsiteX5187" fmla="*/ 6069992 w 6429829"/>
              <a:gd name="connsiteY5187" fmla="*/ 6256275 h 6857999"/>
              <a:gd name="connsiteX5188" fmla="*/ 6074923 w 6429829"/>
              <a:gd name="connsiteY5188" fmla="*/ 6258975 h 6857999"/>
              <a:gd name="connsiteX5189" fmla="*/ 6077314 w 6429829"/>
              <a:gd name="connsiteY5189" fmla="*/ 6260658 h 6857999"/>
              <a:gd name="connsiteX5190" fmla="*/ 6079704 w 6429829"/>
              <a:gd name="connsiteY5190" fmla="*/ 6262342 h 6857999"/>
              <a:gd name="connsiteX5191" fmla="*/ 6080996 w 6429829"/>
              <a:gd name="connsiteY5191" fmla="*/ 6264799 h 6857999"/>
              <a:gd name="connsiteX5192" fmla="*/ 6081989 w 6429829"/>
              <a:gd name="connsiteY5192" fmla="*/ 6268589 h 6857999"/>
              <a:gd name="connsiteX5193" fmla="*/ 6062638 w 6429829"/>
              <a:gd name="connsiteY5193" fmla="*/ 6276606 h 6857999"/>
              <a:gd name="connsiteX5194" fmla="*/ 6041693 w 6429829"/>
              <a:gd name="connsiteY5194" fmla="*/ 6283498 h 6857999"/>
              <a:gd name="connsiteX5195" fmla="*/ 6044527 w 6429829"/>
              <a:gd name="connsiteY5195" fmla="*/ 6289360 h 6857999"/>
              <a:gd name="connsiteX5196" fmla="*/ 6046866 w 6429829"/>
              <a:gd name="connsiteY5196" fmla="*/ 6293324 h 6857999"/>
              <a:gd name="connsiteX5197" fmla="*/ 6051000 w 6429829"/>
              <a:gd name="connsiteY5197" fmla="*/ 6295465 h 6857999"/>
              <a:gd name="connsiteX5198" fmla="*/ 6056383 w 6429829"/>
              <a:gd name="connsiteY5198" fmla="*/ 6296162 h 6857999"/>
              <a:gd name="connsiteX5199" fmla="*/ 6062464 w 6429829"/>
              <a:gd name="connsiteY5199" fmla="*/ 6295808 h 6857999"/>
              <a:gd name="connsiteX5200" fmla="*/ 6068847 w 6429829"/>
              <a:gd name="connsiteY5200" fmla="*/ 6294119 h 6857999"/>
              <a:gd name="connsiteX5201" fmla="*/ 6074832 w 6429829"/>
              <a:gd name="connsiteY5201" fmla="*/ 6292149 h 6857999"/>
              <a:gd name="connsiteX5202" fmla="*/ 6081914 w 6429829"/>
              <a:gd name="connsiteY5202" fmla="*/ 6289407 h 6857999"/>
              <a:gd name="connsiteX5203" fmla="*/ 6096625 w 6429829"/>
              <a:gd name="connsiteY5203" fmla="*/ 6283536 h 6857999"/>
              <a:gd name="connsiteX5204" fmla="*/ 6110789 w 6429829"/>
              <a:gd name="connsiteY5204" fmla="*/ 6278051 h 6857999"/>
              <a:gd name="connsiteX5205" fmla="*/ 6117172 w 6429829"/>
              <a:gd name="connsiteY5205" fmla="*/ 6276362 h 6857999"/>
              <a:gd name="connsiteX5206" fmla="*/ 6123405 w 6429829"/>
              <a:gd name="connsiteY5206" fmla="*/ 6275339 h 6857999"/>
              <a:gd name="connsiteX5207" fmla="*/ 6129336 w 6429829"/>
              <a:gd name="connsiteY5207" fmla="*/ 6275652 h 6857999"/>
              <a:gd name="connsiteX5208" fmla="*/ 6134170 w 6429829"/>
              <a:gd name="connsiteY5208" fmla="*/ 6276736 h 6857999"/>
              <a:gd name="connsiteX5209" fmla="*/ 6134065 w 6429829"/>
              <a:gd name="connsiteY5209" fmla="*/ 6281301 h 6857999"/>
              <a:gd name="connsiteX5210" fmla="*/ 6133064 w 6429829"/>
              <a:gd name="connsiteY5210" fmla="*/ 6283689 h 6857999"/>
              <a:gd name="connsiteX5211" fmla="*/ 6132066 w 6429829"/>
              <a:gd name="connsiteY5211" fmla="*/ 6286077 h 6857999"/>
              <a:gd name="connsiteX5212" fmla="*/ 6129870 w 6429829"/>
              <a:gd name="connsiteY5212" fmla="*/ 6287622 h 6857999"/>
              <a:gd name="connsiteX5213" fmla="*/ 6128374 w 6429829"/>
              <a:gd name="connsiteY5213" fmla="*/ 6288114 h 6857999"/>
              <a:gd name="connsiteX5214" fmla="*/ 6125531 w 6429829"/>
              <a:gd name="connsiteY5214" fmla="*/ 6288433 h 6857999"/>
              <a:gd name="connsiteX5215" fmla="*/ 6119601 w 6429829"/>
              <a:gd name="connsiteY5215" fmla="*/ 6288120 h 6857999"/>
              <a:gd name="connsiteX5216" fmla="*/ 6112571 w 6429829"/>
              <a:gd name="connsiteY5216" fmla="*/ 6288580 h 6857999"/>
              <a:gd name="connsiteX5217" fmla="*/ 6108383 w 6429829"/>
              <a:gd name="connsiteY5217" fmla="*/ 6288723 h 6857999"/>
              <a:gd name="connsiteX5218" fmla="*/ 6104444 w 6429829"/>
              <a:gd name="connsiteY5218" fmla="*/ 6289814 h 6857999"/>
              <a:gd name="connsiteX5219" fmla="*/ 6100903 w 6429829"/>
              <a:gd name="connsiteY5219" fmla="*/ 6291185 h 6857999"/>
              <a:gd name="connsiteX5220" fmla="*/ 6095717 w 6429829"/>
              <a:gd name="connsiteY5220" fmla="*/ 6293715 h 6857999"/>
              <a:gd name="connsiteX5221" fmla="*/ 6092122 w 6429829"/>
              <a:gd name="connsiteY5221" fmla="*/ 6297370 h 6857999"/>
              <a:gd name="connsiteX5222" fmla="*/ 6087981 w 6429829"/>
              <a:gd name="connsiteY5222" fmla="*/ 6301409 h 6857999"/>
              <a:gd name="connsiteX5223" fmla="*/ 6090265 w 6429829"/>
              <a:gd name="connsiteY5223" fmla="*/ 6307657 h 6857999"/>
              <a:gd name="connsiteX5224" fmla="*/ 6094098 w 6429829"/>
              <a:gd name="connsiteY5224" fmla="*/ 6311130 h 6857999"/>
              <a:gd name="connsiteX5225" fmla="*/ 6098083 w 6429829"/>
              <a:gd name="connsiteY5225" fmla="*/ 6313937 h 6857999"/>
              <a:gd name="connsiteX5226" fmla="*/ 6101820 w 6429829"/>
              <a:gd name="connsiteY5226" fmla="*/ 6315793 h 6857999"/>
              <a:gd name="connsiteX5227" fmla="*/ 6106008 w 6429829"/>
              <a:gd name="connsiteY5227" fmla="*/ 6315651 h 6857999"/>
              <a:gd name="connsiteX5228" fmla="*/ 6110195 w 6429829"/>
              <a:gd name="connsiteY5228" fmla="*/ 6315508 h 6857999"/>
              <a:gd name="connsiteX5229" fmla="*/ 6114682 w 6429829"/>
              <a:gd name="connsiteY5229" fmla="*/ 6314031 h 6857999"/>
              <a:gd name="connsiteX5230" fmla="*/ 6119570 w 6429829"/>
              <a:gd name="connsiteY5230" fmla="*/ 6312834 h 6857999"/>
              <a:gd name="connsiteX5231" fmla="*/ 6129396 w 6429829"/>
              <a:gd name="connsiteY5231" fmla="*/ 6308160 h 6857999"/>
              <a:gd name="connsiteX5232" fmla="*/ 6139471 w 6429829"/>
              <a:gd name="connsiteY5232" fmla="*/ 6304432 h 6857999"/>
              <a:gd name="connsiteX5233" fmla="*/ 6144904 w 6429829"/>
              <a:gd name="connsiteY5233" fmla="*/ 6302850 h 6857999"/>
              <a:gd name="connsiteX5234" fmla="*/ 6149791 w 6429829"/>
              <a:gd name="connsiteY5234" fmla="*/ 6301652 h 6857999"/>
              <a:gd name="connsiteX5235" fmla="*/ 6155874 w 6429829"/>
              <a:gd name="connsiteY5235" fmla="*/ 6301297 h 6857999"/>
              <a:gd name="connsiteX5236" fmla="*/ 6160858 w 6429829"/>
              <a:gd name="connsiteY5236" fmla="*/ 6301716 h 6857999"/>
              <a:gd name="connsiteX5237" fmla="*/ 6158256 w 6429829"/>
              <a:gd name="connsiteY5237" fmla="*/ 6309160 h 6857999"/>
              <a:gd name="connsiteX5238" fmla="*/ 6154859 w 6429829"/>
              <a:gd name="connsiteY5238" fmla="*/ 6316042 h 6857999"/>
              <a:gd name="connsiteX5239" fmla="*/ 6150265 w 6429829"/>
              <a:gd name="connsiteY5239" fmla="*/ 6322083 h 6857999"/>
              <a:gd name="connsiteX5240" fmla="*/ 6145423 w 6429829"/>
              <a:gd name="connsiteY5240" fmla="*/ 6327176 h 6857999"/>
              <a:gd name="connsiteX5241" fmla="*/ 6139387 w 6429829"/>
              <a:gd name="connsiteY5241" fmla="*/ 6331428 h 6857999"/>
              <a:gd name="connsiteX5242" fmla="*/ 6132952 w 6429829"/>
              <a:gd name="connsiteY5242" fmla="*/ 6335398 h 6857999"/>
              <a:gd name="connsiteX5243" fmla="*/ 6125169 w 6429829"/>
              <a:gd name="connsiteY5243" fmla="*/ 6339196 h 6857999"/>
              <a:gd name="connsiteX5244" fmla="*/ 6117140 w 6429829"/>
              <a:gd name="connsiteY5244" fmla="*/ 6342044 h 6857999"/>
              <a:gd name="connsiteX5245" fmla="*/ 6100684 w 6429829"/>
              <a:gd name="connsiteY5245" fmla="*/ 6347460 h 6857999"/>
              <a:gd name="connsiteX5246" fmla="*/ 6084379 w 6429829"/>
              <a:gd name="connsiteY5246" fmla="*/ 6352209 h 6857999"/>
              <a:gd name="connsiteX5247" fmla="*/ 6068868 w 6429829"/>
              <a:gd name="connsiteY5247" fmla="*/ 6357519 h 6857999"/>
              <a:gd name="connsiteX5248" fmla="*/ 6060688 w 6429829"/>
              <a:gd name="connsiteY5248" fmla="*/ 6361035 h 6857999"/>
              <a:gd name="connsiteX5249" fmla="*/ 6053457 w 6429829"/>
              <a:gd name="connsiteY5249" fmla="*/ 6364445 h 6857999"/>
              <a:gd name="connsiteX5250" fmla="*/ 6050165 w 6429829"/>
              <a:gd name="connsiteY5250" fmla="*/ 6366763 h 6857999"/>
              <a:gd name="connsiteX5251" fmla="*/ 6046322 w 6429829"/>
              <a:gd name="connsiteY5251" fmla="*/ 6369469 h 6857999"/>
              <a:gd name="connsiteX5252" fmla="*/ 6041480 w 6429829"/>
              <a:gd name="connsiteY5252" fmla="*/ 6374563 h 6857999"/>
              <a:gd name="connsiteX5253" fmla="*/ 6033993 w 6429829"/>
              <a:gd name="connsiteY5253" fmla="*/ 6383203 h 6857999"/>
              <a:gd name="connsiteX5254" fmla="*/ 6032594 w 6429829"/>
              <a:gd name="connsiteY5254" fmla="*/ 6385311 h 6857999"/>
              <a:gd name="connsiteX5255" fmla="*/ 6029849 w 6429829"/>
              <a:gd name="connsiteY5255" fmla="*/ 6387243 h 6857999"/>
              <a:gd name="connsiteX5256" fmla="*/ 6026857 w 6429829"/>
              <a:gd name="connsiteY5256" fmla="*/ 6388227 h 6857999"/>
              <a:gd name="connsiteX5257" fmla="*/ 6024264 w 6429829"/>
              <a:gd name="connsiteY5257" fmla="*/ 6389492 h 6857999"/>
              <a:gd name="connsiteX5258" fmla="*/ 6020474 w 6429829"/>
              <a:gd name="connsiteY5258" fmla="*/ 6389917 h 6857999"/>
              <a:gd name="connsiteX5259" fmla="*/ 6016287 w 6429829"/>
              <a:gd name="connsiteY5259" fmla="*/ 6390059 h 6857999"/>
              <a:gd name="connsiteX5260" fmla="*/ 6011303 w 6429829"/>
              <a:gd name="connsiteY5260" fmla="*/ 6389642 h 6857999"/>
              <a:gd name="connsiteX5261" fmla="*/ 6005522 w 6429829"/>
              <a:gd name="connsiteY5261" fmla="*/ 6388662 h 6857999"/>
              <a:gd name="connsiteX5262" fmla="*/ 6004372 w 6429829"/>
              <a:gd name="connsiteY5262" fmla="*/ 6391717 h 6857999"/>
              <a:gd name="connsiteX5263" fmla="*/ 6001725 w 6429829"/>
              <a:gd name="connsiteY5263" fmla="*/ 6395264 h 6857999"/>
              <a:gd name="connsiteX5264" fmla="*/ 5995883 w 6429829"/>
              <a:gd name="connsiteY5264" fmla="*/ 6402745 h 6857999"/>
              <a:gd name="connsiteX5265" fmla="*/ 5987050 w 6429829"/>
              <a:gd name="connsiteY5265" fmla="*/ 6411211 h 6857999"/>
              <a:gd name="connsiteX5266" fmla="*/ 5976171 w 6429829"/>
              <a:gd name="connsiteY5266" fmla="*/ 6420556 h 6857999"/>
              <a:gd name="connsiteX5267" fmla="*/ 5964096 w 6429829"/>
              <a:gd name="connsiteY5267" fmla="*/ 6429059 h 6857999"/>
              <a:gd name="connsiteX5268" fmla="*/ 5950924 w 6429829"/>
              <a:gd name="connsiteY5268" fmla="*/ 6438335 h 6857999"/>
              <a:gd name="connsiteX5269" fmla="*/ 5936557 w 6429829"/>
              <a:gd name="connsiteY5269" fmla="*/ 6446770 h 6857999"/>
              <a:gd name="connsiteX5270" fmla="*/ 5923039 w 6429829"/>
              <a:gd name="connsiteY5270" fmla="*/ 6453484 h 6857999"/>
              <a:gd name="connsiteX5271" fmla="*/ 5923793 w 6429829"/>
              <a:gd name="connsiteY5271" fmla="*/ 6450147 h 6857999"/>
              <a:gd name="connsiteX5272" fmla="*/ 5925491 w 6429829"/>
              <a:gd name="connsiteY5272" fmla="*/ 6446706 h 6857999"/>
              <a:gd name="connsiteX5273" fmla="*/ 5929686 w 6429829"/>
              <a:gd name="connsiteY5273" fmla="*/ 6440384 h 6857999"/>
              <a:gd name="connsiteX5274" fmla="*/ 5933183 w 6429829"/>
              <a:gd name="connsiteY5274" fmla="*/ 6435116 h 6857999"/>
              <a:gd name="connsiteX5275" fmla="*/ 5933934 w 6429829"/>
              <a:gd name="connsiteY5275" fmla="*/ 6431781 h 6857999"/>
              <a:gd name="connsiteX5276" fmla="*/ 5935386 w 6429829"/>
              <a:gd name="connsiteY5276" fmla="*/ 6427392 h 6857999"/>
              <a:gd name="connsiteX5277" fmla="*/ 5926259 w 6429829"/>
              <a:gd name="connsiteY5277" fmla="*/ 6431013 h 6857999"/>
              <a:gd name="connsiteX5278" fmla="*/ 5917681 w 6429829"/>
              <a:gd name="connsiteY5278" fmla="*/ 6434248 h 6857999"/>
              <a:gd name="connsiteX5279" fmla="*/ 5910698 w 6429829"/>
              <a:gd name="connsiteY5279" fmla="*/ 6438605 h 6857999"/>
              <a:gd name="connsiteX5280" fmla="*/ 5903313 w 6429829"/>
              <a:gd name="connsiteY5280" fmla="*/ 6442683 h 6857999"/>
              <a:gd name="connsiteX5281" fmla="*/ 5897525 w 6429829"/>
              <a:gd name="connsiteY5281" fmla="*/ 6447882 h 6857999"/>
              <a:gd name="connsiteX5282" fmla="*/ 5891737 w 6429829"/>
              <a:gd name="connsiteY5282" fmla="*/ 6453081 h 6857999"/>
              <a:gd name="connsiteX5283" fmla="*/ 5887841 w 6429829"/>
              <a:gd name="connsiteY5283" fmla="*/ 6458069 h 6857999"/>
              <a:gd name="connsiteX5284" fmla="*/ 5883248 w 6429829"/>
              <a:gd name="connsiteY5284" fmla="*/ 6464109 h 6857999"/>
              <a:gd name="connsiteX5285" fmla="*/ 5879054 w 6429829"/>
              <a:gd name="connsiteY5285" fmla="*/ 6470431 h 6857999"/>
              <a:gd name="connsiteX5286" fmla="*/ 5875653 w 6429829"/>
              <a:gd name="connsiteY5286" fmla="*/ 6477315 h 6857999"/>
              <a:gd name="connsiteX5287" fmla="*/ 5869956 w 6429829"/>
              <a:gd name="connsiteY5287" fmla="*/ 6490306 h 6857999"/>
              <a:gd name="connsiteX5288" fmla="*/ 5864106 w 6429829"/>
              <a:gd name="connsiteY5288" fmla="*/ 6503967 h 6857999"/>
              <a:gd name="connsiteX5289" fmla="*/ 5858902 w 6429829"/>
              <a:gd name="connsiteY5289" fmla="*/ 6518854 h 6857999"/>
              <a:gd name="connsiteX5290" fmla="*/ 5860894 w 6429829"/>
              <a:gd name="connsiteY5290" fmla="*/ 6520257 h 6857999"/>
              <a:gd name="connsiteX5291" fmla="*/ 5863588 w 6429829"/>
              <a:gd name="connsiteY5291" fmla="*/ 6520606 h 6857999"/>
              <a:gd name="connsiteX5292" fmla="*/ 5864932 w 6429829"/>
              <a:gd name="connsiteY5292" fmla="*/ 6520780 h 6857999"/>
              <a:gd name="connsiteX5293" fmla="*/ 5867774 w 6429829"/>
              <a:gd name="connsiteY5293" fmla="*/ 6520463 h 6857999"/>
              <a:gd name="connsiteX5294" fmla="*/ 5873360 w 6429829"/>
              <a:gd name="connsiteY5294" fmla="*/ 6518213 h 6857999"/>
              <a:gd name="connsiteX5295" fmla="*/ 5877600 w 6429829"/>
              <a:gd name="connsiteY5295" fmla="*/ 6515788 h 6857999"/>
              <a:gd name="connsiteX5296" fmla="*/ 5883486 w 6429829"/>
              <a:gd name="connsiteY5296" fmla="*/ 6512204 h 6857999"/>
              <a:gd name="connsiteX5297" fmla="*/ 5889621 w 6429829"/>
              <a:gd name="connsiteY5297" fmla="*/ 6509567 h 6857999"/>
              <a:gd name="connsiteX5298" fmla="*/ 5893012 w 6429829"/>
              <a:gd name="connsiteY5298" fmla="*/ 6508863 h 6857999"/>
              <a:gd name="connsiteX5299" fmla="*/ 5896801 w 6429829"/>
              <a:gd name="connsiteY5299" fmla="*/ 6508439 h 6857999"/>
              <a:gd name="connsiteX5300" fmla="*/ 5900439 w 6429829"/>
              <a:gd name="connsiteY5300" fmla="*/ 6508683 h 6857999"/>
              <a:gd name="connsiteX5301" fmla="*/ 5903777 w 6429829"/>
              <a:gd name="connsiteY5301" fmla="*/ 6510261 h 6857999"/>
              <a:gd name="connsiteX5302" fmla="*/ 5893951 w 6429829"/>
              <a:gd name="connsiteY5302" fmla="*/ 6514936 h 6857999"/>
              <a:gd name="connsiteX5303" fmla="*/ 5886019 w 6429829"/>
              <a:gd name="connsiteY5303" fmla="*/ 6519399 h 6857999"/>
              <a:gd name="connsiteX5304" fmla="*/ 5880532 w 6429829"/>
              <a:gd name="connsiteY5304" fmla="*/ 6523264 h 6857999"/>
              <a:gd name="connsiteX5305" fmla="*/ 5875840 w 6429829"/>
              <a:gd name="connsiteY5305" fmla="*/ 6527691 h 6857999"/>
              <a:gd name="connsiteX5306" fmla="*/ 5872247 w 6429829"/>
              <a:gd name="connsiteY5306" fmla="*/ 6531344 h 6857999"/>
              <a:gd name="connsiteX5307" fmla="*/ 5869050 w 6429829"/>
              <a:gd name="connsiteY5307" fmla="*/ 6535278 h 6857999"/>
              <a:gd name="connsiteX5308" fmla="*/ 5867901 w 6429829"/>
              <a:gd name="connsiteY5308" fmla="*/ 6538332 h 6857999"/>
              <a:gd name="connsiteX5309" fmla="*/ 5866050 w 6429829"/>
              <a:gd name="connsiteY5309" fmla="*/ 6542441 h 6857999"/>
              <a:gd name="connsiteX5310" fmla="*/ 5864795 w 6429829"/>
              <a:gd name="connsiteY5310" fmla="*/ 6550059 h 6857999"/>
              <a:gd name="connsiteX5311" fmla="*/ 5862540 w 6429829"/>
              <a:gd name="connsiteY5311" fmla="*/ 6560066 h 6857999"/>
              <a:gd name="connsiteX5312" fmla="*/ 5859991 w 6429829"/>
              <a:gd name="connsiteY5312" fmla="*/ 6565229 h 6857999"/>
              <a:gd name="connsiteX5313" fmla="*/ 5856194 w 6429829"/>
              <a:gd name="connsiteY5313" fmla="*/ 6571830 h 6857999"/>
              <a:gd name="connsiteX5314" fmla="*/ 5851451 w 6429829"/>
              <a:gd name="connsiteY5314" fmla="*/ 6578537 h 6857999"/>
              <a:gd name="connsiteX5315" fmla="*/ 5845462 w 6429829"/>
              <a:gd name="connsiteY5315" fmla="*/ 6586684 h 6857999"/>
              <a:gd name="connsiteX5316" fmla="*/ 5836335 w 6429829"/>
              <a:gd name="connsiteY5316" fmla="*/ 6590306 h 6857999"/>
              <a:gd name="connsiteX5317" fmla="*/ 5825862 w 6429829"/>
              <a:gd name="connsiteY5317" fmla="*/ 6593752 h 6857999"/>
              <a:gd name="connsiteX5318" fmla="*/ 5806414 w 6429829"/>
              <a:gd name="connsiteY5318" fmla="*/ 6600154 h 6857999"/>
              <a:gd name="connsiteX5319" fmla="*/ 5786716 w 6429829"/>
              <a:gd name="connsiteY5319" fmla="*/ 6605607 h 6857999"/>
              <a:gd name="connsiteX5320" fmla="*/ 5769013 w 6429829"/>
              <a:gd name="connsiteY5320" fmla="*/ 6612463 h 6857999"/>
              <a:gd name="connsiteX5321" fmla="*/ 5760833 w 6429829"/>
              <a:gd name="connsiteY5321" fmla="*/ 6615979 h 6857999"/>
              <a:gd name="connsiteX5322" fmla="*/ 5753053 w 6429829"/>
              <a:gd name="connsiteY5322" fmla="*/ 6619774 h 6857999"/>
              <a:gd name="connsiteX5323" fmla="*/ 5746616 w 6429829"/>
              <a:gd name="connsiteY5323" fmla="*/ 6623746 h 6857999"/>
              <a:gd name="connsiteX5324" fmla="*/ 5741527 w 6429829"/>
              <a:gd name="connsiteY5324" fmla="*/ 6627891 h 6857999"/>
              <a:gd name="connsiteX5325" fmla="*/ 5737632 w 6429829"/>
              <a:gd name="connsiteY5325" fmla="*/ 6632879 h 6857999"/>
              <a:gd name="connsiteX5326" fmla="*/ 5736032 w 6429829"/>
              <a:gd name="connsiteY5326" fmla="*/ 6637934 h 6857999"/>
              <a:gd name="connsiteX5327" fmla="*/ 5736174 w 6429829"/>
              <a:gd name="connsiteY5327" fmla="*/ 6643446 h 6857999"/>
              <a:gd name="connsiteX5328" fmla="*/ 5737362 w 6429829"/>
              <a:gd name="connsiteY5328" fmla="*/ 6650466 h 6857999"/>
              <a:gd name="connsiteX5329" fmla="*/ 5724144 w 6429829"/>
              <a:gd name="connsiteY5329" fmla="*/ 6655846 h 6857999"/>
              <a:gd name="connsiteX5330" fmla="*/ 5712822 w 6429829"/>
              <a:gd name="connsiteY5330" fmla="*/ 6661014 h 6857999"/>
              <a:gd name="connsiteX5331" fmla="*/ 5688734 w 6429829"/>
              <a:gd name="connsiteY5331" fmla="*/ 6669560 h 6857999"/>
              <a:gd name="connsiteX5332" fmla="*/ 5666541 w 6429829"/>
              <a:gd name="connsiteY5332" fmla="*/ 6677893 h 6857999"/>
              <a:gd name="connsiteX5333" fmla="*/ 5646544 w 6429829"/>
              <a:gd name="connsiteY5333" fmla="*/ 6684680 h 6857999"/>
              <a:gd name="connsiteX5334" fmla="*/ 5635922 w 6429829"/>
              <a:gd name="connsiteY5334" fmla="*/ 6688793 h 6857999"/>
              <a:gd name="connsiteX5335" fmla="*/ 5626245 w 6429829"/>
              <a:gd name="connsiteY5335" fmla="*/ 6692802 h 6857999"/>
              <a:gd name="connsiteX5336" fmla="*/ 5616968 w 6429829"/>
              <a:gd name="connsiteY5336" fmla="*/ 6697091 h 6857999"/>
              <a:gd name="connsiteX5337" fmla="*/ 5608089 w 6429829"/>
              <a:gd name="connsiteY5337" fmla="*/ 6701660 h 6857999"/>
              <a:gd name="connsiteX5338" fmla="*/ 5599459 w 6429829"/>
              <a:gd name="connsiteY5338" fmla="*/ 6707177 h 6857999"/>
              <a:gd name="connsiteX5339" fmla="*/ 5591077 w 6429829"/>
              <a:gd name="connsiteY5339" fmla="*/ 6713641 h 6857999"/>
              <a:gd name="connsiteX5340" fmla="*/ 5584587 w 6429829"/>
              <a:gd name="connsiteY5340" fmla="*/ 6719894 h 6857999"/>
              <a:gd name="connsiteX5341" fmla="*/ 5576853 w 6429829"/>
              <a:gd name="connsiteY5341" fmla="*/ 6727586 h 6857999"/>
              <a:gd name="connsiteX5342" fmla="*/ 5572170 w 6429829"/>
              <a:gd name="connsiteY5342" fmla="*/ 6725834 h 6857999"/>
              <a:gd name="connsiteX5343" fmla="*/ 5568033 w 6429829"/>
              <a:gd name="connsiteY5343" fmla="*/ 6723695 h 6857999"/>
              <a:gd name="connsiteX5344" fmla="*/ 5563200 w 6429829"/>
              <a:gd name="connsiteY5344" fmla="*/ 6722610 h 6857999"/>
              <a:gd name="connsiteX5345" fmla="*/ 5558914 w 6429829"/>
              <a:gd name="connsiteY5345" fmla="*/ 6721138 h 6857999"/>
              <a:gd name="connsiteX5346" fmla="*/ 5553930 w 6429829"/>
              <a:gd name="connsiteY5346" fmla="*/ 6720720 h 6857999"/>
              <a:gd name="connsiteX5347" fmla="*/ 5548946 w 6429829"/>
              <a:gd name="connsiteY5347" fmla="*/ 6720302 h 6857999"/>
              <a:gd name="connsiteX5348" fmla="*/ 5538925 w 6429829"/>
              <a:gd name="connsiteY5348" fmla="*/ 6721747 h 6857999"/>
              <a:gd name="connsiteX5349" fmla="*/ 5528206 w 6429829"/>
              <a:gd name="connsiteY5349" fmla="*/ 6724246 h 6857999"/>
              <a:gd name="connsiteX5350" fmla="*/ 5518280 w 6429829"/>
              <a:gd name="connsiteY5350" fmla="*/ 6727307 h 6857999"/>
              <a:gd name="connsiteX5351" fmla="*/ 5507507 w 6429829"/>
              <a:gd name="connsiteY5351" fmla="*/ 6732088 h 6857999"/>
              <a:gd name="connsiteX5352" fmla="*/ 5496585 w 6429829"/>
              <a:gd name="connsiteY5352" fmla="*/ 6737536 h 6857999"/>
              <a:gd name="connsiteX5353" fmla="*/ 5485509 w 6429829"/>
              <a:gd name="connsiteY5353" fmla="*/ 6743651 h 6857999"/>
              <a:gd name="connsiteX5354" fmla="*/ 5475231 w 6429829"/>
              <a:gd name="connsiteY5354" fmla="*/ 6750328 h 6857999"/>
              <a:gd name="connsiteX5355" fmla="*/ 5453581 w 6429829"/>
              <a:gd name="connsiteY5355" fmla="*/ 6764453 h 6857999"/>
              <a:gd name="connsiteX5356" fmla="*/ 5432178 w 6429829"/>
              <a:gd name="connsiteY5356" fmla="*/ 6779527 h 6857999"/>
              <a:gd name="connsiteX5357" fmla="*/ 5411872 w 6429829"/>
              <a:gd name="connsiteY5357" fmla="*/ 6793827 h 6857999"/>
              <a:gd name="connsiteX5358" fmla="*/ 5437192 w 6429829"/>
              <a:gd name="connsiteY5358" fmla="*/ 6796198 h 6857999"/>
              <a:gd name="connsiteX5359" fmla="*/ 5448506 w 6429829"/>
              <a:gd name="connsiteY5359" fmla="*/ 6797210 h 6857999"/>
              <a:gd name="connsiteX5360" fmla="*/ 5459722 w 6429829"/>
              <a:gd name="connsiteY5360" fmla="*/ 6796605 h 6857999"/>
              <a:gd name="connsiteX5361" fmla="*/ 5472038 w 6429829"/>
              <a:gd name="connsiteY5361" fmla="*/ 6795228 h 6857999"/>
              <a:gd name="connsiteX5362" fmla="*/ 5478666 w 6429829"/>
              <a:gd name="connsiteY5362" fmla="*/ 6794488 h 6857999"/>
              <a:gd name="connsiteX5363" fmla="*/ 5485598 w 6429829"/>
              <a:gd name="connsiteY5363" fmla="*/ 6792412 h 6857999"/>
              <a:gd name="connsiteX5364" fmla="*/ 5492380 w 6429829"/>
              <a:gd name="connsiteY5364" fmla="*/ 6791004 h 6857999"/>
              <a:gd name="connsiteX5365" fmla="*/ 5499462 w 6429829"/>
              <a:gd name="connsiteY5365" fmla="*/ 6788262 h 6857999"/>
              <a:gd name="connsiteX5366" fmla="*/ 5516220 w 6429829"/>
              <a:gd name="connsiteY5366" fmla="*/ 6781511 h 6857999"/>
              <a:gd name="connsiteX5367" fmla="*/ 5516264 w 6429829"/>
              <a:gd name="connsiteY5367" fmla="*/ 6785407 h 6857999"/>
              <a:gd name="connsiteX5368" fmla="*/ 5514814 w 6429829"/>
              <a:gd name="connsiteY5368" fmla="*/ 6789795 h 6857999"/>
              <a:gd name="connsiteX5369" fmla="*/ 5513113 w 6429829"/>
              <a:gd name="connsiteY5369" fmla="*/ 6793239 h 6857999"/>
              <a:gd name="connsiteX5370" fmla="*/ 5509920 w 6429829"/>
              <a:gd name="connsiteY5370" fmla="*/ 6797171 h 6857999"/>
              <a:gd name="connsiteX5371" fmla="*/ 5506326 w 6429829"/>
              <a:gd name="connsiteY5371" fmla="*/ 6800825 h 6857999"/>
              <a:gd name="connsiteX5372" fmla="*/ 5502184 w 6429829"/>
              <a:gd name="connsiteY5372" fmla="*/ 6804865 h 6857999"/>
              <a:gd name="connsiteX5373" fmla="*/ 5497792 w 6429829"/>
              <a:gd name="connsiteY5373" fmla="*/ 6807957 h 6857999"/>
              <a:gd name="connsiteX5374" fmla="*/ 5492605 w 6429829"/>
              <a:gd name="connsiteY5374" fmla="*/ 6810487 h 6857999"/>
              <a:gd name="connsiteX5375" fmla="*/ 5487816 w 6429829"/>
              <a:gd name="connsiteY5375" fmla="*/ 6813299 h 6857999"/>
              <a:gd name="connsiteX5376" fmla="*/ 5483575 w 6429829"/>
              <a:gd name="connsiteY5376" fmla="*/ 6815724 h 6857999"/>
              <a:gd name="connsiteX5377" fmla="*/ 5478690 w 6429829"/>
              <a:gd name="connsiteY5377" fmla="*/ 6816920 h 6857999"/>
              <a:gd name="connsiteX5378" fmla="*/ 5474202 w 6429829"/>
              <a:gd name="connsiteY5378" fmla="*/ 6818396 h 6857999"/>
              <a:gd name="connsiteX5379" fmla="*/ 5470412 w 6429829"/>
              <a:gd name="connsiteY5379" fmla="*/ 6818821 h 6857999"/>
              <a:gd name="connsiteX5380" fmla="*/ 5467721 w 6429829"/>
              <a:gd name="connsiteY5380" fmla="*/ 6818471 h 6857999"/>
              <a:gd name="connsiteX5381" fmla="*/ 5465030 w 6429829"/>
              <a:gd name="connsiteY5381" fmla="*/ 6818122 h 6857999"/>
              <a:gd name="connsiteX5382" fmla="*/ 5464134 w 6429829"/>
              <a:gd name="connsiteY5382" fmla="*/ 6815946 h 6857999"/>
              <a:gd name="connsiteX5383" fmla="*/ 5457699 w 6429829"/>
              <a:gd name="connsiteY5383" fmla="*/ 6819918 h 6857999"/>
              <a:gd name="connsiteX5384" fmla="*/ 5452610 w 6429829"/>
              <a:gd name="connsiteY5384" fmla="*/ 6824063 h 6857999"/>
              <a:gd name="connsiteX5385" fmla="*/ 5448167 w 6429829"/>
              <a:gd name="connsiteY5385" fmla="*/ 6829437 h 6857999"/>
              <a:gd name="connsiteX5386" fmla="*/ 5443723 w 6429829"/>
              <a:gd name="connsiteY5386" fmla="*/ 6834811 h 6857999"/>
              <a:gd name="connsiteX5387" fmla="*/ 5440627 w 6429829"/>
              <a:gd name="connsiteY5387" fmla="*/ 6840359 h 6857999"/>
              <a:gd name="connsiteX5388" fmla="*/ 5437379 w 6429829"/>
              <a:gd name="connsiteY5388" fmla="*/ 6846574 h 6857999"/>
              <a:gd name="connsiteX5389" fmla="*/ 5433166 w 6429829"/>
              <a:gd name="connsiteY5389" fmla="*/ 6857999 h 6857999"/>
              <a:gd name="connsiteX5390" fmla="*/ 2976506 w 6429829"/>
              <a:gd name="connsiteY5390" fmla="*/ 6857999 h 6857999"/>
              <a:gd name="connsiteX5391" fmla="*/ 2942523 w 6429829"/>
              <a:gd name="connsiteY5391" fmla="*/ 6829609 h 6857999"/>
              <a:gd name="connsiteX5392" fmla="*/ 2926292 w 6429829"/>
              <a:gd name="connsiteY5392" fmla="*/ 6813540 h 6857999"/>
              <a:gd name="connsiteX5393" fmla="*/ 2909513 w 6429829"/>
              <a:gd name="connsiteY5393" fmla="*/ 6797858 h 6857999"/>
              <a:gd name="connsiteX5394" fmla="*/ 2893432 w 6429829"/>
              <a:gd name="connsiteY5394" fmla="*/ 6781123 h 6857999"/>
              <a:gd name="connsiteX5395" fmla="*/ 2878847 w 6429829"/>
              <a:gd name="connsiteY5395" fmla="*/ 6763896 h 6857999"/>
              <a:gd name="connsiteX5396" fmla="*/ 2865212 w 6429829"/>
              <a:gd name="connsiteY5396" fmla="*/ 6746561 h 6857999"/>
              <a:gd name="connsiteX5397" fmla="*/ 2859340 w 6429829"/>
              <a:gd name="connsiteY5397" fmla="*/ 6737789 h 6857999"/>
              <a:gd name="connsiteX5398" fmla="*/ 2854168 w 6429829"/>
              <a:gd name="connsiteY5398" fmla="*/ 6727962 h 6857999"/>
              <a:gd name="connsiteX5399" fmla="*/ 2845868 w 6429829"/>
              <a:gd name="connsiteY5399" fmla="*/ 6707431 h 6857999"/>
              <a:gd name="connsiteX5400" fmla="*/ 2840958 w 6429829"/>
              <a:gd name="connsiteY5400" fmla="*/ 6686195 h 6857999"/>
              <a:gd name="connsiteX5401" fmla="*/ 2835028 w 6429829"/>
              <a:gd name="connsiteY5401" fmla="*/ 6685883 h 6857999"/>
              <a:gd name="connsiteX5402" fmla="*/ 2828795 w 6429829"/>
              <a:gd name="connsiteY5402" fmla="*/ 6686905 h 6857999"/>
              <a:gd name="connsiteX5403" fmla="*/ 2824157 w 6429829"/>
              <a:gd name="connsiteY5403" fmla="*/ 6689050 h 6857999"/>
              <a:gd name="connsiteX5404" fmla="*/ 2820068 w 6429829"/>
              <a:gd name="connsiteY5404" fmla="*/ 6690807 h 6857999"/>
              <a:gd name="connsiteX5405" fmla="*/ 2816227 w 6429829"/>
              <a:gd name="connsiteY5405" fmla="*/ 6693512 h 6857999"/>
              <a:gd name="connsiteX5406" fmla="*/ 2814128 w 6429829"/>
              <a:gd name="connsiteY5406" fmla="*/ 6696673 h 6857999"/>
              <a:gd name="connsiteX5407" fmla="*/ 2810933 w 6429829"/>
              <a:gd name="connsiteY5407" fmla="*/ 6700607 h 6857999"/>
              <a:gd name="connsiteX5408" fmla="*/ 2808685 w 6429829"/>
              <a:gd name="connsiteY5408" fmla="*/ 6704435 h 6857999"/>
              <a:gd name="connsiteX5409" fmla="*/ 2805534 w 6429829"/>
              <a:gd name="connsiteY5409" fmla="*/ 6712265 h 6857999"/>
              <a:gd name="connsiteX5410" fmla="*/ 2804677 w 6429829"/>
              <a:gd name="connsiteY5410" fmla="*/ 6720164 h 6857999"/>
              <a:gd name="connsiteX5411" fmla="*/ 2805314 w 6429829"/>
              <a:gd name="connsiteY5411" fmla="*/ 6727571 h 6857999"/>
              <a:gd name="connsiteX5412" fmla="*/ 2807106 w 6429829"/>
              <a:gd name="connsiteY5412" fmla="*/ 6731923 h 6857999"/>
              <a:gd name="connsiteX5413" fmla="*/ 2800182 w 6429829"/>
              <a:gd name="connsiteY5413" fmla="*/ 6727820 h 6857999"/>
              <a:gd name="connsiteX5414" fmla="*/ 2790769 w 6429829"/>
              <a:gd name="connsiteY5414" fmla="*/ 6720418 h 6857999"/>
              <a:gd name="connsiteX5415" fmla="*/ 2779763 w 6429829"/>
              <a:gd name="connsiteY5415" fmla="*/ 6711895 h 6857999"/>
              <a:gd name="connsiteX5416" fmla="*/ 2769207 w 6429829"/>
              <a:gd name="connsiteY5416" fmla="*/ 6701370 h 6857999"/>
              <a:gd name="connsiteX5417" fmla="*/ 2758954 w 6429829"/>
              <a:gd name="connsiteY5417" fmla="*/ 6689510 h 6857999"/>
              <a:gd name="connsiteX5418" fmla="*/ 2748700 w 6429829"/>
              <a:gd name="connsiteY5418" fmla="*/ 6677651 h 6857999"/>
              <a:gd name="connsiteX5419" fmla="*/ 2739791 w 6429829"/>
              <a:gd name="connsiteY5419" fmla="*/ 6665967 h 6857999"/>
              <a:gd name="connsiteX5420" fmla="*/ 2733027 w 6429829"/>
              <a:gd name="connsiteY5420" fmla="*/ 6655018 h 6857999"/>
              <a:gd name="connsiteX5421" fmla="*/ 2739612 w 6429829"/>
              <a:gd name="connsiteY5421" fmla="*/ 6650380 h 6857999"/>
              <a:gd name="connsiteX5422" fmla="*/ 2744402 w 6429829"/>
              <a:gd name="connsiteY5422" fmla="*/ 6647569 h 6857999"/>
              <a:gd name="connsiteX5423" fmla="*/ 2748341 w 6429829"/>
              <a:gd name="connsiteY5423" fmla="*/ 6646478 h 6857999"/>
              <a:gd name="connsiteX5424" fmla="*/ 2750632 w 6429829"/>
              <a:gd name="connsiteY5424" fmla="*/ 6646546 h 6857999"/>
              <a:gd name="connsiteX5425" fmla="*/ 2752528 w 6429829"/>
              <a:gd name="connsiteY5425" fmla="*/ 6646334 h 6857999"/>
              <a:gd name="connsiteX5426" fmla="*/ 2753024 w 6429829"/>
              <a:gd name="connsiteY5426" fmla="*/ 6648231 h 6857999"/>
              <a:gd name="connsiteX5427" fmla="*/ 2754564 w 6429829"/>
              <a:gd name="connsiteY5427" fmla="*/ 6651635 h 6857999"/>
              <a:gd name="connsiteX5428" fmla="*/ 2754309 w 6429829"/>
              <a:gd name="connsiteY5428" fmla="*/ 6656866 h 6857999"/>
              <a:gd name="connsiteX5429" fmla="*/ 2754256 w 6429829"/>
              <a:gd name="connsiteY5429" fmla="*/ 6659147 h 6857999"/>
              <a:gd name="connsiteX5430" fmla="*/ 2755550 w 6429829"/>
              <a:gd name="connsiteY5430" fmla="*/ 6661604 h 6857999"/>
              <a:gd name="connsiteX5431" fmla="*/ 2757144 w 6429829"/>
              <a:gd name="connsiteY5431" fmla="*/ 6662727 h 6857999"/>
              <a:gd name="connsiteX5432" fmla="*/ 2758736 w 6429829"/>
              <a:gd name="connsiteY5432" fmla="*/ 6663848 h 6857999"/>
              <a:gd name="connsiteX5433" fmla="*/ 2762526 w 6429829"/>
              <a:gd name="connsiteY5433" fmla="*/ 6663425 h 6857999"/>
              <a:gd name="connsiteX5434" fmla="*/ 2766068 w 6429829"/>
              <a:gd name="connsiteY5434" fmla="*/ 6662054 h 6857999"/>
              <a:gd name="connsiteX5435" fmla="*/ 2768812 w 6429829"/>
              <a:gd name="connsiteY5435" fmla="*/ 6660121 h 6857999"/>
              <a:gd name="connsiteX5436" fmla="*/ 2770758 w 6429829"/>
              <a:gd name="connsiteY5436" fmla="*/ 6657628 h 6857999"/>
              <a:gd name="connsiteX5437" fmla="*/ 2771759 w 6429829"/>
              <a:gd name="connsiteY5437" fmla="*/ 6655240 h 6857999"/>
              <a:gd name="connsiteX5438" fmla="*/ 2772360 w 6429829"/>
              <a:gd name="connsiteY5438" fmla="*/ 6652571 h 6857999"/>
              <a:gd name="connsiteX5439" fmla="*/ 2771864 w 6429829"/>
              <a:gd name="connsiteY5439" fmla="*/ 6650676 h 6857999"/>
              <a:gd name="connsiteX5440" fmla="*/ 2770969 w 6429829"/>
              <a:gd name="connsiteY5440" fmla="*/ 6648499 h 6857999"/>
              <a:gd name="connsiteX5441" fmla="*/ 2766887 w 6429829"/>
              <a:gd name="connsiteY5441" fmla="*/ 6644079 h 6857999"/>
              <a:gd name="connsiteX5442" fmla="*/ 2757227 w 6429829"/>
              <a:gd name="connsiteY5442" fmla="*/ 6635730 h 6857999"/>
              <a:gd name="connsiteX5443" fmla="*/ 2754092 w 6429829"/>
              <a:gd name="connsiteY5443" fmla="*/ 6631204 h 6857999"/>
              <a:gd name="connsiteX5444" fmla="*/ 2752649 w 6429829"/>
              <a:gd name="connsiteY5444" fmla="*/ 6629414 h 6857999"/>
              <a:gd name="connsiteX5445" fmla="*/ 2752700 w 6429829"/>
              <a:gd name="connsiteY5445" fmla="*/ 6627132 h 6857999"/>
              <a:gd name="connsiteX5446" fmla="*/ 2748265 w 6429829"/>
              <a:gd name="connsiteY5446" fmla="*/ 6626327 h 6857999"/>
              <a:gd name="connsiteX5447" fmla="*/ 2747318 w 6429829"/>
              <a:gd name="connsiteY5447" fmla="*/ 6626434 h 6857999"/>
              <a:gd name="connsiteX5448" fmla="*/ 2746770 w 6429829"/>
              <a:gd name="connsiteY5448" fmla="*/ 6626819 h 6857999"/>
              <a:gd name="connsiteX5449" fmla="*/ 2743477 w 6429829"/>
              <a:gd name="connsiteY5449" fmla="*/ 6629139 h 6857999"/>
              <a:gd name="connsiteX5450" fmla="*/ 2741130 w 6429829"/>
              <a:gd name="connsiteY5450" fmla="*/ 6631352 h 6857999"/>
              <a:gd name="connsiteX5451" fmla="*/ 2738483 w 6429829"/>
              <a:gd name="connsiteY5451" fmla="*/ 6634899 h 6857999"/>
              <a:gd name="connsiteX5452" fmla="*/ 2735041 w 6429829"/>
              <a:gd name="connsiteY5452" fmla="*/ 6637886 h 6857999"/>
              <a:gd name="connsiteX5453" fmla="*/ 2730351 w 6429829"/>
              <a:gd name="connsiteY5453" fmla="*/ 6642311 h 6857999"/>
              <a:gd name="connsiteX5454" fmla="*/ 2724615 w 6429829"/>
              <a:gd name="connsiteY5454" fmla="*/ 6645229 h 6857999"/>
              <a:gd name="connsiteX5455" fmla="*/ 2708638 w 6429829"/>
              <a:gd name="connsiteY5455" fmla="*/ 6623929 h 6857999"/>
              <a:gd name="connsiteX5456" fmla="*/ 2694957 w 6429829"/>
              <a:gd name="connsiteY5456" fmla="*/ 6602699 h 6857999"/>
              <a:gd name="connsiteX5457" fmla="*/ 2682620 w 6429829"/>
              <a:gd name="connsiteY5457" fmla="*/ 6581642 h 6857999"/>
              <a:gd name="connsiteX5458" fmla="*/ 2669734 w 6429829"/>
              <a:gd name="connsiteY5458" fmla="*/ 6560975 h 6857999"/>
              <a:gd name="connsiteX5459" fmla="*/ 2648701 w 6429829"/>
              <a:gd name="connsiteY5459" fmla="*/ 6519106 h 6857999"/>
              <a:gd name="connsiteX5460" fmla="*/ 2629411 w 6429829"/>
              <a:gd name="connsiteY5460" fmla="*/ 6477695 h 6857999"/>
              <a:gd name="connsiteX5461" fmla="*/ 2619217 w 6429829"/>
              <a:gd name="connsiteY5461" fmla="*/ 6457374 h 6857999"/>
              <a:gd name="connsiteX5462" fmla="*/ 2608475 w 6429829"/>
              <a:gd name="connsiteY5462" fmla="*/ 6437441 h 6857999"/>
              <a:gd name="connsiteX5463" fmla="*/ 2586043 w 6429829"/>
              <a:gd name="connsiteY5463" fmla="*/ 6397680 h 6857999"/>
              <a:gd name="connsiteX5464" fmla="*/ 2562965 w 6429829"/>
              <a:gd name="connsiteY5464" fmla="*/ 6356691 h 6857999"/>
              <a:gd name="connsiteX5465" fmla="*/ 2551574 w 6429829"/>
              <a:gd name="connsiteY5465" fmla="*/ 6335530 h 6857999"/>
              <a:gd name="connsiteX5466" fmla="*/ 2540884 w 6429829"/>
              <a:gd name="connsiteY5466" fmla="*/ 6313315 h 6857999"/>
              <a:gd name="connsiteX5467" fmla="*/ 2535097 w 6429829"/>
              <a:gd name="connsiteY5467" fmla="*/ 6318514 h 6857999"/>
              <a:gd name="connsiteX5468" fmla="*/ 2530653 w 6429829"/>
              <a:gd name="connsiteY5468" fmla="*/ 6323887 h 6857999"/>
              <a:gd name="connsiteX5469" fmla="*/ 2527555 w 6429829"/>
              <a:gd name="connsiteY5469" fmla="*/ 6329436 h 6857999"/>
              <a:gd name="connsiteX5470" fmla="*/ 2525006 w 6429829"/>
              <a:gd name="connsiteY5470" fmla="*/ 6334598 h 6857999"/>
              <a:gd name="connsiteX5471" fmla="*/ 2523405 w 6429829"/>
              <a:gd name="connsiteY5471" fmla="*/ 6339655 h 6857999"/>
              <a:gd name="connsiteX5472" fmla="*/ 2522599 w 6429829"/>
              <a:gd name="connsiteY5472" fmla="*/ 6345272 h 6857999"/>
              <a:gd name="connsiteX5473" fmla="*/ 2522345 w 6429829"/>
              <a:gd name="connsiteY5473" fmla="*/ 6350503 h 6857999"/>
              <a:gd name="connsiteX5474" fmla="*/ 2522886 w 6429829"/>
              <a:gd name="connsiteY5474" fmla="*/ 6356295 h 6857999"/>
              <a:gd name="connsiteX5475" fmla="*/ 2526165 w 6429829"/>
              <a:gd name="connsiteY5475" fmla="*/ 6366333 h 6857999"/>
              <a:gd name="connsiteX5476" fmla="*/ 2531186 w 6429829"/>
              <a:gd name="connsiteY5476" fmla="*/ 6376827 h 6857999"/>
              <a:gd name="connsiteX5477" fmla="*/ 2537552 w 6429829"/>
              <a:gd name="connsiteY5477" fmla="*/ 6387495 h 6857999"/>
              <a:gd name="connsiteX5478" fmla="*/ 2544867 w 6429829"/>
              <a:gd name="connsiteY5478" fmla="*/ 6398056 h 6857999"/>
              <a:gd name="connsiteX5479" fmla="*/ 2552482 w 6429829"/>
              <a:gd name="connsiteY5479" fmla="*/ 6407285 h 6857999"/>
              <a:gd name="connsiteX5480" fmla="*/ 2559151 w 6429829"/>
              <a:gd name="connsiteY5480" fmla="*/ 6416618 h 6857999"/>
              <a:gd name="connsiteX5481" fmla="*/ 2564870 w 6429829"/>
              <a:gd name="connsiteY5481" fmla="*/ 6426059 h 6857999"/>
              <a:gd name="connsiteX5482" fmla="*/ 2567060 w 6429829"/>
              <a:gd name="connsiteY5482" fmla="*/ 6430691 h 6857999"/>
              <a:gd name="connsiteX5483" fmla="*/ 2567353 w 6429829"/>
              <a:gd name="connsiteY5483" fmla="*/ 6435535 h 6857999"/>
              <a:gd name="connsiteX5484" fmla="*/ 2568195 w 6429829"/>
              <a:gd name="connsiteY5484" fmla="*/ 6439993 h 6857999"/>
              <a:gd name="connsiteX5485" fmla="*/ 2568636 w 6429829"/>
              <a:gd name="connsiteY5485" fmla="*/ 6444171 h 6857999"/>
              <a:gd name="connsiteX5486" fmla="*/ 2567584 w 6429829"/>
              <a:gd name="connsiteY5486" fmla="*/ 6448841 h 6857999"/>
              <a:gd name="connsiteX5487" fmla="*/ 2565187 w 6429829"/>
              <a:gd name="connsiteY5487" fmla="*/ 6453334 h 6857999"/>
              <a:gd name="connsiteX5488" fmla="*/ 2562391 w 6429829"/>
              <a:gd name="connsiteY5488" fmla="*/ 6457549 h 6857999"/>
              <a:gd name="connsiteX5489" fmla="*/ 2558645 w 6429829"/>
              <a:gd name="connsiteY5489" fmla="*/ 6461870 h 6857999"/>
              <a:gd name="connsiteX5490" fmla="*/ 2553008 w 6429829"/>
              <a:gd name="connsiteY5490" fmla="*/ 6466402 h 6857999"/>
              <a:gd name="connsiteX5491" fmla="*/ 2546422 w 6429829"/>
              <a:gd name="connsiteY5491" fmla="*/ 6471039 h 6857999"/>
              <a:gd name="connsiteX5492" fmla="*/ 2549873 w 6429829"/>
              <a:gd name="connsiteY5492" fmla="*/ 6461875 h 6857999"/>
              <a:gd name="connsiteX5493" fmla="*/ 2551678 w 6429829"/>
              <a:gd name="connsiteY5493" fmla="*/ 6453869 h 6857999"/>
              <a:gd name="connsiteX5494" fmla="*/ 2551286 w 6429829"/>
              <a:gd name="connsiteY5494" fmla="*/ 6447411 h 6857999"/>
              <a:gd name="connsiteX5495" fmla="*/ 2549798 w 6429829"/>
              <a:gd name="connsiteY5495" fmla="*/ 6441725 h 6857999"/>
              <a:gd name="connsiteX5496" fmla="*/ 2546814 w 6429829"/>
              <a:gd name="connsiteY5496" fmla="*/ 6436531 h 6857999"/>
              <a:gd name="connsiteX5497" fmla="*/ 2543131 w 6429829"/>
              <a:gd name="connsiteY5497" fmla="*/ 6432390 h 6857999"/>
              <a:gd name="connsiteX5498" fmla="*/ 2538896 w 6429829"/>
              <a:gd name="connsiteY5498" fmla="*/ 6428638 h 6857999"/>
              <a:gd name="connsiteX5499" fmla="*/ 2534116 w 6429829"/>
              <a:gd name="connsiteY5499" fmla="*/ 6425271 h 6857999"/>
              <a:gd name="connsiteX5500" fmla="*/ 2523606 w 6429829"/>
              <a:gd name="connsiteY5500" fmla="*/ 6418641 h 6857999"/>
              <a:gd name="connsiteX5501" fmla="*/ 2512945 w 6429829"/>
              <a:gd name="connsiteY5501" fmla="*/ 6412680 h 6857999"/>
              <a:gd name="connsiteX5502" fmla="*/ 2510060 w 6429829"/>
              <a:gd name="connsiteY5502" fmla="*/ 6409100 h 6857999"/>
              <a:gd name="connsiteX5503" fmla="*/ 2506375 w 6429829"/>
              <a:gd name="connsiteY5503" fmla="*/ 6404961 h 6857999"/>
              <a:gd name="connsiteX5504" fmla="*/ 2504188 w 6429829"/>
              <a:gd name="connsiteY5504" fmla="*/ 6400328 h 6857999"/>
              <a:gd name="connsiteX5505" fmla="*/ 2504046 w 6429829"/>
              <a:gd name="connsiteY5505" fmla="*/ 6394817 h 6857999"/>
              <a:gd name="connsiteX5506" fmla="*/ 2496212 w 6429829"/>
              <a:gd name="connsiteY5506" fmla="*/ 6400895 h 6857999"/>
              <a:gd name="connsiteX5507" fmla="*/ 2492317 w 6429829"/>
              <a:gd name="connsiteY5507" fmla="*/ 6405882 h 6857999"/>
              <a:gd name="connsiteX5508" fmla="*/ 2490167 w 6429829"/>
              <a:gd name="connsiteY5508" fmla="*/ 6411325 h 6857999"/>
              <a:gd name="connsiteX5509" fmla="*/ 2488963 w 6429829"/>
              <a:gd name="connsiteY5509" fmla="*/ 6416662 h 6857999"/>
              <a:gd name="connsiteX5510" fmla="*/ 2489257 w 6429829"/>
              <a:gd name="connsiteY5510" fmla="*/ 6421506 h 6857999"/>
              <a:gd name="connsiteX5511" fmla="*/ 2491844 w 6429829"/>
              <a:gd name="connsiteY5511" fmla="*/ 6426419 h 6857999"/>
              <a:gd name="connsiteX5512" fmla="*/ 2494730 w 6429829"/>
              <a:gd name="connsiteY5512" fmla="*/ 6429998 h 6857999"/>
              <a:gd name="connsiteX5513" fmla="*/ 2499211 w 6429829"/>
              <a:gd name="connsiteY5513" fmla="*/ 6434700 h 6857999"/>
              <a:gd name="connsiteX5514" fmla="*/ 2503992 w 6429829"/>
              <a:gd name="connsiteY5514" fmla="*/ 6438067 h 6857999"/>
              <a:gd name="connsiteX5515" fmla="*/ 2509171 w 6429829"/>
              <a:gd name="connsiteY5515" fmla="*/ 6441714 h 6857999"/>
              <a:gd name="connsiteX5516" fmla="*/ 2520381 w 6429829"/>
              <a:gd name="connsiteY5516" fmla="*/ 6447289 h 6857999"/>
              <a:gd name="connsiteX5517" fmla="*/ 2530394 w 6429829"/>
              <a:gd name="connsiteY5517" fmla="*/ 6452023 h 6857999"/>
              <a:gd name="connsiteX5518" fmla="*/ 2537769 w 6429829"/>
              <a:gd name="connsiteY5518" fmla="*/ 6454124 h 6857999"/>
              <a:gd name="connsiteX5519" fmla="*/ 2508637 w 6429829"/>
              <a:gd name="connsiteY5519" fmla="*/ 6470711 h 6857999"/>
              <a:gd name="connsiteX5520" fmla="*/ 2514869 w 6429829"/>
              <a:gd name="connsiteY5520" fmla="*/ 6469690 h 6857999"/>
              <a:gd name="connsiteX5521" fmla="*/ 2518659 w 6429829"/>
              <a:gd name="connsiteY5521" fmla="*/ 6469267 h 6857999"/>
              <a:gd name="connsiteX5522" fmla="*/ 2522447 w 6429829"/>
              <a:gd name="connsiteY5522" fmla="*/ 6468842 h 6857999"/>
              <a:gd name="connsiteX5523" fmla="*/ 2525536 w 6429829"/>
              <a:gd name="connsiteY5523" fmla="*/ 6469473 h 6857999"/>
              <a:gd name="connsiteX5524" fmla="*/ 2528228 w 6429829"/>
              <a:gd name="connsiteY5524" fmla="*/ 6469822 h 6857999"/>
              <a:gd name="connsiteX5525" fmla="*/ 2530769 w 6429829"/>
              <a:gd name="connsiteY5525" fmla="*/ 6470839 h 6857999"/>
              <a:gd name="connsiteX5526" fmla="*/ 2534604 w 6429829"/>
              <a:gd name="connsiteY5526" fmla="*/ 6474312 h 6857999"/>
              <a:gd name="connsiteX5527" fmla="*/ 2536393 w 6429829"/>
              <a:gd name="connsiteY5527" fmla="*/ 6478663 h 6857999"/>
              <a:gd name="connsiteX5528" fmla="*/ 2536935 w 6429829"/>
              <a:gd name="connsiteY5528" fmla="*/ 6484455 h 6857999"/>
              <a:gd name="connsiteX5529" fmla="*/ 2537566 w 6429829"/>
              <a:gd name="connsiteY5529" fmla="*/ 6498042 h 6857999"/>
              <a:gd name="connsiteX5530" fmla="*/ 2544152 w 6429829"/>
              <a:gd name="connsiteY5530" fmla="*/ 6493404 h 6857999"/>
              <a:gd name="connsiteX5531" fmla="*/ 2549640 w 6429829"/>
              <a:gd name="connsiteY5531" fmla="*/ 6489539 h 6857999"/>
              <a:gd name="connsiteX5532" fmla="*/ 2555225 w 6429829"/>
              <a:gd name="connsiteY5532" fmla="*/ 6487288 h 6857999"/>
              <a:gd name="connsiteX5533" fmla="*/ 2561210 w 6429829"/>
              <a:gd name="connsiteY5533" fmla="*/ 6485318 h 6857999"/>
              <a:gd name="connsiteX5534" fmla="*/ 2567194 w 6429829"/>
              <a:gd name="connsiteY5534" fmla="*/ 6483349 h 6857999"/>
              <a:gd name="connsiteX5535" fmla="*/ 2576418 w 6429829"/>
              <a:gd name="connsiteY5535" fmla="*/ 6481342 h 6857999"/>
              <a:gd name="connsiteX5536" fmla="*/ 2599904 w 6429829"/>
              <a:gd name="connsiteY5536" fmla="*/ 6475465 h 6857999"/>
              <a:gd name="connsiteX5537" fmla="*/ 2598153 w 6429829"/>
              <a:gd name="connsiteY5537" fmla="*/ 6481189 h 6857999"/>
              <a:gd name="connsiteX5538" fmla="*/ 2596550 w 6429829"/>
              <a:gd name="connsiteY5538" fmla="*/ 6486244 h 6857999"/>
              <a:gd name="connsiteX5539" fmla="*/ 2596296 w 6429829"/>
              <a:gd name="connsiteY5539" fmla="*/ 6491476 h 6857999"/>
              <a:gd name="connsiteX5540" fmla="*/ 2597136 w 6429829"/>
              <a:gd name="connsiteY5540" fmla="*/ 6495933 h 6857999"/>
              <a:gd name="connsiteX5541" fmla="*/ 2598926 w 6429829"/>
              <a:gd name="connsiteY5541" fmla="*/ 6500285 h 6857999"/>
              <a:gd name="connsiteX5542" fmla="*/ 2600865 w 6429829"/>
              <a:gd name="connsiteY5542" fmla="*/ 6503970 h 6857999"/>
              <a:gd name="connsiteX5543" fmla="*/ 2603798 w 6429829"/>
              <a:gd name="connsiteY5543" fmla="*/ 6511446 h 6857999"/>
              <a:gd name="connsiteX5544" fmla="*/ 2606285 w 6429829"/>
              <a:gd name="connsiteY5544" fmla="*/ 6514744 h 6857999"/>
              <a:gd name="connsiteX5545" fmla="*/ 2606879 w 6429829"/>
              <a:gd name="connsiteY5545" fmla="*/ 6518254 h 6857999"/>
              <a:gd name="connsiteX5546" fmla="*/ 2607472 w 6429829"/>
              <a:gd name="connsiteY5546" fmla="*/ 6521765 h 6857999"/>
              <a:gd name="connsiteX5547" fmla="*/ 2606721 w 6429829"/>
              <a:gd name="connsiteY5547" fmla="*/ 6525100 h 6857999"/>
              <a:gd name="connsiteX5548" fmla="*/ 2604473 w 6429829"/>
              <a:gd name="connsiteY5548" fmla="*/ 6528928 h 6857999"/>
              <a:gd name="connsiteX5549" fmla="*/ 2600481 w 6429829"/>
              <a:gd name="connsiteY5549" fmla="*/ 6532301 h 6857999"/>
              <a:gd name="connsiteX5550" fmla="*/ 2594444 w 6429829"/>
              <a:gd name="connsiteY5550" fmla="*/ 6536552 h 6857999"/>
              <a:gd name="connsiteX5551" fmla="*/ 2588009 w 6429829"/>
              <a:gd name="connsiteY5551" fmla="*/ 6540523 h 6857999"/>
              <a:gd name="connsiteX5552" fmla="*/ 2588152 w 6429829"/>
              <a:gd name="connsiteY5552" fmla="*/ 6546034 h 6857999"/>
              <a:gd name="connsiteX5553" fmla="*/ 2589940 w 6429829"/>
              <a:gd name="connsiteY5553" fmla="*/ 6550387 h 6857999"/>
              <a:gd name="connsiteX5554" fmla="*/ 2592580 w 6429829"/>
              <a:gd name="connsiteY5554" fmla="*/ 6553019 h 6857999"/>
              <a:gd name="connsiteX5555" fmla="*/ 2594970 w 6429829"/>
              <a:gd name="connsiteY5555" fmla="*/ 6554702 h 6857999"/>
              <a:gd name="connsiteX5556" fmla="*/ 2598308 w 6429829"/>
              <a:gd name="connsiteY5556" fmla="*/ 6556279 h 6857999"/>
              <a:gd name="connsiteX5557" fmla="*/ 2601946 w 6429829"/>
              <a:gd name="connsiteY5557" fmla="*/ 6556522 h 6857999"/>
              <a:gd name="connsiteX5558" fmla="*/ 2608826 w 6429829"/>
              <a:gd name="connsiteY5558" fmla="*/ 6556729 h 6857999"/>
              <a:gd name="connsiteX5559" fmla="*/ 2616653 w 6429829"/>
              <a:gd name="connsiteY5559" fmla="*/ 6556829 h 6857999"/>
              <a:gd name="connsiteX5560" fmla="*/ 2620289 w 6429829"/>
              <a:gd name="connsiteY5560" fmla="*/ 6557074 h 6857999"/>
              <a:gd name="connsiteX5561" fmla="*/ 2624177 w 6429829"/>
              <a:gd name="connsiteY5561" fmla="*/ 6558264 h 6857999"/>
              <a:gd name="connsiteX5562" fmla="*/ 2626568 w 6429829"/>
              <a:gd name="connsiteY5562" fmla="*/ 6559948 h 6857999"/>
              <a:gd name="connsiteX5563" fmla="*/ 2628657 w 6429829"/>
              <a:gd name="connsiteY5563" fmla="*/ 6562967 h 6857999"/>
              <a:gd name="connsiteX5564" fmla="*/ 2630598 w 6429829"/>
              <a:gd name="connsiteY5564" fmla="*/ 6566650 h 6857999"/>
              <a:gd name="connsiteX5565" fmla="*/ 2631139 w 6429829"/>
              <a:gd name="connsiteY5565" fmla="*/ 6572442 h 6857999"/>
              <a:gd name="connsiteX5566" fmla="*/ 2626749 w 6429829"/>
              <a:gd name="connsiteY5566" fmla="*/ 6575534 h 6857999"/>
              <a:gd name="connsiteX5567" fmla="*/ 2623454 w 6429829"/>
              <a:gd name="connsiteY5567" fmla="*/ 6577854 h 6857999"/>
              <a:gd name="connsiteX5568" fmla="*/ 2619764 w 6429829"/>
              <a:gd name="connsiteY5568" fmla="*/ 6579891 h 6857999"/>
              <a:gd name="connsiteX5569" fmla="*/ 2616772 w 6429829"/>
              <a:gd name="connsiteY5569" fmla="*/ 6580876 h 6857999"/>
              <a:gd name="connsiteX5570" fmla="*/ 2614178 w 6429829"/>
              <a:gd name="connsiteY5570" fmla="*/ 6582143 h 6857999"/>
              <a:gd name="connsiteX5571" fmla="*/ 2612432 w 6429829"/>
              <a:gd name="connsiteY5571" fmla="*/ 6581687 h 6857999"/>
              <a:gd name="connsiteX5572" fmla="*/ 2607847 w 6429829"/>
              <a:gd name="connsiteY5572" fmla="*/ 6581549 h 6857999"/>
              <a:gd name="connsiteX5573" fmla="*/ 2602863 w 6429829"/>
              <a:gd name="connsiteY5573" fmla="*/ 6581131 h 6857999"/>
              <a:gd name="connsiteX5574" fmla="*/ 2599774 w 6429829"/>
              <a:gd name="connsiteY5574" fmla="*/ 6580500 h 6857999"/>
              <a:gd name="connsiteX5575" fmla="*/ 2596931 w 6429829"/>
              <a:gd name="connsiteY5575" fmla="*/ 6580819 h 6857999"/>
              <a:gd name="connsiteX5576" fmla="*/ 2593940 w 6429829"/>
              <a:gd name="connsiteY5576" fmla="*/ 6581803 h 6857999"/>
              <a:gd name="connsiteX5577" fmla="*/ 2590948 w 6429829"/>
              <a:gd name="connsiteY5577" fmla="*/ 6582788 h 6857999"/>
              <a:gd name="connsiteX5578" fmla="*/ 2587804 w 6429829"/>
              <a:gd name="connsiteY5578" fmla="*/ 6584440 h 6857999"/>
              <a:gd name="connsiteX5579" fmla="*/ 2588744 w 6429829"/>
              <a:gd name="connsiteY5579" fmla="*/ 6590514 h 6857999"/>
              <a:gd name="connsiteX5580" fmla="*/ 2590189 w 6429829"/>
              <a:gd name="connsiteY5580" fmla="*/ 6592302 h 6857999"/>
              <a:gd name="connsiteX5581" fmla="*/ 2591082 w 6429829"/>
              <a:gd name="connsiteY5581" fmla="*/ 6594478 h 6857999"/>
              <a:gd name="connsiteX5582" fmla="*/ 2595369 w 6429829"/>
              <a:gd name="connsiteY5582" fmla="*/ 6595950 h 6857999"/>
              <a:gd name="connsiteX5583" fmla="*/ 2599254 w 6429829"/>
              <a:gd name="connsiteY5583" fmla="*/ 6597141 h 6857999"/>
              <a:gd name="connsiteX5584" fmla="*/ 2603691 w 6429829"/>
              <a:gd name="connsiteY5584" fmla="*/ 6597945 h 6857999"/>
              <a:gd name="connsiteX5585" fmla="*/ 2607727 w 6429829"/>
              <a:gd name="connsiteY5585" fmla="*/ 6598470 h 6857999"/>
              <a:gd name="connsiteX5586" fmla="*/ 2609817 w 6429829"/>
              <a:gd name="connsiteY5586" fmla="*/ 6601488 h 6857999"/>
              <a:gd name="connsiteX5587" fmla="*/ 2611261 w 6429829"/>
              <a:gd name="connsiteY5587" fmla="*/ 6603277 h 6857999"/>
              <a:gd name="connsiteX5588" fmla="*/ 2612004 w 6429829"/>
              <a:gd name="connsiteY5588" fmla="*/ 6606121 h 6857999"/>
              <a:gd name="connsiteX5589" fmla="*/ 2614500 w 6429829"/>
              <a:gd name="connsiteY5589" fmla="*/ 6603240 h 6857999"/>
              <a:gd name="connsiteX5590" fmla="*/ 2616298 w 6429829"/>
              <a:gd name="connsiteY5590" fmla="*/ 6601413 h 6857999"/>
              <a:gd name="connsiteX5591" fmla="*/ 2618696 w 6429829"/>
              <a:gd name="connsiteY5591" fmla="*/ 6596919 h 6857999"/>
              <a:gd name="connsiteX5592" fmla="*/ 2620501 w 6429829"/>
              <a:gd name="connsiteY5592" fmla="*/ 6588913 h 6857999"/>
              <a:gd name="connsiteX5593" fmla="*/ 2622749 w 6429829"/>
              <a:gd name="connsiteY5593" fmla="*/ 6585085 h 6857999"/>
              <a:gd name="connsiteX5594" fmla="*/ 2624545 w 6429829"/>
              <a:gd name="connsiteY5594" fmla="*/ 6583259 h 6857999"/>
              <a:gd name="connsiteX5595" fmla="*/ 2627040 w 6429829"/>
              <a:gd name="connsiteY5595" fmla="*/ 6580379 h 6857999"/>
              <a:gd name="connsiteX5596" fmla="*/ 2629784 w 6429829"/>
              <a:gd name="connsiteY5596" fmla="*/ 6578446 h 6857999"/>
              <a:gd name="connsiteX5597" fmla="*/ 2633625 w 6429829"/>
              <a:gd name="connsiteY5597" fmla="*/ 6575741 h 6857999"/>
              <a:gd name="connsiteX5598" fmla="*/ 2638116 w 6429829"/>
              <a:gd name="connsiteY5598" fmla="*/ 6574264 h 6857999"/>
              <a:gd name="connsiteX5599" fmla="*/ 2643700 w 6429829"/>
              <a:gd name="connsiteY5599" fmla="*/ 6572013 h 6857999"/>
              <a:gd name="connsiteX5600" fmla="*/ 2648654 w 6429829"/>
              <a:gd name="connsiteY5600" fmla="*/ 6597146 h 6857999"/>
              <a:gd name="connsiteX5601" fmla="*/ 2652676 w 6429829"/>
              <a:gd name="connsiteY5601" fmla="*/ 6610028 h 6857999"/>
              <a:gd name="connsiteX5602" fmla="*/ 2657646 w 6429829"/>
              <a:gd name="connsiteY5602" fmla="*/ 6622803 h 6857999"/>
              <a:gd name="connsiteX5603" fmla="*/ 2663862 w 6429829"/>
              <a:gd name="connsiteY5603" fmla="*/ 6634136 h 6857999"/>
              <a:gd name="connsiteX5604" fmla="*/ 2667245 w 6429829"/>
              <a:gd name="connsiteY5604" fmla="*/ 6639612 h 6857999"/>
              <a:gd name="connsiteX5605" fmla="*/ 2671177 w 6429829"/>
              <a:gd name="connsiteY5605" fmla="*/ 6644700 h 6857999"/>
              <a:gd name="connsiteX5606" fmla="*/ 2676206 w 6429829"/>
              <a:gd name="connsiteY5606" fmla="*/ 6649014 h 6857999"/>
              <a:gd name="connsiteX5607" fmla="*/ 2681386 w 6429829"/>
              <a:gd name="connsiteY5607" fmla="*/ 6652662 h 6857999"/>
              <a:gd name="connsiteX5608" fmla="*/ 2687513 w 6429829"/>
              <a:gd name="connsiteY5608" fmla="*/ 6656205 h 6857999"/>
              <a:gd name="connsiteX5609" fmla="*/ 2693543 w 6429829"/>
              <a:gd name="connsiteY5609" fmla="*/ 6658131 h 6857999"/>
              <a:gd name="connsiteX5610" fmla="*/ 2686213 w 6429829"/>
              <a:gd name="connsiteY5610" fmla="*/ 6659926 h 6857999"/>
              <a:gd name="connsiteX5611" fmla="*/ 2680777 w 6429829"/>
              <a:gd name="connsiteY5611" fmla="*/ 6661509 h 6857999"/>
              <a:gd name="connsiteX5612" fmla="*/ 2678032 w 6429829"/>
              <a:gd name="connsiteY5612" fmla="*/ 6663442 h 6857999"/>
              <a:gd name="connsiteX5613" fmla="*/ 2675686 w 6429829"/>
              <a:gd name="connsiteY5613" fmla="*/ 6665655 h 6857999"/>
              <a:gd name="connsiteX5614" fmla="*/ 2673041 w 6429829"/>
              <a:gd name="connsiteY5614" fmla="*/ 6669203 h 6857999"/>
              <a:gd name="connsiteX5615" fmla="*/ 2669997 w 6429829"/>
              <a:gd name="connsiteY5615" fmla="*/ 6672469 h 6857999"/>
              <a:gd name="connsiteX5616" fmla="*/ 2665305 w 6429829"/>
              <a:gd name="connsiteY5616" fmla="*/ 6676895 h 6857999"/>
              <a:gd name="connsiteX5617" fmla="*/ 2657072 w 6429829"/>
              <a:gd name="connsiteY5617" fmla="*/ 6682693 h 6857999"/>
              <a:gd name="connsiteX5618" fmla="*/ 2659161 w 6429829"/>
              <a:gd name="connsiteY5618" fmla="*/ 6685711 h 6857999"/>
              <a:gd name="connsiteX5619" fmla="*/ 2660057 w 6429829"/>
              <a:gd name="connsiteY5619" fmla="*/ 6687886 h 6857999"/>
              <a:gd name="connsiteX5620" fmla="*/ 2662049 w 6429829"/>
              <a:gd name="connsiteY5620" fmla="*/ 6689289 h 6857999"/>
              <a:gd name="connsiteX5621" fmla="*/ 2665538 w 6429829"/>
              <a:gd name="connsiteY5621" fmla="*/ 6690200 h 6857999"/>
              <a:gd name="connsiteX5622" fmla="*/ 2666881 w 6429829"/>
              <a:gd name="connsiteY5622" fmla="*/ 6690375 h 6857999"/>
              <a:gd name="connsiteX5623" fmla="*/ 2670123 w 6429829"/>
              <a:gd name="connsiteY5623" fmla="*/ 6690337 h 6857999"/>
              <a:gd name="connsiteX5624" fmla="*/ 2675958 w 6429829"/>
              <a:gd name="connsiteY5624" fmla="*/ 6689035 h 6857999"/>
              <a:gd name="connsiteX5625" fmla="*/ 2682190 w 6429829"/>
              <a:gd name="connsiteY5625" fmla="*/ 6688013 h 6857999"/>
              <a:gd name="connsiteX5626" fmla="*/ 2684632 w 6429829"/>
              <a:gd name="connsiteY5626" fmla="*/ 6687415 h 6857999"/>
              <a:gd name="connsiteX5627" fmla="*/ 2687325 w 6429829"/>
              <a:gd name="connsiteY5627" fmla="*/ 6687764 h 6857999"/>
              <a:gd name="connsiteX5628" fmla="*/ 2690017 w 6429829"/>
              <a:gd name="connsiteY5628" fmla="*/ 6688113 h 6857999"/>
              <a:gd name="connsiteX5629" fmla="*/ 2692407 w 6429829"/>
              <a:gd name="connsiteY5629" fmla="*/ 6689796 h 6857999"/>
              <a:gd name="connsiteX5630" fmla="*/ 2693699 w 6429829"/>
              <a:gd name="connsiteY5630" fmla="*/ 6692254 h 6857999"/>
              <a:gd name="connsiteX5631" fmla="*/ 2694292 w 6429829"/>
              <a:gd name="connsiteY5631" fmla="*/ 6695764 h 6857999"/>
              <a:gd name="connsiteX5632" fmla="*/ 2692097 w 6429829"/>
              <a:gd name="connsiteY5632" fmla="*/ 6697310 h 6857999"/>
              <a:gd name="connsiteX5633" fmla="*/ 2688708 w 6429829"/>
              <a:gd name="connsiteY5633" fmla="*/ 6698014 h 6857999"/>
              <a:gd name="connsiteX5634" fmla="*/ 2687360 w 6429829"/>
              <a:gd name="connsiteY5634" fmla="*/ 6697839 h 6857999"/>
              <a:gd name="connsiteX5635" fmla="*/ 2685219 w 6429829"/>
              <a:gd name="connsiteY5635" fmla="*/ 6697104 h 6857999"/>
              <a:gd name="connsiteX5636" fmla="*/ 2681782 w 6429829"/>
              <a:gd name="connsiteY5636" fmla="*/ 6693911 h 6857999"/>
              <a:gd name="connsiteX5637" fmla="*/ 2678197 w 6429829"/>
              <a:gd name="connsiteY5637" fmla="*/ 6691386 h 6857999"/>
              <a:gd name="connsiteX5638" fmla="*/ 2692615 w 6429829"/>
              <a:gd name="connsiteY5638" fmla="*/ 6721637 h 6857999"/>
              <a:gd name="connsiteX5639" fmla="*/ 2708283 w 6429829"/>
              <a:gd name="connsiteY5639" fmla="*/ 6750450 h 6857999"/>
              <a:gd name="connsiteX5640" fmla="*/ 2724100 w 6429829"/>
              <a:gd name="connsiteY5640" fmla="*/ 6778594 h 6857999"/>
              <a:gd name="connsiteX5641" fmla="*/ 2741166 w 6429829"/>
              <a:gd name="connsiteY5641" fmla="*/ 6805298 h 6857999"/>
              <a:gd name="connsiteX5642" fmla="*/ 2762468 w 6429829"/>
              <a:gd name="connsiteY5642" fmla="*/ 6829579 h 6857999"/>
              <a:gd name="connsiteX5643" fmla="*/ 2784872 w 6429829"/>
              <a:gd name="connsiteY5643" fmla="*/ 6853086 h 6857999"/>
              <a:gd name="connsiteX5644" fmla="*/ 2789825 w 6429829"/>
              <a:gd name="connsiteY5644" fmla="*/ 6857999 h 6857999"/>
              <a:gd name="connsiteX5645" fmla="*/ 2711810 w 6429829"/>
              <a:gd name="connsiteY5645" fmla="*/ 6857999 h 6857999"/>
              <a:gd name="connsiteX5646" fmla="*/ 2701131 w 6429829"/>
              <a:gd name="connsiteY5646" fmla="*/ 6849767 h 6857999"/>
              <a:gd name="connsiteX5647" fmla="*/ 2680517 w 6429829"/>
              <a:gd name="connsiteY5647" fmla="*/ 6830612 h 6857999"/>
              <a:gd name="connsiteX5648" fmla="*/ 2661003 w 6429829"/>
              <a:gd name="connsiteY5648" fmla="*/ 6810685 h 6857999"/>
              <a:gd name="connsiteX5649" fmla="*/ 2640538 w 6429829"/>
              <a:gd name="connsiteY5649" fmla="*/ 6790862 h 6857999"/>
              <a:gd name="connsiteX5650" fmla="*/ 2619677 w 6429829"/>
              <a:gd name="connsiteY5650" fmla="*/ 6770759 h 6857999"/>
              <a:gd name="connsiteX5651" fmla="*/ 2538672 w 6429829"/>
              <a:gd name="connsiteY5651" fmla="*/ 6689751 h 6857999"/>
              <a:gd name="connsiteX5652" fmla="*/ 2528667 w 6429829"/>
              <a:gd name="connsiteY5652" fmla="*/ 6678840 h 6857999"/>
              <a:gd name="connsiteX5653" fmla="*/ 2519059 w 6429829"/>
              <a:gd name="connsiteY5653" fmla="*/ 6668209 h 6857999"/>
              <a:gd name="connsiteX5654" fmla="*/ 2502287 w 6429829"/>
              <a:gd name="connsiteY5654" fmla="*/ 6646349 h 6857999"/>
              <a:gd name="connsiteX5655" fmla="*/ 2486215 w 6429829"/>
              <a:gd name="connsiteY5655" fmla="*/ 6623434 h 6857999"/>
              <a:gd name="connsiteX5656" fmla="*/ 2469991 w 6429829"/>
              <a:gd name="connsiteY5656" fmla="*/ 6601187 h 6857999"/>
              <a:gd name="connsiteX5657" fmla="*/ 2439741 w 6429829"/>
              <a:gd name="connsiteY5657" fmla="*/ 6555148 h 6857999"/>
              <a:gd name="connsiteX5658" fmla="*/ 2425165 w 6429829"/>
              <a:gd name="connsiteY5658" fmla="*/ 6531741 h 6857999"/>
              <a:gd name="connsiteX5659" fmla="*/ 2411535 w 6429829"/>
              <a:gd name="connsiteY5659" fmla="*/ 6508229 h 6857999"/>
              <a:gd name="connsiteX5660" fmla="*/ 2398304 w 6429829"/>
              <a:gd name="connsiteY5660" fmla="*/ 6484998 h 6857999"/>
              <a:gd name="connsiteX5661" fmla="*/ 2385773 w 6429829"/>
              <a:gd name="connsiteY5661" fmla="*/ 6460712 h 6857999"/>
              <a:gd name="connsiteX5662" fmla="*/ 2381601 w 6429829"/>
              <a:gd name="connsiteY5662" fmla="*/ 6448498 h 6857999"/>
              <a:gd name="connsiteX5663" fmla="*/ 2376631 w 6429829"/>
              <a:gd name="connsiteY5663" fmla="*/ 6435723 h 6857999"/>
              <a:gd name="connsiteX5664" fmla="*/ 2372459 w 6429829"/>
              <a:gd name="connsiteY5664" fmla="*/ 6423509 h 6857999"/>
              <a:gd name="connsiteX5665" fmla="*/ 2368986 w 6429829"/>
              <a:gd name="connsiteY5665" fmla="*/ 6410242 h 6857999"/>
              <a:gd name="connsiteX5666" fmla="*/ 2367196 w 6429829"/>
              <a:gd name="connsiteY5666" fmla="*/ 6405889 h 6857999"/>
              <a:gd name="connsiteX5667" fmla="*/ 2363761 w 6429829"/>
              <a:gd name="connsiteY5667" fmla="*/ 6402696 h 6857999"/>
              <a:gd name="connsiteX5668" fmla="*/ 2360973 w 6429829"/>
              <a:gd name="connsiteY5668" fmla="*/ 6400732 h 6857999"/>
              <a:gd name="connsiteX5669" fmla="*/ 2357086 w 6429829"/>
              <a:gd name="connsiteY5669" fmla="*/ 6399542 h 6857999"/>
              <a:gd name="connsiteX5670" fmla="*/ 2352349 w 6429829"/>
              <a:gd name="connsiteY5670" fmla="*/ 6400070 h 6857999"/>
              <a:gd name="connsiteX5671" fmla="*/ 2346115 w 6429829"/>
              <a:gd name="connsiteY5671" fmla="*/ 6401092 h 6857999"/>
              <a:gd name="connsiteX5672" fmla="*/ 2340380 w 6429829"/>
              <a:gd name="connsiteY5672" fmla="*/ 6404010 h 6857999"/>
              <a:gd name="connsiteX5673" fmla="*/ 2332599 w 6429829"/>
              <a:gd name="connsiteY5673" fmla="*/ 6407806 h 6857999"/>
              <a:gd name="connsiteX5674" fmla="*/ 2333013 w 6429829"/>
              <a:gd name="connsiteY5674" fmla="*/ 6395730 h 6857999"/>
              <a:gd name="connsiteX5675" fmla="*/ 2332082 w 6429829"/>
              <a:gd name="connsiteY5675" fmla="*/ 6383478 h 6857999"/>
              <a:gd name="connsiteX5676" fmla="*/ 2331548 w 6429829"/>
              <a:gd name="connsiteY5676" fmla="*/ 6371508 h 6857999"/>
              <a:gd name="connsiteX5677" fmla="*/ 2329519 w 6429829"/>
              <a:gd name="connsiteY5677" fmla="*/ 6360029 h 6857999"/>
              <a:gd name="connsiteX5678" fmla="*/ 2325610 w 6429829"/>
              <a:gd name="connsiteY5678" fmla="*/ 6336406 h 6857999"/>
              <a:gd name="connsiteX5679" fmla="*/ 2318709 w 6429829"/>
              <a:gd name="connsiteY5679" fmla="*/ 6313768 h 6857999"/>
              <a:gd name="connsiteX5680" fmla="*/ 2311259 w 6429829"/>
              <a:gd name="connsiteY5680" fmla="*/ 6291515 h 6857999"/>
              <a:gd name="connsiteX5681" fmla="*/ 2300968 w 6429829"/>
              <a:gd name="connsiteY5681" fmla="*/ 6269580 h 6857999"/>
              <a:gd name="connsiteX5682" fmla="*/ 2291472 w 6429829"/>
              <a:gd name="connsiteY5682" fmla="*/ 6248207 h 6857999"/>
              <a:gd name="connsiteX5683" fmla="*/ 2278589 w 6429829"/>
              <a:gd name="connsiteY5683" fmla="*/ 6227537 h 6857999"/>
              <a:gd name="connsiteX5684" fmla="*/ 2268545 w 6429829"/>
              <a:gd name="connsiteY5684" fmla="*/ 6206551 h 6857999"/>
              <a:gd name="connsiteX5685" fmla="*/ 2257403 w 6429829"/>
              <a:gd name="connsiteY5685" fmla="*/ 6186336 h 6857999"/>
              <a:gd name="connsiteX5686" fmla="*/ 2244766 w 6429829"/>
              <a:gd name="connsiteY5686" fmla="*/ 6166615 h 6857999"/>
              <a:gd name="connsiteX5687" fmla="*/ 2232527 w 6429829"/>
              <a:gd name="connsiteY5687" fmla="*/ 6147175 h 6857999"/>
              <a:gd name="connsiteX5688" fmla="*/ 2219592 w 6429829"/>
              <a:gd name="connsiteY5688" fmla="*/ 6128787 h 6857999"/>
              <a:gd name="connsiteX5689" fmla="*/ 2206750 w 6429829"/>
              <a:gd name="connsiteY5689" fmla="*/ 6112016 h 6857999"/>
              <a:gd name="connsiteX5690" fmla="*/ 2181317 w 6429829"/>
              <a:gd name="connsiteY5690" fmla="*/ 6079418 h 6857999"/>
              <a:gd name="connsiteX5691" fmla="*/ 2221516 w 6429829"/>
              <a:gd name="connsiteY5691" fmla="*/ 6062894 h 6857999"/>
              <a:gd name="connsiteX5692" fmla="*/ 2207376 w 6429829"/>
              <a:gd name="connsiteY5692" fmla="*/ 6049843 h 6857999"/>
              <a:gd name="connsiteX5693" fmla="*/ 2193933 w 6429829"/>
              <a:gd name="connsiteY5693" fmla="*/ 6035739 h 6857999"/>
              <a:gd name="connsiteX5694" fmla="*/ 2180794 w 6429829"/>
              <a:gd name="connsiteY5694" fmla="*/ 6020300 h 6857999"/>
              <a:gd name="connsiteX5695" fmla="*/ 2168901 w 6429829"/>
              <a:gd name="connsiteY5695" fmla="*/ 6003422 h 6857999"/>
              <a:gd name="connsiteX5696" fmla="*/ 2159202 w 6429829"/>
              <a:gd name="connsiteY5696" fmla="*/ 5984997 h 6857999"/>
              <a:gd name="connsiteX5697" fmla="*/ 2150302 w 6429829"/>
              <a:gd name="connsiteY5697" fmla="*/ 5967135 h 6857999"/>
              <a:gd name="connsiteX5698" fmla="*/ 2143197 w 6429829"/>
              <a:gd name="connsiteY5698" fmla="*/ 5947445 h 6857999"/>
              <a:gd name="connsiteX5699" fmla="*/ 2137190 w 6429829"/>
              <a:gd name="connsiteY5699" fmla="*/ 5926982 h 6857999"/>
              <a:gd name="connsiteX5700" fmla="*/ 2133079 w 6429829"/>
              <a:gd name="connsiteY5700" fmla="*/ 5906307 h 6857999"/>
              <a:gd name="connsiteX5701" fmla="*/ 2128968 w 6429829"/>
              <a:gd name="connsiteY5701" fmla="*/ 5885633 h 6857999"/>
              <a:gd name="connsiteX5702" fmla="*/ 2125005 w 6429829"/>
              <a:gd name="connsiteY5702" fmla="*/ 5864292 h 6857999"/>
              <a:gd name="connsiteX5703" fmla="*/ 2123187 w 6429829"/>
              <a:gd name="connsiteY5703" fmla="*/ 5843685 h 6857999"/>
              <a:gd name="connsiteX5704" fmla="*/ 2122067 w 6429829"/>
              <a:gd name="connsiteY5704" fmla="*/ 5822026 h 6857999"/>
              <a:gd name="connsiteX5705" fmla="*/ 2121593 w 6429829"/>
              <a:gd name="connsiteY5705" fmla="*/ 5801595 h 6857999"/>
              <a:gd name="connsiteX5706" fmla="*/ 2121669 w 6429829"/>
              <a:gd name="connsiteY5706" fmla="*/ 5780778 h 6857999"/>
              <a:gd name="connsiteX5707" fmla="*/ 2122791 w 6429829"/>
              <a:gd name="connsiteY5707" fmla="*/ 5761469 h 6857999"/>
              <a:gd name="connsiteX5708" fmla="*/ 2119649 w 6429829"/>
              <a:gd name="connsiteY5708" fmla="*/ 5763121 h 6857999"/>
              <a:gd name="connsiteX5709" fmla="*/ 2117453 w 6429829"/>
              <a:gd name="connsiteY5709" fmla="*/ 5764667 h 6857999"/>
              <a:gd name="connsiteX5710" fmla="*/ 2115656 w 6429829"/>
              <a:gd name="connsiteY5710" fmla="*/ 5766494 h 6857999"/>
              <a:gd name="connsiteX5711" fmla="*/ 2115603 w 6429829"/>
              <a:gd name="connsiteY5711" fmla="*/ 5768775 h 6857999"/>
              <a:gd name="connsiteX5712" fmla="*/ 2114701 w 6429829"/>
              <a:gd name="connsiteY5712" fmla="*/ 5772777 h 6857999"/>
              <a:gd name="connsiteX5713" fmla="*/ 2114047 w 6429829"/>
              <a:gd name="connsiteY5713" fmla="*/ 5777728 h 6857999"/>
              <a:gd name="connsiteX5714" fmla="*/ 2109221 w 6429829"/>
              <a:gd name="connsiteY5714" fmla="*/ 5770464 h 6857999"/>
              <a:gd name="connsiteX5715" fmla="*/ 2106041 w 6429829"/>
              <a:gd name="connsiteY5715" fmla="*/ 5762040 h 6857999"/>
              <a:gd name="connsiteX5716" fmla="*/ 2103561 w 6429829"/>
              <a:gd name="connsiteY5716" fmla="*/ 5752565 h 6857999"/>
              <a:gd name="connsiteX5717" fmla="*/ 2101629 w 6429829"/>
              <a:gd name="connsiteY5717" fmla="*/ 5742700 h 6857999"/>
              <a:gd name="connsiteX5718" fmla="*/ 2099562 w 6429829"/>
              <a:gd name="connsiteY5718" fmla="*/ 5721146 h 6857999"/>
              <a:gd name="connsiteX5719" fmla="*/ 2098043 w 6429829"/>
              <a:gd name="connsiteY5719" fmla="*/ 5699207 h 6857999"/>
              <a:gd name="connsiteX5720" fmla="*/ 2097358 w 6429829"/>
              <a:gd name="connsiteY5720" fmla="*/ 5687904 h 6857999"/>
              <a:gd name="connsiteX5721" fmla="*/ 2094082 w 6429829"/>
              <a:gd name="connsiteY5721" fmla="*/ 5677865 h 6857999"/>
              <a:gd name="connsiteX5722" fmla="*/ 2090955 w 6429829"/>
              <a:gd name="connsiteY5722" fmla="*/ 5667160 h 6857999"/>
              <a:gd name="connsiteX5723" fmla="*/ 2085481 w 6429829"/>
              <a:gd name="connsiteY5723" fmla="*/ 5658669 h 6857999"/>
              <a:gd name="connsiteX5724" fmla="*/ 2079611 w 6429829"/>
              <a:gd name="connsiteY5724" fmla="*/ 5649895 h 6857999"/>
              <a:gd name="connsiteX5725" fmla="*/ 2075377 w 6429829"/>
              <a:gd name="connsiteY5725" fmla="*/ 5646142 h 6857999"/>
              <a:gd name="connsiteX5726" fmla="*/ 2071145 w 6429829"/>
              <a:gd name="connsiteY5726" fmla="*/ 5642388 h 6857999"/>
              <a:gd name="connsiteX5727" fmla="*/ 2066214 w 6429829"/>
              <a:gd name="connsiteY5727" fmla="*/ 5639688 h 6857999"/>
              <a:gd name="connsiteX5728" fmla="*/ 2060883 w 6429829"/>
              <a:gd name="connsiteY5728" fmla="*/ 5636707 h 6857999"/>
              <a:gd name="connsiteX5729" fmla="*/ 2054456 w 6429829"/>
              <a:gd name="connsiteY5729" fmla="*/ 5634499 h 6857999"/>
              <a:gd name="connsiteX5730" fmla="*/ 2048027 w 6429829"/>
              <a:gd name="connsiteY5730" fmla="*/ 5632292 h 6857999"/>
              <a:gd name="connsiteX5731" fmla="*/ 2052020 w 6429829"/>
              <a:gd name="connsiteY5731" fmla="*/ 5628919 h 6857999"/>
              <a:gd name="connsiteX5732" fmla="*/ 2055861 w 6429829"/>
              <a:gd name="connsiteY5732" fmla="*/ 5626214 h 6857999"/>
              <a:gd name="connsiteX5733" fmla="*/ 2059005 w 6429829"/>
              <a:gd name="connsiteY5733" fmla="*/ 5624562 h 6857999"/>
              <a:gd name="connsiteX5734" fmla="*/ 2061998 w 6429829"/>
              <a:gd name="connsiteY5734" fmla="*/ 5623577 h 6857999"/>
              <a:gd name="connsiteX5735" fmla="*/ 2069823 w 6429829"/>
              <a:gd name="connsiteY5735" fmla="*/ 5623677 h 6857999"/>
              <a:gd name="connsiteX5736" fmla="*/ 2078198 w 6429829"/>
              <a:gd name="connsiteY5736" fmla="*/ 5623391 h 6857999"/>
              <a:gd name="connsiteX5737" fmla="*/ 2065921 w 6429829"/>
              <a:gd name="connsiteY5737" fmla="*/ 5593876 h 6857999"/>
              <a:gd name="connsiteX5738" fmla="*/ 2053700 w 6429829"/>
              <a:gd name="connsiteY5738" fmla="*/ 5562077 h 6857999"/>
              <a:gd name="connsiteX5739" fmla="*/ 2042424 w 6429829"/>
              <a:gd name="connsiteY5739" fmla="*/ 5530173 h 6857999"/>
              <a:gd name="connsiteX5740" fmla="*/ 2036860 w 6429829"/>
              <a:gd name="connsiteY5740" fmla="*/ 5513887 h 6857999"/>
              <a:gd name="connsiteX5741" fmla="*/ 2032643 w 6429829"/>
              <a:gd name="connsiteY5741" fmla="*/ 5497777 h 6857999"/>
              <a:gd name="connsiteX5742" fmla="*/ 2029371 w 6429829"/>
              <a:gd name="connsiteY5742" fmla="*/ 5481561 h 6857999"/>
              <a:gd name="connsiteX5743" fmla="*/ 2026501 w 6429829"/>
              <a:gd name="connsiteY5743" fmla="*/ 5465623 h 6857999"/>
              <a:gd name="connsiteX5744" fmla="*/ 2024577 w 6429829"/>
              <a:gd name="connsiteY5744" fmla="*/ 5449582 h 6857999"/>
              <a:gd name="connsiteX5745" fmla="*/ 2023698 w 6429829"/>
              <a:gd name="connsiteY5745" fmla="*/ 5435050 h 6857999"/>
              <a:gd name="connsiteX5746" fmla="*/ 2024315 w 6429829"/>
              <a:gd name="connsiteY5746" fmla="*/ 5420024 h 6857999"/>
              <a:gd name="connsiteX5747" fmla="*/ 2026526 w 6429829"/>
              <a:gd name="connsiteY5747" fmla="*/ 5406120 h 6857999"/>
              <a:gd name="connsiteX5748" fmla="*/ 2029931 w 6429829"/>
              <a:gd name="connsiteY5748" fmla="*/ 5393059 h 6857999"/>
              <a:gd name="connsiteX5749" fmla="*/ 2032628 w 6429829"/>
              <a:gd name="connsiteY5749" fmla="*/ 5387230 h 6857999"/>
              <a:gd name="connsiteX5750" fmla="*/ 2035478 w 6429829"/>
              <a:gd name="connsiteY5750" fmla="*/ 5380735 h 6857999"/>
              <a:gd name="connsiteX5751" fmla="*/ 2034487 w 6429829"/>
              <a:gd name="connsiteY5751" fmla="*/ 5376943 h 6857999"/>
              <a:gd name="connsiteX5752" fmla="*/ 2032646 w 6429829"/>
              <a:gd name="connsiteY5752" fmla="*/ 5374873 h 6857999"/>
              <a:gd name="connsiteX5753" fmla="*/ 2031051 w 6429829"/>
              <a:gd name="connsiteY5753" fmla="*/ 5373750 h 6857999"/>
              <a:gd name="connsiteX5754" fmla="*/ 2028607 w 6429829"/>
              <a:gd name="connsiteY5754" fmla="*/ 5374349 h 6857999"/>
              <a:gd name="connsiteX5755" fmla="*/ 2025617 w 6429829"/>
              <a:gd name="connsiteY5755" fmla="*/ 5375334 h 6857999"/>
              <a:gd name="connsiteX5756" fmla="*/ 2023023 w 6429829"/>
              <a:gd name="connsiteY5756" fmla="*/ 5376599 h 6857999"/>
              <a:gd name="connsiteX5757" fmla="*/ 2017534 w 6429829"/>
              <a:gd name="connsiteY5757" fmla="*/ 5380464 h 6857999"/>
              <a:gd name="connsiteX5758" fmla="*/ 2011897 w 6429829"/>
              <a:gd name="connsiteY5758" fmla="*/ 5384996 h 6857999"/>
              <a:gd name="connsiteX5759" fmla="*/ 2009700 w 6429829"/>
              <a:gd name="connsiteY5759" fmla="*/ 5386543 h 6857999"/>
              <a:gd name="connsiteX5760" fmla="*/ 2007107 w 6429829"/>
              <a:gd name="connsiteY5760" fmla="*/ 5387807 h 6857999"/>
              <a:gd name="connsiteX5761" fmla="*/ 2006160 w 6429829"/>
              <a:gd name="connsiteY5761" fmla="*/ 5387913 h 6857999"/>
              <a:gd name="connsiteX5762" fmla="*/ 2004566 w 6429829"/>
              <a:gd name="connsiteY5762" fmla="*/ 5386791 h 6857999"/>
              <a:gd name="connsiteX5763" fmla="*/ 2003521 w 6429829"/>
              <a:gd name="connsiteY5763" fmla="*/ 5385282 h 6857999"/>
              <a:gd name="connsiteX5764" fmla="*/ 2003724 w 6429829"/>
              <a:gd name="connsiteY5764" fmla="*/ 5382333 h 6857999"/>
              <a:gd name="connsiteX5765" fmla="*/ 2005935 w 6429829"/>
              <a:gd name="connsiteY5765" fmla="*/ 5368430 h 6857999"/>
              <a:gd name="connsiteX5766" fmla="*/ 2006897 w 6429829"/>
              <a:gd name="connsiteY5766" fmla="*/ 5355967 h 6857999"/>
              <a:gd name="connsiteX5767" fmla="*/ 2008560 w 6429829"/>
              <a:gd name="connsiteY5767" fmla="*/ 5342450 h 6857999"/>
              <a:gd name="connsiteX5768" fmla="*/ 2008725 w 6429829"/>
              <a:gd name="connsiteY5768" fmla="*/ 5329427 h 6857999"/>
              <a:gd name="connsiteX5769" fmla="*/ 2007944 w 6429829"/>
              <a:gd name="connsiteY5769" fmla="*/ 5316507 h 6857999"/>
              <a:gd name="connsiteX5770" fmla="*/ 2006762 w 6429829"/>
              <a:gd name="connsiteY5770" fmla="*/ 5303309 h 6857999"/>
              <a:gd name="connsiteX5771" fmla="*/ 2005582 w 6429829"/>
              <a:gd name="connsiteY5771" fmla="*/ 5290110 h 6857999"/>
              <a:gd name="connsiteX5772" fmla="*/ 2003306 w 6429829"/>
              <a:gd name="connsiteY5772" fmla="*/ 5277684 h 6857999"/>
              <a:gd name="connsiteX5773" fmla="*/ 2000381 w 6429829"/>
              <a:gd name="connsiteY5773" fmla="*/ 5264030 h 6857999"/>
              <a:gd name="connsiteX5774" fmla="*/ 1997307 w 6429829"/>
              <a:gd name="connsiteY5774" fmla="*/ 5251043 h 6857999"/>
              <a:gd name="connsiteX5775" fmla="*/ 1989413 w 6429829"/>
              <a:gd name="connsiteY5775" fmla="*/ 5224613 h 6857999"/>
              <a:gd name="connsiteX5776" fmla="*/ 1978430 w 6429829"/>
              <a:gd name="connsiteY5776" fmla="*/ 5197554 h 6857999"/>
              <a:gd name="connsiteX5777" fmla="*/ 1964605 w 6429829"/>
              <a:gd name="connsiteY5777" fmla="*/ 5170812 h 6857999"/>
              <a:gd name="connsiteX5778" fmla="*/ 1964696 w 6429829"/>
              <a:gd name="connsiteY5778" fmla="*/ 5178605 h 6857999"/>
              <a:gd name="connsiteX5779" fmla="*/ 1964636 w 6429829"/>
              <a:gd name="connsiteY5779" fmla="*/ 5187065 h 6857999"/>
              <a:gd name="connsiteX5780" fmla="*/ 1962868 w 6429829"/>
              <a:gd name="connsiteY5780" fmla="*/ 5205146 h 6857999"/>
              <a:gd name="connsiteX5781" fmla="*/ 1958506 w 6429829"/>
              <a:gd name="connsiteY5781" fmla="*/ 5224492 h 6857999"/>
              <a:gd name="connsiteX5782" fmla="*/ 1954395 w 6429829"/>
              <a:gd name="connsiteY5782" fmla="*/ 5244785 h 6857999"/>
              <a:gd name="connsiteX5783" fmla="*/ 1943027 w 6429829"/>
              <a:gd name="connsiteY5783" fmla="*/ 5287024 h 6857999"/>
              <a:gd name="connsiteX5784" fmla="*/ 1930808 w 6429829"/>
              <a:gd name="connsiteY5784" fmla="*/ 5330984 h 6857999"/>
              <a:gd name="connsiteX5785" fmla="*/ 1926943 w 6429829"/>
              <a:gd name="connsiteY5785" fmla="*/ 5352225 h 6857999"/>
              <a:gd name="connsiteX5786" fmla="*/ 1924276 w 6429829"/>
              <a:gd name="connsiteY5786" fmla="*/ 5374307 h 6857999"/>
              <a:gd name="connsiteX5787" fmla="*/ 1923253 w 6429829"/>
              <a:gd name="connsiteY5787" fmla="*/ 5395231 h 6857999"/>
              <a:gd name="connsiteX5788" fmla="*/ 1922929 w 6429829"/>
              <a:gd name="connsiteY5788" fmla="*/ 5415101 h 6857999"/>
              <a:gd name="connsiteX5789" fmla="*/ 1924310 w 6429829"/>
              <a:gd name="connsiteY5789" fmla="*/ 5425351 h 6857999"/>
              <a:gd name="connsiteX5790" fmla="*/ 1925844 w 6429829"/>
              <a:gd name="connsiteY5790" fmla="*/ 5434934 h 6857999"/>
              <a:gd name="connsiteX5791" fmla="*/ 1928477 w 6429829"/>
              <a:gd name="connsiteY5791" fmla="*/ 5443743 h 6857999"/>
              <a:gd name="connsiteX5792" fmla="*/ 1931505 w 6429829"/>
              <a:gd name="connsiteY5792" fmla="*/ 5452834 h 6857999"/>
              <a:gd name="connsiteX5793" fmla="*/ 1935084 w 6429829"/>
              <a:gd name="connsiteY5793" fmla="*/ 5461538 h 6857999"/>
              <a:gd name="connsiteX5794" fmla="*/ 1938662 w 6429829"/>
              <a:gd name="connsiteY5794" fmla="*/ 5470242 h 6857999"/>
              <a:gd name="connsiteX5795" fmla="*/ 1944285 w 6429829"/>
              <a:gd name="connsiteY5795" fmla="*/ 5478068 h 6857999"/>
              <a:gd name="connsiteX5796" fmla="*/ 1950059 w 6429829"/>
              <a:gd name="connsiteY5796" fmla="*/ 5485225 h 6857999"/>
              <a:gd name="connsiteX5797" fmla="*/ 1944518 w 6429829"/>
              <a:gd name="connsiteY5797" fmla="*/ 5491371 h 6857999"/>
              <a:gd name="connsiteX5798" fmla="*/ 1939030 w 6429829"/>
              <a:gd name="connsiteY5798" fmla="*/ 5495236 h 6857999"/>
              <a:gd name="connsiteX5799" fmla="*/ 1934242 w 6429829"/>
              <a:gd name="connsiteY5799" fmla="*/ 5498049 h 6857999"/>
              <a:gd name="connsiteX5800" fmla="*/ 1929904 w 6429829"/>
              <a:gd name="connsiteY5800" fmla="*/ 5498857 h 6857999"/>
              <a:gd name="connsiteX5801" fmla="*/ 1925466 w 6429829"/>
              <a:gd name="connsiteY5801" fmla="*/ 5498053 h 6857999"/>
              <a:gd name="connsiteX5802" fmla="*/ 1921581 w 6429829"/>
              <a:gd name="connsiteY5802" fmla="*/ 5496863 h 6857999"/>
              <a:gd name="connsiteX5803" fmla="*/ 1918393 w 6429829"/>
              <a:gd name="connsiteY5803" fmla="*/ 5494618 h 6857999"/>
              <a:gd name="connsiteX5804" fmla="*/ 1914808 w 6429829"/>
              <a:gd name="connsiteY5804" fmla="*/ 5492093 h 6857999"/>
              <a:gd name="connsiteX5805" fmla="*/ 1907636 w 6429829"/>
              <a:gd name="connsiteY5805" fmla="*/ 5487042 h 6857999"/>
              <a:gd name="connsiteX5806" fmla="*/ 1902555 w 6429829"/>
              <a:gd name="connsiteY5806" fmla="*/ 5485008 h 6857999"/>
              <a:gd name="connsiteX5807" fmla="*/ 1898419 w 6429829"/>
              <a:gd name="connsiteY5807" fmla="*/ 5482869 h 6857999"/>
              <a:gd name="connsiteX5808" fmla="*/ 1893736 w 6429829"/>
              <a:gd name="connsiteY5808" fmla="*/ 5481118 h 6857999"/>
              <a:gd name="connsiteX5809" fmla="*/ 1888750 w 6429829"/>
              <a:gd name="connsiteY5809" fmla="*/ 5480699 h 6857999"/>
              <a:gd name="connsiteX5810" fmla="*/ 1882518 w 6429829"/>
              <a:gd name="connsiteY5810" fmla="*/ 5481721 h 6857999"/>
              <a:gd name="connsiteX5811" fmla="*/ 1876534 w 6429829"/>
              <a:gd name="connsiteY5811" fmla="*/ 5483691 h 6857999"/>
              <a:gd name="connsiteX5812" fmla="*/ 1878518 w 6429829"/>
              <a:gd name="connsiteY5812" fmla="*/ 5491272 h 6857999"/>
              <a:gd name="connsiteX5813" fmla="*/ 1881450 w 6429829"/>
              <a:gd name="connsiteY5813" fmla="*/ 5498748 h 6857999"/>
              <a:gd name="connsiteX5814" fmla="*/ 1888960 w 6429829"/>
              <a:gd name="connsiteY5814" fmla="*/ 5512539 h 6857999"/>
              <a:gd name="connsiteX5815" fmla="*/ 1896868 w 6429829"/>
              <a:gd name="connsiteY5815" fmla="*/ 5526613 h 6857999"/>
              <a:gd name="connsiteX5816" fmla="*/ 1906971 w 6429829"/>
              <a:gd name="connsiteY5816" fmla="*/ 5539139 h 6857999"/>
              <a:gd name="connsiteX5817" fmla="*/ 1928523 w 6429829"/>
              <a:gd name="connsiteY5817" fmla="*/ 5564367 h 6857999"/>
              <a:gd name="connsiteX5818" fmla="*/ 1939178 w 6429829"/>
              <a:gd name="connsiteY5818" fmla="*/ 5576506 h 6857999"/>
              <a:gd name="connsiteX5819" fmla="*/ 1950079 w 6429829"/>
              <a:gd name="connsiteY5819" fmla="*/ 5589594 h 6857999"/>
              <a:gd name="connsiteX5820" fmla="*/ 1959635 w 6429829"/>
              <a:gd name="connsiteY5820" fmla="*/ 5602507 h 6857999"/>
              <a:gd name="connsiteX5821" fmla="*/ 1967142 w 6429829"/>
              <a:gd name="connsiteY5821" fmla="*/ 5616299 h 6857999"/>
              <a:gd name="connsiteX5822" fmla="*/ 1973954 w 6429829"/>
              <a:gd name="connsiteY5822" fmla="*/ 5631144 h 6857999"/>
              <a:gd name="connsiteX5823" fmla="*/ 1976638 w 6429829"/>
              <a:gd name="connsiteY5823" fmla="*/ 5637672 h 6857999"/>
              <a:gd name="connsiteX5824" fmla="*/ 1977525 w 6429829"/>
              <a:gd name="connsiteY5824" fmla="*/ 5646026 h 6857999"/>
              <a:gd name="connsiteX5825" fmla="*/ 1978961 w 6429829"/>
              <a:gd name="connsiteY5825" fmla="*/ 5653994 h 6857999"/>
              <a:gd name="connsiteX5826" fmla="*/ 1978901 w 6429829"/>
              <a:gd name="connsiteY5826" fmla="*/ 5662454 h 6857999"/>
              <a:gd name="connsiteX5827" fmla="*/ 1979787 w 6429829"/>
              <a:gd name="connsiteY5827" fmla="*/ 5670810 h 6857999"/>
              <a:gd name="connsiteX5828" fmla="*/ 1977832 w 6429829"/>
              <a:gd name="connsiteY5828" fmla="*/ 5679482 h 6857999"/>
              <a:gd name="connsiteX5829" fmla="*/ 1975728 w 6429829"/>
              <a:gd name="connsiteY5829" fmla="*/ 5688820 h 6857999"/>
              <a:gd name="connsiteX5830" fmla="*/ 1973074 w 6429829"/>
              <a:gd name="connsiteY5830" fmla="*/ 5698547 h 6857999"/>
              <a:gd name="connsiteX5831" fmla="*/ 1969473 w 6429829"/>
              <a:gd name="connsiteY5831" fmla="*/ 5708379 h 6857999"/>
              <a:gd name="connsiteX5832" fmla="*/ 1963827 w 6429829"/>
              <a:gd name="connsiteY5832" fmla="*/ 5719089 h 6857999"/>
              <a:gd name="connsiteX5833" fmla="*/ 1964195 w 6429829"/>
              <a:gd name="connsiteY5833" fmla="*/ 5703115 h 6857999"/>
              <a:gd name="connsiteX5834" fmla="*/ 1964067 w 6429829"/>
              <a:gd name="connsiteY5834" fmla="*/ 5685248 h 6857999"/>
              <a:gd name="connsiteX5835" fmla="*/ 1962232 w 6429829"/>
              <a:gd name="connsiteY5835" fmla="*/ 5676999 h 6857999"/>
              <a:gd name="connsiteX5836" fmla="*/ 1961495 w 6429829"/>
              <a:gd name="connsiteY5836" fmla="*/ 5667978 h 6857999"/>
              <a:gd name="connsiteX5837" fmla="*/ 1958316 w 6429829"/>
              <a:gd name="connsiteY5837" fmla="*/ 5659554 h 6857999"/>
              <a:gd name="connsiteX5838" fmla="*/ 1955933 w 6429829"/>
              <a:gd name="connsiteY5838" fmla="*/ 5651691 h 6857999"/>
              <a:gd name="connsiteX5839" fmla="*/ 1951506 w 6429829"/>
              <a:gd name="connsiteY5839" fmla="*/ 5644708 h 6857999"/>
              <a:gd name="connsiteX5840" fmla="*/ 1946679 w 6429829"/>
              <a:gd name="connsiteY5840" fmla="*/ 5637445 h 6857999"/>
              <a:gd name="connsiteX5841" fmla="*/ 1941553 w 6429829"/>
              <a:gd name="connsiteY5841" fmla="*/ 5631515 h 6857999"/>
              <a:gd name="connsiteX5842" fmla="*/ 1934780 w 6429829"/>
              <a:gd name="connsiteY5842" fmla="*/ 5626745 h 6857999"/>
              <a:gd name="connsiteX5843" fmla="*/ 1926906 w 6429829"/>
              <a:gd name="connsiteY5843" fmla="*/ 5622747 h 6857999"/>
              <a:gd name="connsiteX5844" fmla="*/ 1918338 w 6429829"/>
              <a:gd name="connsiteY5844" fmla="*/ 5619803 h 6857999"/>
              <a:gd name="connsiteX5845" fmla="*/ 1909068 w 6429829"/>
              <a:gd name="connsiteY5845" fmla="*/ 5617914 h 6857999"/>
              <a:gd name="connsiteX5846" fmla="*/ 1904482 w 6429829"/>
              <a:gd name="connsiteY5846" fmla="*/ 5617777 h 6857999"/>
              <a:gd name="connsiteX5847" fmla="*/ 1898948 w 6429829"/>
              <a:gd name="connsiteY5847" fmla="*/ 5617745 h 6857999"/>
              <a:gd name="connsiteX5848" fmla="*/ 1903941 w 6429829"/>
              <a:gd name="connsiteY5848" fmla="*/ 5611985 h 6857999"/>
              <a:gd name="connsiteX5849" fmla="*/ 1906091 w 6429829"/>
              <a:gd name="connsiteY5849" fmla="*/ 5606541 h 6857999"/>
              <a:gd name="connsiteX5850" fmla="*/ 1907293 w 6429829"/>
              <a:gd name="connsiteY5850" fmla="*/ 5601204 h 6857999"/>
              <a:gd name="connsiteX5851" fmla="*/ 1908498 w 6429829"/>
              <a:gd name="connsiteY5851" fmla="*/ 5595868 h 6857999"/>
              <a:gd name="connsiteX5852" fmla="*/ 1907656 w 6429829"/>
              <a:gd name="connsiteY5852" fmla="*/ 5591409 h 6857999"/>
              <a:gd name="connsiteX5853" fmla="*/ 1906814 w 6429829"/>
              <a:gd name="connsiteY5853" fmla="*/ 5586952 h 6857999"/>
              <a:gd name="connsiteX5854" fmla="*/ 1903386 w 6429829"/>
              <a:gd name="connsiteY5854" fmla="*/ 5577581 h 6857999"/>
              <a:gd name="connsiteX5855" fmla="*/ 1898612 w 6429829"/>
              <a:gd name="connsiteY5855" fmla="*/ 5568036 h 6857999"/>
              <a:gd name="connsiteX5856" fmla="*/ 1895333 w 6429829"/>
              <a:gd name="connsiteY5856" fmla="*/ 5557997 h 6857999"/>
              <a:gd name="connsiteX5857" fmla="*/ 1893297 w 6429829"/>
              <a:gd name="connsiteY5857" fmla="*/ 5552698 h 6857999"/>
              <a:gd name="connsiteX5858" fmla="*/ 1891658 w 6429829"/>
              <a:gd name="connsiteY5858" fmla="*/ 5547678 h 6857999"/>
              <a:gd name="connsiteX5859" fmla="*/ 1891268 w 6429829"/>
              <a:gd name="connsiteY5859" fmla="*/ 5541220 h 6857999"/>
              <a:gd name="connsiteX5860" fmla="*/ 1892073 w 6429829"/>
              <a:gd name="connsiteY5860" fmla="*/ 5535602 h 6857999"/>
              <a:gd name="connsiteX5861" fmla="*/ 1880344 w 6429829"/>
              <a:gd name="connsiteY5861" fmla="*/ 5546667 h 6857999"/>
              <a:gd name="connsiteX5862" fmla="*/ 1876599 w 6429829"/>
              <a:gd name="connsiteY5862" fmla="*/ 5550988 h 6857999"/>
              <a:gd name="connsiteX5863" fmla="*/ 1872706 w 6429829"/>
              <a:gd name="connsiteY5863" fmla="*/ 5555975 h 6857999"/>
              <a:gd name="connsiteX5864" fmla="*/ 1869758 w 6429829"/>
              <a:gd name="connsiteY5864" fmla="*/ 5560857 h 6857999"/>
              <a:gd name="connsiteX5865" fmla="*/ 1868058 w 6429829"/>
              <a:gd name="connsiteY5865" fmla="*/ 5564297 h 6857999"/>
              <a:gd name="connsiteX5866" fmla="*/ 1865156 w 6429829"/>
              <a:gd name="connsiteY5866" fmla="*/ 5573076 h 6857999"/>
              <a:gd name="connsiteX5867" fmla="*/ 1864998 w 6429829"/>
              <a:gd name="connsiteY5867" fmla="*/ 5579922 h 6857999"/>
              <a:gd name="connsiteX5868" fmla="*/ 1865789 w 6429829"/>
              <a:gd name="connsiteY5868" fmla="*/ 5586661 h 6857999"/>
              <a:gd name="connsiteX5869" fmla="*/ 1868473 w 6429829"/>
              <a:gd name="connsiteY5869" fmla="*/ 5593188 h 6857999"/>
              <a:gd name="connsiteX5870" fmla="*/ 1871006 w 6429829"/>
              <a:gd name="connsiteY5870" fmla="*/ 5600385 h 6857999"/>
              <a:gd name="connsiteX5871" fmla="*/ 1877568 w 6429829"/>
              <a:gd name="connsiteY5871" fmla="*/ 5614283 h 6857999"/>
              <a:gd name="connsiteX5872" fmla="*/ 1880500 w 6429829"/>
              <a:gd name="connsiteY5872" fmla="*/ 5621758 h 6857999"/>
              <a:gd name="connsiteX5873" fmla="*/ 1882333 w 6429829"/>
              <a:gd name="connsiteY5873" fmla="*/ 5630007 h 6857999"/>
              <a:gd name="connsiteX5874" fmla="*/ 1882522 w 6429829"/>
              <a:gd name="connsiteY5874" fmla="*/ 5639414 h 6857999"/>
              <a:gd name="connsiteX5875" fmla="*/ 1882011 w 6429829"/>
              <a:gd name="connsiteY5875" fmla="*/ 5649876 h 6857999"/>
              <a:gd name="connsiteX5876" fmla="*/ 1879453 w 6429829"/>
              <a:gd name="connsiteY5876" fmla="*/ 5661218 h 6857999"/>
              <a:gd name="connsiteX5877" fmla="*/ 1876605 w 6429829"/>
              <a:gd name="connsiteY5877" fmla="*/ 5667714 h 6857999"/>
              <a:gd name="connsiteX5878" fmla="*/ 1872409 w 6429829"/>
              <a:gd name="connsiteY5878" fmla="*/ 5674035 h 6857999"/>
              <a:gd name="connsiteX5879" fmla="*/ 1852562 w 6429829"/>
              <a:gd name="connsiteY5879" fmla="*/ 5680155 h 6857999"/>
              <a:gd name="connsiteX5880" fmla="*/ 1847179 w 6429829"/>
              <a:gd name="connsiteY5880" fmla="*/ 5679456 h 6857999"/>
              <a:gd name="connsiteX5881" fmla="*/ 1845985 w 6429829"/>
              <a:gd name="connsiteY5881" fmla="*/ 5678615 h 6857999"/>
              <a:gd name="connsiteX5882" fmla="*/ 1845586 w 6429829"/>
              <a:gd name="connsiteY5882" fmla="*/ 5678334 h 6857999"/>
              <a:gd name="connsiteX5883" fmla="*/ 1845735 w 6429829"/>
              <a:gd name="connsiteY5883" fmla="*/ 5677667 h 6857999"/>
              <a:gd name="connsiteX5884" fmla="*/ 1846283 w 6429829"/>
              <a:gd name="connsiteY5884" fmla="*/ 5677281 h 6857999"/>
              <a:gd name="connsiteX5885" fmla="*/ 1849975 w 6429829"/>
              <a:gd name="connsiteY5885" fmla="*/ 5675242 h 6857999"/>
              <a:gd name="connsiteX5886" fmla="*/ 1854766 w 6429829"/>
              <a:gd name="connsiteY5886" fmla="*/ 5672431 h 6857999"/>
              <a:gd name="connsiteX5887" fmla="*/ 1860200 w 6429829"/>
              <a:gd name="connsiteY5887" fmla="*/ 5670848 h 6857999"/>
              <a:gd name="connsiteX5888" fmla="*/ 1872018 w 6429829"/>
              <a:gd name="connsiteY5888" fmla="*/ 5667576 h 6857999"/>
              <a:gd name="connsiteX5889" fmla="*/ 1864659 w 6429829"/>
              <a:gd name="connsiteY5889" fmla="*/ 5653117 h 6857999"/>
              <a:gd name="connsiteX5890" fmla="*/ 1857600 w 6429829"/>
              <a:gd name="connsiteY5890" fmla="*/ 5637323 h 6857999"/>
              <a:gd name="connsiteX5891" fmla="*/ 1851638 w 6429829"/>
              <a:gd name="connsiteY5891" fmla="*/ 5620758 h 6857999"/>
              <a:gd name="connsiteX5892" fmla="*/ 1845581 w 6429829"/>
              <a:gd name="connsiteY5892" fmla="*/ 5602577 h 6857999"/>
              <a:gd name="connsiteX5893" fmla="*/ 1832515 w 6429829"/>
              <a:gd name="connsiteY5893" fmla="*/ 5566321 h 6857999"/>
              <a:gd name="connsiteX5894" fmla="*/ 1825808 w 6429829"/>
              <a:gd name="connsiteY5894" fmla="*/ 5546912 h 6857999"/>
              <a:gd name="connsiteX5895" fmla="*/ 1817759 w 6429829"/>
              <a:gd name="connsiteY5895" fmla="*/ 5527328 h 6857999"/>
              <a:gd name="connsiteX5896" fmla="*/ 1813668 w 6429829"/>
              <a:gd name="connsiteY5896" fmla="*/ 5529086 h 6857999"/>
              <a:gd name="connsiteX5897" fmla="*/ 1809827 w 6429829"/>
              <a:gd name="connsiteY5897" fmla="*/ 5531790 h 6857999"/>
              <a:gd name="connsiteX5898" fmla="*/ 1803489 w 6429829"/>
              <a:gd name="connsiteY5898" fmla="*/ 5537376 h 6857999"/>
              <a:gd name="connsiteX5899" fmla="*/ 1798894 w 6429829"/>
              <a:gd name="connsiteY5899" fmla="*/ 5543418 h 6857999"/>
              <a:gd name="connsiteX5900" fmla="*/ 1795099 w 6429829"/>
              <a:gd name="connsiteY5900" fmla="*/ 5550020 h 6857999"/>
              <a:gd name="connsiteX5901" fmla="*/ 1792098 w 6429829"/>
              <a:gd name="connsiteY5901" fmla="*/ 5557183 h 6857999"/>
              <a:gd name="connsiteX5902" fmla="*/ 1791393 w 6429829"/>
              <a:gd name="connsiteY5902" fmla="*/ 5564415 h 6857999"/>
              <a:gd name="connsiteX5903" fmla="*/ 1790684 w 6429829"/>
              <a:gd name="connsiteY5903" fmla="*/ 5571648 h 6857999"/>
              <a:gd name="connsiteX5904" fmla="*/ 1791323 w 6429829"/>
              <a:gd name="connsiteY5904" fmla="*/ 5579055 h 6857999"/>
              <a:gd name="connsiteX5905" fmla="*/ 1792760 w 6429829"/>
              <a:gd name="connsiteY5905" fmla="*/ 5587022 h 6857999"/>
              <a:gd name="connsiteX5906" fmla="*/ 1795293 w 6429829"/>
              <a:gd name="connsiteY5906" fmla="*/ 5594217 h 6857999"/>
              <a:gd name="connsiteX5907" fmla="*/ 1797277 w 6429829"/>
              <a:gd name="connsiteY5907" fmla="*/ 5601799 h 6857999"/>
              <a:gd name="connsiteX5908" fmla="*/ 1800757 w 6429829"/>
              <a:gd name="connsiteY5908" fmla="*/ 5608888 h 6857999"/>
              <a:gd name="connsiteX5909" fmla="*/ 1808419 w 6429829"/>
              <a:gd name="connsiteY5909" fmla="*/ 5622013 h 6857999"/>
              <a:gd name="connsiteX5910" fmla="*/ 1816380 w 6429829"/>
              <a:gd name="connsiteY5910" fmla="*/ 5633803 h 6857999"/>
              <a:gd name="connsiteX5911" fmla="*/ 1811793 w 6429829"/>
              <a:gd name="connsiteY5911" fmla="*/ 5633666 h 6857999"/>
              <a:gd name="connsiteX5912" fmla="*/ 1808306 w 6429829"/>
              <a:gd name="connsiteY5912" fmla="*/ 5632754 h 6857999"/>
              <a:gd name="connsiteX5913" fmla="*/ 1800531 w 6429829"/>
              <a:gd name="connsiteY5913" fmla="*/ 5630373 h 6857999"/>
              <a:gd name="connsiteX5914" fmla="*/ 1797044 w 6429829"/>
              <a:gd name="connsiteY5914" fmla="*/ 5629462 h 6857999"/>
              <a:gd name="connsiteX5915" fmla="*/ 1793707 w 6429829"/>
              <a:gd name="connsiteY5915" fmla="*/ 5627884 h 6857999"/>
              <a:gd name="connsiteX5916" fmla="*/ 1789518 w 6429829"/>
              <a:gd name="connsiteY5916" fmla="*/ 5628028 h 6857999"/>
              <a:gd name="connsiteX5917" fmla="*/ 1783985 w 6429829"/>
              <a:gd name="connsiteY5917" fmla="*/ 5627996 h 6857999"/>
              <a:gd name="connsiteX5918" fmla="*/ 1783977 w 6429829"/>
              <a:gd name="connsiteY5918" fmla="*/ 5634174 h 6857999"/>
              <a:gd name="connsiteX5919" fmla="*/ 1783721 w 6429829"/>
              <a:gd name="connsiteY5919" fmla="*/ 5639406 h 6857999"/>
              <a:gd name="connsiteX5920" fmla="*/ 1784715 w 6429829"/>
              <a:gd name="connsiteY5920" fmla="*/ 5643196 h 6857999"/>
              <a:gd name="connsiteX5921" fmla="*/ 1787353 w 6429829"/>
              <a:gd name="connsiteY5921" fmla="*/ 5645827 h 6857999"/>
              <a:gd name="connsiteX5922" fmla="*/ 1789991 w 6429829"/>
              <a:gd name="connsiteY5922" fmla="*/ 5648459 h 6857999"/>
              <a:gd name="connsiteX5923" fmla="*/ 1793727 w 6429829"/>
              <a:gd name="connsiteY5923" fmla="*/ 5650317 h 6857999"/>
              <a:gd name="connsiteX5924" fmla="*/ 1800953 w 6429829"/>
              <a:gd name="connsiteY5924" fmla="*/ 5653086 h 6857999"/>
              <a:gd name="connsiteX5925" fmla="*/ 1808725 w 6429829"/>
              <a:gd name="connsiteY5925" fmla="*/ 5655468 h 6857999"/>
              <a:gd name="connsiteX5926" fmla="*/ 1812462 w 6429829"/>
              <a:gd name="connsiteY5926" fmla="*/ 5657326 h 6857999"/>
              <a:gd name="connsiteX5927" fmla="*/ 1815252 w 6429829"/>
              <a:gd name="connsiteY5927" fmla="*/ 5659291 h 6857999"/>
              <a:gd name="connsiteX5928" fmla="*/ 1817889 w 6429829"/>
              <a:gd name="connsiteY5928" fmla="*/ 5661922 h 6857999"/>
              <a:gd name="connsiteX5929" fmla="*/ 1819431 w 6429829"/>
              <a:gd name="connsiteY5929" fmla="*/ 5665326 h 6857999"/>
              <a:gd name="connsiteX5930" fmla="*/ 1820423 w 6429829"/>
              <a:gd name="connsiteY5930" fmla="*/ 5669117 h 6857999"/>
              <a:gd name="connsiteX5931" fmla="*/ 1820415 w 6429829"/>
              <a:gd name="connsiteY5931" fmla="*/ 5675295 h 6857999"/>
              <a:gd name="connsiteX5932" fmla="*/ 1814635 w 6429829"/>
              <a:gd name="connsiteY5932" fmla="*/ 5674316 h 6857999"/>
              <a:gd name="connsiteX5933" fmla="*/ 1808702 w 6429829"/>
              <a:gd name="connsiteY5933" fmla="*/ 5674004 h 6857999"/>
              <a:gd name="connsiteX5934" fmla="*/ 1803072 w 6429829"/>
              <a:gd name="connsiteY5934" fmla="*/ 5672357 h 6857999"/>
              <a:gd name="connsiteX5935" fmla="*/ 1798389 w 6429829"/>
              <a:gd name="connsiteY5935" fmla="*/ 5670604 h 6857999"/>
              <a:gd name="connsiteX5936" fmla="*/ 1789569 w 6429829"/>
              <a:gd name="connsiteY5936" fmla="*/ 5666714 h 6857999"/>
              <a:gd name="connsiteX5937" fmla="*/ 1781600 w 6429829"/>
              <a:gd name="connsiteY5937" fmla="*/ 5661102 h 6857999"/>
              <a:gd name="connsiteX5938" fmla="*/ 1775279 w 6429829"/>
              <a:gd name="connsiteY5938" fmla="*/ 5654330 h 6857999"/>
              <a:gd name="connsiteX5939" fmla="*/ 1770204 w 6429829"/>
              <a:gd name="connsiteY5939" fmla="*/ 5646118 h 6857999"/>
              <a:gd name="connsiteX5940" fmla="*/ 1766226 w 6429829"/>
              <a:gd name="connsiteY5940" fmla="*/ 5637134 h 6857999"/>
              <a:gd name="connsiteX5941" fmla="*/ 1763101 w 6429829"/>
              <a:gd name="connsiteY5941" fmla="*/ 5626429 h 6857999"/>
              <a:gd name="connsiteX5942" fmla="*/ 1760701 w 6429829"/>
              <a:gd name="connsiteY5942" fmla="*/ 5630924 h 6857999"/>
              <a:gd name="connsiteX5943" fmla="*/ 1757905 w 6429829"/>
              <a:gd name="connsiteY5943" fmla="*/ 5635139 h 6857999"/>
              <a:gd name="connsiteX5944" fmla="*/ 1755154 w 6429829"/>
              <a:gd name="connsiteY5944" fmla="*/ 5643249 h 6857999"/>
              <a:gd name="connsiteX5945" fmla="*/ 1754297 w 6429829"/>
              <a:gd name="connsiteY5945" fmla="*/ 5651148 h 6857999"/>
              <a:gd name="connsiteX5946" fmla="*/ 1755085 w 6429829"/>
              <a:gd name="connsiteY5946" fmla="*/ 5657889 h 6857999"/>
              <a:gd name="connsiteX5947" fmla="*/ 1757221 w 6429829"/>
              <a:gd name="connsiteY5947" fmla="*/ 5664803 h 6857999"/>
              <a:gd name="connsiteX5948" fmla="*/ 1761950 w 6429829"/>
              <a:gd name="connsiteY5948" fmla="*/ 5670452 h 6857999"/>
              <a:gd name="connsiteX5949" fmla="*/ 1771902 w 6429829"/>
              <a:gd name="connsiteY5949" fmla="*/ 5683645 h 6857999"/>
              <a:gd name="connsiteX5950" fmla="*/ 1782254 w 6429829"/>
              <a:gd name="connsiteY5950" fmla="*/ 5697120 h 6857999"/>
              <a:gd name="connsiteX5951" fmla="*/ 1786532 w 6429829"/>
              <a:gd name="connsiteY5951" fmla="*/ 5704770 h 6857999"/>
              <a:gd name="connsiteX5952" fmla="*/ 1791756 w 6429829"/>
              <a:gd name="connsiteY5952" fmla="*/ 5712314 h 6857999"/>
              <a:gd name="connsiteX5953" fmla="*/ 1795334 w 6429829"/>
              <a:gd name="connsiteY5953" fmla="*/ 5721018 h 6857999"/>
              <a:gd name="connsiteX5954" fmla="*/ 1798216 w 6429829"/>
              <a:gd name="connsiteY5954" fmla="*/ 5730775 h 6857999"/>
              <a:gd name="connsiteX5955" fmla="*/ 1798500 w 6429829"/>
              <a:gd name="connsiteY5955" fmla="*/ 5741799 h 6857999"/>
              <a:gd name="connsiteX5956" fmla="*/ 1797686 w 6429829"/>
              <a:gd name="connsiteY5956" fmla="*/ 5753595 h 6857999"/>
              <a:gd name="connsiteX5957" fmla="*/ 1790455 w 6429829"/>
              <a:gd name="connsiteY5957" fmla="*/ 5757004 h 6857999"/>
              <a:gd name="connsiteX5958" fmla="*/ 1785214 w 6429829"/>
              <a:gd name="connsiteY5958" fmla="*/ 5761817 h 6857999"/>
              <a:gd name="connsiteX5959" fmla="*/ 1779576 w 6429829"/>
              <a:gd name="connsiteY5959" fmla="*/ 5766349 h 6857999"/>
              <a:gd name="connsiteX5960" fmla="*/ 1775682 w 6429829"/>
              <a:gd name="connsiteY5960" fmla="*/ 5771335 h 6857999"/>
              <a:gd name="connsiteX5961" fmla="*/ 1772337 w 6429829"/>
              <a:gd name="connsiteY5961" fmla="*/ 5775937 h 6857999"/>
              <a:gd name="connsiteX5962" fmla="*/ 1770735 w 6429829"/>
              <a:gd name="connsiteY5962" fmla="*/ 5780994 h 6857999"/>
              <a:gd name="connsiteX5963" fmla="*/ 1769135 w 6429829"/>
              <a:gd name="connsiteY5963" fmla="*/ 5786049 h 6857999"/>
              <a:gd name="connsiteX5964" fmla="*/ 1767932 w 6429829"/>
              <a:gd name="connsiteY5964" fmla="*/ 5791386 h 6857999"/>
              <a:gd name="connsiteX5965" fmla="*/ 1768074 w 6429829"/>
              <a:gd name="connsiteY5965" fmla="*/ 5796897 h 6857999"/>
              <a:gd name="connsiteX5966" fmla="*/ 1768764 w 6429829"/>
              <a:gd name="connsiteY5966" fmla="*/ 5802022 h 6857999"/>
              <a:gd name="connsiteX5967" fmla="*/ 1771344 w 6429829"/>
              <a:gd name="connsiteY5967" fmla="*/ 5813113 h 6857999"/>
              <a:gd name="connsiteX5968" fmla="*/ 1774621 w 6429829"/>
              <a:gd name="connsiteY5968" fmla="*/ 5823153 h 6857999"/>
              <a:gd name="connsiteX5969" fmla="*/ 1779791 w 6429829"/>
              <a:gd name="connsiteY5969" fmla="*/ 5832979 h 6857999"/>
              <a:gd name="connsiteX5970" fmla="*/ 1766079 w 6429829"/>
              <a:gd name="connsiteY5970" fmla="*/ 5836463 h 6857999"/>
              <a:gd name="connsiteX5971" fmla="*/ 1760795 w 6429829"/>
              <a:gd name="connsiteY5971" fmla="*/ 5837378 h 6857999"/>
              <a:gd name="connsiteX5972" fmla="*/ 1755510 w 6429829"/>
              <a:gd name="connsiteY5972" fmla="*/ 5838294 h 6857999"/>
              <a:gd name="connsiteX5973" fmla="*/ 1751720 w 6429829"/>
              <a:gd name="connsiteY5973" fmla="*/ 5838719 h 6857999"/>
              <a:gd name="connsiteX5974" fmla="*/ 1748632 w 6429829"/>
              <a:gd name="connsiteY5974" fmla="*/ 5838088 h 6857999"/>
              <a:gd name="connsiteX5975" fmla="*/ 1744595 w 6429829"/>
              <a:gd name="connsiteY5975" fmla="*/ 5837564 h 6857999"/>
              <a:gd name="connsiteX5976" fmla="*/ 1742602 w 6429829"/>
              <a:gd name="connsiteY5976" fmla="*/ 5836162 h 6857999"/>
              <a:gd name="connsiteX5977" fmla="*/ 1741008 w 6429829"/>
              <a:gd name="connsiteY5977" fmla="*/ 5835039 h 6857999"/>
              <a:gd name="connsiteX5978" fmla="*/ 1739016 w 6429829"/>
              <a:gd name="connsiteY5978" fmla="*/ 5833636 h 6857999"/>
              <a:gd name="connsiteX5979" fmla="*/ 1737228 w 6429829"/>
              <a:gd name="connsiteY5979" fmla="*/ 5829283 h 6857999"/>
              <a:gd name="connsiteX5980" fmla="*/ 1738030 w 6429829"/>
              <a:gd name="connsiteY5980" fmla="*/ 5823666 h 6857999"/>
              <a:gd name="connsiteX5981" fmla="*/ 1739234 w 6429829"/>
              <a:gd name="connsiteY5981" fmla="*/ 5818330 h 6857999"/>
              <a:gd name="connsiteX5982" fmla="*/ 1742632 w 6429829"/>
              <a:gd name="connsiteY5982" fmla="*/ 5811447 h 6857999"/>
              <a:gd name="connsiteX5983" fmla="*/ 1746030 w 6429829"/>
              <a:gd name="connsiteY5983" fmla="*/ 5804565 h 6857999"/>
              <a:gd name="connsiteX5984" fmla="*/ 1754174 w 6429829"/>
              <a:gd name="connsiteY5984" fmla="*/ 5790973 h 6857999"/>
              <a:gd name="connsiteX5985" fmla="*/ 1768307 w 6429829"/>
              <a:gd name="connsiteY5985" fmla="*/ 5769235 h 6857999"/>
              <a:gd name="connsiteX5986" fmla="*/ 1764278 w 6429829"/>
              <a:gd name="connsiteY5986" fmla="*/ 5762532 h 6857999"/>
              <a:gd name="connsiteX5987" fmla="*/ 1760098 w 6429829"/>
              <a:gd name="connsiteY5987" fmla="*/ 5756496 h 6857999"/>
              <a:gd name="connsiteX5988" fmla="*/ 1756865 w 6429829"/>
              <a:gd name="connsiteY5988" fmla="*/ 5750355 h 6857999"/>
              <a:gd name="connsiteX5989" fmla="*/ 1755527 w 6429829"/>
              <a:gd name="connsiteY5989" fmla="*/ 5744001 h 6857999"/>
              <a:gd name="connsiteX5990" fmla="*/ 1753099 w 6429829"/>
              <a:gd name="connsiteY5990" fmla="*/ 5732242 h 6857999"/>
              <a:gd name="connsiteX5991" fmla="*/ 1752964 w 6429829"/>
              <a:gd name="connsiteY5991" fmla="*/ 5720552 h 6857999"/>
              <a:gd name="connsiteX5992" fmla="*/ 1751483 w 6429829"/>
              <a:gd name="connsiteY5992" fmla="*/ 5708688 h 6857999"/>
              <a:gd name="connsiteX5993" fmla="*/ 1751100 w 6429829"/>
              <a:gd name="connsiteY5993" fmla="*/ 5696050 h 6857999"/>
              <a:gd name="connsiteX5994" fmla="*/ 1749672 w 6429829"/>
              <a:gd name="connsiteY5994" fmla="*/ 5681903 h 6857999"/>
              <a:gd name="connsiteX5995" fmla="*/ 1745702 w 6429829"/>
              <a:gd name="connsiteY5995" fmla="*/ 5666740 h 6857999"/>
              <a:gd name="connsiteX5996" fmla="*/ 1744808 w 6429829"/>
              <a:gd name="connsiteY5996" fmla="*/ 5664564 h 6857999"/>
              <a:gd name="connsiteX5997" fmla="*/ 1743214 w 6429829"/>
              <a:gd name="connsiteY5997" fmla="*/ 5663442 h 6857999"/>
              <a:gd name="connsiteX5998" fmla="*/ 1741719 w 6429829"/>
              <a:gd name="connsiteY5998" fmla="*/ 5663934 h 6857999"/>
              <a:gd name="connsiteX5999" fmla="*/ 1740221 w 6429829"/>
              <a:gd name="connsiteY5999" fmla="*/ 5664427 h 6857999"/>
              <a:gd name="connsiteX6000" fmla="*/ 1738575 w 6429829"/>
              <a:gd name="connsiteY6000" fmla="*/ 5665587 h 6857999"/>
              <a:gd name="connsiteX6001" fmla="*/ 1736930 w 6429829"/>
              <a:gd name="connsiteY6001" fmla="*/ 5666746 h 6857999"/>
              <a:gd name="connsiteX6002" fmla="*/ 1735531 w 6429829"/>
              <a:gd name="connsiteY6002" fmla="*/ 5668853 h 6857999"/>
              <a:gd name="connsiteX6003" fmla="*/ 1735380 w 6429829"/>
              <a:gd name="connsiteY6003" fmla="*/ 5669520 h 6857999"/>
              <a:gd name="connsiteX6004" fmla="*/ 1734945 w 6429829"/>
              <a:gd name="connsiteY6004" fmla="*/ 5659165 h 6857999"/>
              <a:gd name="connsiteX6005" fmla="*/ 1734908 w 6429829"/>
              <a:gd name="connsiteY6005" fmla="*/ 5649089 h 6857999"/>
              <a:gd name="connsiteX6006" fmla="*/ 1737412 w 6429829"/>
              <a:gd name="connsiteY6006" fmla="*/ 5640031 h 6857999"/>
              <a:gd name="connsiteX6007" fmla="*/ 1740960 w 6429829"/>
              <a:gd name="connsiteY6007" fmla="*/ 5632481 h 6857999"/>
              <a:gd name="connsiteX6008" fmla="*/ 1744907 w 6429829"/>
              <a:gd name="connsiteY6008" fmla="*/ 5625211 h 6857999"/>
              <a:gd name="connsiteX6009" fmla="*/ 1748305 w 6429829"/>
              <a:gd name="connsiteY6009" fmla="*/ 5618329 h 6857999"/>
              <a:gd name="connsiteX6010" fmla="*/ 1757244 w 6429829"/>
              <a:gd name="connsiteY6010" fmla="*/ 5605300 h 6857999"/>
              <a:gd name="connsiteX6011" fmla="*/ 1761190 w 6429829"/>
              <a:gd name="connsiteY6011" fmla="*/ 5598030 h 6857999"/>
              <a:gd name="connsiteX6012" fmla="*/ 1764192 w 6429829"/>
              <a:gd name="connsiteY6012" fmla="*/ 5590866 h 6857999"/>
              <a:gd name="connsiteX6013" fmla="*/ 1767093 w 6429829"/>
              <a:gd name="connsiteY6013" fmla="*/ 5582089 h 6857999"/>
              <a:gd name="connsiteX6014" fmla="*/ 1767852 w 6429829"/>
              <a:gd name="connsiteY6014" fmla="*/ 5572575 h 6857999"/>
              <a:gd name="connsiteX6015" fmla="*/ 1767267 w 6429829"/>
              <a:gd name="connsiteY6015" fmla="*/ 5562885 h 6857999"/>
              <a:gd name="connsiteX6016" fmla="*/ 1764839 w 6429829"/>
              <a:gd name="connsiteY6016" fmla="*/ 5551126 h 6857999"/>
              <a:gd name="connsiteX6017" fmla="*/ 1760419 w 6429829"/>
              <a:gd name="connsiteY6017" fmla="*/ 5537965 h 6857999"/>
              <a:gd name="connsiteX6018" fmla="*/ 1754306 w 6429829"/>
              <a:gd name="connsiteY6018" fmla="*/ 5522066 h 6857999"/>
              <a:gd name="connsiteX6019" fmla="*/ 1745526 w 6429829"/>
              <a:gd name="connsiteY6019" fmla="*/ 5528249 h 6857999"/>
              <a:gd name="connsiteX6020" fmla="*/ 1739586 w 6429829"/>
              <a:gd name="connsiteY6020" fmla="*/ 5534116 h 6857999"/>
              <a:gd name="connsiteX6021" fmla="*/ 1734993 w 6429829"/>
              <a:gd name="connsiteY6021" fmla="*/ 5540157 h 6857999"/>
              <a:gd name="connsiteX6022" fmla="*/ 1730947 w 6429829"/>
              <a:gd name="connsiteY6022" fmla="*/ 5545811 h 6857999"/>
              <a:gd name="connsiteX6023" fmla="*/ 1729196 w 6429829"/>
              <a:gd name="connsiteY6023" fmla="*/ 5551535 h 6857999"/>
              <a:gd name="connsiteX6024" fmla="*/ 1728790 w 6429829"/>
              <a:gd name="connsiteY6024" fmla="*/ 5557433 h 6857999"/>
              <a:gd name="connsiteX6025" fmla="*/ 1727436 w 6429829"/>
              <a:gd name="connsiteY6025" fmla="*/ 5563437 h 6857999"/>
              <a:gd name="connsiteX6026" fmla="*/ 1727579 w 6429829"/>
              <a:gd name="connsiteY6026" fmla="*/ 5568949 h 6857999"/>
              <a:gd name="connsiteX6027" fmla="*/ 1727964 w 6429829"/>
              <a:gd name="connsiteY6027" fmla="*/ 5581585 h 6857999"/>
              <a:gd name="connsiteX6028" fmla="*/ 1728744 w 6429829"/>
              <a:gd name="connsiteY6028" fmla="*/ 5594505 h 6857999"/>
              <a:gd name="connsiteX6029" fmla="*/ 1728586 w 6429829"/>
              <a:gd name="connsiteY6029" fmla="*/ 5601349 h 6857999"/>
              <a:gd name="connsiteX6030" fmla="*/ 1726534 w 6429829"/>
              <a:gd name="connsiteY6030" fmla="*/ 5608407 h 6857999"/>
              <a:gd name="connsiteX6031" fmla="*/ 1724880 w 6429829"/>
              <a:gd name="connsiteY6031" fmla="*/ 5615745 h 6857999"/>
              <a:gd name="connsiteX6032" fmla="*/ 1720782 w 6429829"/>
              <a:gd name="connsiteY6032" fmla="*/ 5623682 h 6857999"/>
              <a:gd name="connsiteX6033" fmla="*/ 1715693 w 6429829"/>
              <a:gd name="connsiteY6033" fmla="*/ 5627827 h 6857999"/>
              <a:gd name="connsiteX6034" fmla="*/ 1709805 w 6429829"/>
              <a:gd name="connsiteY6034" fmla="*/ 5631412 h 6857999"/>
              <a:gd name="connsiteX6035" fmla="*/ 1696289 w 6429829"/>
              <a:gd name="connsiteY6035" fmla="*/ 5638125 h 6857999"/>
              <a:gd name="connsiteX6036" fmla="*/ 1681975 w 6429829"/>
              <a:gd name="connsiteY6036" fmla="*/ 5644277 h 6857999"/>
              <a:gd name="connsiteX6037" fmla="*/ 1676088 w 6429829"/>
              <a:gd name="connsiteY6037" fmla="*/ 5647861 h 6857999"/>
              <a:gd name="connsiteX6038" fmla="*/ 1670998 w 6429829"/>
              <a:gd name="connsiteY6038" fmla="*/ 5652007 h 6857999"/>
              <a:gd name="connsiteX6039" fmla="*/ 1670441 w 6429829"/>
              <a:gd name="connsiteY6039" fmla="*/ 5658572 h 6857999"/>
              <a:gd name="connsiteX6040" fmla="*/ 1670283 w 6429829"/>
              <a:gd name="connsiteY6040" fmla="*/ 5665418 h 6857999"/>
              <a:gd name="connsiteX6041" fmla="*/ 1671622 w 6429829"/>
              <a:gd name="connsiteY6041" fmla="*/ 5671771 h 6857999"/>
              <a:gd name="connsiteX6042" fmla="*/ 1673907 w 6429829"/>
              <a:gd name="connsiteY6042" fmla="*/ 5678019 h 6857999"/>
              <a:gd name="connsiteX6043" fmla="*/ 1679672 w 6429829"/>
              <a:gd name="connsiteY6043" fmla="*/ 5691355 h 6857999"/>
              <a:gd name="connsiteX6044" fmla="*/ 1685439 w 6429829"/>
              <a:gd name="connsiteY6044" fmla="*/ 5704692 h 6857999"/>
              <a:gd name="connsiteX6045" fmla="*/ 1690258 w 6429829"/>
              <a:gd name="connsiteY6045" fmla="*/ 5718134 h 6857999"/>
              <a:gd name="connsiteX6046" fmla="*/ 1691995 w 6429829"/>
              <a:gd name="connsiteY6046" fmla="*/ 5724767 h 6857999"/>
              <a:gd name="connsiteX6047" fmla="*/ 1692385 w 6429829"/>
              <a:gd name="connsiteY6047" fmla="*/ 5731227 h 6857999"/>
              <a:gd name="connsiteX6048" fmla="*/ 1691829 w 6429829"/>
              <a:gd name="connsiteY6048" fmla="*/ 5737792 h 6857999"/>
              <a:gd name="connsiteX6049" fmla="*/ 1689378 w 6429829"/>
              <a:gd name="connsiteY6049" fmla="*/ 5744569 h 6857999"/>
              <a:gd name="connsiteX6050" fmla="*/ 1686279 w 6429829"/>
              <a:gd name="connsiteY6050" fmla="*/ 5750118 h 6857999"/>
              <a:gd name="connsiteX6051" fmla="*/ 1680987 w 6429829"/>
              <a:gd name="connsiteY6051" fmla="*/ 5757212 h 6857999"/>
              <a:gd name="connsiteX6052" fmla="*/ 1675469 w 6429829"/>
              <a:gd name="connsiteY6052" fmla="*/ 5744824 h 6857999"/>
              <a:gd name="connsiteX6053" fmla="*/ 1669454 w 6429829"/>
              <a:gd name="connsiteY6053" fmla="*/ 5730539 h 6857999"/>
              <a:gd name="connsiteX6054" fmla="*/ 1663893 w 6429829"/>
              <a:gd name="connsiteY6054" fmla="*/ 5714253 h 6857999"/>
              <a:gd name="connsiteX6055" fmla="*/ 1658932 w 6429829"/>
              <a:gd name="connsiteY6055" fmla="*/ 5695299 h 6857999"/>
              <a:gd name="connsiteX6056" fmla="*/ 1654121 w 6429829"/>
              <a:gd name="connsiteY6056" fmla="*/ 5675679 h 6857999"/>
              <a:gd name="connsiteX6057" fmla="*/ 1650158 w 6429829"/>
              <a:gd name="connsiteY6057" fmla="*/ 5654337 h 6857999"/>
              <a:gd name="connsiteX6058" fmla="*/ 1646896 w 6429829"/>
              <a:gd name="connsiteY6058" fmla="*/ 5631942 h 6857999"/>
              <a:gd name="connsiteX6059" fmla="*/ 1646377 w 6429829"/>
              <a:gd name="connsiteY6059" fmla="*/ 5607614 h 6857999"/>
              <a:gd name="connsiteX6060" fmla="*/ 1656099 w 6429829"/>
              <a:gd name="connsiteY6060" fmla="*/ 5607502 h 6857999"/>
              <a:gd name="connsiteX6061" fmla="*/ 1659737 w 6429829"/>
              <a:gd name="connsiteY6061" fmla="*/ 5607747 h 6857999"/>
              <a:gd name="connsiteX6062" fmla="*/ 1661330 w 6429829"/>
              <a:gd name="connsiteY6062" fmla="*/ 5608869 h 6857999"/>
              <a:gd name="connsiteX6063" fmla="*/ 1662924 w 6429829"/>
              <a:gd name="connsiteY6063" fmla="*/ 5609991 h 6857999"/>
              <a:gd name="connsiteX6064" fmla="*/ 1663421 w 6429829"/>
              <a:gd name="connsiteY6064" fmla="*/ 5611886 h 6857999"/>
              <a:gd name="connsiteX6065" fmla="*/ 1663068 w 6429829"/>
              <a:gd name="connsiteY6065" fmla="*/ 5615502 h 6857999"/>
              <a:gd name="connsiteX6066" fmla="*/ 1661068 w 6429829"/>
              <a:gd name="connsiteY6066" fmla="*/ 5620278 h 6857999"/>
              <a:gd name="connsiteX6067" fmla="*/ 1659315 w 6429829"/>
              <a:gd name="connsiteY6067" fmla="*/ 5626002 h 6857999"/>
              <a:gd name="connsiteX6068" fmla="*/ 1657661 w 6429829"/>
              <a:gd name="connsiteY6068" fmla="*/ 5633339 h 6857999"/>
              <a:gd name="connsiteX6069" fmla="*/ 1657857 w 6429829"/>
              <a:gd name="connsiteY6069" fmla="*/ 5636569 h 6857999"/>
              <a:gd name="connsiteX6070" fmla="*/ 1658850 w 6429829"/>
              <a:gd name="connsiteY6070" fmla="*/ 5640360 h 6857999"/>
              <a:gd name="connsiteX6071" fmla="*/ 1671465 w 6429829"/>
              <a:gd name="connsiteY6071" fmla="*/ 5637649 h 6857999"/>
              <a:gd name="connsiteX6072" fmla="*/ 1680839 w 6429829"/>
              <a:gd name="connsiteY6072" fmla="*/ 5634975 h 6857999"/>
              <a:gd name="connsiteX6073" fmla="*/ 1686576 w 6429829"/>
              <a:gd name="connsiteY6073" fmla="*/ 5632057 h 6857999"/>
              <a:gd name="connsiteX6074" fmla="*/ 1690965 w 6429829"/>
              <a:gd name="connsiteY6074" fmla="*/ 5628966 h 6857999"/>
              <a:gd name="connsiteX6075" fmla="*/ 1694559 w 6429829"/>
              <a:gd name="connsiteY6075" fmla="*/ 5625312 h 6857999"/>
              <a:gd name="connsiteX6076" fmla="*/ 1694911 w 6429829"/>
              <a:gd name="connsiteY6076" fmla="*/ 5621697 h 6857999"/>
              <a:gd name="connsiteX6077" fmla="*/ 1695268 w 6429829"/>
              <a:gd name="connsiteY6077" fmla="*/ 5618081 h 6857999"/>
              <a:gd name="connsiteX6078" fmla="*/ 1695772 w 6429829"/>
              <a:gd name="connsiteY6078" fmla="*/ 5613797 h 6857999"/>
              <a:gd name="connsiteX6079" fmla="*/ 1694335 w 6429829"/>
              <a:gd name="connsiteY6079" fmla="*/ 5605830 h 6857999"/>
              <a:gd name="connsiteX6080" fmla="*/ 1693892 w 6429829"/>
              <a:gd name="connsiteY6080" fmla="*/ 5601652 h 6857999"/>
              <a:gd name="connsiteX6081" fmla="*/ 1695741 w 6429829"/>
              <a:gd name="connsiteY6081" fmla="*/ 5597544 h 6857999"/>
              <a:gd name="connsiteX6082" fmla="*/ 1698536 w 6429829"/>
              <a:gd name="connsiteY6082" fmla="*/ 5593329 h 6857999"/>
              <a:gd name="connsiteX6083" fmla="*/ 1701733 w 6429829"/>
              <a:gd name="connsiteY6083" fmla="*/ 5589395 h 6857999"/>
              <a:gd name="connsiteX6084" fmla="*/ 1708016 w 6429829"/>
              <a:gd name="connsiteY6084" fmla="*/ 5586092 h 6857999"/>
              <a:gd name="connsiteX6085" fmla="*/ 1717294 w 6429829"/>
              <a:gd name="connsiteY6085" fmla="*/ 5581803 h 6857999"/>
              <a:gd name="connsiteX6086" fmla="*/ 1716701 w 6429829"/>
              <a:gd name="connsiteY6086" fmla="*/ 5578292 h 6857999"/>
              <a:gd name="connsiteX6087" fmla="*/ 1715258 w 6429829"/>
              <a:gd name="connsiteY6087" fmla="*/ 5576503 h 6857999"/>
              <a:gd name="connsiteX6088" fmla="*/ 1713016 w 6429829"/>
              <a:gd name="connsiteY6088" fmla="*/ 5574153 h 6857999"/>
              <a:gd name="connsiteX6089" fmla="*/ 1711423 w 6429829"/>
              <a:gd name="connsiteY6089" fmla="*/ 5573031 h 6857999"/>
              <a:gd name="connsiteX6090" fmla="*/ 1708884 w 6429829"/>
              <a:gd name="connsiteY6090" fmla="*/ 5572013 h 6857999"/>
              <a:gd name="connsiteX6091" fmla="*/ 1705643 w 6429829"/>
              <a:gd name="connsiteY6091" fmla="*/ 5572051 h 6857999"/>
              <a:gd name="connsiteX6092" fmla="*/ 1700110 w 6429829"/>
              <a:gd name="connsiteY6092" fmla="*/ 5572019 h 6857999"/>
              <a:gd name="connsiteX6093" fmla="*/ 1693727 w 6429829"/>
              <a:gd name="connsiteY6093" fmla="*/ 5573708 h 6857999"/>
              <a:gd name="connsiteX6094" fmla="*/ 1687192 w 6429829"/>
              <a:gd name="connsiteY6094" fmla="*/ 5576064 h 6857999"/>
              <a:gd name="connsiteX6095" fmla="*/ 1672880 w 6429829"/>
              <a:gd name="connsiteY6095" fmla="*/ 5582216 h 6857999"/>
              <a:gd name="connsiteX6096" fmla="*/ 1666045 w 6429829"/>
              <a:gd name="connsiteY6096" fmla="*/ 5585907 h 6857999"/>
              <a:gd name="connsiteX6097" fmla="*/ 1659514 w 6429829"/>
              <a:gd name="connsiteY6097" fmla="*/ 5588263 h 6857999"/>
              <a:gd name="connsiteX6098" fmla="*/ 1654077 w 6429829"/>
              <a:gd name="connsiteY6098" fmla="*/ 5589845 h 6857999"/>
              <a:gd name="connsiteX6099" fmla="*/ 1649342 w 6429829"/>
              <a:gd name="connsiteY6099" fmla="*/ 5590375 h 6857999"/>
              <a:gd name="connsiteX6100" fmla="*/ 1647199 w 6429829"/>
              <a:gd name="connsiteY6100" fmla="*/ 5589639 h 6857999"/>
              <a:gd name="connsiteX6101" fmla="*/ 1644906 w 6429829"/>
              <a:gd name="connsiteY6101" fmla="*/ 5589570 h 6857999"/>
              <a:gd name="connsiteX6102" fmla="*/ 1644409 w 6429829"/>
              <a:gd name="connsiteY6102" fmla="*/ 5587675 h 6857999"/>
              <a:gd name="connsiteX6103" fmla="*/ 1642966 w 6429829"/>
              <a:gd name="connsiteY6103" fmla="*/ 5585885 h 6857999"/>
              <a:gd name="connsiteX6104" fmla="*/ 1641327 w 6429829"/>
              <a:gd name="connsiteY6104" fmla="*/ 5580866 h 6857999"/>
              <a:gd name="connsiteX6105" fmla="*/ 1642733 w 6429829"/>
              <a:gd name="connsiteY6105" fmla="*/ 5572580 h 6857999"/>
              <a:gd name="connsiteX6106" fmla="*/ 1645972 w 6429829"/>
              <a:gd name="connsiteY6106" fmla="*/ 5572544 h 6857999"/>
              <a:gd name="connsiteX6107" fmla="*/ 1648664 w 6429829"/>
              <a:gd name="connsiteY6107" fmla="*/ 5572894 h 6857999"/>
              <a:gd name="connsiteX6108" fmla="*/ 1650257 w 6429829"/>
              <a:gd name="connsiteY6108" fmla="*/ 5574016 h 6857999"/>
              <a:gd name="connsiteX6109" fmla="*/ 1651303 w 6429829"/>
              <a:gd name="connsiteY6109" fmla="*/ 5575525 h 6857999"/>
              <a:gd name="connsiteX6110" fmla="*/ 1653093 w 6429829"/>
              <a:gd name="connsiteY6110" fmla="*/ 5579876 h 6857999"/>
              <a:gd name="connsiteX6111" fmla="*/ 1654882 w 6429829"/>
              <a:gd name="connsiteY6111" fmla="*/ 5584228 h 6857999"/>
              <a:gd name="connsiteX6112" fmla="*/ 1660423 w 6429829"/>
              <a:gd name="connsiteY6112" fmla="*/ 5578082 h 6857999"/>
              <a:gd name="connsiteX6113" fmla="*/ 1664618 w 6429829"/>
              <a:gd name="connsiteY6113" fmla="*/ 5571760 h 6857999"/>
              <a:gd name="connsiteX6114" fmla="*/ 1669363 w 6429829"/>
              <a:gd name="connsiteY6114" fmla="*/ 5565052 h 6857999"/>
              <a:gd name="connsiteX6115" fmla="*/ 1672760 w 6429829"/>
              <a:gd name="connsiteY6115" fmla="*/ 5558169 h 6857999"/>
              <a:gd name="connsiteX6116" fmla="*/ 1663189 w 6429829"/>
              <a:gd name="connsiteY6116" fmla="*/ 5557613 h 6857999"/>
              <a:gd name="connsiteX6117" fmla="*/ 1655115 w 6429829"/>
              <a:gd name="connsiteY6117" fmla="*/ 5556565 h 6857999"/>
              <a:gd name="connsiteX6118" fmla="*/ 1647890 w 6429829"/>
              <a:gd name="connsiteY6118" fmla="*/ 5553797 h 6857999"/>
              <a:gd name="connsiteX6119" fmla="*/ 1642561 w 6429829"/>
              <a:gd name="connsiteY6119" fmla="*/ 5550816 h 6857999"/>
              <a:gd name="connsiteX6120" fmla="*/ 1637929 w 6429829"/>
              <a:gd name="connsiteY6120" fmla="*/ 5546782 h 6857999"/>
              <a:gd name="connsiteX6121" fmla="*/ 1634395 w 6429829"/>
              <a:gd name="connsiteY6121" fmla="*/ 5541974 h 6857999"/>
              <a:gd name="connsiteX6122" fmla="*/ 1631163 w 6429829"/>
              <a:gd name="connsiteY6122" fmla="*/ 5535833 h 6857999"/>
              <a:gd name="connsiteX6123" fmla="*/ 1629427 w 6429829"/>
              <a:gd name="connsiteY6123" fmla="*/ 5529199 h 6857999"/>
              <a:gd name="connsiteX6124" fmla="*/ 1627840 w 6429829"/>
              <a:gd name="connsiteY6124" fmla="*/ 5521898 h 6857999"/>
              <a:gd name="connsiteX6125" fmla="*/ 1626804 w 6429829"/>
              <a:gd name="connsiteY6125" fmla="*/ 5514211 h 6857999"/>
              <a:gd name="connsiteX6126" fmla="*/ 1624782 w 6429829"/>
              <a:gd name="connsiteY6126" fmla="*/ 5496554 h 6857999"/>
              <a:gd name="connsiteX6127" fmla="*/ 1623761 w 6429829"/>
              <a:gd name="connsiteY6127" fmla="*/ 5476509 h 6857999"/>
              <a:gd name="connsiteX6128" fmla="*/ 1621145 w 6429829"/>
              <a:gd name="connsiteY6128" fmla="*/ 5455341 h 6857999"/>
              <a:gd name="connsiteX6129" fmla="*/ 1618947 w 6429829"/>
              <a:gd name="connsiteY6129" fmla="*/ 5456889 h 6857999"/>
              <a:gd name="connsiteX6130" fmla="*/ 1617002 w 6429829"/>
              <a:gd name="connsiteY6130" fmla="*/ 5459382 h 6857999"/>
              <a:gd name="connsiteX6131" fmla="*/ 1612559 w 6429829"/>
              <a:gd name="connsiteY6131" fmla="*/ 5464755 h 6857999"/>
              <a:gd name="connsiteX6132" fmla="*/ 1608911 w 6429829"/>
              <a:gd name="connsiteY6132" fmla="*/ 5470691 h 6857999"/>
              <a:gd name="connsiteX6133" fmla="*/ 1605115 w 6429829"/>
              <a:gd name="connsiteY6133" fmla="*/ 5477294 h 6857999"/>
              <a:gd name="connsiteX6134" fmla="*/ 1601619 w 6429829"/>
              <a:gd name="connsiteY6134" fmla="*/ 5482561 h 6857999"/>
              <a:gd name="connsiteX6135" fmla="*/ 1598424 w 6429829"/>
              <a:gd name="connsiteY6135" fmla="*/ 5486495 h 6857999"/>
              <a:gd name="connsiteX6136" fmla="*/ 1597328 w 6429829"/>
              <a:gd name="connsiteY6136" fmla="*/ 5487268 h 6857999"/>
              <a:gd name="connsiteX6137" fmla="*/ 1595831 w 6429829"/>
              <a:gd name="connsiteY6137" fmla="*/ 5487760 h 6857999"/>
              <a:gd name="connsiteX6138" fmla="*/ 1594636 w 6429829"/>
              <a:gd name="connsiteY6138" fmla="*/ 5486918 h 6857999"/>
              <a:gd name="connsiteX6139" fmla="*/ 1594140 w 6429829"/>
              <a:gd name="connsiteY6139" fmla="*/ 5485023 h 6857999"/>
              <a:gd name="connsiteX6140" fmla="*/ 1591914 w 6429829"/>
              <a:gd name="connsiteY6140" fmla="*/ 5470315 h 6857999"/>
              <a:gd name="connsiteX6141" fmla="*/ 1592104 w 6429829"/>
              <a:gd name="connsiteY6141" fmla="*/ 5479722 h 6857999"/>
              <a:gd name="connsiteX6142" fmla="*/ 1594140 w 6429829"/>
              <a:gd name="connsiteY6142" fmla="*/ 5485023 h 6857999"/>
              <a:gd name="connsiteX6143" fmla="*/ 1599874 w 6429829"/>
              <a:gd name="connsiteY6143" fmla="*/ 5523074 h 6857999"/>
              <a:gd name="connsiteX6144" fmla="*/ 1603836 w 6429829"/>
              <a:gd name="connsiteY6144" fmla="*/ 5544415 h 6857999"/>
              <a:gd name="connsiteX6145" fmla="*/ 1609144 w 6429829"/>
              <a:gd name="connsiteY6145" fmla="*/ 5565932 h 6857999"/>
              <a:gd name="connsiteX6146" fmla="*/ 1613804 w 6429829"/>
              <a:gd name="connsiteY6146" fmla="*/ 5586219 h 6857999"/>
              <a:gd name="connsiteX6147" fmla="*/ 1617382 w 6429829"/>
              <a:gd name="connsiteY6147" fmla="*/ 5594924 h 6857999"/>
              <a:gd name="connsiteX6148" fmla="*/ 1620714 w 6429829"/>
              <a:gd name="connsiteY6148" fmla="*/ 5602680 h 6857999"/>
              <a:gd name="connsiteX6149" fmla="*/ 1624441 w 6429829"/>
              <a:gd name="connsiteY6149" fmla="*/ 5610717 h 6857999"/>
              <a:gd name="connsiteX6150" fmla="*/ 1628623 w 6429829"/>
              <a:gd name="connsiteY6150" fmla="*/ 5616752 h 6857999"/>
              <a:gd name="connsiteX6151" fmla="*/ 1632153 w 6429829"/>
              <a:gd name="connsiteY6151" fmla="*/ 5621560 h 6857999"/>
              <a:gd name="connsiteX6152" fmla="*/ 1636935 w 6429829"/>
              <a:gd name="connsiteY6152" fmla="*/ 5624927 h 6857999"/>
              <a:gd name="connsiteX6153" fmla="*/ 1632139 w 6429829"/>
              <a:gd name="connsiteY6153" fmla="*/ 5633916 h 6857999"/>
              <a:gd name="connsiteX6154" fmla="*/ 1630034 w 6429829"/>
              <a:gd name="connsiteY6154" fmla="*/ 5643256 h 6857999"/>
              <a:gd name="connsiteX6155" fmla="*/ 1627778 w 6429829"/>
              <a:gd name="connsiteY6155" fmla="*/ 5653262 h 6857999"/>
              <a:gd name="connsiteX6156" fmla="*/ 1628214 w 6429829"/>
              <a:gd name="connsiteY6156" fmla="*/ 5663618 h 6857999"/>
              <a:gd name="connsiteX6157" fmla="*/ 1628499 w 6429829"/>
              <a:gd name="connsiteY6157" fmla="*/ 5674641 h 6857999"/>
              <a:gd name="connsiteX6158" fmla="*/ 1630281 w 6429829"/>
              <a:gd name="connsiteY6158" fmla="*/ 5685172 h 6857999"/>
              <a:gd name="connsiteX6159" fmla="*/ 1632461 w 6429829"/>
              <a:gd name="connsiteY6159" fmla="*/ 5695983 h 6857999"/>
              <a:gd name="connsiteX6160" fmla="*/ 1635987 w 6429829"/>
              <a:gd name="connsiteY6160" fmla="*/ 5706969 h 6857999"/>
              <a:gd name="connsiteX6161" fmla="*/ 1640610 w 6429829"/>
              <a:gd name="connsiteY6161" fmla="*/ 5717182 h 6857999"/>
              <a:gd name="connsiteX6162" fmla="*/ 1646179 w 6429829"/>
              <a:gd name="connsiteY6162" fmla="*/ 5727288 h 6857999"/>
              <a:gd name="connsiteX6163" fmla="*/ 1651750 w 6429829"/>
              <a:gd name="connsiteY6163" fmla="*/ 5737396 h 6857999"/>
              <a:gd name="connsiteX6164" fmla="*/ 1659764 w 6429829"/>
              <a:gd name="connsiteY6164" fmla="*/ 5746903 h 6857999"/>
              <a:gd name="connsiteX6165" fmla="*/ 1667131 w 6429829"/>
              <a:gd name="connsiteY6165" fmla="*/ 5755184 h 6857999"/>
              <a:gd name="connsiteX6166" fmla="*/ 1675446 w 6429829"/>
              <a:gd name="connsiteY6166" fmla="*/ 5763359 h 6857999"/>
              <a:gd name="connsiteX6167" fmla="*/ 1685008 w 6429829"/>
              <a:gd name="connsiteY6167" fmla="*/ 5770094 h 6857999"/>
              <a:gd name="connsiteX6168" fmla="*/ 1694323 w 6429829"/>
              <a:gd name="connsiteY6168" fmla="*/ 5775880 h 6857999"/>
              <a:gd name="connsiteX6169" fmla="*/ 1703164 w 6429829"/>
              <a:gd name="connsiteY6169" fmla="*/ 5802203 h 6857999"/>
              <a:gd name="connsiteX6170" fmla="*/ 1712597 w 6429829"/>
              <a:gd name="connsiteY6170" fmla="*/ 5832038 h 6857999"/>
              <a:gd name="connsiteX6171" fmla="*/ 1732105 w 6429829"/>
              <a:gd name="connsiteY6171" fmla="*/ 5899112 h 6857999"/>
              <a:gd name="connsiteX6172" fmla="*/ 1743427 w 6429829"/>
              <a:gd name="connsiteY6172" fmla="*/ 5934912 h 6857999"/>
              <a:gd name="connsiteX6173" fmla="*/ 1756643 w 6429829"/>
              <a:gd name="connsiteY6173" fmla="*/ 5970501 h 6857999"/>
              <a:gd name="connsiteX6174" fmla="*/ 1770106 w 6429829"/>
              <a:gd name="connsiteY6174" fmla="*/ 6007038 h 6857999"/>
              <a:gd name="connsiteX6175" fmla="*/ 1777660 w 6429829"/>
              <a:gd name="connsiteY6175" fmla="*/ 6024726 h 6857999"/>
              <a:gd name="connsiteX6176" fmla="*/ 1786313 w 6429829"/>
              <a:gd name="connsiteY6176" fmla="*/ 6041641 h 6857999"/>
              <a:gd name="connsiteX6177" fmla="*/ 1785643 w 6429829"/>
              <a:gd name="connsiteY6177" fmla="*/ 6058949 h 6857999"/>
              <a:gd name="connsiteX6178" fmla="*/ 1786869 w 6429829"/>
              <a:gd name="connsiteY6178" fmla="*/ 6076045 h 6857999"/>
              <a:gd name="connsiteX6179" fmla="*/ 1788243 w 6429829"/>
              <a:gd name="connsiteY6179" fmla="*/ 6092474 h 6857999"/>
              <a:gd name="connsiteX6180" fmla="*/ 1790566 w 6429829"/>
              <a:gd name="connsiteY6180" fmla="*/ 6108796 h 6857999"/>
              <a:gd name="connsiteX6181" fmla="*/ 1796257 w 6429829"/>
              <a:gd name="connsiteY6181" fmla="*/ 6142950 h 6857999"/>
              <a:gd name="connsiteX6182" fmla="*/ 1802646 w 6429829"/>
              <a:gd name="connsiteY6182" fmla="*/ 6176050 h 6857999"/>
              <a:gd name="connsiteX6183" fmla="*/ 1811327 w 6429829"/>
              <a:gd name="connsiteY6183" fmla="*/ 6209220 h 6857999"/>
              <a:gd name="connsiteX6184" fmla="*/ 1820012 w 6429829"/>
              <a:gd name="connsiteY6184" fmla="*/ 6242389 h 6857999"/>
              <a:gd name="connsiteX6185" fmla="*/ 1839121 w 6429829"/>
              <a:gd name="connsiteY6185" fmla="*/ 6309183 h 6857999"/>
              <a:gd name="connsiteX6186" fmla="*/ 1844135 w 6429829"/>
              <a:gd name="connsiteY6186" fmla="*/ 6325854 h 6857999"/>
              <a:gd name="connsiteX6187" fmla="*/ 1849147 w 6429829"/>
              <a:gd name="connsiteY6187" fmla="*/ 6342527 h 6857999"/>
              <a:gd name="connsiteX6188" fmla="*/ 1861071 w 6429829"/>
              <a:gd name="connsiteY6188" fmla="*/ 6375659 h 6857999"/>
              <a:gd name="connsiteX6189" fmla="*/ 1874092 w 6429829"/>
              <a:gd name="connsiteY6189" fmla="*/ 6408017 h 6857999"/>
              <a:gd name="connsiteX6190" fmla="*/ 1888456 w 6429829"/>
              <a:gd name="connsiteY6190" fmla="*/ 6440552 h 6857999"/>
              <a:gd name="connsiteX6191" fmla="*/ 1903372 w 6429829"/>
              <a:gd name="connsiteY6191" fmla="*/ 6472699 h 6857999"/>
              <a:gd name="connsiteX6192" fmla="*/ 1919234 w 6429829"/>
              <a:gd name="connsiteY6192" fmla="*/ 6504741 h 6857999"/>
              <a:gd name="connsiteX6193" fmla="*/ 1950958 w 6429829"/>
              <a:gd name="connsiteY6193" fmla="*/ 6568824 h 6857999"/>
              <a:gd name="connsiteX6194" fmla="*/ 1966820 w 6429829"/>
              <a:gd name="connsiteY6194" fmla="*/ 6600865 h 6857999"/>
              <a:gd name="connsiteX6195" fmla="*/ 1982131 w 6429829"/>
              <a:gd name="connsiteY6195" fmla="*/ 6633294 h 6857999"/>
              <a:gd name="connsiteX6196" fmla="*/ 1997048 w 6429829"/>
              <a:gd name="connsiteY6196" fmla="*/ 6665440 h 6857999"/>
              <a:gd name="connsiteX6197" fmla="*/ 2005453 w 6429829"/>
              <a:gd name="connsiteY6197" fmla="*/ 6681408 h 6857999"/>
              <a:gd name="connsiteX6198" fmla="*/ 2014405 w 6429829"/>
              <a:gd name="connsiteY6198" fmla="*/ 6696990 h 6857999"/>
              <a:gd name="connsiteX6199" fmla="*/ 2032861 w 6429829"/>
              <a:gd name="connsiteY6199" fmla="*/ 6727766 h 6857999"/>
              <a:gd name="connsiteX6200" fmla="*/ 2050618 w 6429829"/>
              <a:gd name="connsiteY6200" fmla="*/ 6759596 h 6857999"/>
              <a:gd name="connsiteX6201" fmla="*/ 2067181 w 6429829"/>
              <a:gd name="connsiteY6201" fmla="*/ 6790583 h 6857999"/>
              <a:gd name="connsiteX6202" fmla="*/ 2084537 w 6429829"/>
              <a:gd name="connsiteY6202" fmla="*/ 6822133 h 6857999"/>
              <a:gd name="connsiteX6203" fmla="*/ 2099452 w 6429829"/>
              <a:gd name="connsiteY6203" fmla="*/ 6854280 h 6857999"/>
              <a:gd name="connsiteX6204" fmla="*/ 2101178 w 6429829"/>
              <a:gd name="connsiteY6204" fmla="*/ 6857999 h 6857999"/>
              <a:gd name="connsiteX6205" fmla="*/ 576058 w 6429829"/>
              <a:gd name="connsiteY6205" fmla="*/ 6857999 h 6857999"/>
              <a:gd name="connsiteX6206" fmla="*/ 560105 w 6429829"/>
              <a:gd name="connsiteY6206" fmla="*/ 6829987 h 6857999"/>
              <a:gd name="connsiteX6207" fmla="*/ 549708 w 6429829"/>
              <a:gd name="connsiteY6207" fmla="*/ 6812615 h 6857999"/>
              <a:gd name="connsiteX6208" fmla="*/ 538365 w 6429829"/>
              <a:gd name="connsiteY6208" fmla="*/ 6795350 h 6857999"/>
              <a:gd name="connsiteX6209" fmla="*/ 525922 w 6429829"/>
              <a:gd name="connsiteY6209" fmla="*/ 6778859 h 6857999"/>
              <a:gd name="connsiteX6210" fmla="*/ 513481 w 6429829"/>
              <a:gd name="connsiteY6210" fmla="*/ 6762367 h 6857999"/>
              <a:gd name="connsiteX6211" fmla="*/ 498447 w 6429829"/>
              <a:gd name="connsiteY6211" fmla="*/ 6747139 h 6857999"/>
              <a:gd name="connsiteX6212" fmla="*/ 483411 w 6429829"/>
              <a:gd name="connsiteY6212" fmla="*/ 6731913 h 6857999"/>
              <a:gd name="connsiteX6213" fmla="*/ 480816 w 6429829"/>
              <a:gd name="connsiteY6213" fmla="*/ 6733179 h 6857999"/>
              <a:gd name="connsiteX6214" fmla="*/ 479570 w 6429829"/>
              <a:gd name="connsiteY6214" fmla="*/ 6734618 h 6857999"/>
              <a:gd name="connsiteX6215" fmla="*/ 477373 w 6429829"/>
              <a:gd name="connsiteY6215" fmla="*/ 6736165 h 6857999"/>
              <a:gd name="connsiteX6216" fmla="*/ 476373 w 6429829"/>
              <a:gd name="connsiteY6216" fmla="*/ 6738552 h 6857999"/>
              <a:gd name="connsiteX6217" fmla="*/ 475621 w 6429829"/>
              <a:gd name="connsiteY6217" fmla="*/ 6741888 h 6857999"/>
              <a:gd name="connsiteX6218" fmla="*/ 475367 w 6429829"/>
              <a:gd name="connsiteY6218" fmla="*/ 6747119 h 6857999"/>
              <a:gd name="connsiteX6219" fmla="*/ 477552 w 6429829"/>
              <a:gd name="connsiteY6219" fmla="*/ 6751752 h 6857999"/>
              <a:gd name="connsiteX6220" fmla="*/ 479591 w 6429829"/>
              <a:gd name="connsiteY6220" fmla="*/ 6757051 h 6857999"/>
              <a:gd name="connsiteX6221" fmla="*/ 485011 w 6429829"/>
              <a:gd name="connsiteY6221" fmla="*/ 6767824 h 6857999"/>
              <a:gd name="connsiteX6222" fmla="*/ 488535 w 6429829"/>
              <a:gd name="connsiteY6222" fmla="*/ 6778811 h 6857999"/>
              <a:gd name="connsiteX6223" fmla="*/ 489379 w 6429829"/>
              <a:gd name="connsiteY6223" fmla="*/ 6783269 h 6857999"/>
              <a:gd name="connsiteX6224" fmla="*/ 489272 w 6429829"/>
              <a:gd name="connsiteY6224" fmla="*/ 6787832 h 6857999"/>
              <a:gd name="connsiteX6225" fmla="*/ 487973 w 6429829"/>
              <a:gd name="connsiteY6225" fmla="*/ 6791554 h 6857999"/>
              <a:gd name="connsiteX6226" fmla="*/ 486573 w 6429829"/>
              <a:gd name="connsiteY6226" fmla="*/ 6793663 h 6857999"/>
              <a:gd name="connsiteX6227" fmla="*/ 484379 w 6429829"/>
              <a:gd name="connsiteY6227" fmla="*/ 6795208 h 6857999"/>
              <a:gd name="connsiteX6228" fmla="*/ 482184 w 6429829"/>
              <a:gd name="connsiteY6228" fmla="*/ 6796753 h 6857999"/>
              <a:gd name="connsiteX6229" fmla="*/ 478791 w 6429829"/>
              <a:gd name="connsiteY6229" fmla="*/ 6797458 h 6857999"/>
              <a:gd name="connsiteX6230" fmla="*/ 475402 w 6429829"/>
              <a:gd name="connsiteY6230" fmla="*/ 6798162 h 6857999"/>
              <a:gd name="connsiteX6231" fmla="*/ 471612 w 6429829"/>
              <a:gd name="connsiteY6231" fmla="*/ 6798587 h 6857999"/>
              <a:gd name="connsiteX6232" fmla="*/ 465306 w 6429829"/>
              <a:gd name="connsiteY6232" fmla="*/ 6779457 h 6857999"/>
              <a:gd name="connsiteX6233" fmla="*/ 459247 w 6429829"/>
              <a:gd name="connsiteY6233" fmla="*/ 6761276 h 6857999"/>
              <a:gd name="connsiteX6234" fmla="*/ 449219 w 6429829"/>
              <a:gd name="connsiteY6234" fmla="*/ 6727931 h 6857999"/>
              <a:gd name="connsiteX6235" fmla="*/ 441182 w 6429829"/>
              <a:gd name="connsiteY6235" fmla="*/ 6695991 h 6857999"/>
              <a:gd name="connsiteX6236" fmla="*/ 433192 w 6429829"/>
              <a:gd name="connsiteY6236" fmla="*/ 6667947 h 6857999"/>
              <a:gd name="connsiteX6237" fmla="*/ 427425 w 6429829"/>
              <a:gd name="connsiteY6237" fmla="*/ 6654611 h 6857999"/>
              <a:gd name="connsiteX6238" fmla="*/ 421907 w 6429829"/>
              <a:gd name="connsiteY6238" fmla="*/ 6642222 h 6857999"/>
              <a:gd name="connsiteX6239" fmla="*/ 415992 w 6429829"/>
              <a:gd name="connsiteY6239" fmla="*/ 6629552 h 6857999"/>
              <a:gd name="connsiteX6240" fmla="*/ 408580 w 6429829"/>
              <a:gd name="connsiteY6240" fmla="*/ 6617376 h 6857999"/>
              <a:gd name="connsiteX6241" fmla="*/ 400618 w 6429829"/>
              <a:gd name="connsiteY6241" fmla="*/ 6605585 h 6857999"/>
              <a:gd name="connsiteX6242" fmla="*/ 391710 w 6429829"/>
              <a:gd name="connsiteY6242" fmla="*/ 6593901 h 6857999"/>
              <a:gd name="connsiteX6243" fmla="*/ 379960 w 6429829"/>
              <a:gd name="connsiteY6243" fmla="*/ 6582533 h 6857999"/>
              <a:gd name="connsiteX6244" fmla="*/ 368210 w 6429829"/>
              <a:gd name="connsiteY6244" fmla="*/ 6571166 h 6857999"/>
              <a:gd name="connsiteX6245" fmla="*/ 371902 w 6429829"/>
              <a:gd name="connsiteY6245" fmla="*/ 6569128 h 6857999"/>
              <a:gd name="connsiteX6246" fmla="*/ 375895 w 6429829"/>
              <a:gd name="connsiteY6246" fmla="*/ 6565755 h 6857999"/>
              <a:gd name="connsiteX6247" fmla="*/ 378938 w 6429829"/>
              <a:gd name="connsiteY6247" fmla="*/ 6562489 h 6857999"/>
              <a:gd name="connsiteX6248" fmla="*/ 381982 w 6429829"/>
              <a:gd name="connsiteY6248" fmla="*/ 6559221 h 6857999"/>
              <a:gd name="connsiteX6249" fmla="*/ 385681 w 6429829"/>
              <a:gd name="connsiteY6249" fmla="*/ 6551005 h 6857999"/>
              <a:gd name="connsiteX6250" fmla="*/ 388831 w 6429829"/>
              <a:gd name="connsiteY6250" fmla="*/ 6543175 h 6857999"/>
              <a:gd name="connsiteX6251" fmla="*/ 391733 w 6429829"/>
              <a:gd name="connsiteY6251" fmla="*/ 6534397 h 6857999"/>
              <a:gd name="connsiteX6252" fmla="*/ 392592 w 6429829"/>
              <a:gd name="connsiteY6252" fmla="*/ 6526496 h 6857999"/>
              <a:gd name="connsiteX6253" fmla="*/ 395493 w 6429829"/>
              <a:gd name="connsiteY6253" fmla="*/ 6517718 h 6857999"/>
              <a:gd name="connsiteX6254" fmla="*/ 397847 w 6429829"/>
              <a:gd name="connsiteY6254" fmla="*/ 6509326 h 6857999"/>
              <a:gd name="connsiteX6255" fmla="*/ 395208 w 6429829"/>
              <a:gd name="connsiteY6255" fmla="*/ 6506697 h 6857999"/>
              <a:gd name="connsiteX6256" fmla="*/ 392417 w 6429829"/>
              <a:gd name="connsiteY6256" fmla="*/ 6504732 h 6857999"/>
              <a:gd name="connsiteX6257" fmla="*/ 389329 w 6429829"/>
              <a:gd name="connsiteY6257" fmla="*/ 6504102 h 6857999"/>
              <a:gd name="connsiteX6258" fmla="*/ 385691 w 6429829"/>
              <a:gd name="connsiteY6258" fmla="*/ 6503858 h 6857999"/>
              <a:gd name="connsiteX6259" fmla="*/ 377166 w 6429829"/>
              <a:gd name="connsiteY6259" fmla="*/ 6504811 h 6857999"/>
              <a:gd name="connsiteX6260" fmla="*/ 367693 w 6429829"/>
              <a:gd name="connsiteY6260" fmla="*/ 6505870 h 6857999"/>
              <a:gd name="connsiteX6261" fmla="*/ 363903 w 6429829"/>
              <a:gd name="connsiteY6261" fmla="*/ 6506294 h 6857999"/>
              <a:gd name="connsiteX6262" fmla="*/ 360813 w 6429829"/>
              <a:gd name="connsiteY6262" fmla="*/ 6505664 h 6857999"/>
              <a:gd name="connsiteX6263" fmla="*/ 357175 w 6429829"/>
              <a:gd name="connsiteY6263" fmla="*/ 6505421 h 6857999"/>
              <a:gd name="connsiteX6264" fmla="*/ 354386 w 6429829"/>
              <a:gd name="connsiteY6264" fmla="*/ 6503457 h 6857999"/>
              <a:gd name="connsiteX6265" fmla="*/ 351197 w 6429829"/>
              <a:gd name="connsiteY6265" fmla="*/ 6501212 h 6857999"/>
              <a:gd name="connsiteX6266" fmla="*/ 350207 w 6429829"/>
              <a:gd name="connsiteY6266" fmla="*/ 6497421 h 6857999"/>
              <a:gd name="connsiteX6267" fmla="*/ 348965 w 6429829"/>
              <a:gd name="connsiteY6267" fmla="*/ 6492682 h 6857999"/>
              <a:gd name="connsiteX6268" fmla="*/ 349672 w 6429829"/>
              <a:gd name="connsiteY6268" fmla="*/ 6485450 h 6857999"/>
              <a:gd name="connsiteX6269" fmla="*/ 354462 w 6429829"/>
              <a:gd name="connsiteY6269" fmla="*/ 6482639 h 6857999"/>
              <a:gd name="connsiteX6270" fmla="*/ 358402 w 6429829"/>
              <a:gd name="connsiteY6270" fmla="*/ 6481548 h 6857999"/>
              <a:gd name="connsiteX6271" fmla="*/ 361394 w 6429829"/>
              <a:gd name="connsiteY6271" fmla="*/ 6480563 h 6857999"/>
              <a:gd name="connsiteX6272" fmla="*/ 364235 w 6429829"/>
              <a:gd name="connsiteY6272" fmla="*/ 6480246 h 6857999"/>
              <a:gd name="connsiteX6273" fmla="*/ 366926 w 6429829"/>
              <a:gd name="connsiteY6273" fmla="*/ 6480595 h 6857999"/>
              <a:gd name="connsiteX6274" fmla="*/ 369466 w 6429829"/>
              <a:gd name="connsiteY6274" fmla="*/ 6481611 h 6857999"/>
              <a:gd name="connsiteX6275" fmla="*/ 373850 w 6429829"/>
              <a:gd name="connsiteY6275" fmla="*/ 6484698 h 6857999"/>
              <a:gd name="connsiteX6276" fmla="*/ 377834 w 6429829"/>
              <a:gd name="connsiteY6276" fmla="*/ 6487504 h 6857999"/>
              <a:gd name="connsiteX6277" fmla="*/ 381819 w 6429829"/>
              <a:gd name="connsiteY6277" fmla="*/ 6490310 h 6857999"/>
              <a:gd name="connsiteX6278" fmla="*/ 384910 w 6429829"/>
              <a:gd name="connsiteY6278" fmla="*/ 6490940 h 6857999"/>
              <a:gd name="connsiteX6279" fmla="*/ 387053 w 6429829"/>
              <a:gd name="connsiteY6279" fmla="*/ 6491675 h 6857999"/>
              <a:gd name="connsiteX6280" fmla="*/ 389893 w 6429829"/>
              <a:gd name="connsiteY6280" fmla="*/ 6491359 h 6857999"/>
              <a:gd name="connsiteX6281" fmla="*/ 394231 w 6429829"/>
              <a:gd name="connsiteY6281" fmla="*/ 6490549 h 6857999"/>
              <a:gd name="connsiteX6282" fmla="*/ 386022 w 6429829"/>
              <a:gd name="connsiteY6282" fmla="*/ 6477810 h 6857999"/>
              <a:gd name="connsiteX6283" fmla="*/ 380105 w 6429829"/>
              <a:gd name="connsiteY6283" fmla="*/ 6465141 h 6857999"/>
              <a:gd name="connsiteX6284" fmla="*/ 374039 w 6429829"/>
              <a:gd name="connsiteY6284" fmla="*/ 6453138 h 6857999"/>
              <a:gd name="connsiteX6285" fmla="*/ 370168 w 6429829"/>
              <a:gd name="connsiteY6285" fmla="*/ 6439589 h 6857999"/>
              <a:gd name="connsiteX6286" fmla="*/ 366994 w 6429829"/>
              <a:gd name="connsiteY6286" fmla="*/ 6424988 h 6857999"/>
              <a:gd name="connsiteX6287" fmla="*/ 363576 w 6429829"/>
              <a:gd name="connsiteY6287" fmla="*/ 6409438 h 6857999"/>
              <a:gd name="connsiteX6288" fmla="*/ 360755 w 6429829"/>
              <a:gd name="connsiteY6288" fmla="*/ 6391221 h 6857999"/>
              <a:gd name="connsiteX6289" fmla="*/ 358141 w 6429829"/>
              <a:gd name="connsiteY6289" fmla="*/ 6370053 h 6857999"/>
              <a:gd name="connsiteX6290" fmla="*/ 356389 w 6429829"/>
              <a:gd name="connsiteY6290" fmla="*/ 6375777 h 6857999"/>
              <a:gd name="connsiteX6291" fmla="*/ 353840 w 6429829"/>
              <a:gd name="connsiteY6291" fmla="*/ 6380939 h 6857999"/>
              <a:gd name="connsiteX6292" fmla="*/ 351042 w 6429829"/>
              <a:gd name="connsiteY6292" fmla="*/ 6385154 h 6857999"/>
              <a:gd name="connsiteX6293" fmla="*/ 348148 w 6429829"/>
              <a:gd name="connsiteY6293" fmla="*/ 6387753 h 6857999"/>
              <a:gd name="connsiteX6294" fmla="*/ 345253 w 6429829"/>
              <a:gd name="connsiteY6294" fmla="*/ 6390353 h 6857999"/>
              <a:gd name="connsiteX6295" fmla="*/ 342660 w 6429829"/>
              <a:gd name="connsiteY6295" fmla="*/ 6391618 h 6857999"/>
              <a:gd name="connsiteX6296" fmla="*/ 338970 w 6429829"/>
              <a:gd name="connsiteY6296" fmla="*/ 6393656 h 6857999"/>
              <a:gd name="connsiteX6297" fmla="*/ 335976 w 6429829"/>
              <a:gd name="connsiteY6297" fmla="*/ 6394642 h 6857999"/>
              <a:gd name="connsiteX6298" fmla="*/ 328647 w 6429829"/>
              <a:gd name="connsiteY6298" fmla="*/ 6396436 h 6857999"/>
              <a:gd name="connsiteX6299" fmla="*/ 320769 w 6429829"/>
              <a:gd name="connsiteY6299" fmla="*/ 6398618 h 6857999"/>
              <a:gd name="connsiteX6300" fmla="*/ 316130 w 6429829"/>
              <a:gd name="connsiteY6300" fmla="*/ 6400762 h 6857999"/>
              <a:gd name="connsiteX6301" fmla="*/ 311492 w 6429829"/>
              <a:gd name="connsiteY6301" fmla="*/ 6402905 h 6857999"/>
              <a:gd name="connsiteX6302" fmla="*/ 306704 w 6429829"/>
              <a:gd name="connsiteY6302" fmla="*/ 6405717 h 6857999"/>
              <a:gd name="connsiteX6303" fmla="*/ 301612 w 6429829"/>
              <a:gd name="connsiteY6303" fmla="*/ 6409863 h 6857999"/>
              <a:gd name="connsiteX6304" fmla="*/ 301456 w 6429829"/>
              <a:gd name="connsiteY6304" fmla="*/ 6416707 h 6857999"/>
              <a:gd name="connsiteX6305" fmla="*/ 302545 w 6429829"/>
              <a:gd name="connsiteY6305" fmla="*/ 6422113 h 6857999"/>
              <a:gd name="connsiteX6306" fmla="*/ 304334 w 6429829"/>
              <a:gd name="connsiteY6306" fmla="*/ 6426466 h 6857999"/>
              <a:gd name="connsiteX6307" fmla="*/ 307219 w 6429829"/>
              <a:gd name="connsiteY6307" fmla="*/ 6430046 h 6857999"/>
              <a:gd name="connsiteX6308" fmla="*/ 310407 w 6429829"/>
              <a:gd name="connsiteY6308" fmla="*/ 6432290 h 6857999"/>
              <a:gd name="connsiteX6309" fmla="*/ 312797 w 6429829"/>
              <a:gd name="connsiteY6309" fmla="*/ 6433974 h 6857999"/>
              <a:gd name="connsiteX6310" fmla="*/ 319873 w 6429829"/>
              <a:gd name="connsiteY6310" fmla="*/ 6437409 h 6857999"/>
              <a:gd name="connsiteX6311" fmla="*/ 326549 w 6429829"/>
              <a:gd name="connsiteY6311" fmla="*/ 6440564 h 6857999"/>
              <a:gd name="connsiteX6312" fmla="*/ 329737 w 6429829"/>
              <a:gd name="connsiteY6312" fmla="*/ 6442809 h 6857999"/>
              <a:gd name="connsiteX6313" fmla="*/ 332622 w 6429829"/>
              <a:gd name="connsiteY6313" fmla="*/ 6446388 h 6857999"/>
              <a:gd name="connsiteX6314" fmla="*/ 334014 w 6429829"/>
              <a:gd name="connsiteY6314" fmla="*/ 6450460 h 6857999"/>
              <a:gd name="connsiteX6315" fmla="*/ 335255 w 6429829"/>
              <a:gd name="connsiteY6315" fmla="*/ 6455197 h 6857999"/>
              <a:gd name="connsiteX6316" fmla="*/ 335646 w 6429829"/>
              <a:gd name="connsiteY6316" fmla="*/ 6461657 h 6857999"/>
              <a:gd name="connsiteX6317" fmla="*/ 335036 w 6429829"/>
              <a:gd name="connsiteY6317" fmla="*/ 6470503 h 6857999"/>
              <a:gd name="connsiteX6318" fmla="*/ 327661 w 6429829"/>
              <a:gd name="connsiteY6318" fmla="*/ 6468403 h 6857999"/>
              <a:gd name="connsiteX6319" fmla="*/ 321534 w 6429829"/>
              <a:gd name="connsiteY6319" fmla="*/ 6464861 h 6857999"/>
              <a:gd name="connsiteX6320" fmla="*/ 315955 w 6429829"/>
              <a:gd name="connsiteY6320" fmla="*/ 6460932 h 6857999"/>
              <a:gd name="connsiteX6321" fmla="*/ 310129 w 6429829"/>
              <a:gd name="connsiteY6321" fmla="*/ 6456057 h 6857999"/>
              <a:gd name="connsiteX6322" fmla="*/ 305400 w 6429829"/>
              <a:gd name="connsiteY6322" fmla="*/ 6450407 h 6857999"/>
              <a:gd name="connsiteX6323" fmla="*/ 300822 w 6429829"/>
              <a:gd name="connsiteY6323" fmla="*/ 6444091 h 6857999"/>
              <a:gd name="connsiteX6324" fmla="*/ 292065 w 6429829"/>
              <a:gd name="connsiteY6324" fmla="*/ 6431739 h 6857999"/>
              <a:gd name="connsiteX6325" fmla="*/ 283060 w 6429829"/>
              <a:gd name="connsiteY6325" fmla="*/ 6418439 h 6857999"/>
              <a:gd name="connsiteX6326" fmla="*/ 278728 w 6429829"/>
              <a:gd name="connsiteY6326" fmla="*/ 6413071 h 6857999"/>
              <a:gd name="connsiteX6327" fmla="*/ 272901 w 6429829"/>
              <a:gd name="connsiteY6327" fmla="*/ 6408195 h 6857999"/>
              <a:gd name="connsiteX6328" fmla="*/ 266527 w 6429829"/>
              <a:gd name="connsiteY6328" fmla="*/ 6403706 h 6857999"/>
              <a:gd name="connsiteX6329" fmla="*/ 260799 w 6429829"/>
              <a:gd name="connsiteY6329" fmla="*/ 6400444 h 6857999"/>
              <a:gd name="connsiteX6330" fmla="*/ 253026 w 6429829"/>
              <a:gd name="connsiteY6330" fmla="*/ 6398062 h 6857999"/>
              <a:gd name="connsiteX6331" fmla="*/ 249385 w 6429829"/>
              <a:gd name="connsiteY6331" fmla="*/ 6397819 h 6857999"/>
              <a:gd name="connsiteX6332" fmla="*/ 245199 w 6429829"/>
              <a:gd name="connsiteY6332" fmla="*/ 6397961 h 6857999"/>
              <a:gd name="connsiteX6333" fmla="*/ 244853 w 6429829"/>
              <a:gd name="connsiteY6333" fmla="*/ 6395399 h 6857999"/>
              <a:gd name="connsiteX6334" fmla="*/ 244755 w 6429829"/>
              <a:gd name="connsiteY6334" fmla="*/ 6393785 h 6857999"/>
              <a:gd name="connsiteX6335" fmla="*/ 246551 w 6429829"/>
              <a:gd name="connsiteY6335" fmla="*/ 6391958 h 6857999"/>
              <a:gd name="connsiteX6336" fmla="*/ 250243 w 6429829"/>
              <a:gd name="connsiteY6336" fmla="*/ 6389920 h 6857999"/>
              <a:gd name="connsiteX6337" fmla="*/ 252839 w 6429829"/>
              <a:gd name="connsiteY6337" fmla="*/ 6388654 h 6857999"/>
              <a:gd name="connsiteX6338" fmla="*/ 257175 w 6429829"/>
              <a:gd name="connsiteY6338" fmla="*/ 6387844 h 6857999"/>
              <a:gd name="connsiteX6339" fmla="*/ 261512 w 6429829"/>
              <a:gd name="connsiteY6339" fmla="*/ 6387034 h 6857999"/>
              <a:gd name="connsiteX6340" fmla="*/ 266797 w 6429829"/>
              <a:gd name="connsiteY6340" fmla="*/ 6386118 h 6857999"/>
              <a:gd name="connsiteX6341" fmla="*/ 271383 w 6429829"/>
              <a:gd name="connsiteY6341" fmla="*/ 6386255 h 6857999"/>
              <a:gd name="connsiteX6342" fmla="*/ 275969 w 6429829"/>
              <a:gd name="connsiteY6342" fmla="*/ 6386393 h 6857999"/>
              <a:gd name="connsiteX6343" fmla="*/ 280255 w 6429829"/>
              <a:gd name="connsiteY6343" fmla="*/ 6387865 h 6857999"/>
              <a:gd name="connsiteX6344" fmla="*/ 283442 w 6429829"/>
              <a:gd name="connsiteY6344" fmla="*/ 6390109 h 6857999"/>
              <a:gd name="connsiteX6345" fmla="*/ 286630 w 6429829"/>
              <a:gd name="connsiteY6345" fmla="*/ 6392354 h 6857999"/>
              <a:gd name="connsiteX6346" fmla="*/ 289269 w 6429829"/>
              <a:gd name="connsiteY6346" fmla="*/ 6394986 h 6857999"/>
              <a:gd name="connsiteX6347" fmla="*/ 290260 w 6429829"/>
              <a:gd name="connsiteY6347" fmla="*/ 6398776 h 6857999"/>
              <a:gd name="connsiteX6348" fmla="*/ 289607 w 6429829"/>
              <a:gd name="connsiteY6348" fmla="*/ 6403726 h 6857999"/>
              <a:gd name="connsiteX6349" fmla="*/ 295591 w 6429829"/>
              <a:gd name="connsiteY6349" fmla="*/ 6401757 h 6857999"/>
              <a:gd name="connsiteX6350" fmla="*/ 300628 w 6429829"/>
              <a:gd name="connsiteY6350" fmla="*/ 6399894 h 6857999"/>
              <a:gd name="connsiteX6351" fmla="*/ 305417 w 6429829"/>
              <a:gd name="connsiteY6351" fmla="*/ 6397082 h 6857999"/>
              <a:gd name="connsiteX6352" fmla="*/ 310205 w 6429829"/>
              <a:gd name="connsiteY6352" fmla="*/ 6394270 h 6857999"/>
              <a:gd name="connsiteX6353" fmla="*/ 314596 w 6429829"/>
              <a:gd name="connsiteY6353" fmla="*/ 6391178 h 6857999"/>
              <a:gd name="connsiteX6354" fmla="*/ 318589 w 6429829"/>
              <a:gd name="connsiteY6354" fmla="*/ 6387806 h 6857999"/>
              <a:gd name="connsiteX6355" fmla="*/ 325226 w 6429829"/>
              <a:gd name="connsiteY6355" fmla="*/ 6380886 h 6857999"/>
              <a:gd name="connsiteX6356" fmla="*/ 330272 w 6429829"/>
              <a:gd name="connsiteY6356" fmla="*/ 6372844 h 6857999"/>
              <a:gd name="connsiteX6357" fmla="*/ 335467 w 6429829"/>
              <a:gd name="connsiteY6357" fmla="*/ 6364135 h 6857999"/>
              <a:gd name="connsiteX6358" fmla="*/ 337571 w 6429829"/>
              <a:gd name="connsiteY6358" fmla="*/ 6354796 h 6857999"/>
              <a:gd name="connsiteX6359" fmla="*/ 339677 w 6429829"/>
              <a:gd name="connsiteY6359" fmla="*/ 6345456 h 6857999"/>
              <a:gd name="connsiteX6360" fmla="*/ 339340 w 6429829"/>
              <a:gd name="connsiteY6360" fmla="*/ 6336715 h 6857999"/>
              <a:gd name="connsiteX6361" fmla="*/ 339151 w 6429829"/>
              <a:gd name="connsiteY6361" fmla="*/ 6327307 h 6857999"/>
              <a:gd name="connsiteX6362" fmla="*/ 337068 w 6429829"/>
              <a:gd name="connsiteY6362" fmla="*/ 6318111 h 6857999"/>
              <a:gd name="connsiteX6363" fmla="*/ 334287 w 6429829"/>
              <a:gd name="connsiteY6363" fmla="*/ 6309968 h 6857999"/>
              <a:gd name="connsiteX6364" fmla="*/ 329612 w 6429829"/>
              <a:gd name="connsiteY6364" fmla="*/ 6302037 h 6857999"/>
              <a:gd name="connsiteX6365" fmla="*/ 324236 w 6429829"/>
              <a:gd name="connsiteY6365" fmla="*/ 6295160 h 6857999"/>
              <a:gd name="connsiteX6366" fmla="*/ 318312 w 6429829"/>
              <a:gd name="connsiteY6366" fmla="*/ 6288668 h 6857999"/>
              <a:gd name="connsiteX6367" fmla="*/ 309645 w 6429829"/>
              <a:gd name="connsiteY6367" fmla="*/ 6284111 h 6857999"/>
              <a:gd name="connsiteX6368" fmla="*/ 308548 w 6429829"/>
              <a:gd name="connsiteY6368" fmla="*/ 6284883 h 6857999"/>
              <a:gd name="connsiteX6369" fmla="*/ 306352 w 6429829"/>
              <a:gd name="connsiteY6369" fmla="*/ 6286429 h 6857999"/>
              <a:gd name="connsiteX6370" fmla="*/ 304802 w 6429829"/>
              <a:gd name="connsiteY6370" fmla="*/ 6289203 h 6857999"/>
              <a:gd name="connsiteX6371" fmla="*/ 303351 w 6429829"/>
              <a:gd name="connsiteY6371" fmla="*/ 6293592 h 6857999"/>
              <a:gd name="connsiteX6372" fmla="*/ 303397 w 6429829"/>
              <a:gd name="connsiteY6372" fmla="*/ 6297489 h 6857999"/>
              <a:gd name="connsiteX6373" fmla="*/ 304132 w 6429829"/>
              <a:gd name="connsiteY6373" fmla="*/ 6306511 h 6857999"/>
              <a:gd name="connsiteX6374" fmla="*/ 305118 w 6429829"/>
              <a:gd name="connsiteY6374" fmla="*/ 6316481 h 6857999"/>
              <a:gd name="connsiteX6375" fmla="*/ 302231 w 6429829"/>
              <a:gd name="connsiteY6375" fmla="*/ 6312901 h 6857999"/>
              <a:gd name="connsiteX6376" fmla="*/ 297945 w 6429829"/>
              <a:gd name="connsiteY6376" fmla="*/ 6311430 h 6857999"/>
              <a:gd name="connsiteX6377" fmla="*/ 290873 w 6429829"/>
              <a:gd name="connsiteY6377" fmla="*/ 6307993 h 6857999"/>
              <a:gd name="connsiteX6378" fmla="*/ 282701 w 6429829"/>
              <a:gd name="connsiteY6378" fmla="*/ 6305330 h 6857999"/>
              <a:gd name="connsiteX6379" fmla="*/ 273032 w 6429829"/>
              <a:gd name="connsiteY6379" fmla="*/ 6303160 h 6857999"/>
              <a:gd name="connsiteX6380" fmla="*/ 265259 w 6429829"/>
              <a:gd name="connsiteY6380" fmla="*/ 6300777 h 6857999"/>
              <a:gd name="connsiteX6381" fmla="*/ 257786 w 6429829"/>
              <a:gd name="connsiteY6381" fmla="*/ 6297061 h 6857999"/>
              <a:gd name="connsiteX6382" fmla="*/ 254199 w 6429829"/>
              <a:gd name="connsiteY6382" fmla="*/ 6294536 h 6857999"/>
              <a:gd name="connsiteX6383" fmla="*/ 250764 w 6429829"/>
              <a:gd name="connsiteY6383" fmla="*/ 6291342 h 6857999"/>
              <a:gd name="connsiteX6384" fmla="*/ 248824 w 6429829"/>
              <a:gd name="connsiteY6384" fmla="*/ 6287658 h 6857999"/>
              <a:gd name="connsiteX6385" fmla="*/ 245540 w 6429829"/>
              <a:gd name="connsiteY6385" fmla="*/ 6283799 h 6857999"/>
              <a:gd name="connsiteX6386" fmla="*/ 251524 w 6429829"/>
              <a:gd name="connsiteY6386" fmla="*/ 6281829 h 6857999"/>
              <a:gd name="connsiteX6387" fmla="*/ 257507 w 6429829"/>
              <a:gd name="connsiteY6387" fmla="*/ 6279859 h 6857999"/>
              <a:gd name="connsiteX6388" fmla="*/ 263092 w 6429829"/>
              <a:gd name="connsiteY6388" fmla="*/ 6277610 h 6857999"/>
              <a:gd name="connsiteX6389" fmla="*/ 268680 w 6429829"/>
              <a:gd name="connsiteY6389" fmla="*/ 6275359 h 6857999"/>
              <a:gd name="connsiteX6390" fmla="*/ 273070 w 6429829"/>
              <a:gd name="connsiteY6390" fmla="*/ 6272267 h 6857999"/>
              <a:gd name="connsiteX6391" fmla="*/ 278010 w 6429829"/>
              <a:gd name="connsiteY6391" fmla="*/ 6268788 h 6857999"/>
              <a:gd name="connsiteX6392" fmla="*/ 286144 w 6429829"/>
              <a:gd name="connsiteY6392" fmla="*/ 6261377 h 6857999"/>
              <a:gd name="connsiteX6393" fmla="*/ 295128 w 6429829"/>
              <a:gd name="connsiteY6393" fmla="*/ 6252244 h 6857999"/>
              <a:gd name="connsiteX6394" fmla="*/ 303316 w 6429829"/>
              <a:gd name="connsiteY6394" fmla="*/ 6242549 h 6857999"/>
              <a:gd name="connsiteX6395" fmla="*/ 320840 w 6429829"/>
              <a:gd name="connsiteY6395" fmla="*/ 6220106 h 6857999"/>
              <a:gd name="connsiteX6396" fmla="*/ 316113 w 6429829"/>
              <a:gd name="connsiteY6396" fmla="*/ 6214457 h 6857999"/>
              <a:gd name="connsiteX6397" fmla="*/ 311932 w 6429829"/>
              <a:gd name="connsiteY6397" fmla="*/ 6208421 h 6857999"/>
              <a:gd name="connsiteX6398" fmla="*/ 308452 w 6429829"/>
              <a:gd name="connsiteY6398" fmla="*/ 6201333 h 6857999"/>
              <a:gd name="connsiteX6399" fmla="*/ 306769 w 6429829"/>
              <a:gd name="connsiteY6399" fmla="*/ 6192416 h 6857999"/>
              <a:gd name="connsiteX6400" fmla="*/ 302055 w 6429829"/>
              <a:gd name="connsiteY6400" fmla="*/ 6174410 h 6857999"/>
              <a:gd name="connsiteX6401" fmla="*/ 300085 w 6429829"/>
              <a:gd name="connsiteY6401" fmla="*/ 6154472 h 6857999"/>
              <a:gd name="connsiteX6402" fmla="*/ 298363 w 6429829"/>
              <a:gd name="connsiteY6402" fmla="*/ 6135481 h 6857999"/>
              <a:gd name="connsiteX6403" fmla="*/ 294944 w 6429829"/>
              <a:gd name="connsiteY6403" fmla="*/ 6119931 h 6857999"/>
              <a:gd name="connsiteX6404" fmla="*/ 293755 w 6429829"/>
              <a:gd name="connsiteY6404" fmla="*/ 6112910 h 6857999"/>
              <a:gd name="connsiteX6405" fmla="*/ 290770 w 6429829"/>
              <a:gd name="connsiteY6405" fmla="*/ 6107717 h 6857999"/>
              <a:gd name="connsiteX6406" fmla="*/ 287388 w 6429829"/>
              <a:gd name="connsiteY6406" fmla="*/ 6102243 h 6857999"/>
              <a:gd name="connsiteX6407" fmla="*/ 282607 w 6429829"/>
              <a:gd name="connsiteY6407" fmla="*/ 6098876 h 6857999"/>
              <a:gd name="connsiteX6408" fmla="*/ 280412 w 6429829"/>
              <a:gd name="connsiteY6408" fmla="*/ 6100421 h 6857999"/>
              <a:gd name="connsiteX6409" fmla="*/ 277917 w 6429829"/>
              <a:gd name="connsiteY6409" fmla="*/ 6103302 h 6857999"/>
              <a:gd name="connsiteX6410" fmla="*/ 275667 w 6429829"/>
              <a:gd name="connsiteY6410" fmla="*/ 6107130 h 6857999"/>
              <a:gd name="connsiteX6411" fmla="*/ 274465 w 6429829"/>
              <a:gd name="connsiteY6411" fmla="*/ 6112467 h 6857999"/>
              <a:gd name="connsiteX6412" fmla="*/ 273660 w 6429829"/>
              <a:gd name="connsiteY6412" fmla="*/ 6118084 h 6857999"/>
              <a:gd name="connsiteX6413" fmla="*/ 274194 w 6429829"/>
              <a:gd name="connsiteY6413" fmla="*/ 6130054 h 6857999"/>
              <a:gd name="connsiteX6414" fmla="*/ 276074 w 6429829"/>
              <a:gd name="connsiteY6414" fmla="*/ 6142199 h 6857999"/>
              <a:gd name="connsiteX6415" fmla="*/ 276464 w 6429829"/>
              <a:gd name="connsiteY6415" fmla="*/ 6148659 h 6857999"/>
              <a:gd name="connsiteX6416" fmla="*/ 276855 w 6429829"/>
              <a:gd name="connsiteY6416" fmla="*/ 6155118 h 6857999"/>
              <a:gd name="connsiteX6417" fmla="*/ 274952 w 6429829"/>
              <a:gd name="connsiteY6417" fmla="*/ 6161508 h 6857999"/>
              <a:gd name="connsiteX6418" fmla="*/ 274297 w 6429829"/>
              <a:gd name="connsiteY6418" fmla="*/ 6166459 h 6857999"/>
              <a:gd name="connsiteX6419" fmla="*/ 272200 w 6429829"/>
              <a:gd name="connsiteY6419" fmla="*/ 6169619 h 6857999"/>
              <a:gd name="connsiteX6420" fmla="*/ 270801 w 6429829"/>
              <a:gd name="connsiteY6420" fmla="*/ 6171727 h 6857999"/>
              <a:gd name="connsiteX6421" fmla="*/ 268854 w 6429829"/>
              <a:gd name="connsiteY6421" fmla="*/ 6174221 h 6857999"/>
              <a:gd name="connsiteX6422" fmla="*/ 266113 w 6429829"/>
              <a:gd name="connsiteY6422" fmla="*/ 6176153 h 6857999"/>
              <a:gd name="connsiteX6423" fmla="*/ 263119 w 6429829"/>
              <a:gd name="connsiteY6423" fmla="*/ 6177137 h 6857999"/>
              <a:gd name="connsiteX6424" fmla="*/ 259028 w 6429829"/>
              <a:gd name="connsiteY6424" fmla="*/ 6178895 h 6857999"/>
              <a:gd name="connsiteX6425" fmla="*/ 254690 w 6429829"/>
              <a:gd name="connsiteY6425" fmla="*/ 6179706 h 6857999"/>
              <a:gd name="connsiteX6426" fmla="*/ 249158 w 6429829"/>
              <a:gd name="connsiteY6426" fmla="*/ 6179673 h 6857999"/>
              <a:gd name="connsiteX6427" fmla="*/ 253706 w 6429829"/>
              <a:gd name="connsiteY6427" fmla="*/ 6169736 h 6857999"/>
              <a:gd name="connsiteX6428" fmla="*/ 257953 w 6429829"/>
              <a:gd name="connsiteY6428" fmla="*/ 6161133 h 6857999"/>
              <a:gd name="connsiteX6429" fmla="*/ 259609 w 6429829"/>
              <a:gd name="connsiteY6429" fmla="*/ 6153795 h 6857999"/>
              <a:gd name="connsiteX6430" fmla="*/ 262060 w 6429829"/>
              <a:gd name="connsiteY6430" fmla="*/ 6147018 h 6857999"/>
              <a:gd name="connsiteX6431" fmla="*/ 261517 w 6429829"/>
              <a:gd name="connsiteY6431" fmla="*/ 6141225 h 6857999"/>
              <a:gd name="connsiteX6432" fmla="*/ 261226 w 6429829"/>
              <a:gd name="connsiteY6432" fmla="*/ 6136381 h 6857999"/>
              <a:gd name="connsiteX6433" fmla="*/ 259037 w 6429829"/>
              <a:gd name="connsiteY6433" fmla="*/ 6131749 h 6857999"/>
              <a:gd name="connsiteX6434" fmla="*/ 256701 w 6429829"/>
              <a:gd name="connsiteY6434" fmla="*/ 6127783 h 6857999"/>
              <a:gd name="connsiteX6435" fmla="*/ 253963 w 6429829"/>
              <a:gd name="connsiteY6435" fmla="*/ 6123537 h 6857999"/>
              <a:gd name="connsiteX6436" fmla="*/ 249979 w 6429829"/>
              <a:gd name="connsiteY6436" fmla="*/ 6120731 h 6857999"/>
              <a:gd name="connsiteX6437" fmla="*/ 240966 w 6429829"/>
              <a:gd name="connsiteY6437" fmla="*/ 6113610 h 6857999"/>
              <a:gd name="connsiteX6438" fmla="*/ 230456 w 6429829"/>
              <a:gd name="connsiteY6438" fmla="*/ 6106982 h 6857999"/>
              <a:gd name="connsiteX6439" fmla="*/ 219698 w 6429829"/>
              <a:gd name="connsiteY6439" fmla="*/ 6099406 h 6857999"/>
              <a:gd name="connsiteX6440" fmla="*/ 224831 w 6429829"/>
              <a:gd name="connsiteY6440" fmla="*/ 6099158 h 6857999"/>
              <a:gd name="connsiteX6441" fmla="*/ 228372 w 6429829"/>
              <a:gd name="connsiteY6441" fmla="*/ 6097785 h 6857999"/>
              <a:gd name="connsiteX6442" fmla="*/ 233013 w 6429829"/>
              <a:gd name="connsiteY6442" fmla="*/ 6095641 h 6857999"/>
              <a:gd name="connsiteX6443" fmla="*/ 237402 w 6429829"/>
              <a:gd name="connsiteY6443" fmla="*/ 6092550 h 6857999"/>
              <a:gd name="connsiteX6444" fmla="*/ 239499 w 6429829"/>
              <a:gd name="connsiteY6444" fmla="*/ 6089388 h 6857999"/>
              <a:gd name="connsiteX6445" fmla="*/ 242694 w 6429829"/>
              <a:gd name="connsiteY6445" fmla="*/ 6085455 h 6857999"/>
              <a:gd name="connsiteX6446" fmla="*/ 245094 w 6429829"/>
              <a:gd name="connsiteY6446" fmla="*/ 6080960 h 6857999"/>
              <a:gd name="connsiteX6447" fmla="*/ 247491 w 6429829"/>
              <a:gd name="connsiteY6447" fmla="*/ 6076465 h 6857999"/>
              <a:gd name="connsiteX6448" fmla="*/ 249896 w 6429829"/>
              <a:gd name="connsiteY6448" fmla="*/ 6065792 h 6857999"/>
              <a:gd name="connsiteX6449" fmla="*/ 251258 w 6429829"/>
              <a:gd name="connsiteY6449" fmla="*/ 6053609 h 6857999"/>
              <a:gd name="connsiteX6450" fmla="*/ 251274 w 6429829"/>
              <a:gd name="connsiteY6450" fmla="*/ 6041252 h 6857999"/>
              <a:gd name="connsiteX6451" fmla="*/ 249943 w 6429829"/>
              <a:gd name="connsiteY6451" fmla="*/ 6028720 h 6857999"/>
              <a:gd name="connsiteX6452" fmla="*/ 246321 w 6429829"/>
              <a:gd name="connsiteY6452" fmla="*/ 6016119 h 6857999"/>
              <a:gd name="connsiteX6453" fmla="*/ 242148 w 6429829"/>
              <a:gd name="connsiteY6453" fmla="*/ 6003905 h 6857999"/>
              <a:gd name="connsiteX6454" fmla="*/ 235383 w 6429829"/>
              <a:gd name="connsiteY6454" fmla="*/ 5992956 h 6857999"/>
              <a:gd name="connsiteX6455" fmla="*/ 227917 w 6429829"/>
              <a:gd name="connsiteY6455" fmla="*/ 5983062 h 6857999"/>
              <a:gd name="connsiteX6456" fmla="*/ 223836 w 6429829"/>
              <a:gd name="connsiteY6456" fmla="*/ 5978640 h 6857999"/>
              <a:gd name="connsiteX6457" fmla="*/ 219603 w 6429829"/>
              <a:gd name="connsiteY6457" fmla="*/ 5974886 h 6857999"/>
              <a:gd name="connsiteX6458" fmla="*/ 214272 w 6429829"/>
              <a:gd name="connsiteY6458" fmla="*/ 5971906 h 6857999"/>
              <a:gd name="connsiteX6459" fmla="*/ 210288 w 6429829"/>
              <a:gd name="connsiteY6459" fmla="*/ 5969100 h 6857999"/>
              <a:gd name="connsiteX6460" fmla="*/ 204259 w 6429829"/>
              <a:gd name="connsiteY6460" fmla="*/ 5967174 h 6857999"/>
              <a:gd name="connsiteX6461" fmla="*/ 198479 w 6429829"/>
              <a:gd name="connsiteY6461" fmla="*/ 5966194 h 6857999"/>
              <a:gd name="connsiteX6462" fmla="*/ 192696 w 6429829"/>
              <a:gd name="connsiteY6462" fmla="*/ 5965215 h 6857999"/>
              <a:gd name="connsiteX6463" fmla="*/ 185668 w 6429829"/>
              <a:gd name="connsiteY6463" fmla="*/ 5965674 h 6857999"/>
              <a:gd name="connsiteX6464" fmla="*/ 185124 w 6429829"/>
              <a:gd name="connsiteY6464" fmla="*/ 5959883 h 6857999"/>
              <a:gd name="connsiteX6465" fmla="*/ 185780 w 6429829"/>
              <a:gd name="connsiteY6465" fmla="*/ 5954933 h 6857999"/>
              <a:gd name="connsiteX6466" fmla="*/ 186983 w 6429829"/>
              <a:gd name="connsiteY6466" fmla="*/ 5949596 h 6857999"/>
              <a:gd name="connsiteX6467" fmla="*/ 189531 w 6429829"/>
              <a:gd name="connsiteY6467" fmla="*/ 5944434 h 6857999"/>
              <a:gd name="connsiteX6468" fmla="*/ 192079 w 6429829"/>
              <a:gd name="connsiteY6468" fmla="*/ 5939272 h 6857999"/>
              <a:gd name="connsiteX6469" fmla="*/ 195425 w 6429829"/>
              <a:gd name="connsiteY6469" fmla="*/ 5934671 h 6857999"/>
              <a:gd name="connsiteX6470" fmla="*/ 202665 w 6429829"/>
              <a:gd name="connsiteY6470" fmla="*/ 5925082 h 6857999"/>
              <a:gd name="connsiteX6471" fmla="*/ 205463 w 6429829"/>
              <a:gd name="connsiteY6471" fmla="*/ 5920868 h 6857999"/>
              <a:gd name="connsiteX6472" fmla="*/ 207162 w 6429829"/>
              <a:gd name="connsiteY6472" fmla="*/ 5917427 h 6857999"/>
              <a:gd name="connsiteX6473" fmla="*/ 208463 w 6429829"/>
              <a:gd name="connsiteY6473" fmla="*/ 5913705 h 6857999"/>
              <a:gd name="connsiteX6474" fmla="*/ 208665 w 6429829"/>
              <a:gd name="connsiteY6474" fmla="*/ 5910756 h 6857999"/>
              <a:gd name="connsiteX6475" fmla="*/ 207770 w 6429829"/>
              <a:gd name="connsiteY6475" fmla="*/ 5908580 h 6857999"/>
              <a:gd name="connsiteX6476" fmla="*/ 204034 w 6429829"/>
              <a:gd name="connsiteY6476" fmla="*/ 5906722 h 6857999"/>
              <a:gd name="connsiteX6477" fmla="*/ 198651 w 6429829"/>
              <a:gd name="connsiteY6477" fmla="*/ 5906023 h 6857999"/>
              <a:gd name="connsiteX6478" fmla="*/ 191526 w 6429829"/>
              <a:gd name="connsiteY6478" fmla="*/ 5904868 h 6857999"/>
              <a:gd name="connsiteX6479" fmla="*/ 197012 w 6429829"/>
              <a:gd name="connsiteY6479" fmla="*/ 5901004 h 6857999"/>
              <a:gd name="connsiteX6480" fmla="*/ 201855 w 6429829"/>
              <a:gd name="connsiteY6480" fmla="*/ 5895911 h 6857999"/>
              <a:gd name="connsiteX6481" fmla="*/ 206147 w 6429829"/>
              <a:gd name="connsiteY6481" fmla="*/ 5891203 h 6857999"/>
              <a:gd name="connsiteX6482" fmla="*/ 210590 w 6429829"/>
              <a:gd name="connsiteY6482" fmla="*/ 5885830 h 6857999"/>
              <a:gd name="connsiteX6483" fmla="*/ 213839 w 6429829"/>
              <a:gd name="connsiteY6483" fmla="*/ 5879614 h 6857999"/>
              <a:gd name="connsiteX6484" fmla="*/ 216138 w 6429829"/>
              <a:gd name="connsiteY6484" fmla="*/ 5873505 h 6857999"/>
              <a:gd name="connsiteX6485" fmla="*/ 217892 w 6429829"/>
              <a:gd name="connsiteY6485" fmla="*/ 5867781 h 6857999"/>
              <a:gd name="connsiteX6486" fmla="*/ 219545 w 6429829"/>
              <a:gd name="connsiteY6486" fmla="*/ 5860444 h 6857999"/>
              <a:gd name="connsiteX6487" fmla="*/ 222153 w 6429829"/>
              <a:gd name="connsiteY6487" fmla="*/ 5846820 h 6857999"/>
              <a:gd name="connsiteX6488" fmla="*/ 222867 w 6429829"/>
              <a:gd name="connsiteY6488" fmla="*/ 5833410 h 6857999"/>
              <a:gd name="connsiteX6489" fmla="*/ 223951 w 6429829"/>
              <a:gd name="connsiteY6489" fmla="*/ 5804026 h 6857999"/>
              <a:gd name="connsiteX6490" fmla="*/ 218667 w 6429829"/>
              <a:gd name="connsiteY6490" fmla="*/ 5804942 h 6857999"/>
              <a:gd name="connsiteX6491" fmla="*/ 213781 w 6429829"/>
              <a:gd name="connsiteY6491" fmla="*/ 5806138 h 6857999"/>
              <a:gd name="connsiteX6492" fmla="*/ 209938 w 6429829"/>
              <a:gd name="connsiteY6492" fmla="*/ 5808845 h 6857999"/>
              <a:gd name="connsiteX6493" fmla="*/ 208389 w 6429829"/>
              <a:gd name="connsiteY6493" fmla="*/ 5811618 h 6857999"/>
              <a:gd name="connsiteX6494" fmla="*/ 207240 w 6429829"/>
              <a:gd name="connsiteY6494" fmla="*/ 5814673 h 6857999"/>
              <a:gd name="connsiteX6495" fmla="*/ 205541 w 6429829"/>
              <a:gd name="connsiteY6495" fmla="*/ 5818114 h 6857999"/>
              <a:gd name="connsiteX6496" fmla="*/ 205233 w 6429829"/>
              <a:gd name="connsiteY6496" fmla="*/ 5825628 h 6857999"/>
              <a:gd name="connsiteX6497" fmla="*/ 202141 w 6429829"/>
              <a:gd name="connsiteY6497" fmla="*/ 5824998 h 6857999"/>
              <a:gd name="connsiteX6498" fmla="*/ 199750 w 6429829"/>
              <a:gd name="connsiteY6498" fmla="*/ 5823315 h 6857999"/>
              <a:gd name="connsiteX6499" fmla="*/ 198856 w 6429829"/>
              <a:gd name="connsiteY6499" fmla="*/ 5821138 h 6857999"/>
              <a:gd name="connsiteX6500" fmla="*/ 197413 w 6429829"/>
              <a:gd name="connsiteY6500" fmla="*/ 5819348 h 6857999"/>
              <a:gd name="connsiteX6501" fmla="*/ 197217 w 6429829"/>
              <a:gd name="connsiteY6501" fmla="*/ 5816119 h 6857999"/>
              <a:gd name="connsiteX6502" fmla="*/ 197421 w 6429829"/>
              <a:gd name="connsiteY6502" fmla="*/ 5813169 h 6857999"/>
              <a:gd name="connsiteX6503" fmla="*/ 199076 w 6429829"/>
              <a:gd name="connsiteY6503" fmla="*/ 5805832 h 6857999"/>
              <a:gd name="connsiteX6504" fmla="*/ 202225 w 6429829"/>
              <a:gd name="connsiteY6504" fmla="*/ 5798001 h 6857999"/>
              <a:gd name="connsiteX6505" fmla="*/ 206624 w 6429829"/>
              <a:gd name="connsiteY6505" fmla="*/ 5788730 h 6857999"/>
              <a:gd name="connsiteX6506" fmla="*/ 215571 w 6429829"/>
              <a:gd name="connsiteY6506" fmla="*/ 5769522 h 6857999"/>
              <a:gd name="connsiteX6507" fmla="*/ 218772 w 6429829"/>
              <a:gd name="connsiteY6507" fmla="*/ 5759410 h 6857999"/>
              <a:gd name="connsiteX6508" fmla="*/ 221825 w 6429829"/>
              <a:gd name="connsiteY6508" fmla="*/ 5749964 h 6857999"/>
              <a:gd name="connsiteX6509" fmla="*/ 224330 w 6429829"/>
              <a:gd name="connsiteY6509" fmla="*/ 5740906 h 6857999"/>
              <a:gd name="connsiteX6510" fmla="*/ 224540 w 6429829"/>
              <a:gd name="connsiteY6510" fmla="*/ 5731779 h 6857999"/>
              <a:gd name="connsiteX6511" fmla="*/ 223547 w 6429829"/>
              <a:gd name="connsiteY6511" fmla="*/ 5727988 h 6857999"/>
              <a:gd name="connsiteX6512" fmla="*/ 221457 w 6429829"/>
              <a:gd name="connsiteY6512" fmla="*/ 5724970 h 6857999"/>
              <a:gd name="connsiteX6513" fmla="*/ 219917 w 6429829"/>
              <a:gd name="connsiteY6513" fmla="*/ 5721566 h 6857999"/>
              <a:gd name="connsiteX6514" fmla="*/ 216879 w 6429829"/>
              <a:gd name="connsiteY6514" fmla="*/ 5718654 h 6857999"/>
              <a:gd name="connsiteX6515" fmla="*/ 213294 w 6429829"/>
              <a:gd name="connsiteY6515" fmla="*/ 5716129 h 6857999"/>
              <a:gd name="connsiteX6516" fmla="*/ 208760 w 6429829"/>
              <a:gd name="connsiteY6516" fmla="*/ 5713710 h 6857999"/>
              <a:gd name="connsiteX6517" fmla="*/ 203527 w 6429829"/>
              <a:gd name="connsiteY6517" fmla="*/ 5712343 h 6857999"/>
              <a:gd name="connsiteX6518" fmla="*/ 196799 w 6429829"/>
              <a:gd name="connsiteY6518" fmla="*/ 5711470 h 6857999"/>
              <a:gd name="connsiteX6519" fmla="*/ 201137 w 6429829"/>
              <a:gd name="connsiteY6519" fmla="*/ 5710659 h 6857999"/>
              <a:gd name="connsiteX6520" fmla="*/ 205227 w 6429829"/>
              <a:gd name="connsiteY6520" fmla="*/ 5708902 h 6857999"/>
              <a:gd name="connsiteX6521" fmla="*/ 208070 w 6429829"/>
              <a:gd name="connsiteY6521" fmla="*/ 5708583 h 6857999"/>
              <a:gd name="connsiteX6522" fmla="*/ 210264 w 6429829"/>
              <a:gd name="connsiteY6522" fmla="*/ 5707038 h 6857999"/>
              <a:gd name="connsiteX6523" fmla="*/ 213556 w 6429829"/>
              <a:gd name="connsiteY6523" fmla="*/ 5704719 h 6857999"/>
              <a:gd name="connsiteX6524" fmla="*/ 214955 w 6429829"/>
              <a:gd name="connsiteY6524" fmla="*/ 5702612 h 6857999"/>
              <a:gd name="connsiteX6525" fmla="*/ 216753 w 6429829"/>
              <a:gd name="connsiteY6525" fmla="*/ 5700785 h 6857999"/>
              <a:gd name="connsiteX6526" fmla="*/ 217354 w 6429829"/>
              <a:gd name="connsiteY6526" fmla="*/ 5698117 h 6857999"/>
              <a:gd name="connsiteX6527" fmla="*/ 214166 w 6429829"/>
              <a:gd name="connsiteY6527" fmla="*/ 5695872 h 6857999"/>
              <a:gd name="connsiteX6528" fmla="*/ 210528 w 6429829"/>
              <a:gd name="connsiteY6528" fmla="*/ 5695628 h 6857999"/>
              <a:gd name="connsiteX6529" fmla="*/ 206738 w 6429829"/>
              <a:gd name="connsiteY6529" fmla="*/ 5696053 h 6857999"/>
              <a:gd name="connsiteX6530" fmla="*/ 203348 w 6429829"/>
              <a:gd name="connsiteY6530" fmla="*/ 5696756 h 6857999"/>
              <a:gd name="connsiteX6531" fmla="*/ 199558 w 6429829"/>
              <a:gd name="connsiteY6531" fmla="*/ 5697181 h 6857999"/>
              <a:gd name="connsiteX6532" fmla="*/ 195920 w 6429829"/>
              <a:gd name="connsiteY6532" fmla="*/ 5696937 h 6857999"/>
              <a:gd name="connsiteX6533" fmla="*/ 191386 w 6429829"/>
              <a:gd name="connsiteY6533" fmla="*/ 5694517 h 6857999"/>
              <a:gd name="connsiteX6534" fmla="*/ 186357 w 6429829"/>
              <a:gd name="connsiteY6534" fmla="*/ 5690203 h 6857999"/>
              <a:gd name="connsiteX6535" fmla="*/ 188958 w 6429829"/>
              <a:gd name="connsiteY6535" fmla="*/ 5682759 h 6857999"/>
              <a:gd name="connsiteX6536" fmla="*/ 193402 w 6429829"/>
              <a:gd name="connsiteY6536" fmla="*/ 5677385 h 6857999"/>
              <a:gd name="connsiteX6537" fmla="*/ 194252 w 6429829"/>
              <a:gd name="connsiteY6537" fmla="*/ 5675664 h 6857999"/>
              <a:gd name="connsiteX6538" fmla="*/ 197244 w 6429829"/>
              <a:gd name="connsiteY6538" fmla="*/ 5674679 h 6857999"/>
              <a:gd name="connsiteX6539" fmla="*/ 198739 w 6429829"/>
              <a:gd name="connsiteY6539" fmla="*/ 5674187 h 6857999"/>
              <a:gd name="connsiteX6540" fmla="*/ 200237 w 6429829"/>
              <a:gd name="connsiteY6540" fmla="*/ 5673694 h 6857999"/>
              <a:gd name="connsiteX6541" fmla="*/ 205769 w 6429829"/>
              <a:gd name="connsiteY6541" fmla="*/ 5673726 h 6857999"/>
              <a:gd name="connsiteX6542" fmla="*/ 211302 w 6429829"/>
              <a:gd name="connsiteY6542" fmla="*/ 5673757 h 6857999"/>
              <a:gd name="connsiteX6543" fmla="*/ 218729 w 6429829"/>
              <a:gd name="connsiteY6543" fmla="*/ 5673578 h 6857999"/>
              <a:gd name="connsiteX6544" fmla="*/ 227255 w 6429829"/>
              <a:gd name="connsiteY6544" fmla="*/ 5672624 h 6857999"/>
              <a:gd name="connsiteX6545" fmla="*/ 216844 w 6429829"/>
              <a:gd name="connsiteY6545" fmla="*/ 5667611 h 6857999"/>
              <a:gd name="connsiteX6546" fmla="*/ 206183 w 6429829"/>
              <a:gd name="connsiteY6546" fmla="*/ 5661649 h 6857999"/>
              <a:gd name="connsiteX6547" fmla="*/ 197018 w 6429829"/>
              <a:gd name="connsiteY6547" fmla="*/ 5655195 h 6857999"/>
              <a:gd name="connsiteX6548" fmla="*/ 188403 w 6429829"/>
              <a:gd name="connsiteY6548" fmla="*/ 5648355 h 6857999"/>
              <a:gd name="connsiteX6549" fmla="*/ 170925 w 6429829"/>
              <a:gd name="connsiteY6549" fmla="*/ 5633727 h 6857999"/>
              <a:gd name="connsiteX6550" fmla="*/ 154544 w 6429829"/>
              <a:gd name="connsiteY6550" fmla="*/ 5618326 h 6857999"/>
              <a:gd name="connsiteX6551" fmla="*/ 160528 w 6429829"/>
              <a:gd name="connsiteY6551" fmla="*/ 5616356 h 6857999"/>
              <a:gd name="connsiteX6552" fmla="*/ 167062 w 6429829"/>
              <a:gd name="connsiteY6552" fmla="*/ 5614000 h 6857999"/>
              <a:gd name="connsiteX6553" fmla="*/ 174443 w 6429829"/>
              <a:gd name="connsiteY6553" fmla="*/ 5609923 h 6857999"/>
              <a:gd name="connsiteX6554" fmla="*/ 180782 w 6429829"/>
              <a:gd name="connsiteY6554" fmla="*/ 5604338 h 6857999"/>
              <a:gd name="connsiteX6555" fmla="*/ 184226 w 6429829"/>
              <a:gd name="connsiteY6555" fmla="*/ 5601352 h 6857999"/>
              <a:gd name="connsiteX6556" fmla="*/ 186323 w 6429829"/>
              <a:gd name="connsiteY6556" fmla="*/ 5598190 h 6857999"/>
              <a:gd name="connsiteX6557" fmla="*/ 188571 w 6429829"/>
              <a:gd name="connsiteY6557" fmla="*/ 5594363 h 6857999"/>
              <a:gd name="connsiteX6558" fmla="*/ 191367 w 6429829"/>
              <a:gd name="connsiteY6558" fmla="*/ 5590149 h 6857999"/>
              <a:gd name="connsiteX6559" fmla="*/ 192818 w 6429829"/>
              <a:gd name="connsiteY6559" fmla="*/ 5585760 h 6857999"/>
              <a:gd name="connsiteX6560" fmla="*/ 194420 w 6429829"/>
              <a:gd name="connsiteY6560" fmla="*/ 5580704 h 6857999"/>
              <a:gd name="connsiteX6561" fmla="*/ 195225 w 6429829"/>
              <a:gd name="connsiteY6561" fmla="*/ 5575086 h 6857999"/>
              <a:gd name="connsiteX6562" fmla="*/ 194133 w 6429829"/>
              <a:gd name="connsiteY6562" fmla="*/ 5569681 h 6857999"/>
              <a:gd name="connsiteX6563" fmla="*/ 187195 w 6429829"/>
              <a:gd name="connsiteY6563" fmla="*/ 5577934 h 6857999"/>
              <a:gd name="connsiteX6564" fmla="*/ 183751 w 6429829"/>
              <a:gd name="connsiteY6564" fmla="*/ 5580920 h 6857999"/>
              <a:gd name="connsiteX6565" fmla="*/ 180059 w 6429829"/>
              <a:gd name="connsiteY6565" fmla="*/ 5582959 h 6857999"/>
              <a:gd name="connsiteX6566" fmla="*/ 176768 w 6429829"/>
              <a:gd name="connsiteY6566" fmla="*/ 5585277 h 6857999"/>
              <a:gd name="connsiteX6567" fmla="*/ 173377 w 6429829"/>
              <a:gd name="connsiteY6567" fmla="*/ 5585982 h 6857999"/>
              <a:gd name="connsiteX6568" fmla="*/ 170783 w 6429829"/>
              <a:gd name="connsiteY6568" fmla="*/ 5587248 h 6857999"/>
              <a:gd name="connsiteX6569" fmla="*/ 168092 w 6429829"/>
              <a:gd name="connsiteY6569" fmla="*/ 5586899 h 6857999"/>
              <a:gd name="connsiteX6570" fmla="*/ 165949 w 6429829"/>
              <a:gd name="connsiteY6570" fmla="*/ 5586163 h 6857999"/>
              <a:gd name="connsiteX6571" fmla="*/ 163258 w 6429829"/>
              <a:gd name="connsiteY6571" fmla="*/ 5585812 h 6857999"/>
              <a:gd name="connsiteX6572" fmla="*/ 159274 w 6429829"/>
              <a:gd name="connsiteY6572" fmla="*/ 5583007 h 6857999"/>
              <a:gd name="connsiteX6573" fmla="*/ 156935 w 6429829"/>
              <a:gd name="connsiteY6573" fmla="*/ 5579042 h 6857999"/>
              <a:gd name="connsiteX6574" fmla="*/ 155297 w 6429829"/>
              <a:gd name="connsiteY6574" fmla="*/ 5574023 h 6857999"/>
              <a:gd name="connsiteX6575" fmla="*/ 155153 w 6429829"/>
              <a:gd name="connsiteY6575" fmla="*/ 5568511 h 6857999"/>
              <a:gd name="connsiteX6576" fmla="*/ 155162 w 6429829"/>
              <a:gd name="connsiteY6576" fmla="*/ 5562332 h 6857999"/>
              <a:gd name="connsiteX6577" fmla="*/ 157063 w 6429829"/>
              <a:gd name="connsiteY6577" fmla="*/ 5555943 h 6857999"/>
              <a:gd name="connsiteX6578" fmla="*/ 159913 w 6429829"/>
              <a:gd name="connsiteY6578" fmla="*/ 5549445 h 6857999"/>
              <a:gd name="connsiteX6579" fmla="*/ 163806 w 6429829"/>
              <a:gd name="connsiteY6579" fmla="*/ 5544459 h 6857999"/>
              <a:gd name="connsiteX6580" fmla="*/ 165904 w 6429829"/>
              <a:gd name="connsiteY6580" fmla="*/ 5541298 h 6857999"/>
              <a:gd name="connsiteX6581" fmla="*/ 169197 w 6429829"/>
              <a:gd name="connsiteY6581" fmla="*/ 5538979 h 6857999"/>
              <a:gd name="connsiteX6582" fmla="*/ 172491 w 6429829"/>
              <a:gd name="connsiteY6582" fmla="*/ 5536659 h 6857999"/>
              <a:gd name="connsiteX6583" fmla="*/ 176031 w 6429829"/>
              <a:gd name="connsiteY6583" fmla="*/ 5535288 h 6857999"/>
              <a:gd name="connsiteX6584" fmla="*/ 179572 w 6429829"/>
              <a:gd name="connsiteY6584" fmla="*/ 5533917 h 6857999"/>
              <a:gd name="connsiteX6585" fmla="*/ 183511 w 6429829"/>
              <a:gd name="connsiteY6585" fmla="*/ 5532826 h 6857999"/>
              <a:gd name="connsiteX6586" fmla="*/ 181573 w 6429829"/>
              <a:gd name="connsiteY6586" fmla="*/ 5529141 h 6857999"/>
              <a:gd name="connsiteX6587" fmla="*/ 176544 w 6429829"/>
              <a:gd name="connsiteY6587" fmla="*/ 5524826 h 6857999"/>
              <a:gd name="connsiteX6588" fmla="*/ 171364 w 6429829"/>
              <a:gd name="connsiteY6588" fmla="*/ 5521178 h 6857999"/>
              <a:gd name="connsiteX6589" fmla="*/ 165236 w 6429829"/>
              <a:gd name="connsiteY6589" fmla="*/ 5517637 h 6857999"/>
              <a:gd name="connsiteX6590" fmla="*/ 162297 w 6429829"/>
              <a:gd name="connsiteY6590" fmla="*/ 5516340 h 6857999"/>
              <a:gd name="connsiteX6591" fmla="*/ 158658 w 6429829"/>
              <a:gd name="connsiteY6591" fmla="*/ 5516097 h 6857999"/>
              <a:gd name="connsiteX6592" fmla="*/ 155569 w 6429829"/>
              <a:gd name="connsiteY6592" fmla="*/ 5515466 h 6857999"/>
              <a:gd name="connsiteX6593" fmla="*/ 152726 w 6429829"/>
              <a:gd name="connsiteY6593" fmla="*/ 5515784 h 6857999"/>
              <a:gd name="connsiteX6594" fmla="*/ 149584 w 6429829"/>
              <a:gd name="connsiteY6594" fmla="*/ 5517436 h 6857999"/>
              <a:gd name="connsiteX6595" fmla="*/ 147389 w 6429829"/>
              <a:gd name="connsiteY6595" fmla="*/ 5518981 h 6857999"/>
              <a:gd name="connsiteX6596" fmla="*/ 144344 w 6429829"/>
              <a:gd name="connsiteY6596" fmla="*/ 5522249 h 6857999"/>
              <a:gd name="connsiteX6597" fmla="*/ 142893 w 6429829"/>
              <a:gd name="connsiteY6597" fmla="*/ 5526638 h 6857999"/>
              <a:gd name="connsiteX6598" fmla="*/ 143495 w 6429829"/>
              <a:gd name="connsiteY6598" fmla="*/ 5523970 h 6857999"/>
              <a:gd name="connsiteX6599" fmla="*/ 145192 w 6429829"/>
              <a:gd name="connsiteY6599" fmla="*/ 5520528 h 6857999"/>
              <a:gd name="connsiteX6600" fmla="*/ 150939 w 6429829"/>
              <a:gd name="connsiteY6600" fmla="*/ 5511432 h 6857999"/>
              <a:gd name="connsiteX6601" fmla="*/ 157681 w 6429829"/>
              <a:gd name="connsiteY6601" fmla="*/ 5499949 h 6857999"/>
              <a:gd name="connsiteX6602" fmla="*/ 161476 w 6429829"/>
              <a:gd name="connsiteY6602" fmla="*/ 5493347 h 6857999"/>
              <a:gd name="connsiteX6603" fmla="*/ 163779 w 6429829"/>
              <a:gd name="connsiteY6603" fmla="*/ 5487237 h 6857999"/>
              <a:gd name="connsiteX6604" fmla="*/ 166628 w 6429829"/>
              <a:gd name="connsiteY6604" fmla="*/ 5480741 h 6857999"/>
              <a:gd name="connsiteX6605" fmla="*/ 167584 w 6429829"/>
              <a:gd name="connsiteY6605" fmla="*/ 5474456 h 6857999"/>
              <a:gd name="connsiteX6606" fmla="*/ 167591 w 6429829"/>
              <a:gd name="connsiteY6606" fmla="*/ 5468278 h 6857999"/>
              <a:gd name="connsiteX6607" fmla="*/ 167050 w 6429829"/>
              <a:gd name="connsiteY6607" fmla="*/ 5462485 h 6857999"/>
              <a:gd name="connsiteX6608" fmla="*/ 164065 w 6429829"/>
              <a:gd name="connsiteY6608" fmla="*/ 5457292 h 6857999"/>
              <a:gd name="connsiteX6609" fmla="*/ 158486 w 6429829"/>
              <a:gd name="connsiteY6609" fmla="*/ 5453363 h 6857999"/>
              <a:gd name="connsiteX6610" fmla="*/ 155698 w 6429829"/>
              <a:gd name="connsiteY6610" fmla="*/ 5451399 h 6857999"/>
              <a:gd name="connsiteX6611" fmla="*/ 151961 w 6429829"/>
              <a:gd name="connsiteY6611" fmla="*/ 5449541 h 6857999"/>
              <a:gd name="connsiteX6612" fmla="*/ 147127 w 6429829"/>
              <a:gd name="connsiteY6612" fmla="*/ 5448455 h 6857999"/>
              <a:gd name="connsiteX6613" fmla="*/ 141895 w 6429829"/>
              <a:gd name="connsiteY6613" fmla="*/ 5447089 h 6857999"/>
              <a:gd name="connsiteX6614" fmla="*/ 146336 w 6429829"/>
              <a:gd name="connsiteY6614" fmla="*/ 5441717 h 6857999"/>
              <a:gd name="connsiteX6615" fmla="*/ 150136 w 6429829"/>
              <a:gd name="connsiteY6615" fmla="*/ 5435113 h 6857999"/>
              <a:gd name="connsiteX6616" fmla="*/ 153631 w 6429829"/>
              <a:gd name="connsiteY6616" fmla="*/ 5429846 h 6857999"/>
              <a:gd name="connsiteX6617" fmla="*/ 156479 w 6429829"/>
              <a:gd name="connsiteY6617" fmla="*/ 5423350 h 6857999"/>
              <a:gd name="connsiteX6618" fmla="*/ 161082 w 6429829"/>
              <a:gd name="connsiteY6618" fmla="*/ 5411130 h 6857999"/>
              <a:gd name="connsiteX6619" fmla="*/ 164187 w 6429829"/>
              <a:gd name="connsiteY6619" fmla="*/ 5399403 h 6857999"/>
              <a:gd name="connsiteX6620" fmla="*/ 164999 w 6429829"/>
              <a:gd name="connsiteY6620" fmla="*/ 5387606 h 6857999"/>
              <a:gd name="connsiteX6621" fmla="*/ 164465 w 6429829"/>
              <a:gd name="connsiteY6621" fmla="*/ 5375636 h 6857999"/>
              <a:gd name="connsiteX6622" fmla="*/ 162436 w 6429829"/>
              <a:gd name="connsiteY6622" fmla="*/ 5364158 h 6857999"/>
              <a:gd name="connsiteX6623" fmla="*/ 159157 w 6429829"/>
              <a:gd name="connsiteY6623" fmla="*/ 5354120 h 6857999"/>
              <a:gd name="connsiteX6624" fmla="*/ 155084 w 6429829"/>
              <a:gd name="connsiteY6624" fmla="*/ 5343520 h 6857999"/>
              <a:gd name="connsiteX6625" fmla="*/ 149212 w 6429829"/>
              <a:gd name="connsiteY6625" fmla="*/ 5334748 h 6857999"/>
              <a:gd name="connsiteX6626" fmla="*/ 143340 w 6429829"/>
              <a:gd name="connsiteY6626" fmla="*/ 5325975 h 6857999"/>
              <a:gd name="connsiteX6627" fmla="*/ 136073 w 6429829"/>
              <a:gd name="connsiteY6627" fmla="*/ 5319309 h 6857999"/>
              <a:gd name="connsiteX6628" fmla="*/ 127307 w 6429829"/>
              <a:gd name="connsiteY6628" fmla="*/ 5313136 h 6857999"/>
              <a:gd name="connsiteX6629" fmla="*/ 119036 w 6429829"/>
              <a:gd name="connsiteY6629" fmla="*/ 5308859 h 6857999"/>
              <a:gd name="connsiteX6630" fmla="*/ 114203 w 6429829"/>
              <a:gd name="connsiteY6630" fmla="*/ 5307773 h 6857999"/>
              <a:gd name="connsiteX6631" fmla="*/ 109369 w 6429829"/>
              <a:gd name="connsiteY6631" fmla="*/ 5306688 h 6857999"/>
              <a:gd name="connsiteX6632" fmla="*/ 103986 w 6429829"/>
              <a:gd name="connsiteY6632" fmla="*/ 5305989 h 6857999"/>
              <a:gd name="connsiteX6633" fmla="*/ 99002 w 6429829"/>
              <a:gd name="connsiteY6633" fmla="*/ 5305571 h 6857999"/>
              <a:gd name="connsiteX6634" fmla="*/ 96310 w 6429829"/>
              <a:gd name="connsiteY6634" fmla="*/ 5305222 h 6857999"/>
              <a:gd name="connsiteX6635" fmla="*/ 94317 w 6429829"/>
              <a:gd name="connsiteY6635" fmla="*/ 5303819 h 6857999"/>
              <a:gd name="connsiteX6636" fmla="*/ 93272 w 6429829"/>
              <a:gd name="connsiteY6636" fmla="*/ 5302309 h 6857999"/>
              <a:gd name="connsiteX6637" fmla="*/ 92528 w 6429829"/>
              <a:gd name="connsiteY6637" fmla="*/ 5299466 h 6857999"/>
              <a:gd name="connsiteX6638" fmla="*/ 92334 w 6429829"/>
              <a:gd name="connsiteY6638" fmla="*/ 5296237 h 6857999"/>
              <a:gd name="connsiteX6639" fmla="*/ 93085 w 6429829"/>
              <a:gd name="connsiteY6639" fmla="*/ 5292901 h 6857999"/>
              <a:gd name="connsiteX6640" fmla="*/ 94890 w 6429829"/>
              <a:gd name="connsiteY6640" fmla="*/ 5284895 h 6857999"/>
              <a:gd name="connsiteX6641" fmla="*/ 98587 w 6429829"/>
              <a:gd name="connsiteY6641" fmla="*/ 5276680 h 6857999"/>
              <a:gd name="connsiteX6642" fmla="*/ 103632 w 6429829"/>
              <a:gd name="connsiteY6642" fmla="*/ 5268638 h 6857999"/>
              <a:gd name="connsiteX6643" fmla="*/ 107979 w 6429829"/>
              <a:gd name="connsiteY6643" fmla="*/ 5261649 h 6857999"/>
              <a:gd name="connsiteX6644" fmla="*/ 112422 w 6429829"/>
              <a:gd name="connsiteY6644" fmla="*/ 5256275 h 6857999"/>
              <a:gd name="connsiteX6645" fmla="*/ 112625 w 6429829"/>
              <a:gd name="connsiteY6645" fmla="*/ 5253325 h 6857999"/>
              <a:gd name="connsiteX6646" fmla="*/ 110932 w 6429829"/>
              <a:gd name="connsiteY6646" fmla="*/ 5250589 h 6857999"/>
              <a:gd name="connsiteX6647" fmla="*/ 110437 w 6429829"/>
              <a:gd name="connsiteY6647" fmla="*/ 5248693 h 6857999"/>
              <a:gd name="connsiteX6648" fmla="*/ 108445 w 6429829"/>
              <a:gd name="connsiteY6648" fmla="*/ 5247290 h 6857999"/>
              <a:gd name="connsiteX6649" fmla="*/ 104807 w 6429829"/>
              <a:gd name="connsiteY6649" fmla="*/ 5247046 h 6857999"/>
              <a:gd name="connsiteX6650" fmla="*/ 102664 w 6429829"/>
              <a:gd name="connsiteY6650" fmla="*/ 5246311 h 6857999"/>
              <a:gd name="connsiteX6651" fmla="*/ 94838 w 6429829"/>
              <a:gd name="connsiteY6651" fmla="*/ 5246210 h 6857999"/>
              <a:gd name="connsiteX6652" fmla="*/ 88508 w 6429829"/>
              <a:gd name="connsiteY6652" fmla="*/ 5245617 h 6857999"/>
              <a:gd name="connsiteX6653" fmla="*/ 86366 w 6429829"/>
              <a:gd name="connsiteY6653" fmla="*/ 5244881 h 6857999"/>
              <a:gd name="connsiteX6654" fmla="*/ 84375 w 6429829"/>
              <a:gd name="connsiteY6654" fmla="*/ 5243478 h 6857999"/>
              <a:gd name="connsiteX6655" fmla="*/ 82381 w 6429829"/>
              <a:gd name="connsiteY6655" fmla="*/ 5242076 h 6857999"/>
              <a:gd name="connsiteX6656" fmla="*/ 81087 w 6429829"/>
              <a:gd name="connsiteY6656" fmla="*/ 5239619 h 6857999"/>
              <a:gd name="connsiteX6657" fmla="*/ 81442 w 6429829"/>
              <a:gd name="connsiteY6657" fmla="*/ 5236003 h 6857999"/>
              <a:gd name="connsiteX6658" fmla="*/ 82892 w 6429829"/>
              <a:gd name="connsiteY6658" fmla="*/ 5231614 h 6857999"/>
              <a:gd name="connsiteX6659" fmla="*/ 78495 w 6429829"/>
              <a:gd name="connsiteY6659" fmla="*/ 5240884 h 6857999"/>
              <a:gd name="connsiteX6660" fmla="*/ 74892 w 6429829"/>
              <a:gd name="connsiteY6660" fmla="*/ 5250715 h 6857999"/>
              <a:gd name="connsiteX6661" fmla="*/ 72389 w 6429829"/>
              <a:gd name="connsiteY6661" fmla="*/ 5259774 h 6857999"/>
              <a:gd name="connsiteX6662" fmla="*/ 69584 w 6429829"/>
              <a:gd name="connsiteY6662" fmla="*/ 5270168 h 6857999"/>
              <a:gd name="connsiteX6663" fmla="*/ 65623 w 6429829"/>
              <a:gd name="connsiteY6663" fmla="*/ 5289794 h 6857999"/>
              <a:gd name="connsiteX6664" fmla="*/ 64600 w 6429829"/>
              <a:gd name="connsiteY6664" fmla="*/ 5310717 h 6857999"/>
              <a:gd name="connsiteX6665" fmla="*/ 63975 w 6429829"/>
              <a:gd name="connsiteY6665" fmla="*/ 5331922 h 6857999"/>
              <a:gd name="connsiteX6666" fmla="*/ 64545 w 6429829"/>
              <a:gd name="connsiteY6666" fmla="*/ 5353968 h 6857999"/>
              <a:gd name="connsiteX6667" fmla="*/ 66861 w 6429829"/>
              <a:gd name="connsiteY6667" fmla="*/ 5376468 h 6857999"/>
              <a:gd name="connsiteX6668" fmla="*/ 69026 w 6429829"/>
              <a:gd name="connsiteY6668" fmla="*/ 5399637 h 6857999"/>
              <a:gd name="connsiteX6669" fmla="*/ 75010 w 6429829"/>
              <a:gd name="connsiteY6669" fmla="*/ 5397667 h 6857999"/>
              <a:gd name="connsiteX6670" fmla="*/ 79798 w 6429829"/>
              <a:gd name="connsiteY6670" fmla="*/ 5394856 h 6857999"/>
              <a:gd name="connsiteX6671" fmla="*/ 83791 w 6429829"/>
              <a:gd name="connsiteY6671" fmla="*/ 5391483 h 6857999"/>
              <a:gd name="connsiteX6672" fmla="*/ 86986 w 6429829"/>
              <a:gd name="connsiteY6672" fmla="*/ 5387549 h 6857999"/>
              <a:gd name="connsiteX6673" fmla="*/ 89384 w 6429829"/>
              <a:gd name="connsiteY6673" fmla="*/ 5383054 h 6857999"/>
              <a:gd name="connsiteX6674" fmla="*/ 90685 w 6429829"/>
              <a:gd name="connsiteY6674" fmla="*/ 5379332 h 6857999"/>
              <a:gd name="connsiteX6675" fmla="*/ 93737 w 6429829"/>
              <a:gd name="connsiteY6675" fmla="*/ 5369888 h 6857999"/>
              <a:gd name="connsiteX6676" fmla="*/ 95842 w 6429829"/>
              <a:gd name="connsiteY6676" fmla="*/ 5360548 h 6857999"/>
              <a:gd name="connsiteX6677" fmla="*/ 98241 w 6429829"/>
              <a:gd name="connsiteY6677" fmla="*/ 5356053 h 6857999"/>
              <a:gd name="connsiteX6678" fmla="*/ 101038 w 6429829"/>
              <a:gd name="connsiteY6678" fmla="*/ 5351838 h 6857999"/>
              <a:gd name="connsiteX6679" fmla="*/ 103685 w 6429829"/>
              <a:gd name="connsiteY6679" fmla="*/ 5348291 h 6857999"/>
              <a:gd name="connsiteX6680" fmla="*/ 108075 w 6429829"/>
              <a:gd name="connsiteY6680" fmla="*/ 5345199 h 6857999"/>
              <a:gd name="connsiteX6681" fmla="*/ 113660 w 6429829"/>
              <a:gd name="connsiteY6681" fmla="*/ 5342949 h 6857999"/>
              <a:gd name="connsiteX6682" fmla="*/ 120193 w 6429829"/>
              <a:gd name="connsiteY6682" fmla="*/ 5340594 h 6857999"/>
              <a:gd name="connsiteX6683" fmla="*/ 118390 w 6429829"/>
              <a:gd name="connsiteY6683" fmla="*/ 5348598 h 6857999"/>
              <a:gd name="connsiteX6684" fmla="*/ 118382 w 6429829"/>
              <a:gd name="connsiteY6684" fmla="*/ 5354777 h 6857999"/>
              <a:gd name="connsiteX6685" fmla="*/ 119621 w 6429829"/>
              <a:gd name="connsiteY6685" fmla="*/ 5359515 h 6857999"/>
              <a:gd name="connsiteX6686" fmla="*/ 121011 w 6429829"/>
              <a:gd name="connsiteY6686" fmla="*/ 5363586 h 6857999"/>
              <a:gd name="connsiteX6687" fmla="*/ 124997 w 6429829"/>
              <a:gd name="connsiteY6687" fmla="*/ 5366393 h 6857999"/>
              <a:gd name="connsiteX6688" fmla="*/ 128583 w 6429829"/>
              <a:gd name="connsiteY6688" fmla="*/ 5368918 h 6857999"/>
              <a:gd name="connsiteX6689" fmla="*/ 136453 w 6429829"/>
              <a:gd name="connsiteY6689" fmla="*/ 5372915 h 6857999"/>
              <a:gd name="connsiteX6690" fmla="*/ 145024 w 6429829"/>
              <a:gd name="connsiteY6690" fmla="*/ 5375858 h 6857999"/>
              <a:gd name="connsiteX6691" fmla="*/ 148611 w 6429829"/>
              <a:gd name="connsiteY6691" fmla="*/ 5378383 h 6857999"/>
              <a:gd name="connsiteX6692" fmla="*/ 151647 w 6429829"/>
              <a:gd name="connsiteY6692" fmla="*/ 5381295 h 6857999"/>
              <a:gd name="connsiteX6693" fmla="*/ 153436 w 6429829"/>
              <a:gd name="connsiteY6693" fmla="*/ 5385648 h 6857999"/>
              <a:gd name="connsiteX6694" fmla="*/ 154677 w 6429829"/>
              <a:gd name="connsiteY6694" fmla="*/ 5390387 h 6857999"/>
              <a:gd name="connsiteX6695" fmla="*/ 154119 w 6429829"/>
              <a:gd name="connsiteY6695" fmla="*/ 5396952 h 6857999"/>
              <a:gd name="connsiteX6696" fmla="*/ 151220 w 6429829"/>
              <a:gd name="connsiteY6696" fmla="*/ 5405729 h 6857999"/>
              <a:gd name="connsiteX6697" fmla="*/ 147729 w 6429829"/>
              <a:gd name="connsiteY6697" fmla="*/ 5404819 h 6857999"/>
              <a:gd name="connsiteX6698" fmla="*/ 144640 w 6429829"/>
              <a:gd name="connsiteY6698" fmla="*/ 5404189 h 6857999"/>
              <a:gd name="connsiteX6699" fmla="*/ 143348 w 6429829"/>
              <a:gd name="connsiteY6699" fmla="*/ 5401733 h 6857999"/>
              <a:gd name="connsiteX6700" fmla="*/ 142753 w 6429829"/>
              <a:gd name="connsiteY6700" fmla="*/ 5398223 h 6857999"/>
              <a:gd name="connsiteX6701" fmla="*/ 141963 w 6429829"/>
              <a:gd name="connsiteY6701" fmla="*/ 5391483 h 6857999"/>
              <a:gd name="connsiteX6702" fmla="*/ 140928 w 6429829"/>
              <a:gd name="connsiteY6702" fmla="*/ 5383795 h 6857999"/>
              <a:gd name="connsiteX6703" fmla="*/ 130102 w 6429829"/>
              <a:gd name="connsiteY6703" fmla="*/ 5390857 h 6857999"/>
              <a:gd name="connsiteX6704" fmla="*/ 120770 w 6429829"/>
              <a:gd name="connsiteY6704" fmla="*/ 5397429 h 6857999"/>
              <a:gd name="connsiteX6705" fmla="*/ 112636 w 6429829"/>
              <a:gd name="connsiteY6705" fmla="*/ 5404840 h 6857999"/>
              <a:gd name="connsiteX6706" fmla="*/ 103405 w 6429829"/>
              <a:gd name="connsiteY6706" fmla="*/ 5413025 h 6857999"/>
              <a:gd name="connsiteX6707" fmla="*/ 96464 w 6429829"/>
              <a:gd name="connsiteY6707" fmla="*/ 5421280 h 6857999"/>
              <a:gd name="connsiteX6708" fmla="*/ 89526 w 6429829"/>
              <a:gd name="connsiteY6708" fmla="*/ 5429534 h 6857999"/>
              <a:gd name="connsiteX6709" fmla="*/ 83382 w 6429829"/>
              <a:gd name="connsiteY6709" fmla="*/ 5438350 h 6857999"/>
              <a:gd name="connsiteX6710" fmla="*/ 78039 w 6429829"/>
              <a:gd name="connsiteY6710" fmla="*/ 5447726 h 6857999"/>
              <a:gd name="connsiteX6711" fmla="*/ 72694 w 6429829"/>
              <a:gd name="connsiteY6711" fmla="*/ 5457101 h 6857999"/>
              <a:gd name="connsiteX6712" fmla="*/ 67595 w 6429829"/>
              <a:gd name="connsiteY6712" fmla="*/ 5467427 h 6857999"/>
              <a:gd name="connsiteX6713" fmla="*/ 63994 w 6429829"/>
              <a:gd name="connsiteY6713" fmla="*/ 5477258 h 6857999"/>
              <a:gd name="connsiteX6714" fmla="*/ 60640 w 6429829"/>
              <a:gd name="connsiteY6714" fmla="*/ 5488038 h 6857999"/>
              <a:gd name="connsiteX6715" fmla="*/ 54484 w 6429829"/>
              <a:gd name="connsiteY6715" fmla="*/ 5509209 h 6857999"/>
              <a:gd name="connsiteX6716" fmla="*/ 49522 w 6429829"/>
              <a:gd name="connsiteY6716" fmla="*/ 5531223 h 6857999"/>
              <a:gd name="connsiteX6717" fmla="*/ 45588 w 6429829"/>
              <a:gd name="connsiteY6717" fmla="*/ 5526135 h 6857999"/>
              <a:gd name="connsiteX6718" fmla="*/ 41409 w 6429829"/>
              <a:gd name="connsiteY6718" fmla="*/ 5520100 h 6857999"/>
              <a:gd name="connsiteX6719" fmla="*/ 38177 w 6429829"/>
              <a:gd name="connsiteY6719" fmla="*/ 5513958 h 6857999"/>
              <a:gd name="connsiteX6720" fmla="*/ 37388 w 6429829"/>
              <a:gd name="connsiteY6720" fmla="*/ 5507218 h 6857999"/>
              <a:gd name="connsiteX6721" fmla="*/ 37146 w 6429829"/>
              <a:gd name="connsiteY6721" fmla="*/ 5500093 h 6857999"/>
              <a:gd name="connsiteX6722" fmla="*/ 36908 w 6429829"/>
              <a:gd name="connsiteY6722" fmla="*/ 5492967 h 6857999"/>
              <a:gd name="connsiteX6723" fmla="*/ 38711 w 6429829"/>
              <a:gd name="connsiteY6723" fmla="*/ 5484961 h 6857999"/>
              <a:gd name="connsiteX6724" fmla="*/ 40515 w 6429829"/>
              <a:gd name="connsiteY6724" fmla="*/ 5476957 h 6857999"/>
              <a:gd name="connsiteX6725" fmla="*/ 42718 w 6429829"/>
              <a:gd name="connsiteY6725" fmla="*/ 5469232 h 6857999"/>
              <a:gd name="connsiteX6726" fmla="*/ 45868 w 6429829"/>
              <a:gd name="connsiteY6726" fmla="*/ 5461401 h 6857999"/>
              <a:gd name="connsiteX6727" fmla="*/ 53762 w 6429829"/>
              <a:gd name="connsiteY6727" fmla="*/ 5446863 h 6857999"/>
              <a:gd name="connsiteX6728" fmla="*/ 62303 w 6429829"/>
              <a:gd name="connsiteY6728" fmla="*/ 5433553 h 6857999"/>
              <a:gd name="connsiteX6729" fmla="*/ 69295 w 6429829"/>
              <a:gd name="connsiteY6729" fmla="*/ 5423017 h 6857999"/>
              <a:gd name="connsiteX6730" fmla="*/ 65709 w 6429829"/>
              <a:gd name="connsiteY6730" fmla="*/ 5420492 h 6857999"/>
              <a:gd name="connsiteX6731" fmla="*/ 61725 w 6429829"/>
              <a:gd name="connsiteY6731" fmla="*/ 5417686 h 6857999"/>
              <a:gd name="connsiteX6732" fmla="*/ 57889 w 6429829"/>
              <a:gd name="connsiteY6732" fmla="*/ 5414213 h 6857999"/>
              <a:gd name="connsiteX6733" fmla="*/ 54605 w 6429829"/>
              <a:gd name="connsiteY6733" fmla="*/ 5410352 h 6857999"/>
              <a:gd name="connsiteX6734" fmla="*/ 50080 w 6429829"/>
              <a:gd name="connsiteY6734" fmla="*/ 5401755 h 6857999"/>
              <a:gd name="connsiteX6735" fmla="*/ 47350 w 6429829"/>
              <a:gd name="connsiteY6735" fmla="*/ 5391331 h 6857999"/>
              <a:gd name="connsiteX6736" fmla="*/ 44772 w 6429829"/>
              <a:gd name="connsiteY6736" fmla="*/ 5380239 h 6857999"/>
              <a:gd name="connsiteX6737" fmla="*/ 42045 w 6429829"/>
              <a:gd name="connsiteY6737" fmla="*/ 5369813 h 6857999"/>
              <a:gd name="connsiteX6738" fmla="*/ 37587 w 6429829"/>
              <a:gd name="connsiteY6738" fmla="*/ 5346576 h 6857999"/>
              <a:gd name="connsiteX6739" fmla="*/ 34309 w 6429829"/>
              <a:gd name="connsiteY6739" fmla="*/ 5336539 h 6857999"/>
              <a:gd name="connsiteX6740" fmla="*/ 30332 w 6429829"/>
              <a:gd name="connsiteY6740" fmla="*/ 5327554 h 6857999"/>
              <a:gd name="connsiteX6741" fmla="*/ 25807 w 6429829"/>
              <a:gd name="connsiteY6741" fmla="*/ 5318956 h 6857999"/>
              <a:gd name="connsiteX6742" fmla="*/ 21973 w 6429829"/>
              <a:gd name="connsiteY6742" fmla="*/ 5315483 h 6857999"/>
              <a:gd name="connsiteX6743" fmla="*/ 17591 w 6429829"/>
              <a:gd name="connsiteY6743" fmla="*/ 5312396 h 6857999"/>
              <a:gd name="connsiteX6744" fmla="*/ 14004 w 6429829"/>
              <a:gd name="connsiteY6744" fmla="*/ 5309870 h 6857999"/>
              <a:gd name="connsiteX6745" fmla="*/ 9869 w 6429829"/>
              <a:gd name="connsiteY6745" fmla="*/ 5307732 h 6857999"/>
              <a:gd name="connsiteX6746" fmla="*/ 4088 w 6429829"/>
              <a:gd name="connsiteY6746" fmla="*/ 5306753 h 6857999"/>
              <a:gd name="connsiteX6747" fmla="*/ 0 w 6429829"/>
              <a:gd name="connsiteY6747" fmla="*/ 5305920 h 6857999"/>
              <a:gd name="connsiteX6748" fmla="*/ 0 w 6429829"/>
              <a:gd name="connsiteY6748" fmla="*/ 4514844 h 6857999"/>
              <a:gd name="connsiteX6749" fmla="*/ 6948 w 6429829"/>
              <a:gd name="connsiteY6749" fmla="*/ 4493258 h 6857999"/>
              <a:gd name="connsiteX6750" fmla="*/ 15053 w 6429829"/>
              <a:gd name="connsiteY6750" fmla="*/ 4469593 h 6857999"/>
              <a:gd name="connsiteX6751" fmla="*/ 25452 w 6429829"/>
              <a:gd name="connsiteY6751" fmla="*/ 4445996 h 6857999"/>
              <a:gd name="connsiteX6752" fmla="*/ 25655 w 6429829"/>
              <a:gd name="connsiteY6752" fmla="*/ 4443046 h 6857999"/>
              <a:gd name="connsiteX6753" fmla="*/ 25707 w 6429829"/>
              <a:gd name="connsiteY6753" fmla="*/ 4440764 h 6857999"/>
              <a:gd name="connsiteX6754" fmla="*/ 24113 w 6429829"/>
              <a:gd name="connsiteY6754" fmla="*/ 4439641 h 6857999"/>
              <a:gd name="connsiteX6755" fmla="*/ 21821 w 6429829"/>
              <a:gd name="connsiteY6755" fmla="*/ 4439573 h 6857999"/>
              <a:gd name="connsiteX6756" fmla="*/ 20874 w 6429829"/>
              <a:gd name="connsiteY6756" fmla="*/ 4439679 h 6857999"/>
              <a:gd name="connsiteX6757" fmla="*/ 18279 w 6429829"/>
              <a:gd name="connsiteY6757" fmla="*/ 4440946 h 6857999"/>
              <a:gd name="connsiteX6758" fmla="*/ 13342 w 6429829"/>
              <a:gd name="connsiteY6758" fmla="*/ 4444423 h 6857999"/>
              <a:gd name="connsiteX6759" fmla="*/ 9199 w 6429829"/>
              <a:gd name="connsiteY6759" fmla="*/ 4448463 h 6857999"/>
              <a:gd name="connsiteX6760" fmla="*/ 5551 w 6429829"/>
              <a:gd name="connsiteY6760" fmla="*/ 4454397 h 6857999"/>
              <a:gd name="connsiteX6761" fmla="*/ 3604 w 6429829"/>
              <a:gd name="connsiteY6761" fmla="*/ 4456890 h 6857999"/>
              <a:gd name="connsiteX6762" fmla="*/ 3002 w 6429829"/>
              <a:gd name="connsiteY6762" fmla="*/ 4459560 h 6857999"/>
              <a:gd name="connsiteX6763" fmla="*/ 3199 w 6429829"/>
              <a:gd name="connsiteY6763" fmla="*/ 4462790 h 6857999"/>
              <a:gd name="connsiteX6764" fmla="*/ 4642 w 6429829"/>
              <a:gd name="connsiteY6764" fmla="*/ 4464578 h 6857999"/>
              <a:gd name="connsiteX6765" fmla="*/ 0 w 6429829"/>
              <a:gd name="connsiteY6765" fmla="*/ 4463538 h 6857999"/>
              <a:gd name="connsiteX6766" fmla="*/ 0 w 6429829"/>
              <a:gd name="connsiteY6766" fmla="*/ 4429748 h 6857999"/>
              <a:gd name="connsiteX6767" fmla="*/ 897 w 6429829"/>
              <a:gd name="connsiteY6767" fmla="*/ 4427931 h 6857999"/>
              <a:gd name="connsiteX6768" fmla="*/ 7591 w 6429829"/>
              <a:gd name="connsiteY6768" fmla="*/ 4418730 h 6857999"/>
              <a:gd name="connsiteX6769" fmla="*/ 9688 w 6429829"/>
              <a:gd name="connsiteY6769" fmla="*/ 4415568 h 6857999"/>
              <a:gd name="connsiteX6770" fmla="*/ 13680 w 6429829"/>
              <a:gd name="connsiteY6770" fmla="*/ 4412196 h 6857999"/>
              <a:gd name="connsiteX6771" fmla="*/ 16972 w 6429829"/>
              <a:gd name="connsiteY6771" fmla="*/ 4409878 h 6857999"/>
              <a:gd name="connsiteX6772" fmla="*/ 20117 w 6429829"/>
              <a:gd name="connsiteY6772" fmla="*/ 4408226 h 6857999"/>
              <a:gd name="connsiteX6773" fmla="*/ 14146 w 6429829"/>
              <a:gd name="connsiteY6773" fmla="*/ 4397838 h 6857999"/>
              <a:gd name="connsiteX6774" fmla="*/ 9373 w 6429829"/>
              <a:gd name="connsiteY6774" fmla="*/ 4388293 h 6857999"/>
              <a:gd name="connsiteX6775" fmla="*/ 6495 w 6429829"/>
              <a:gd name="connsiteY6775" fmla="*/ 4378534 h 6857999"/>
              <a:gd name="connsiteX6776" fmla="*/ 5757 w 6429829"/>
              <a:gd name="connsiteY6776" fmla="*/ 4369512 h 6857999"/>
              <a:gd name="connsiteX6777" fmla="*/ 4869 w 6429829"/>
              <a:gd name="connsiteY6777" fmla="*/ 4361160 h 6857999"/>
              <a:gd name="connsiteX6778" fmla="*/ 5578 w 6429829"/>
              <a:gd name="connsiteY6778" fmla="*/ 4353927 h 6857999"/>
              <a:gd name="connsiteX6779" fmla="*/ 8338 w 6429829"/>
              <a:gd name="connsiteY6779" fmla="*/ 4339638 h 6857999"/>
              <a:gd name="connsiteX6780" fmla="*/ 10697 w 6429829"/>
              <a:gd name="connsiteY6780" fmla="*/ 4325067 h 6857999"/>
              <a:gd name="connsiteX6781" fmla="*/ 12504 w 6429829"/>
              <a:gd name="connsiteY6781" fmla="*/ 4317061 h 6857999"/>
              <a:gd name="connsiteX6782" fmla="*/ 12811 w 6429829"/>
              <a:gd name="connsiteY6782" fmla="*/ 4309549 h 6857999"/>
              <a:gd name="connsiteX6783" fmla="*/ 11925 w 6429829"/>
              <a:gd name="connsiteY6783" fmla="*/ 4301194 h 6857999"/>
              <a:gd name="connsiteX6784" fmla="*/ 11038 w 6429829"/>
              <a:gd name="connsiteY6784" fmla="*/ 4292840 h 6857999"/>
              <a:gd name="connsiteX6785" fmla="*/ 8558 w 6429829"/>
              <a:gd name="connsiteY6785" fmla="*/ 4283363 h 6857999"/>
              <a:gd name="connsiteX6786" fmla="*/ 4182 w 6429829"/>
              <a:gd name="connsiteY6786" fmla="*/ 4274099 h 6857999"/>
              <a:gd name="connsiteX6787" fmla="*/ 10015 w 6429829"/>
              <a:gd name="connsiteY6787" fmla="*/ 4272797 h 6857999"/>
              <a:gd name="connsiteX6788" fmla="*/ 16000 w 6429829"/>
              <a:gd name="connsiteY6788" fmla="*/ 4270827 h 6857999"/>
              <a:gd name="connsiteX6789" fmla="*/ 20638 w 6429829"/>
              <a:gd name="connsiteY6789" fmla="*/ 4268682 h 6857999"/>
              <a:gd name="connsiteX6790" fmla="*/ 24879 w 6429829"/>
              <a:gd name="connsiteY6790" fmla="*/ 4266256 h 6857999"/>
              <a:gd name="connsiteX6791" fmla="*/ 29270 w 6429829"/>
              <a:gd name="connsiteY6791" fmla="*/ 4263164 h 6857999"/>
              <a:gd name="connsiteX6792" fmla="*/ 31616 w 6429829"/>
              <a:gd name="connsiteY6792" fmla="*/ 4260951 h 6857999"/>
              <a:gd name="connsiteX6793" fmla="*/ 34111 w 6429829"/>
              <a:gd name="connsiteY6793" fmla="*/ 4258072 h 6857999"/>
              <a:gd name="connsiteX6794" fmla="*/ 36607 w 6429829"/>
              <a:gd name="connsiteY6794" fmla="*/ 4255192 h 6857999"/>
              <a:gd name="connsiteX6795" fmla="*/ 40404 w 6429829"/>
              <a:gd name="connsiteY6795" fmla="*/ 4248590 h 6857999"/>
              <a:gd name="connsiteX6796" fmla="*/ 41509 w 6429829"/>
              <a:gd name="connsiteY6796" fmla="*/ 4241637 h 6857999"/>
              <a:gd name="connsiteX6797" fmla="*/ 42463 w 6429829"/>
              <a:gd name="connsiteY6797" fmla="*/ 4235354 h 6857999"/>
              <a:gd name="connsiteX6798" fmla="*/ 42074 w 6429829"/>
              <a:gd name="connsiteY6798" fmla="*/ 4228895 h 6857999"/>
              <a:gd name="connsiteX6799" fmla="*/ 42788 w 6429829"/>
              <a:gd name="connsiteY6799" fmla="*/ 4215483 h 6857999"/>
              <a:gd name="connsiteX6800" fmla="*/ 43196 w 6429829"/>
              <a:gd name="connsiteY6800" fmla="*/ 4209586 h 6857999"/>
              <a:gd name="connsiteX6801" fmla="*/ 43847 w 6429829"/>
              <a:gd name="connsiteY6801" fmla="*/ 4204635 h 6857999"/>
              <a:gd name="connsiteX6802" fmla="*/ 46246 w 6429829"/>
              <a:gd name="connsiteY6802" fmla="*/ 4200141 h 6857999"/>
              <a:gd name="connsiteX6803" fmla="*/ 47644 w 6429829"/>
              <a:gd name="connsiteY6803" fmla="*/ 4198033 h 6857999"/>
              <a:gd name="connsiteX6804" fmla="*/ 49290 w 6429829"/>
              <a:gd name="connsiteY6804" fmla="*/ 4196873 h 6857999"/>
              <a:gd name="connsiteX6805" fmla="*/ 52035 w 6429829"/>
              <a:gd name="connsiteY6805" fmla="*/ 4194941 h 6857999"/>
              <a:gd name="connsiteX6806" fmla="*/ 55426 w 6429829"/>
              <a:gd name="connsiteY6806" fmla="*/ 4194237 h 6857999"/>
              <a:gd name="connsiteX6807" fmla="*/ 58817 w 6429829"/>
              <a:gd name="connsiteY6807" fmla="*/ 4193533 h 6857999"/>
              <a:gd name="connsiteX6808" fmla="*/ 62605 w 6429829"/>
              <a:gd name="connsiteY6808" fmla="*/ 4193109 h 6857999"/>
              <a:gd name="connsiteX6809" fmla="*/ 64207 w 6429829"/>
              <a:gd name="connsiteY6809" fmla="*/ 4188052 h 6857999"/>
              <a:gd name="connsiteX6810" fmla="*/ 63615 w 6429829"/>
              <a:gd name="connsiteY6810" fmla="*/ 4184542 h 6857999"/>
              <a:gd name="connsiteX6811" fmla="*/ 63268 w 6429829"/>
              <a:gd name="connsiteY6811" fmla="*/ 4181980 h 6857999"/>
              <a:gd name="connsiteX6812" fmla="*/ 60576 w 6429829"/>
              <a:gd name="connsiteY6812" fmla="*/ 4181631 h 6857999"/>
              <a:gd name="connsiteX6813" fmla="*/ 57885 w 6429829"/>
              <a:gd name="connsiteY6813" fmla="*/ 4181282 h 6857999"/>
              <a:gd name="connsiteX6814" fmla="*/ 54095 w 6429829"/>
              <a:gd name="connsiteY6814" fmla="*/ 4181705 h 6857999"/>
              <a:gd name="connsiteX6815" fmla="*/ 45118 w 6429829"/>
              <a:gd name="connsiteY6815" fmla="*/ 4184659 h 6857999"/>
              <a:gd name="connsiteX6816" fmla="*/ 35594 w 6429829"/>
              <a:gd name="connsiteY6816" fmla="*/ 4188001 h 6857999"/>
              <a:gd name="connsiteX6817" fmla="*/ 27964 w 6429829"/>
              <a:gd name="connsiteY6817" fmla="*/ 4191130 h 6857999"/>
              <a:gd name="connsiteX6818" fmla="*/ 25520 w 6429829"/>
              <a:gd name="connsiteY6818" fmla="*/ 4191728 h 6857999"/>
              <a:gd name="connsiteX6819" fmla="*/ 23377 w 6429829"/>
              <a:gd name="connsiteY6819" fmla="*/ 4190992 h 6857999"/>
              <a:gd name="connsiteX6820" fmla="*/ 22181 w 6429829"/>
              <a:gd name="connsiteY6820" fmla="*/ 4190150 h 6857999"/>
              <a:gd name="connsiteX6821" fmla="*/ 22785 w 6429829"/>
              <a:gd name="connsiteY6821" fmla="*/ 4187482 h 6857999"/>
              <a:gd name="connsiteX6822" fmla="*/ 24189 w 6429829"/>
              <a:gd name="connsiteY6822" fmla="*/ 4138228 h 6857999"/>
              <a:gd name="connsiteX6823" fmla="*/ 25024 w 6429829"/>
              <a:gd name="connsiteY6823" fmla="*/ 4107895 h 6857999"/>
              <a:gd name="connsiteX6824" fmla="*/ 23694 w 6429829"/>
              <a:gd name="connsiteY6824" fmla="*/ 4095364 h 6857999"/>
              <a:gd name="connsiteX6825" fmla="*/ 23509 w 6429829"/>
              <a:gd name="connsiteY6825" fmla="*/ 4085957 h 6857999"/>
              <a:gd name="connsiteX6826" fmla="*/ 0 w 6429829"/>
              <a:gd name="connsiteY6826" fmla="*/ 4089866 h 6857999"/>
              <a:gd name="connsiteX6827" fmla="*/ 0 w 6429829"/>
              <a:gd name="connsiteY6827" fmla="*/ 4082091 h 6857999"/>
              <a:gd name="connsiteX6828" fmla="*/ 2674 w 6429829"/>
              <a:gd name="connsiteY6828" fmla="*/ 4082107 h 6857999"/>
              <a:gd name="connsiteX6829" fmla="*/ 5270 w 6429829"/>
              <a:gd name="connsiteY6829" fmla="*/ 4080842 h 6857999"/>
              <a:gd name="connsiteX6830" fmla="*/ 8659 w 6429829"/>
              <a:gd name="connsiteY6830" fmla="*/ 4080137 h 6857999"/>
              <a:gd name="connsiteX6831" fmla="*/ 11404 w 6429829"/>
              <a:gd name="connsiteY6831" fmla="*/ 4078205 h 6857999"/>
              <a:gd name="connsiteX6832" fmla="*/ 14847 w 6429829"/>
              <a:gd name="connsiteY6832" fmla="*/ 4075218 h 6857999"/>
              <a:gd name="connsiteX6833" fmla="*/ 8818 w 6429829"/>
              <a:gd name="connsiteY6833" fmla="*/ 4073293 h 6857999"/>
              <a:gd name="connsiteX6834" fmla="*/ 5233 w 6429829"/>
              <a:gd name="connsiteY6834" fmla="*/ 4070768 h 6857999"/>
              <a:gd name="connsiteX6835" fmla="*/ 4088 w 6429829"/>
              <a:gd name="connsiteY6835" fmla="*/ 4067641 h 6857999"/>
              <a:gd name="connsiteX6836" fmla="*/ 3646 w 6429829"/>
              <a:gd name="connsiteY6836" fmla="*/ 4063467 h 6857999"/>
              <a:gd name="connsiteX6837" fmla="*/ 5492 w 6429829"/>
              <a:gd name="connsiteY6837" fmla="*/ 4059356 h 6857999"/>
              <a:gd name="connsiteX6838" fmla="*/ 7345 w 6429829"/>
              <a:gd name="connsiteY6838" fmla="*/ 4055249 h 6857999"/>
              <a:gd name="connsiteX6839" fmla="*/ 11343 w 6429829"/>
              <a:gd name="connsiteY6839" fmla="*/ 4045698 h 6857999"/>
              <a:gd name="connsiteX6840" fmla="*/ 13744 w 6429829"/>
              <a:gd name="connsiteY6840" fmla="*/ 4041204 h 6857999"/>
              <a:gd name="connsiteX6841" fmla="*/ 15192 w 6429829"/>
              <a:gd name="connsiteY6841" fmla="*/ 4036814 h 6857999"/>
              <a:gd name="connsiteX6842" fmla="*/ 15847 w 6429829"/>
              <a:gd name="connsiteY6842" fmla="*/ 4031864 h 6857999"/>
              <a:gd name="connsiteX6843" fmla="*/ 15104 w 6429829"/>
              <a:gd name="connsiteY6843" fmla="*/ 4029020 h 6857999"/>
              <a:gd name="connsiteX6844" fmla="*/ 12217 w 6429829"/>
              <a:gd name="connsiteY6844" fmla="*/ 4025441 h 6857999"/>
              <a:gd name="connsiteX6845" fmla="*/ 7134 w 6429829"/>
              <a:gd name="connsiteY6845" fmla="*/ 4023407 h 6857999"/>
              <a:gd name="connsiteX6846" fmla="*/ 307 w 6429829"/>
              <a:gd name="connsiteY6846" fmla="*/ 4020920 h 6857999"/>
              <a:gd name="connsiteX6847" fmla="*/ 0 w 6429829"/>
              <a:gd name="connsiteY6847" fmla="*/ 4020894 h 6857999"/>
              <a:gd name="connsiteX6848" fmla="*/ 0 w 6429829"/>
              <a:gd name="connsiteY6848" fmla="*/ 4009419 h 6857999"/>
              <a:gd name="connsiteX6849" fmla="*/ 2769 w 6429829"/>
              <a:gd name="connsiteY6849" fmla="*/ 4007966 h 6857999"/>
              <a:gd name="connsiteX6850" fmla="*/ 7655 w 6429829"/>
              <a:gd name="connsiteY6850" fmla="*/ 4006769 h 6857999"/>
              <a:gd name="connsiteX6851" fmla="*/ 11841 w 6429829"/>
              <a:gd name="connsiteY6851" fmla="*/ 4006624 h 6857999"/>
              <a:gd name="connsiteX6852" fmla="*/ 16825 w 6429829"/>
              <a:gd name="connsiteY6852" fmla="*/ 4007043 h 6857999"/>
              <a:gd name="connsiteX6853" fmla="*/ 21508 w 6429829"/>
              <a:gd name="connsiteY6853" fmla="*/ 4008795 h 6857999"/>
              <a:gd name="connsiteX6854" fmla="*/ 14843 w 6429829"/>
              <a:gd name="connsiteY6854" fmla="*/ 3999463 h 6857999"/>
              <a:gd name="connsiteX6855" fmla="*/ 9014 w 6429829"/>
              <a:gd name="connsiteY6855" fmla="*/ 3994585 h 6857999"/>
              <a:gd name="connsiteX6856" fmla="*/ 2634 w 6429829"/>
              <a:gd name="connsiteY6856" fmla="*/ 3990091 h 6857999"/>
              <a:gd name="connsiteX6857" fmla="*/ 0 w 6429829"/>
              <a:gd name="connsiteY6857" fmla="*/ 39882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Lst>
            <a:rect l="l" t="t" r="r" b="b"/>
            <a:pathLst>
              <a:path w="6429829" h="6857999">
                <a:moveTo>
                  <a:pt x="0" y="6831929"/>
                </a:moveTo>
                <a:lnTo>
                  <a:pt x="9329" y="6857999"/>
                </a:lnTo>
                <a:lnTo>
                  <a:pt x="0" y="6857999"/>
                </a:lnTo>
                <a:close/>
                <a:moveTo>
                  <a:pt x="5545178" y="6825094"/>
                </a:moveTo>
                <a:lnTo>
                  <a:pt x="5552056" y="6825301"/>
                </a:lnTo>
                <a:lnTo>
                  <a:pt x="5555694" y="6825544"/>
                </a:lnTo>
                <a:lnTo>
                  <a:pt x="5560130" y="6826349"/>
                </a:lnTo>
                <a:lnTo>
                  <a:pt x="5566258" y="6829890"/>
                </a:lnTo>
                <a:lnTo>
                  <a:pt x="5548199" y="6840362"/>
                </a:lnTo>
                <a:lnTo>
                  <a:pt x="5526998" y="6852488"/>
                </a:lnTo>
                <a:lnTo>
                  <a:pt x="5515922" y="6857999"/>
                </a:lnTo>
                <a:lnTo>
                  <a:pt x="5460214" y="6857999"/>
                </a:lnTo>
                <a:lnTo>
                  <a:pt x="5469020" y="6855718"/>
                </a:lnTo>
                <a:lnTo>
                  <a:pt x="5478696" y="6851710"/>
                </a:lnTo>
                <a:lnTo>
                  <a:pt x="5487425" y="6847807"/>
                </a:lnTo>
                <a:lnTo>
                  <a:pt x="5504483" y="6839722"/>
                </a:lnTo>
                <a:lnTo>
                  <a:pt x="5522090" y="6831252"/>
                </a:lnTo>
                <a:lnTo>
                  <a:pt x="5529170" y="6828510"/>
                </a:lnTo>
                <a:lnTo>
                  <a:pt x="5537997" y="6826222"/>
                </a:lnTo>
                <a:close/>
                <a:moveTo>
                  <a:pt x="5952197" y="6720248"/>
                </a:moveTo>
                <a:lnTo>
                  <a:pt x="5951400" y="6726048"/>
                </a:lnTo>
                <a:lnTo>
                  <a:pt x="5949625" y="6731954"/>
                </a:lnTo>
                <a:lnTo>
                  <a:pt x="5947025" y="6737278"/>
                </a:lnTo>
                <a:lnTo>
                  <a:pt x="5942619" y="6742127"/>
                </a:lnTo>
                <a:lnTo>
                  <a:pt x="5938213" y="6746976"/>
                </a:lnTo>
                <a:lnTo>
                  <a:pt x="5933131" y="6750555"/>
                </a:lnTo>
                <a:lnTo>
                  <a:pt x="5926922" y="6754927"/>
                </a:lnTo>
                <a:lnTo>
                  <a:pt x="5919473" y="6758426"/>
                </a:lnTo>
                <a:lnTo>
                  <a:pt x="5913566" y="6761423"/>
                </a:lnTo>
                <a:lnTo>
                  <a:pt x="5906831" y="6763838"/>
                </a:lnTo>
                <a:lnTo>
                  <a:pt x="5900098" y="6766252"/>
                </a:lnTo>
                <a:lnTo>
                  <a:pt x="5892387" y="6768772"/>
                </a:lnTo>
                <a:lnTo>
                  <a:pt x="5885390" y="6770206"/>
                </a:lnTo>
                <a:lnTo>
                  <a:pt x="5879525" y="6770845"/>
                </a:lnTo>
                <a:lnTo>
                  <a:pt x="5872680" y="6771592"/>
                </a:lnTo>
                <a:lnTo>
                  <a:pt x="5866964" y="6771542"/>
                </a:lnTo>
                <a:lnTo>
                  <a:pt x="5870544" y="6766111"/>
                </a:lnTo>
                <a:lnTo>
                  <a:pt x="5874536" y="6760972"/>
                </a:lnTo>
                <a:lnTo>
                  <a:pt x="5878638" y="6757500"/>
                </a:lnTo>
                <a:lnTo>
                  <a:pt x="5883720" y="6753921"/>
                </a:lnTo>
                <a:lnTo>
                  <a:pt x="5889475" y="6751614"/>
                </a:lnTo>
                <a:lnTo>
                  <a:pt x="5893688" y="6749811"/>
                </a:lnTo>
                <a:lnTo>
                  <a:pt x="5906439" y="6746069"/>
                </a:lnTo>
                <a:lnTo>
                  <a:pt x="5918215" y="6742433"/>
                </a:lnTo>
                <a:lnTo>
                  <a:pt x="5924384" y="6740417"/>
                </a:lnTo>
                <a:lnTo>
                  <a:pt x="5930704" y="6737713"/>
                </a:lnTo>
                <a:lnTo>
                  <a:pt x="5935634" y="6734822"/>
                </a:lnTo>
                <a:lnTo>
                  <a:pt x="5941842" y="6730450"/>
                </a:lnTo>
                <a:lnTo>
                  <a:pt x="5947078" y="6726182"/>
                </a:lnTo>
                <a:close/>
                <a:moveTo>
                  <a:pt x="316663" y="6663105"/>
                </a:moveTo>
                <a:lnTo>
                  <a:pt x="317473" y="6663675"/>
                </a:lnTo>
                <a:lnTo>
                  <a:pt x="319339" y="6665781"/>
                </a:lnTo>
                <a:lnTo>
                  <a:pt x="326338" y="6676240"/>
                </a:lnTo>
                <a:lnTo>
                  <a:pt x="344681" y="6708914"/>
                </a:lnTo>
                <a:lnTo>
                  <a:pt x="355595" y="6726873"/>
                </a:lnTo>
                <a:lnTo>
                  <a:pt x="365698" y="6744263"/>
                </a:lnTo>
                <a:lnTo>
                  <a:pt x="374967" y="6757112"/>
                </a:lnTo>
                <a:lnTo>
                  <a:pt x="378544" y="6762001"/>
                </a:lnTo>
                <a:lnTo>
                  <a:pt x="382187" y="6764566"/>
                </a:lnTo>
                <a:lnTo>
                  <a:pt x="379381" y="6766542"/>
                </a:lnTo>
                <a:lnTo>
                  <a:pt x="376731" y="6767838"/>
                </a:lnTo>
                <a:lnTo>
                  <a:pt x="373275" y="6768562"/>
                </a:lnTo>
                <a:lnTo>
                  <a:pt x="370378" y="6768893"/>
                </a:lnTo>
                <a:lnTo>
                  <a:pt x="367389" y="6767578"/>
                </a:lnTo>
                <a:lnTo>
                  <a:pt x="364400" y="6766264"/>
                </a:lnTo>
                <a:lnTo>
                  <a:pt x="356805" y="6762495"/>
                </a:lnTo>
                <a:lnTo>
                  <a:pt x="350395" y="6755610"/>
                </a:lnTo>
                <a:lnTo>
                  <a:pt x="343333" y="6747476"/>
                </a:lnTo>
                <a:lnTo>
                  <a:pt x="336830" y="6738947"/>
                </a:lnTo>
                <a:lnTo>
                  <a:pt x="331609" y="6728947"/>
                </a:lnTo>
                <a:lnTo>
                  <a:pt x="325981" y="6718663"/>
                </a:lnTo>
                <a:lnTo>
                  <a:pt x="321322" y="6708267"/>
                </a:lnTo>
                <a:lnTo>
                  <a:pt x="317064" y="6698158"/>
                </a:lnTo>
                <a:lnTo>
                  <a:pt x="314986" y="6688792"/>
                </a:lnTo>
                <a:lnTo>
                  <a:pt x="312348" y="6679823"/>
                </a:lnTo>
                <a:lnTo>
                  <a:pt x="312138" y="6672561"/>
                </a:lnTo>
                <a:lnTo>
                  <a:pt x="313389" y="6667122"/>
                </a:lnTo>
                <a:lnTo>
                  <a:pt x="314420" y="6664686"/>
                </a:lnTo>
                <a:lnTo>
                  <a:pt x="315698" y="6663216"/>
                </a:lnTo>
                <a:close/>
                <a:moveTo>
                  <a:pt x="213679" y="6660974"/>
                </a:moveTo>
                <a:lnTo>
                  <a:pt x="219860" y="6662209"/>
                </a:lnTo>
                <a:lnTo>
                  <a:pt x="225091" y="6663553"/>
                </a:lnTo>
                <a:lnTo>
                  <a:pt x="228266" y="6665788"/>
                </a:lnTo>
                <a:lnTo>
                  <a:pt x="231438" y="6668024"/>
                </a:lnTo>
                <a:lnTo>
                  <a:pt x="233504" y="6671039"/>
                </a:lnTo>
                <a:lnTo>
                  <a:pt x="235572" y="6674053"/>
                </a:lnTo>
                <a:lnTo>
                  <a:pt x="236532" y="6677848"/>
                </a:lnTo>
                <a:lnTo>
                  <a:pt x="237095" y="6681363"/>
                </a:lnTo>
                <a:lnTo>
                  <a:pt x="236958" y="6689840"/>
                </a:lnTo>
                <a:lnTo>
                  <a:pt x="235714" y="6699098"/>
                </a:lnTo>
                <a:lnTo>
                  <a:pt x="231721" y="6718114"/>
                </a:lnTo>
                <a:lnTo>
                  <a:pt x="239010" y="6718569"/>
                </a:lnTo>
                <a:lnTo>
                  <a:pt x="245983" y="6720364"/>
                </a:lnTo>
                <a:lnTo>
                  <a:pt x="260329" y="6724229"/>
                </a:lnTo>
                <a:lnTo>
                  <a:pt x="266751" y="6726412"/>
                </a:lnTo>
                <a:lnTo>
                  <a:pt x="274435" y="6727147"/>
                </a:lnTo>
                <a:lnTo>
                  <a:pt x="281724" y="6727603"/>
                </a:lnTo>
                <a:lnTo>
                  <a:pt x="290431" y="6725940"/>
                </a:lnTo>
                <a:lnTo>
                  <a:pt x="289335" y="6730624"/>
                </a:lnTo>
                <a:lnTo>
                  <a:pt x="287287" y="6735418"/>
                </a:lnTo>
                <a:lnTo>
                  <a:pt x="286587" y="6740381"/>
                </a:lnTo>
                <a:lnTo>
                  <a:pt x="287233" y="6745514"/>
                </a:lnTo>
                <a:lnTo>
                  <a:pt x="289320" y="6756338"/>
                </a:lnTo>
                <a:lnTo>
                  <a:pt x="292596" y="6768000"/>
                </a:lnTo>
                <a:lnTo>
                  <a:pt x="290143" y="6768610"/>
                </a:lnTo>
                <a:lnTo>
                  <a:pt x="288399" y="6768161"/>
                </a:lnTo>
                <a:lnTo>
                  <a:pt x="285066" y="6766597"/>
                </a:lnTo>
                <a:lnTo>
                  <a:pt x="281893" y="6764361"/>
                </a:lnTo>
                <a:lnTo>
                  <a:pt x="280224" y="6761626"/>
                </a:lnTo>
                <a:lnTo>
                  <a:pt x="276717" y="6752920"/>
                </a:lnTo>
                <a:lnTo>
                  <a:pt x="273211" y="6744214"/>
                </a:lnTo>
                <a:lnTo>
                  <a:pt x="273377" y="6747450"/>
                </a:lnTo>
                <a:lnTo>
                  <a:pt x="273315" y="6753640"/>
                </a:lnTo>
                <a:lnTo>
                  <a:pt x="271923" y="6767472"/>
                </a:lnTo>
                <a:lnTo>
                  <a:pt x="267846" y="6784870"/>
                </a:lnTo>
                <a:lnTo>
                  <a:pt x="265516" y="6802717"/>
                </a:lnTo>
                <a:lnTo>
                  <a:pt x="264823" y="6811585"/>
                </a:lnTo>
                <a:lnTo>
                  <a:pt x="265241" y="6819674"/>
                </a:lnTo>
                <a:lnTo>
                  <a:pt x="265813" y="6827094"/>
                </a:lnTo>
                <a:lnTo>
                  <a:pt x="266940" y="6834122"/>
                </a:lnTo>
                <a:lnTo>
                  <a:pt x="269485" y="6839034"/>
                </a:lnTo>
                <a:lnTo>
                  <a:pt x="272586" y="6843557"/>
                </a:lnTo>
                <a:lnTo>
                  <a:pt x="274568" y="6844953"/>
                </a:lnTo>
                <a:lnTo>
                  <a:pt x="276710" y="6845682"/>
                </a:lnTo>
                <a:lnTo>
                  <a:pt x="280750" y="6846188"/>
                </a:lnTo>
                <a:lnTo>
                  <a:pt x="284000" y="6846136"/>
                </a:lnTo>
                <a:lnTo>
                  <a:pt x="281664" y="6857999"/>
                </a:lnTo>
                <a:lnTo>
                  <a:pt x="242335" y="6857999"/>
                </a:lnTo>
                <a:lnTo>
                  <a:pt x="228320" y="6815501"/>
                </a:lnTo>
                <a:lnTo>
                  <a:pt x="233154" y="6816566"/>
                </a:lnTo>
                <a:lnTo>
                  <a:pt x="237037" y="6817743"/>
                </a:lnTo>
                <a:lnTo>
                  <a:pt x="240682" y="6817970"/>
                </a:lnTo>
                <a:lnTo>
                  <a:pt x="243535" y="6817638"/>
                </a:lnTo>
                <a:lnTo>
                  <a:pt x="245036" y="6817139"/>
                </a:lnTo>
                <a:lnTo>
                  <a:pt x="246855" y="6815300"/>
                </a:lnTo>
                <a:lnTo>
                  <a:pt x="250092" y="6811343"/>
                </a:lnTo>
                <a:lnTo>
                  <a:pt x="255847" y="6800585"/>
                </a:lnTo>
                <a:lnTo>
                  <a:pt x="259397" y="6795290"/>
                </a:lnTo>
                <a:lnTo>
                  <a:pt x="262875" y="6792283"/>
                </a:lnTo>
                <a:lnTo>
                  <a:pt x="264849" y="6789776"/>
                </a:lnTo>
                <a:lnTo>
                  <a:pt x="263649" y="6785033"/>
                </a:lnTo>
                <a:lnTo>
                  <a:pt x="260789" y="6781459"/>
                </a:lnTo>
                <a:lnTo>
                  <a:pt x="256508" y="6780004"/>
                </a:lnTo>
                <a:lnTo>
                  <a:pt x="253574" y="6778717"/>
                </a:lnTo>
                <a:lnTo>
                  <a:pt x="248824" y="6779269"/>
                </a:lnTo>
                <a:lnTo>
                  <a:pt x="244229" y="6779152"/>
                </a:lnTo>
                <a:lnTo>
                  <a:pt x="234017" y="6781314"/>
                </a:lnTo>
                <a:lnTo>
                  <a:pt x="229665" y="6782146"/>
                </a:lnTo>
                <a:lnTo>
                  <a:pt x="224673" y="6781749"/>
                </a:lnTo>
                <a:lnTo>
                  <a:pt x="221028" y="6781522"/>
                </a:lnTo>
                <a:lnTo>
                  <a:pt x="217301" y="6779676"/>
                </a:lnTo>
                <a:lnTo>
                  <a:pt x="213730" y="6777162"/>
                </a:lnTo>
                <a:lnTo>
                  <a:pt x="211581" y="6772529"/>
                </a:lnTo>
                <a:lnTo>
                  <a:pt x="210141" y="6766838"/>
                </a:lnTo>
                <a:lnTo>
                  <a:pt x="210278" y="6758360"/>
                </a:lnTo>
                <a:lnTo>
                  <a:pt x="214549" y="6755911"/>
                </a:lnTo>
                <a:lnTo>
                  <a:pt x="216605" y="6755021"/>
                </a:lnTo>
                <a:lnTo>
                  <a:pt x="220010" y="6754301"/>
                </a:lnTo>
                <a:lnTo>
                  <a:pt x="222308" y="6754359"/>
                </a:lnTo>
                <a:lnTo>
                  <a:pt x="224446" y="6755086"/>
                </a:lnTo>
                <a:lnTo>
                  <a:pt x="226191" y="6755535"/>
                </a:lnTo>
                <a:lnTo>
                  <a:pt x="230001" y="6758998"/>
                </a:lnTo>
                <a:lnTo>
                  <a:pt x="233572" y="6761513"/>
                </a:lnTo>
                <a:lnTo>
                  <a:pt x="236986" y="6764696"/>
                </a:lnTo>
                <a:lnTo>
                  <a:pt x="239126" y="6765424"/>
                </a:lnTo>
                <a:lnTo>
                  <a:pt x="241266" y="6766152"/>
                </a:lnTo>
                <a:lnTo>
                  <a:pt x="243720" y="6765541"/>
                </a:lnTo>
                <a:lnTo>
                  <a:pt x="246571" y="6765211"/>
                </a:lnTo>
                <a:lnTo>
                  <a:pt x="240222" y="6760740"/>
                </a:lnTo>
                <a:lnTo>
                  <a:pt x="234430" y="6755880"/>
                </a:lnTo>
                <a:lnTo>
                  <a:pt x="229741" y="6750241"/>
                </a:lnTo>
                <a:lnTo>
                  <a:pt x="225295" y="6745550"/>
                </a:lnTo>
                <a:lnTo>
                  <a:pt x="221162" y="6739519"/>
                </a:lnTo>
                <a:lnTo>
                  <a:pt x="217027" y="6733491"/>
                </a:lnTo>
                <a:lnTo>
                  <a:pt x="214399" y="6726960"/>
                </a:lnTo>
                <a:lnTo>
                  <a:pt x="212165" y="6720711"/>
                </a:lnTo>
                <a:lnTo>
                  <a:pt x="210643" y="6713402"/>
                </a:lnTo>
                <a:lnTo>
                  <a:pt x="209515" y="6706373"/>
                </a:lnTo>
                <a:lnTo>
                  <a:pt x="207992" y="6699064"/>
                </a:lnTo>
                <a:lnTo>
                  <a:pt x="207817" y="6691924"/>
                </a:lnTo>
                <a:lnTo>
                  <a:pt x="209143" y="6684284"/>
                </a:lnTo>
                <a:lnTo>
                  <a:pt x="209520" y="6676755"/>
                </a:lnTo>
                <a:lnTo>
                  <a:pt x="211799" y="6669004"/>
                </a:lnTo>
                <a:close/>
                <a:moveTo>
                  <a:pt x="5906222" y="6545635"/>
                </a:moveTo>
                <a:lnTo>
                  <a:pt x="5906888" y="6551433"/>
                </a:lnTo>
                <a:lnTo>
                  <a:pt x="5907962" y="6555234"/>
                </a:lnTo>
                <a:lnTo>
                  <a:pt x="5909580" y="6556373"/>
                </a:lnTo>
                <a:lnTo>
                  <a:pt x="5910388" y="6556942"/>
                </a:lnTo>
                <a:lnTo>
                  <a:pt x="5912141" y="6557418"/>
                </a:lnTo>
                <a:lnTo>
                  <a:pt x="5914572" y="6556844"/>
                </a:lnTo>
                <a:lnTo>
                  <a:pt x="5912004" y="6560363"/>
                </a:lnTo>
                <a:lnTo>
                  <a:pt x="5910513" y="6563120"/>
                </a:lnTo>
                <a:lnTo>
                  <a:pt x="5905106" y="6569206"/>
                </a:lnTo>
                <a:lnTo>
                  <a:pt x="5903350" y="6571014"/>
                </a:lnTo>
                <a:lnTo>
                  <a:pt x="5902941" y="6573011"/>
                </a:lnTo>
                <a:lnTo>
                  <a:pt x="5903749" y="6573581"/>
                </a:lnTo>
                <a:lnTo>
                  <a:pt x="5908338" y="6573767"/>
                </a:lnTo>
                <a:lnTo>
                  <a:pt x="5907254" y="6576808"/>
                </a:lnTo>
                <a:lnTo>
                  <a:pt x="5905360" y="6579283"/>
                </a:lnTo>
                <a:lnTo>
                  <a:pt x="5902118" y="6581565"/>
                </a:lnTo>
                <a:lnTo>
                  <a:pt x="5899957" y="6583088"/>
                </a:lnTo>
                <a:lnTo>
                  <a:pt x="5898066" y="6583279"/>
                </a:lnTo>
                <a:lnTo>
                  <a:pt x="5895233" y="6583566"/>
                </a:lnTo>
                <a:lnTo>
                  <a:pt x="5891589" y="6583284"/>
                </a:lnTo>
                <a:lnTo>
                  <a:pt x="5888622" y="6581956"/>
                </a:lnTo>
                <a:lnTo>
                  <a:pt x="5883227" y="6578919"/>
                </a:lnTo>
                <a:lnTo>
                  <a:pt x="5879051" y="6574455"/>
                </a:lnTo>
                <a:lnTo>
                  <a:pt x="5876359" y="6569514"/>
                </a:lnTo>
                <a:lnTo>
                  <a:pt x="5876095" y="6566283"/>
                </a:lnTo>
                <a:lnTo>
                  <a:pt x="5875831" y="6563052"/>
                </a:lnTo>
                <a:lnTo>
                  <a:pt x="5881505" y="6557915"/>
                </a:lnTo>
                <a:lnTo>
                  <a:pt x="5888935" y="6553253"/>
                </a:lnTo>
                <a:lnTo>
                  <a:pt x="5896633" y="6549540"/>
                </a:lnTo>
                <a:close/>
                <a:moveTo>
                  <a:pt x="200797" y="6507295"/>
                </a:moveTo>
                <a:lnTo>
                  <a:pt x="199321" y="6516306"/>
                </a:lnTo>
                <a:lnTo>
                  <a:pt x="199898" y="6524442"/>
                </a:lnTo>
                <a:lnTo>
                  <a:pt x="200878" y="6532863"/>
                </a:lnTo>
                <a:lnTo>
                  <a:pt x="202408" y="6540897"/>
                </a:lnTo>
                <a:lnTo>
                  <a:pt x="206160" y="6555909"/>
                </a:lnTo>
                <a:lnTo>
                  <a:pt x="209914" y="6570920"/>
                </a:lnTo>
                <a:lnTo>
                  <a:pt x="212280" y="6577226"/>
                </a:lnTo>
                <a:lnTo>
                  <a:pt x="212047" y="6584793"/>
                </a:lnTo>
                <a:lnTo>
                  <a:pt x="213318" y="6591872"/>
                </a:lnTo>
                <a:lnTo>
                  <a:pt x="211871" y="6598584"/>
                </a:lnTo>
                <a:lnTo>
                  <a:pt x="210283" y="6605967"/>
                </a:lnTo>
                <a:lnTo>
                  <a:pt x="206929" y="6612884"/>
                </a:lnTo>
                <a:lnTo>
                  <a:pt x="201674" y="6620004"/>
                </a:lnTo>
                <a:lnTo>
                  <a:pt x="195057" y="6626940"/>
                </a:lnTo>
                <a:lnTo>
                  <a:pt x="192027" y="6619395"/>
                </a:lnTo>
                <a:lnTo>
                  <a:pt x="191306" y="6611929"/>
                </a:lnTo>
                <a:lnTo>
                  <a:pt x="190036" y="6604851"/>
                </a:lnTo>
                <a:lnTo>
                  <a:pt x="190787" y="6599195"/>
                </a:lnTo>
                <a:lnTo>
                  <a:pt x="192493" y="6593439"/>
                </a:lnTo>
                <a:lnTo>
                  <a:pt x="195959" y="6588150"/>
                </a:lnTo>
                <a:lnTo>
                  <a:pt x="200234" y="6583431"/>
                </a:lnTo>
                <a:lnTo>
                  <a:pt x="205982" y="6580522"/>
                </a:lnTo>
                <a:lnTo>
                  <a:pt x="201190" y="6572508"/>
                </a:lnTo>
                <a:lnTo>
                  <a:pt x="198908" y="6570128"/>
                </a:lnTo>
                <a:lnTo>
                  <a:pt x="196888" y="6568704"/>
                </a:lnTo>
                <a:lnTo>
                  <a:pt x="194721" y="6567952"/>
                </a:lnTo>
                <a:lnTo>
                  <a:pt x="192410" y="6567870"/>
                </a:lnTo>
                <a:lnTo>
                  <a:pt x="190505" y="6568074"/>
                </a:lnTo>
                <a:lnTo>
                  <a:pt x="188858" y="6569234"/>
                </a:lnTo>
                <a:lnTo>
                  <a:pt x="183656" y="6571757"/>
                </a:lnTo>
                <a:lnTo>
                  <a:pt x="178977" y="6576192"/>
                </a:lnTo>
                <a:lnTo>
                  <a:pt x="171582" y="6580260"/>
                </a:lnTo>
                <a:lnTo>
                  <a:pt x="167741" y="6582965"/>
                </a:lnTo>
                <a:lnTo>
                  <a:pt x="163091" y="6585101"/>
                </a:lnTo>
                <a:lnTo>
                  <a:pt x="154490" y="6545031"/>
                </a:lnTo>
                <a:lnTo>
                  <a:pt x="162027" y="6551112"/>
                </a:lnTo>
                <a:lnTo>
                  <a:pt x="167687" y="6555099"/>
                </a:lnTo>
                <a:lnTo>
                  <a:pt x="172281" y="6557560"/>
                </a:lnTo>
                <a:lnTo>
                  <a:pt x="175544" y="6557539"/>
                </a:lnTo>
                <a:lnTo>
                  <a:pt x="176497" y="6557437"/>
                </a:lnTo>
                <a:lnTo>
                  <a:pt x="178142" y="6556278"/>
                </a:lnTo>
                <a:lnTo>
                  <a:pt x="179126" y="6553877"/>
                </a:lnTo>
                <a:lnTo>
                  <a:pt x="179849" y="6550521"/>
                </a:lnTo>
                <a:lnTo>
                  <a:pt x="180860" y="6545822"/>
                </a:lnTo>
                <a:lnTo>
                  <a:pt x="182624" y="6535469"/>
                </a:lnTo>
                <a:lnTo>
                  <a:pt x="184183" y="6530383"/>
                </a:lnTo>
                <a:lnTo>
                  <a:pt x="185340" y="6525014"/>
                </a:lnTo>
                <a:lnTo>
                  <a:pt x="187998" y="6519155"/>
                </a:lnTo>
                <a:lnTo>
                  <a:pt x="191321" y="6514536"/>
                </a:lnTo>
                <a:lnTo>
                  <a:pt x="195047" y="6510204"/>
                </a:lnTo>
                <a:lnTo>
                  <a:pt x="197243" y="6508658"/>
                </a:lnTo>
                <a:close/>
                <a:moveTo>
                  <a:pt x="172284" y="6465570"/>
                </a:moveTo>
                <a:lnTo>
                  <a:pt x="179804" y="6505225"/>
                </a:lnTo>
                <a:lnTo>
                  <a:pt x="172231" y="6502233"/>
                </a:lnTo>
                <a:lnTo>
                  <a:pt x="168204" y="6501741"/>
                </a:lnTo>
                <a:lnTo>
                  <a:pt x="165753" y="6502357"/>
                </a:lnTo>
                <a:lnTo>
                  <a:pt x="163694" y="6503250"/>
                </a:lnTo>
                <a:lnTo>
                  <a:pt x="160924" y="6505202"/>
                </a:lnTo>
                <a:lnTo>
                  <a:pt x="157436" y="6508213"/>
                </a:lnTo>
                <a:lnTo>
                  <a:pt x="153790" y="6511892"/>
                </a:lnTo>
                <a:lnTo>
                  <a:pt x="148245" y="6515796"/>
                </a:lnTo>
                <a:lnTo>
                  <a:pt x="143181" y="6517696"/>
                </a:lnTo>
                <a:lnTo>
                  <a:pt x="138673" y="6519207"/>
                </a:lnTo>
                <a:lnTo>
                  <a:pt x="141940" y="6511357"/>
                </a:lnTo>
                <a:lnTo>
                  <a:pt x="142755" y="6504123"/>
                </a:lnTo>
                <a:lnTo>
                  <a:pt x="144681" y="6496107"/>
                </a:lnTo>
                <a:lnTo>
                  <a:pt x="146606" y="6488092"/>
                </a:lnTo>
                <a:lnTo>
                  <a:pt x="149318" y="6480633"/>
                </a:lnTo>
                <a:lnTo>
                  <a:pt x="152016" y="6477067"/>
                </a:lnTo>
                <a:lnTo>
                  <a:pt x="154162" y="6473891"/>
                </a:lnTo>
                <a:lnTo>
                  <a:pt x="158043" y="6471158"/>
                </a:lnTo>
                <a:lnTo>
                  <a:pt x="161924" y="6468425"/>
                </a:lnTo>
                <a:lnTo>
                  <a:pt x="166432" y="6466915"/>
                </a:lnTo>
                <a:close/>
                <a:moveTo>
                  <a:pt x="6110119" y="6383033"/>
                </a:moveTo>
                <a:lnTo>
                  <a:pt x="6118762" y="6383746"/>
                </a:lnTo>
                <a:lnTo>
                  <a:pt x="6122410" y="6384011"/>
                </a:lnTo>
                <a:lnTo>
                  <a:pt x="6125771" y="6385610"/>
                </a:lnTo>
                <a:lnTo>
                  <a:pt x="6129537" y="6387493"/>
                </a:lnTo>
                <a:lnTo>
                  <a:pt x="6132352" y="6389476"/>
                </a:lnTo>
                <a:lnTo>
                  <a:pt x="6138647" y="6394678"/>
                </a:lnTo>
                <a:lnTo>
                  <a:pt x="6143969" y="6402264"/>
                </a:lnTo>
                <a:lnTo>
                  <a:pt x="6136700" y="6399450"/>
                </a:lnTo>
                <a:lnTo>
                  <a:pt x="6131042" y="6397768"/>
                </a:lnTo>
                <a:lnTo>
                  <a:pt x="6124693" y="6397138"/>
                </a:lnTo>
                <a:lnTo>
                  <a:pt x="6117657" y="6397559"/>
                </a:lnTo>
                <a:lnTo>
                  <a:pt x="6111568" y="6397879"/>
                </a:lnTo>
                <a:lnTo>
                  <a:pt x="6104650" y="6399918"/>
                </a:lnTo>
                <a:lnTo>
                  <a:pt x="6096784" y="6402058"/>
                </a:lnTo>
                <a:lnTo>
                  <a:pt x="6090668" y="6404665"/>
                </a:lnTo>
                <a:lnTo>
                  <a:pt x="6075453" y="6410846"/>
                </a:lnTo>
                <a:lnTo>
                  <a:pt x="6059551" y="6418079"/>
                </a:lnTo>
                <a:lnTo>
                  <a:pt x="6042698" y="6425412"/>
                </a:lnTo>
                <a:lnTo>
                  <a:pt x="6034546" y="6428886"/>
                </a:lnTo>
                <a:lnTo>
                  <a:pt x="6025187" y="6431510"/>
                </a:lnTo>
                <a:lnTo>
                  <a:pt x="6030925" y="6426336"/>
                </a:lnTo>
                <a:lnTo>
                  <a:pt x="6036807" y="6420493"/>
                </a:lnTo>
                <a:lnTo>
                  <a:pt x="6043090" y="6414935"/>
                </a:lnTo>
                <a:lnTo>
                  <a:pt x="6051269" y="6409175"/>
                </a:lnTo>
                <a:lnTo>
                  <a:pt x="6058903" y="6403799"/>
                </a:lnTo>
                <a:lnTo>
                  <a:pt x="6067485" y="6398323"/>
                </a:lnTo>
                <a:lnTo>
                  <a:pt x="6075521" y="6393229"/>
                </a:lnTo>
                <a:lnTo>
                  <a:pt x="6084764" y="6388987"/>
                </a:lnTo>
                <a:lnTo>
                  <a:pt x="6092775" y="6386179"/>
                </a:lnTo>
                <a:lnTo>
                  <a:pt x="6101991" y="6384224"/>
                </a:lnTo>
                <a:close/>
                <a:moveTo>
                  <a:pt x="157889" y="6365761"/>
                </a:moveTo>
                <a:lnTo>
                  <a:pt x="160191" y="6365835"/>
                </a:lnTo>
                <a:lnTo>
                  <a:pt x="163440" y="6365804"/>
                </a:lnTo>
                <a:lnTo>
                  <a:pt x="167091" y="6366056"/>
                </a:lnTo>
                <a:lnTo>
                  <a:pt x="175300" y="6368743"/>
                </a:lnTo>
                <a:lnTo>
                  <a:pt x="173863" y="6373143"/>
                </a:lnTo>
                <a:lnTo>
                  <a:pt x="173018" y="6374867"/>
                </a:lnTo>
                <a:lnTo>
                  <a:pt x="171919" y="6375641"/>
                </a:lnTo>
                <a:lnTo>
                  <a:pt x="171371" y="6376027"/>
                </a:lnTo>
                <a:lnTo>
                  <a:pt x="169472" y="6376236"/>
                </a:lnTo>
                <a:lnTo>
                  <a:pt x="165272" y="6376371"/>
                </a:lnTo>
                <a:lnTo>
                  <a:pt x="161368" y="6375167"/>
                </a:lnTo>
                <a:lnTo>
                  <a:pt x="156769" y="6375019"/>
                </a:lnTo>
                <a:lnTo>
                  <a:pt x="150521" y="6376032"/>
                </a:lnTo>
                <a:lnTo>
                  <a:pt x="147522" y="6377013"/>
                </a:lnTo>
                <a:lnTo>
                  <a:pt x="143979" y="6378381"/>
                </a:lnTo>
                <a:lnTo>
                  <a:pt x="144101" y="6386199"/>
                </a:lnTo>
                <a:lnTo>
                  <a:pt x="145469" y="6392573"/>
                </a:lnTo>
                <a:lnTo>
                  <a:pt x="147806" y="6405042"/>
                </a:lnTo>
                <a:lnTo>
                  <a:pt x="152339" y="6415964"/>
                </a:lnTo>
                <a:lnTo>
                  <a:pt x="157167" y="6425548"/>
                </a:lnTo>
                <a:lnTo>
                  <a:pt x="160391" y="6434004"/>
                </a:lnTo>
                <a:lnTo>
                  <a:pt x="163216" y="6442177"/>
                </a:lnTo>
                <a:lnTo>
                  <a:pt x="163677" y="6446369"/>
                </a:lnTo>
                <a:lnTo>
                  <a:pt x="162788" y="6450381"/>
                </a:lnTo>
                <a:lnTo>
                  <a:pt x="161901" y="6454393"/>
                </a:lnTo>
                <a:lnTo>
                  <a:pt x="160063" y="6458510"/>
                </a:lnTo>
                <a:lnTo>
                  <a:pt x="155062" y="6458082"/>
                </a:lnTo>
                <a:lnTo>
                  <a:pt x="150757" y="6456596"/>
                </a:lnTo>
                <a:lnTo>
                  <a:pt x="143248" y="6452852"/>
                </a:lnTo>
                <a:lnTo>
                  <a:pt x="139090" y="6450698"/>
                </a:lnTo>
                <a:lnTo>
                  <a:pt x="135336" y="6448827"/>
                </a:lnTo>
                <a:lnTo>
                  <a:pt x="131283" y="6448293"/>
                </a:lnTo>
                <a:lnTo>
                  <a:pt x="125734" y="6448249"/>
                </a:lnTo>
                <a:lnTo>
                  <a:pt x="127998" y="6435928"/>
                </a:lnTo>
                <a:lnTo>
                  <a:pt x="130304" y="6421320"/>
                </a:lnTo>
                <a:lnTo>
                  <a:pt x="133308" y="6405655"/>
                </a:lnTo>
                <a:lnTo>
                  <a:pt x="136164" y="6390658"/>
                </a:lnTo>
                <a:lnTo>
                  <a:pt x="138994" y="6384149"/>
                </a:lnTo>
                <a:lnTo>
                  <a:pt x="141277" y="6378025"/>
                </a:lnTo>
                <a:lnTo>
                  <a:pt x="145162" y="6373030"/>
                </a:lnTo>
                <a:lnTo>
                  <a:pt x="149702" y="6369269"/>
                </a:lnTo>
                <a:lnTo>
                  <a:pt x="151896" y="6367724"/>
                </a:lnTo>
                <a:lnTo>
                  <a:pt x="154493" y="6366459"/>
                </a:lnTo>
                <a:close/>
                <a:moveTo>
                  <a:pt x="6217102" y="6344027"/>
                </a:moveTo>
                <a:lnTo>
                  <a:pt x="6212197" y="6349165"/>
                </a:lnTo>
                <a:lnTo>
                  <a:pt x="6204119" y="6355976"/>
                </a:lnTo>
                <a:lnTo>
                  <a:pt x="6195331" y="6363848"/>
                </a:lnTo>
                <a:lnTo>
                  <a:pt x="6184397" y="6370987"/>
                </a:lnTo>
                <a:lnTo>
                  <a:pt x="6178607" y="6373942"/>
                </a:lnTo>
                <a:lnTo>
                  <a:pt x="6174325" y="6376396"/>
                </a:lnTo>
                <a:lnTo>
                  <a:pt x="6169404" y="6377617"/>
                </a:lnTo>
                <a:lnTo>
                  <a:pt x="6165036" y="6378447"/>
                </a:lnTo>
                <a:lnTo>
                  <a:pt x="6160827" y="6378606"/>
                </a:lnTo>
                <a:lnTo>
                  <a:pt x="6157639" y="6376361"/>
                </a:lnTo>
                <a:lnTo>
                  <a:pt x="6155007" y="6373725"/>
                </a:lnTo>
                <a:lnTo>
                  <a:pt x="6152840" y="6369076"/>
                </a:lnTo>
                <a:lnTo>
                  <a:pt x="6163880" y="6367476"/>
                </a:lnTo>
                <a:lnTo>
                  <a:pt x="6171660" y="6365925"/>
                </a:lnTo>
                <a:lnTo>
                  <a:pt x="6178246" y="6363533"/>
                </a:lnTo>
                <a:lnTo>
                  <a:pt x="6184589" y="6360188"/>
                </a:lnTo>
                <a:lnTo>
                  <a:pt x="6197830" y="6353108"/>
                </a:lnTo>
                <a:lnTo>
                  <a:pt x="6206634" y="6349153"/>
                </a:lnTo>
                <a:close/>
                <a:moveTo>
                  <a:pt x="2012874" y="6342468"/>
                </a:moveTo>
                <a:lnTo>
                  <a:pt x="2020922" y="6360231"/>
                </a:lnTo>
                <a:lnTo>
                  <a:pt x="2024337" y="6368684"/>
                </a:lnTo>
                <a:lnTo>
                  <a:pt x="2026812" y="6377228"/>
                </a:lnTo>
                <a:lnTo>
                  <a:pt x="2026838" y="6381781"/>
                </a:lnTo>
                <a:lnTo>
                  <a:pt x="2026588" y="6385386"/>
                </a:lnTo>
                <a:lnTo>
                  <a:pt x="2026746" y="6389275"/>
                </a:lnTo>
                <a:lnTo>
                  <a:pt x="2024613" y="6393064"/>
                </a:lnTo>
                <a:lnTo>
                  <a:pt x="2021940" y="6397231"/>
                </a:lnTo>
                <a:lnTo>
                  <a:pt x="2018054" y="6400540"/>
                </a:lnTo>
                <a:lnTo>
                  <a:pt x="2013223" y="6403941"/>
                </a:lnTo>
                <a:lnTo>
                  <a:pt x="2007178" y="6406485"/>
                </a:lnTo>
                <a:lnTo>
                  <a:pt x="2000347" y="6389581"/>
                </a:lnTo>
                <a:lnTo>
                  <a:pt x="1997061" y="6380465"/>
                </a:lnTo>
                <a:lnTo>
                  <a:pt x="1994994" y="6372205"/>
                </a:lnTo>
                <a:lnTo>
                  <a:pt x="1994430" y="6368030"/>
                </a:lnTo>
                <a:lnTo>
                  <a:pt x="1994811" y="6363763"/>
                </a:lnTo>
                <a:lnTo>
                  <a:pt x="1996002" y="6360065"/>
                </a:lnTo>
                <a:lnTo>
                  <a:pt x="1997730" y="6355992"/>
                </a:lnTo>
                <a:lnTo>
                  <a:pt x="2000269" y="6352489"/>
                </a:lnTo>
                <a:lnTo>
                  <a:pt x="2003751" y="6348893"/>
                </a:lnTo>
                <a:lnTo>
                  <a:pt x="2006696" y="6345677"/>
                </a:lnTo>
                <a:close/>
                <a:moveTo>
                  <a:pt x="237124" y="6330011"/>
                </a:moveTo>
                <a:lnTo>
                  <a:pt x="240245" y="6332208"/>
                </a:lnTo>
                <a:lnTo>
                  <a:pt x="242436" y="6334511"/>
                </a:lnTo>
                <a:lnTo>
                  <a:pt x="244326" y="6338124"/>
                </a:lnTo>
                <a:lnTo>
                  <a:pt x="246636" y="6345835"/>
                </a:lnTo>
                <a:lnTo>
                  <a:pt x="250896" y="6345032"/>
                </a:lnTo>
                <a:lnTo>
                  <a:pt x="254226" y="6344335"/>
                </a:lnTo>
                <a:lnTo>
                  <a:pt x="257316" y="6342709"/>
                </a:lnTo>
                <a:lnTo>
                  <a:pt x="260164" y="6340153"/>
                </a:lnTo>
                <a:lnTo>
                  <a:pt x="261544" y="6338084"/>
                </a:lnTo>
                <a:lnTo>
                  <a:pt x="263463" y="6335633"/>
                </a:lnTo>
                <a:lnTo>
                  <a:pt x="264453" y="6333287"/>
                </a:lnTo>
                <a:lnTo>
                  <a:pt x="265202" y="6330013"/>
                </a:lnTo>
                <a:lnTo>
                  <a:pt x="271442" y="6334408"/>
                </a:lnTo>
                <a:lnTo>
                  <a:pt x="275041" y="6338465"/>
                </a:lnTo>
                <a:lnTo>
                  <a:pt x="276393" y="6342458"/>
                </a:lnTo>
                <a:lnTo>
                  <a:pt x="275104" y="6346113"/>
                </a:lnTo>
                <a:lnTo>
                  <a:pt x="273425" y="6349491"/>
                </a:lnTo>
                <a:lnTo>
                  <a:pt x="269106" y="6352533"/>
                </a:lnTo>
                <a:lnTo>
                  <a:pt x="264937" y="6354921"/>
                </a:lnTo>
                <a:lnTo>
                  <a:pt x="259058" y="6356863"/>
                </a:lnTo>
                <a:lnTo>
                  <a:pt x="253869" y="6357771"/>
                </a:lnTo>
                <a:lnTo>
                  <a:pt x="246970" y="6358235"/>
                </a:lnTo>
                <a:lnTo>
                  <a:pt x="240911" y="6357009"/>
                </a:lnTo>
                <a:lnTo>
                  <a:pt x="235391" y="6355403"/>
                </a:lnTo>
                <a:lnTo>
                  <a:pt x="230710" y="6352107"/>
                </a:lnTo>
                <a:lnTo>
                  <a:pt x="226720" y="6347776"/>
                </a:lnTo>
                <a:lnTo>
                  <a:pt x="224108" y="6341374"/>
                </a:lnTo>
                <a:lnTo>
                  <a:pt x="223268" y="6333178"/>
                </a:lnTo>
                <a:lnTo>
                  <a:pt x="228757" y="6330960"/>
                </a:lnTo>
                <a:lnTo>
                  <a:pt x="233014" y="6330158"/>
                </a:lnTo>
                <a:close/>
                <a:moveTo>
                  <a:pt x="6357493" y="6282105"/>
                </a:moveTo>
                <a:lnTo>
                  <a:pt x="6340977" y="6298303"/>
                </a:lnTo>
                <a:lnTo>
                  <a:pt x="6328066" y="6308537"/>
                </a:lnTo>
                <a:lnTo>
                  <a:pt x="6321480" y="6313175"/>
                </a:lnTo>
                <a:lnTo>
                  <a:pt x="6316134" y="6316369"/>
                </a:lnTo>
                <a:lnTo>
                  <a:pt x="6310241" y="6319948"/>
                </a:lnTo>
                <a:lnTo>
                  <a:pt x="6304493" y="6322856"/>
                </a:lnTo>
                <a:lnTo>
                  <a:pt x="6291081" y="6328875"/>
                </a:lnTo>
                <a:lnTo>
                  <a:pt x="6274956" y="6334524"/>
                </a:lnTo>
                <a:lnTo>
                  <a:pt x="6254987" y="6342879"/>
                </a:lnTo>
                <a:lnTo>
                  <a:pt x="6227765" y="6354629"/>
                </a:lnTo>
                <a:lnTo>
                  <a:pt x="6230967" y="6348378"/>
                </a:lnTo>
                <a:lnTo>
                  <a:pt x="6235929" y="6342600"/>
                </a:lnTo>
                <a:lnTo>
                  <a:pt x="6241446" y="6336433"/>
                </a:lnTo>
                <a:lnTo>
                  <a:pt x="6247623" y="6331511"/>
                </a:lnTo>
                <a:lnTo>
                  <a:pt x="6254761" y="6326485"/>
                </a:lnTo>
                <a:lnTo>
                  <a:pt x="6262301" y="6321746"/>
                </a:lnTo>
                <a:lnTo>
                  <a:pt x="6270651" y="6317577"/>
                </a:lnTo>
                <a:lnTo>
                  <a:pt x="6279957" y="6313307"/>
                </a:lnTo>
                <a:lnTo>
                  <a:pt x="6298016" y="6305155"/>
                </a:lnTo>
                <a:lnTo>
                  <a:pt x="6317842" y="6297472"/>
                </a:lnTo>
                <a:lnTo>
                  <a:pt x="6337667" y="6289788"/>
                </a:lnTo>
                <a:close/>
                <a:moveTo>
                  <a:pt x="6429371" y="6243052"/>
                </a:moveTo>
                <a:lnTo>
                  <a:pt x="6429829" y="6244919"/>
                </a:lnTo>
                <a:lnTo>
                  <a:pt x="6428800" y="6247288"/>
                </a:lnTo>
                <a:lnTo>
                  <a:pt x="6426514" y="6251088"/>
                </a:lnTo>
                <a:lnTo>
                  <a:pt x="6424387" y="6254229"/>
                </a:lnTo>
                <a:lnTo>
                  <a:pt x="6416932" y="6260574"/>
                </a:lnTo>
                <a:lnTo>
                  <a:pt x="6413316" y="6264215"/>
                </a:lnTo>
                <a:lnTo>
                  <a:pt x="6408927" y="6267306"/>
                </a:lnTo>
                <a:lnTo>
                  <a:pt x="6403760" y="6269851"/>
                </a:lnTo>
                <a:lnTo>
                  <a:pt x="6400236" y="6271236"/>
                </a:lnTo>
                <a:lnTo>
                  <a:pt x="6396326" y="6272347"/>
                </a:lnTo>
                <a:lnTo>
                  <a:pt x="6391090" y="6273297"/>
                </a:lnTo>
                <a:lnTo>
                  <a:pt x="6388207" y="6272041"/>
                </a:lnTo>
                <a:lnTo>
                  <a:pt x="6385326" y="6270785"/>
                </a:lnTo>
                <a:lnTo>
                  <a:pt x="6382764" y="6268209"/>
                </a:lnTo>
                <a:lnTo>
                  <a:pt x="6381462" y="6264197"/>
                </a:lnTo>
                <a:lnTo>
                  <a:pt x="6389900" y="6263183"/>
                </a:lnTo>
                <a:lnTo>
                  <a:pt x="6395686" y="6261847"/>
                </a:lnTo>
                <a:lnTo>
                  <a:pt x="6401631" y="6259850"/>
                </a:lnTo>
                <a:lnTo>
                  <a:pt x="6405315" y="6257804"/>
                </a:lnTo>
                <a:lnTo>
                  <a:pt x="6415194" y="6250846"/>
                </a:lnTo>
                <a:lnTo>
                  <a:pt x="6421460" y="6247529"/>
                </a:lnTo>
                <a:close/>
                <a:moveTo>
                  <a:pt x="6116422" y="6220555"/>
                </a:moveTo>
                <a:lnTo>
                  <a:pt x="6115867" y="6223308"/>
                </a:lnTo>
                <a:lnTo>
                  <a:pt x="6115453" y="6225371"/>
                </a:lnTo>
                <a:lnTo>
                  <a:pt x="6112670" y="6229695"/>
                </a:lnTo>
                <a:lnTo>
                  <a:pt x="6108629" y="6233132"/>
                </a:lnTo>
                <a:lnTo>
                  <a:pt x="6104726" y="6235880"/>
                </a:lnTo>
                <a:lnTo>
                  <a:pt x="6101245" y="6238923"/>
                </a:lnTo>
                <a:lnTo>
                  <a:pt x="6097623" y="6242655"/>
                </a:lnTo>
                <a:lnTo>
                  <a:pt x="6094002" y="6246387"/>
                </a:lnTo>
                <a:lnTo>
                  <a:pt x="6094006" y="6248748"/>
                </a:lnTo>
                <a:lnTo>
                  <a:pt x="6093454" y="6251499"/>
                </a:lnTo>
                <a:lnTo>
                  <a:pt x="6092475" y="6251597"/>
                </a:lnTo>
                <a:lnTo>
                  <a:pt x="6090101" y="6251497"/>
                </a:lnTo>
                <a:lnTo>
                  <a:pt x="6088004" y="6250020"/>
                </a:lnTo>
                <a:lnTo>
                  <a:pt x="6087162" y="6247068"/>
                </a:lnTo>
                <a:lnTo>
                  <a:pt x="6085478" y="6243527"/>
                </a:lnTo>
                <a:lnTo>
                  <a:pt x="6082945" y="6234676"/>
                </a:lnTo>
                <a:lnTo>
                  <a:pt x="6081252" y="6226416"/>
                </a:lnTo>
                <a:lnTo>
                  <a:pt x="6088096" y="6228095"/>
                </a:lnTo>
                <a:lnTo>
                  <a:pt x="6092424" y="6228000"/>
                </a:lnTo>
                <a:lnTo>
                  <a:pt x="6096332" y="6227612"/>
                </a:lnTo>
                <a:lnTo>
                  <a:pt x="6100798" y="6226832"/>
                </a:lnTo>
                <a:lnTo>
                  <a:pt x="6105401" y="6225361"/>
                </a:lnTo>
                <a:lnTo>
                  <a:pt x="6111120" y="6223106"/>
                </a:lnTo>
                <a:close/>
                <a:moveTo>
                  <a:pt x="6162403" y="6204808"/>
                </a:moveTo>
                <a:lnTo>
                  <a:pt x="6171311" y="6204986"/>
                </a:lnTo>
                <a:lnTo>
                  <a:pt x="6179517" y="6206195"/>
                </a:lnTo>
                <a:lnTo>
                  <a:pt x="6187023" y="6208434"/>
                </a:lnTo>
                <a:lnTo>
                  <a:pt x="6191604" y="6211660"/>
                </a:lnTo>
                <a:lnTo>
                  <a:pt x="6190425" y="6214639"/>
                </a:lnTo>
                <a:lnTo>
                  <a:pt x="6187721" y="6216543"/>
                </a:lnTo>
                <a:lnTo>
                  <a:pt x="6184793" y="6217530"/>
                </a:lnTo>
                <a:lnTo>
                  <a:pt x="6182409" y="6218135"/>
                </a:lnTo>
                <a:lnTo>
                  <a:pt x="6179258" y="6218203"/>
                </a:lnTo>
                <a:lnTo>
                  <a:pt x="6175886" y="6217351"/>
                </a:lnTo>
                <a:lnTo>
                  <a:pt x="6168761" y="6215382"/>
                </a:lnTo>
                <a:lnTo>
                  <a:pt x="6160173" y="6213904"/>
                </a:lnTo>
                <a:lnTo>
                  <a:pt x="6155880" y="6213165"/>
                </a:lnTo>
                <a:lnTo>
                  <a:pt x="6151808" y="6213345"/>
                </a:lnTo>
                <a:lnTo>
                  <a:pt x="6146271" y="6214018"/>
                </a:lnTo>
                <a:lnTo>
                  <a:pt x="6142262" y="6215766"/>
                </a:lnTo>
                <a:lnTo>
                  <a:pt x="6136790" y="6218008"/>
                </a:lnTo>
                <a:lnTo>
                  <a:pt x="6131381" y="6221817"/>
                </a:lnTo>
                <a:lnTo>
                  <a:pt x="6133639" y="6218076"/>
                </a:lnTo>
                <a:lnTo>
                  <a:pt x="6136824" y="6214221"/>
                </a:lnTo>
                <a:lnTo>
                  <a:pt x="6140610" y="6211555"/>
                </a:lnTo>
                <a:lnTo>
                  <a:pt x="6143856" y="6209269"/>
                </a:lnTo>
                <a:lnTo>
                  <a:pt x="6148787" y="6207408"/>
                </a:lnTo>
                <a:lnTo>
                  <a:pt x="6153017" y="6206579"/>
                </a:lnTo>
                <a:lnTo>
                  <a:pt x="6157247" y="6205750"/>
                </a:lnTo>
                <a:close/>
                <a:moveTo>
                  <a:pt x="206055" y="6203324"/>
                </a:moveTo>
                <a:lnTo>
                  <a:pt x="208206" y="6204068"/>
                </a:lnTo>
                <a:lnTo>
                  <a:pt x="211563" y="6205659"/>
                </a:lnTo>
                <a:lnTo>
                  <a:pt x="216777" y="6209331"/>
                </a:lnTo>
                <a:lnTo>
                  <a:pt x="221442" y="6213390"/>
                </a:lnTo>
                <a:lnTo>
                  <a:pt x="225852" y="6216496"/>
                </a:lnTo>
                <a:lnTo>
                  <a:pt x="228006" y="6217239"/>
                </a:lnTo>
                <a:lnTo>
                  <a:pt x="229507" y="6216748"/>
                </a:lnTo>
                <a:lnTo>
                  <a:pt x="231005" y="6216258"/>
                </a:lnTo>
                <a:lnTo>
                  <a:pt x="232397" y="6214147"/>
                </a:lnTo>
                <a:lnTo>
                  <a:pt x="232187" y="6210906"/>
                </a:lnTo>
                <a:lnTo>
                  <a:pt x="232820" y="6205941"/>
                </a:lnTo>
                <a:lnTo>
                  <a:pt x="239786" y="6210073"/>
                </a:lnTo>
                <a:lnTo>
                  <a:pt x="244599" y="6213462"/>
                </a:lnTo>
                <a:lnTo>
                  <a:pt x="245612" y="6217269"/>
                </a:lnTo>
                <a:lnTo>
                  <a:pt x="246224" y="6220792"/>
                </a:lnTo>
                <a:lnTo>
                  <a:pt x="244936" y="6224522"/>
                </a:lnTo>
                <a:lnTo>
                  <a:pt x="242297" y="6228076"/>
                </a:lnTo>
                <a:lnTo>
                  <a:pt x="234316" y="6234825"/>
                </a:lnTo>
                <a:lnTo>
                  <a:pt x="230728" y="6238483"/>
                </a:lnTo>
                <a:lnTo>
                  <a:pt x="226191" y="6242243"/>
                </a:lnTo>
                <a:lnTo>
                  <a:pt x="223552" y="6245797"/>
                </a:lnTo>
                <a:lnTo>
                  <a:pt x="221166" y="6250301"/>
                </a:lnTo>
                <a:lnTo>
                  <a:pt x="220830" y="6253928"/>
                </a:lnTo>
                <a:lnTo>
                  <a:pt x="222644" y="6258298"/>
                </a:lnTo>
                <a:lnTo>
                  <a:pt x="226759" y="6262743"/>
                </a:lnTo>
                <a:lnTo>
                  <a:pt x="233578" y="6267545"/>
                </a:lnTo>
                <a:lnTo>
                  <a:pt x="227880" y="6268169"/>
                </a:lnTo>
                <a:lnTo>
                  <a:pt x="222475" y="6267456"/>
                </a:lnTo>
                <a:lnTo>
                  <a:pt x="218169" y="6265970"/>
                </a:lnTo>
                <a:lnTo>
                  <a:pt x="212511" y="6264304"/>
                </a:lnTo>
                <a:lnTo>
                  <a:pt x="208352" y="6262149"/>
                </a:lnTo>
                <a:lnTo>
                  <a:pt x="204743" y="6259607"/>
                </a:lnTo>
                <a:lnTo>
                  <a:pt x="197272" y="6253572"/>
                </a:lnTo>
                <a:lnTo>
                  <a:pt x="191043" y="6246094"/>
                </a:lnTo>
                <a:lnTo>
                  <a:pt x="184818" y="6238616"/>
                </a:lnTo>
                <a:lnTo>
                  <a:pt x="178590" y="6231139"/>
                </a:lnTo>
                <a:lnTo>
                  <a:pt x="171413" y="6223766"/>
                </a:lnTo>
                <a:lnTo>
                  <a:pt x="182327" y="6226813"/>
                </a:lnTo>
                <a:lnTo>
                  <a:pt x="188680" y="6227423"/>
                </a:lnTo>
                <a:lnTo>
                  <a:pt x="194782" y="6227081"/>
                </a:lnTo>
                <a:lnTo>
                  <a:pt x="197778" y="6226099"/>
                </a:lnTo>
                <a:lnTo>
                  <a:pt x="199678" y="6225891"/>
                </a:lnTo>
                <a:lnTo>
                  <a:pt x="201071" y="6223780"/>
                </a:lnTo>
                <a:lnTo>
                  <a:pt x="202465" y="6221670"/>
                </a:lnTo>
                <a:lnTo>
                  <a:pt x="204154" y="6218221"/>
                </a:lnTo>
                <a:lnTo>
                  <a:pt x="203541" y="6214697"/>
                </a:lnTo>
                <a:lnTo>
                  <a:pt x="202677" y="6210222"/>
                </a:lnTo>
                <a:lnTo>
                  <a:pt x="200608" y="6204901"/>
                </a:lnTo>
                <a:lnTo>
                  <a:pt x="203204" y="6203637"/>
                </a:lnTo>
                <a:close/>
                <a:moveTo>
                  <a:pt x="5403695" y="6173182"/>
                </a:moveTo>
                <a:lnTo>
                  <a:pt x="5407334" y="6173425"/>
                </a:lnTo>
                <a:lnTo>
                  <a:pt x="5409874" y="6174443"/>
                </a:lnTo>
                <a:lnTo>
                  <a:pt x="5412265" y="6176126"/>
                </a:lnTo>
                <a:lnTo>
                  <a:pt x="5414657" y="6177810"/>
                </a:lnTo>
                <a:lnTo>
                  <a:pt x="5415801" y="6180934"/>
                </a:lnTo>
                <a:lnTo>
                  <a:pt x="5417491" y="6183672"/>
                </a:lnTo>
                <a:lnTo>
                  <a:pt x="5418086" y="6187182"/>
                </a:lnTo>
                <a:lnTo>
                  <a:pt x="5417034" y="6191852"/>
                </a:lnTo>
                <a:lnTo>
                  <a:pt x="5416528" y="6196136"/>
                </a:lnTo>
                <a:lnTo>
                  <a:pt x="5413137" y="6196840"/>
                </a:lnTo>
                <a:lnTo>
                  <a:pt x="5410296" y="6197158"/>
                </a:lnTo>
                <a:lnTo>
                  <a:pt x="5408950" y="6196983"/>
                </a:lnTo>
                <a:lnTo>
                  <a:pt x="5406259" y="6196634"/>
                </a:lnTo>
                <a:lnTo>
                  <a:pt x="5403469" y="6194669"/>
                </a:lnTo>
                <a:lnTo>
                  <a:pt x="5400281" y="6192424"/>
                </a:lnTo>
                <a:lnTo>
                  <a:pt x="5398191" y="6189406"/>
                </a:lnTo>
                <a:lnTo>
                  <a:pt x="5395799" y="6187722"/>
                </a:lnTo>
                <a:lnTo>
                  <a:pt x="5393109" y="6187373"/>
                </a:lnTo>
                <a:lnTo>
                  <a:pt x="5391363" y="6186918"/>
                </a:lnTo>
                <a:lnTo>
                  <a:pt x="5388522" y="6187234"/>
                </a:lnTo>
                <a:lnTo>
                  <a:pt x="5385530" y="6188220"/>
                </a:lnTo>
                <a:lnTo>
                  <a:pt x="5387379" y="6184111"/>
                </a:lnTo>
                <a:lnTo>
                  <a:pt x="5390024" y="6180564"/>
                </a:lnTo>
                <a:lnTo>
                  <a:pt x="5391575" y="6177789"/>
                </a:lnTo>
                <a:lnTo>
                  <a:pt x="5394320" y="6175856"/>
                </a:lnTo>
                <a:lnTo>
                  <a:pt x="5397861" y="6174485"/>
                </a:lnTo>
                <a:lnTo>
                  <a:pt x="5400852" y="6173501"/>
                </a:lnTo>
                <a:close/>
                <a:moveTo>
                  <a:pt x="88919" y="6171854"/>
                </a:moveTo>
                <a:lnTo>
                  <a:pt x="95056" y="6179231"/>
                </a:lnTo>
                <a:lnTo>
                  <a:pt x="99465" y="6186153"/>
                </a:lnTo>
                <a:lnTo>
                  <a:pt x="101456" y="6193663"/>
                </a:lnTo>
                <a:lnTo>
                  <a:pt x="102509" y="6201278"/>
                </a:lnTo>
                <a:lnTo>
                  <a:pt x="102876" y="6209932"/>
                </a:lnTo>
                <a:lnTo>
                  <a:pt x="102300" y="6218691"/>
                </a:lnTo>
                <a:lnTo>
                  <a:pt x="100907" y="6235270"/>
                </a:lnTo>
                <a:lnTo>
                  <a:pt x="97491" y="6252716"/>
                </a:lnTo>
                <a:lnTo>
                  <a:pt x="97065" y="6260815"/>
                </a:lnTo>
                <a:lnTo>
                  <a:pt x="97037" y="6269191"/>
                </a:lnTo>
                <a:lnTo>
                  <a:pt x="98192" y="6278404"/>
                </a:lnTo>
                <a:lnTo>
                  <a:pt x="99889" y="6287236"/>
                </a:lnTo>
                <a:lnTo>
                  <a:pt x="103858" y="6296139"/>
                </a:lnTo>
                <a:lnTo>
                  <a:pt x="109556" y="6305494"/>
                </a:lnTo>
                <a:lnTo>
                  <a:pt x="105308" y="6304030"/>
                </a:lnTo>
                <a:lnTo>
                  <a:pt x="100517" y="6302947"/>
                </a:lnTo>
                <a:lnTo>
                  <a:pt x="96812" y="6301100"/>
                </a:lnTo>
                <a:lnTo>
                  <a:pt x="93649" y="6298872"/>
                </a:lnTo>
                <a:lnTo>
                  <a:pt x="90631" y="6295984"/>
                </a:lnTo>
                <a:lnTo>
                  <a:pt x="88008" y="6293375"/>
                </a:lnTo>
                <a:lnTo>
                  <a:pt x="84143" y="6286070"/>
                </a:lnTo>
                <a:lnTo>
                  <a:pt x="81506" y="6277343"/>
                </a:lnTo>
                <a:lnTo>
                  <a:pt x="79017" y="6267955"/>
                </a:lnTo>
                <a:lnTo>
                  <a:pt x="79092" y="6257318"/>
                </a:lnTo>
                <a:lnTo>
                  <a:pt x="79166" y="6246682"/>
                </a:lnTo>
                <a:lnTo>
                  <a:pt x="81484" y="6223882"/>
                </a:lnTo>
                <a:lnTo>
                  <a:pt x="84593" y="6201639"/>
                </a:lnTo>
                <a:lnTo>
                  <a:pt x="88257" y="6185133"/>
                </a:lnTo>
                <a:lnTo>
                  <a:pt x="88933" y="6177972"/>
                </a:lnTo>
                <a:close/>
                <a:moveTo>
                  <a:pt x="5037449" y="6163367"/>
                </a:moveTo>
                <a:lnTo>
                  <a:pt x="5039543" y="6164102"/>
                </a:lnTo>
                <a:lnTo>
                  <a:pt x="5041114" y="6165207"/>
                </a:lnTo>
                <a:lnTo>
                  <a:pt x="5041633" y="6167051"/>
                </a:lnTo>
                <a:lnTo>
                  <a:pt x="5041880" y="6172403"/>
                </a:lnTo>
                <a:lnTo>
                  <a:pt x="5041211" y="6177848"/>
                </a:lnTo>
                <a:lnTo>
                  <a:pt x="5040678" y="6182646"/>
                </a:lnTo>
                <a:lnTo>
                  <a:pt x="5041588" y="6184767"/>
                </a:lnTo>
                <a:lnTo>
                  <a:pt x="5042631" y="6186242"/>
                </a:lnTo>
                <a:lnTo>
                  <a:pt x="5044727" y="6186978"/>
                </a:lnTo>
                <a:lnTo>
                  <a:pt x="5046428" y="6187437"/>
                </a:lnTo>
                <a:lnTo>
                  <a:pt x="5050623" y="6186693"/>
                </a:lnTo>
                <a:lnTo>
                  <a:pt x="5055083" y="6184658"/>
                </a:lnTo>
                <a:lnTo>
                  <a:pt x="5051668" y="6188168"/>
                </a:lnTo>
                <a:lnTo>
                  <a:pt x="5049043" y="6190017"/>
                </a:lnTo>
                <a:lnTo>
                  <a:pt x="5046417" y="6191867"/>
                </a:lnTo>
                <a:lnTo>
                  <a:pt x="5042090" y="6193255"/>
                </a:lnTo>
                <a:lnTo>
                  <a:pt x="5038813" y="6193905"/>
                </a:lnTo>
                <a:lnTo>
                  <a:pt x="5036195" y="6193539"/>
                </a:lnTo>
                <a:lnTo>
                  <a:pt x="5033575" y="6193173"/>
                </a:lnTo>
                <a:lnTo>
                  <a:pt x="5031087" y="6192161"/>
                </a:lnTo>
                <a:lnTo>
                  <a:pt x="5029126" y="6190781"/>
                </a:lnTo>
                <a:lnTo>
                  <a:pt x="5027955" y="6187736"/>
                </a:lnTo>
                <a:lnTo>
                  <a:pt x="5027042" y="6185616"/>
                </a:lnTo>
                <a:lnTo>
                  <a:pt x="5026397" y="6182203"/>
                </a:lnTo>
                <a:lnTo>
                  <a:pt x="5027191" y="6178327"/>
                </a:lnTo>
                <a:lnTo>
                  <a:pt x="5028514" y="6174080"/>
                </a:lnTo>
                <a:lnTo>
                  <a:pt x="5031801" y="6169002"/>
                </a:lnTo>
                <a:lnTo>
                  <a:pt x="5034565" y="6164292"/>
                </a:lnTo>
                <a:close/>
                <a:moveTo>
                  <a:pt x="157469" y="5991118"/>
                </a:moveTo>
                <a:lnTo>
                  <a:pt x="165827" y="5994698"/>
                </a:lnTo>
                <a:lnTo>
                  <a:pt x="171961" y="5995945"/>
                </a:lnTo>
                <a:lnTo>
                  <a:pt x="177854" y="5996250"/>
                </a:lnTo>
                <a:lnTo>
                  <a:pt x="183351" y="5996277"/>
                </a:lnTo>
                <a:lnTo>
                  <a:pt x="194550" y="5993401"/>
                </a:lnTo>
                <a:lnTo>
                  <a:pt x="200987" y="5993322"/>
                </a:lnTo>
                <a:lnTo>
                  <a:pt x="209551" y="5993971"/>
                </a:lnTo>
                <a:lnTo>
                  <a:pt x="211907" y="6017925"/>
                </a:lnTo>
                <a:lnTo>
                  <a:pt x="207747" y="6018070"/>
                </a:lnTo>
                <a:lnTo>
                  <a:pt x="204679" y="6017447"/>
                </a:lnTo>
                <a:lnTo>
                  <a:pt x="203003" y="6014729"/>
                </a:lnTo>
                <a:lnTo>
                  <a:pt x="202024" y="6010965"/>
                </a:lnTo>
                <a:lnTo>
                  <a:pt x="200856" y="6003993"/>
                </a:lnTo>
                <a:lnTo>
                  <a:pt x="199840" y="5996357"/>
                </a:lnTo>
                <a:lnTo>
                  <a:pt x="196714" y="5998001"/>
                </a:lnTo>
                <a:lnTo>
                  <a:pt x="193440" y="6000308"/>
                </a:lnTo>
                <a:lnTo>
                  <a:pt x="191105" y="6002507"/>
                </a:lnTo>
                <a:lnTo>
                  <a:pt x="188772" y="6004707"/>
                </a:lnTo>
                <a:lnTo>
                  <a:pt x="185140" y="6010605"/>
                </a:lnTo>
                <a:lnTo>
                  <a:pt x="182844" y="6016677"/>
                </a:lnTo>
                <a:lnTo>
                  <a:pt x="181339" y="6023305"/>
                </a:lnTo>
                <a:lnTo>
                  <a:pt x="180625" y="6030489"/>
                </a:lnTo>
                <a:lnTo>
                  <a:pt x="181396" y="6037183"/>
                </a:lnTo>
                <a:lnTo>
                  <a:pt x="182960" y="6044435"/>
                </a:lnTo>
                <a:lnTo>
                  <a:pt x="184673" y="6051024"/>
                </a:lnTo>
                <a:lnTo>
                  <a:pt x="187874" y="6057120"/>
                </a:lnTo>
                <a:lnTo>
                  <a:pt x="192014" y="6063112"/>
                </a:lnTo>
                <a:lnTo>
                  <a:pt x="195516" y="6067885"/>
                </a:lnTo>
                <a:lnTo>
                  <a:pt x="200109" y="6071889"/>
                </a:lnTo>
                <a:lnTo>
                  <a:pt x="205003" y="6074566"/>
                </a:lnTo>
                <a:lnTo>
                  <a:pt x="210745" y="6075534"/>
                </a:lnTo>
                <a:lnTo>
                  <a:pt x="213964" y="6075494"/>
                </a:lnTo>
                <a:lnTo>
                  <a:pt x="217182" y="6075455"/>
                </a:lnTo>
                <a:lnTo>
                  <a:pt x="213907" y="6077761"/>
                </a:lnTo>
                <a:lnTo>
                  <a:pt x="211573" y="6079962"/>
                </a:lnTo>
                <a:lnTo>
                  <a:pt x="208242" y="6084535"/>
                </a:lnTo>
                <a:lnTo>
                  <a:pt x="201674" y="6095284"/>
                </a:lnTo>
                <a:lnTo>
                  <a:pt x="198342" y="6099858"/>
                </a:lnTo>
                <a:lnTo>
                  <a:pt x="193525" y="6104921"/>
                </a:lnTo>
                <a:lnTo>
                  <a:pt x="190794" y="6106843"/>
                </a:lnTo>
                <a:lnTo>
                  <a:pt x="187276" y="6108208"/>
                </a:lnTo>
                <a:lnTo>
                  <a:pt x="183209" y="6109958"/>
                </a:lnTo>
                <a:lnTo>
                  <a:pt x="178750" y="6111428"/>
                </a:lnTo>
                <a:lnTo>
                  <a:pt x="175491" y="6091452"/>
                </a:lnTo>
                <a:lnTo>
                  <a:pt x="172967" y="6074300"/>
                </a:lnTo>
                <a:lnTo>
                  <a:pt x="170479" y="6044872"/>
                </a:lnTo>
                <a:lnTo>
                  <a:pt x="169332" y="6031761"/>
                </a:lnTo>
                <a:lnTo>
                  <a:pt x="166693" y="6019143"/>
                </a:lnTo>
                <a:lnTo>
                  <a:pt x="162871" y="6005688"/>
                </a:lnTo>
                <a:close/>
                <a:moveTo>
                  <a:pt x="111229" y="5859794"/>
                </a:moveTo>
                <a:lnTo>
                  <a:pt x="115664" y="5860599"/>
                </a:lnTo>
                <a:lnTo>
                  <a:pt x="124387" y="5862875"/>
                </a:lnTo>
                <a:lnTo>
                  <a:pt x="118499" y="5866460"/>
                </a:lnTo>
                <a:lnTo>
                  <a:pt x="113409" y="5870606"/>
                </a:lnTo>
                <a:lnTo>
                  <a:pt x="111313" y="5873767"/>
                </a:lnTo>
                <a:lnTo>
                  <a:pt x="109064" y="5877595"/>
                </a:lnTo>
                <a:lnTo>
                  <a:pt x="109109" y="5881491"/>
                </a:lnTo>
                <a:lnTo>
                  <a:pt x="109304" y="5884721"/>
                </a:lnTo>
                <a:lnTo>
                  <a:pt x="111837" y="5891918"/>
                </a:lnTo>
                <a:lnTo>
                  <a:pt x="114221" y="5899781"/>
                </a:lnTo>
                <a:lnTo>
                  <a:pt x="115214" y="5903572"/>
                </a:lnTo>
                <a:lnTo>
                  <a:pt x="116206" y="5907363"/>
                </a:lnTo>
                <a:lnTo>
                  <a:pt x="116101" y="5911927"/>
                </a:lnTo>
                <a:lnTo>
                  <a:pt x="115049" y="5916596"/>
                </a:lnTo>
                <a:lnTo>
                  <a:pt x="112652" y="5921092"/>
                </a:lnTo>
                <a:lnTo>
                  <a:pt x="109155" y="5926361"/>
                </a:lnTo>
                <a:lnTo>
                  <a:pt x="104922" y="5922607"/>
                </a:lnTo>
                <a:lnTo>
                  <a:pt x="101088" y="5919133"/>
                </a:lnTo>
                <a:lnTo>
                  <a:pt x="97305" y="5913378"/>
                </a:lnTo>
                <a:lnTo>
                  <a:pt x="94322" y="5908183"/>
                </a:lnTo>
                <a:lnTo>
                  <a:pt x="92185" y="5901268"/>
                </a:lnTo>
                <a:lnTo>
                  <a:pt x="89898" y="5895020"/>
                </a:lnTo>
                <a:lnTo>
                  <a:pt x="88960" y="5888947"/>
                </a:lnTo>
                <a:lnTo>
                  <a:pt x="88568" y="5882487"/>
                </a:lnTo>
                <a:lnTo>
                  <a:pt x="88576" y="5876308"/>
                </a:lnTo>
                <a:lnTo>
                  <a:pt x="90576" y="5871532"/>
                </a:lnTo>
                <a:lnTo>
                  <a:pt x="92575" y="5866756"/>
                </a:lnTo>
                <a:lnTo>
                  <a:pt x="94373" y="5864929"/>
                </a:lnTo>
                <a:lnTo>
                  <a:pt x="96567" y="5863383"/>
                </a:lnTo>
                <a:lnTo>
                  <a:pt x="98763" y="5861837"/>
                </a:lnTo>
                <a:lnTo>
                  <a:pt x="101356" y="5860572"/>
                </a:lnTo>
                <a:lnTo>
                  <a:pt x="104748" y="5859867"/>
                </a:lnTo>
                <a:lnTo>
                  <a:pt x="107438" y="5860217"/>
                </a:lnTo>
                <a:close/>
                <a:moveTo>
                  <a:pt x="0" y="5820065"/>
                </a:moveTo>
                <a:lnTo>
                  <a:pt x="1065" y="5820097"/>
                </a:lnTo>
                <a:lnTo>
                  <a:pt x="3223" y="5820838"/>
                </a:lnTo>
                <a:lnTo>
                  <a:pt x="5230" y="5822251"/>
                </a:lnTo>
                <a:lnTo>
                  <a:pt x="8232" y="5827482"/>
                </a:lnTo>
                <a:lnTo>
                  <a:pt x="11485" y="5833667"/>
                </a:lnTo>
                <a:lnTo>
                  <a:pt x="12376" y="5842081"/>
                </a:lnTo>
                <a:lnTo>
                  <a:pt x="13667" y="5850778"/>
                </a:lnTo>
                <a:lnTo>
                  <a:pt x="12899" y="5860360"/>
                </a:lnTo>
                <a:lnTo>
                  <a:pt x="11177" y="5870050"/>
                </a:lnTo>
                <a:lnTo>
                  <a:pt x="9453" y="5879739"/>
                </a:lnTo>
                <a:lnTo>
                  <a:pt x="5572" y="5888689"/>
                </a:lnTo>
                <a:lnTo>
                  <a:pt x="1995" y="5896293"/>
                </a:lnTo>
                <a:lnTo>
                  <a:pt x="0" y="5898749"/>
                </a:lnTo>
                <a:lnTo>
                  <a:pt x="0" y="5843345"/>
                </a:lnTo>
                <a:lnTo>
                  <a:pt x="1642" y="5836078"/>
                </a:lnTo>
                <a:lnTo>
                  <a:pt x="5021" y="5825221"/>
                </a:lnTo>
                <a:lnTo>
                  <a:pt x="0" y="5826514"/>
                </a:lnTo>
                <a:close/>
                <a:moveTo>
                  <a:pt x="1800854" y="5783476"/>
                </a:moveTo>
                <a:lnTo>
                  <a:pt x="1803423" y="5784495"/>
                </a:lnTo>
                <a:lnTo>
                  <a:pt x="1808400" y="5787209"/>
                </a:lnTo>
                <a:lnTo>
                  <a:pt x="1812655" y="5790998"/>
                </a:lnTo>
                <a:lnTo>
                  <a:pt x="1816590" y="5796142"/>
                </a:lnTo>
                <a:lnTo>
                  <a:pt x="1820366" y="5801964"/>
                </a:lnTo>
                <a:lnTo>
                  <a:pt x="1823740" y="5807505"/>
                </a:lnTo>
                <a:lnTo>
                  <a:pt x="1826392" y="5814118"/>
                </a:lnTo>
                <a:lnTo>
                  <a:pt x="1829847" y="5825254"/>
                </a:lnTo>
                <a:lnTo>
                  <a:pt x="1830653" y="5829776"/>
                </a:lnTo>
                <a:lnTo>
                  <a:pt x="1830254" y="5833450"/>
                </a:lnTo>
                <a:lnTo>
                  <a:pt x="1829371" y="5835202"/>
                </a:lnTo>
                <a:lnTo>
                  <a:pt x="1828810" y="5835597"/>
                </a:lnTo>
                <a:lnTo>
                  <a:pt x="1827606" y="5834749"/>
                </a:lnTo>
                <a:lnTo>
                  <a:pt x="1825198" y="5833053"/>
                </a:lnTo>
                <a:lnTo>
                  <a:pt x="1820699" y="5828305"/>
                </a:lnTo>
                <a:lnTo>
                  <a:pt x="1819734" y="5824461"/>
                </a:lnTo>
                <a:lnTo>
                  <a:pt x="1819011" y="5821577"/>
                </a:lnTo>
                <a:lnTo>
                  <a:pt x="1816762" y="5819203"/>
                </a:lnTo>
                <a:lnTo>
                  <a:pt x="1815478" y="5816716"/>
                </a:lnTo>
                <a:lnTo>
                  <a:pt x="1808733" y="5813549"/>
                </a:lnTo>
                <a:lnTo>
                  <a:pt x="1803354" y="5810552"/>
                </a:lnTo>
                <a:lnTo>
                  <a:pt x="1797575" y="5807272"/>
                </a:lnTo>
                <a:lnTo>
                  <a:pt x="1795728" y="5805180"/>
                </a:lnTo>
                <a:lnTo>
                  <a:pt x="1793478" y="5802806"/>
                </a:lnTo>
                <a:lnTo>
                  <a:pt x="1791952" y="5799358"/>
                </a:lnTo>
                <a:lnTo>
                  <a:pt x="1790988" y="5795513"/>
                </a:lnTo>
                <a:lnTo>
                  <a:pt x="1791708" y="5790483"/>
                </a:lnTo>
                <a:lnTo>
                  <a:pt x="1792025" y="5785171"/>
                </a:lnTo>
                <a:lnTo>
                  <a:pt x="1794673" y="5783871"/>
                </a:lnTo>
                <a:lnTo>
                  <a:pt x="1797564" y="5783533"/>
                </a:lnTo>
                <a:close/>
                <a:moveTo>
                  <a:pt x="21023" y="5762251"/>
                </a:moveTo>
                <a:lnTo>
                  <a:pt x="18153" y="5768658"/>
                </a:lnTo>
                <a:lnTo>
                  <a:pt x="12487" y="5775389"/>
                </a:lnTo>
                <a:lnTo>
                  <a:pt x="6974" y="5781465"/>
                </a:lnTo>
                <a:lnTo>
                  <a:pt x="1616" y="5786883"/>
                </a:lnTo>
                <a:lnTo>
                  <a:pt x="0" y="5788663"/>
                </a:lnTo>
                <a:lnTo>
                  <a:pt x="0" y="5771069"/>
                </a:lnTo>
                <a:lnTo>
                  <a:pt x="4312" y="5769633"/>
                </a:lnTo>
                <a:close/>
                <a:moveTo>
                  <a:pt x="53347" y="5761362"/>
                </a:moveTo>
                <a:lnTo>
                  <a:pt x="61338" y="5761413"/>
                </a:lnTo>
                <a:lnTo>
                  <a:pt x="68600" y="5762542"/>
                </a:lnTo>
                <a:lnTo>
                  <a:pt x="73198" y="5764982"/>
                </a:lnTo>
                <a:lnTo>
                  <a:pt x="77633" y="5768105"/>
                </a:lnTo>
                <a:lnTo>
                  <a:pt x="81499" y="5771625"/>
                </a:lnTo>
                <a:lnTo>
                  <a:pt x="82864" y="5775774"/>
                </a:lnTo>
                <a:lnTo>
                  <a:pt x="84065" y="5780606"/>
                </a:lnTo>
                <a:lnTo>
                  <a:pt x="84538" y="5786518"/>
                </a:lnTo>
                <a:lnTo>
                  <a:pt x="83950" y="5798854"/>
                </a:lnTo>
                <a:lnTo>
                  <a:pt x="83036" y="5812555"/>
                </a:lnTo>
                <a:lnTo>
                  <a:pt x="80586" y="5826770"/>
                </a:lnTo>
                <a:lnTo>
                  <a:pt x="80075" y="5840756"/>
                </a:lnTo>
                <a:lnTo>
                  <a:pt x="78780" y="5842234"/>
                </a:lnTo>
                <a:lnTo>
                  <a:pt x="77082" y="5843430"/>
                </a:lnTo>
                <a:lnTo>
                  <a:pt x="76113" y="5843545"/>
                </a:lnTo>
                <a:lnTo>
                  <a:pt x="74338" y="5843091"/>
                </a:lnTo>
                <a:lnTo>
                  <a:pt x="72889" y="5841274"/>
                </a:lnTo>
                <a:lnTo>
                  <a:pt x="71361" y="5837808"/>
                </a:lnTo>
                <a:lnTo>
                  <a:pt x="68152" y="5827578"/>
                </a:lnTo>
                <a:lnTo>
                  <a:pt x="65919" y="5813255"/>
                </a:lnTo>
                <a:lnTo>
                  <a:pt x="63044" y="5797680"/>
                </a:lnTo>
                <a:lnTo>
                  <a:pt x="60572" y="5782390"/>
                </a:lnTo>
                <a:lnTo>
                  <a:pt x="57610" y="5769148"/>
                </a:lnTo>
                <a:lnTo>
                  <a:pt x="55842" y="5764715"/>
                </a:lnTo>
                <a:close/>
                <a:moveTo>
                  <a:pt x="1823237" y="5702573"/>
                </a:moveTo>
                <a:lnTo>
                  <a:pt x="1826929" y="5704399"/>
                </a:lnTo>
                <a:lnTo>
                  <a:pt x="1829678" y="5706335"/>
                </a:lnTo>
                <a:lnTo>
                  <a:pt x="1832271" y="5708934"/>
                </a:lnTo>
                <a:lnTo>
                  <a:pt x="1832825" y="5712416"/>
                </a:lnTo>
                <a:lnTo>
                  <a:pt x="1832829" y="5716285"/>
                </a:lnTo>
                <a:lnTo>
                  <a:pt x="1832834" y="5720154"/>
                </a:lnTo>
                <a:lnTo>
                  <a:pt x="1830491" y="5730100"/>
                </a:lnTo>
                <a:lnTo>
                  <a:pt x="1828386" y="5740986"/>
                </a:lnTo>
                <a:lnTo>
                  <a:pt x="1827378" y="5751099"/>
                </a:lnTo>
                <a:lnTo>
                  <a:pt x="1827856" y="5756847"/>
                </a:lnTo>
                <a:lnTo>
                  <a:pt x="1827941" y="5762318"/>
                </a:lnTo>
                <a:lnTo>
                  <a:pt x="1830459" y="5767183"/>
                </a:lnTo>
                <a:lnTo>
                  <a:pt x="1832975" y="5772047"/>
                </a:lnTo>
                <a:lnTo>
                  <a:pt x="1828343" y="5770332"/>
                </a:lnTo>
                <a:lnTo>
                  <a:pt x="1824415" y="5767567"/>
                </a:lnTo>
                <a:lnTo>
                  <a:pt x="1821039" y="5764414"/>
                </a:lnTo>
                <a:lnTo>
                  <a:pt x="1819150" y="5760766"/>
                </a:lnTo>
                <a:lnTo>
                  <a:pt x="1817418" y="5756454"/>
                </a:lnTo>
                <a:lnTo>
                  <a:pt x="1816627" y="5752032"/>
                </a:lnTo>
                <a:lnTo>
                  <a:pt x="1818183" y="5741533"/>
                </a:lnTo>
                <a:lnTo>
                  <a:pt x="1819193" y="5731419"/>
                </a:lnTo>
                <a:lnTo>
                  <a:pt x="1821691" y="5720810"/>
                </a:lnTo>
                <a:lnTo>
                  <a:pt x="1823092" y="5710973"/>
                </a:lnTo>
                <a:close/>
                <a:moveTo>
                  <a:pt x="166503" y="5663713"/>
                </a:moveTo>
                <a:lnTo>
                  <a:pt x="169121" y="5666339"/>
                </a:lnTo>
                <a:lnTo>
                  <a:pt x="170232" y="5669467"/>
                </a:lnTo>
                <a:lnTo>
                  <a:pt x="170948" y="5676227"/>
                </a:lnTo>
                <a:lnTo>
                  <a:pt x="171105" y="5683378"/>
                </a:lnTo>
                <a:lnTo>
                  <a:pt x="169043" y="5692093"/>
                </a:lnTo>
                <a:lnTo>
                  <a:pt x="165475" y="5701310"/>
                </a:lnTo>
                <a:lnTo>
                  <a:pt x="160954" y="5710639"/>
                </a:lnTo>
                <a:lnTo>
                  <a:pt x="149929" y="5731812"/>
                </a:lnTo>
                <a:lnTo>
                  <a:pt x="136682" y="5754549"/>
                </a:lnTo>
                <a:lnTo>
                  <a:pt x="130734" y="5766002"/>
                </a:lnTo>
                <a:lnTo>
                  <a:pt x="125339" y="5777063"/>
                </a:lnTo>
                <a:lnTo>
                  <a:pt x="119075" y="5789855"/>
                </a:lnTo>
                <a:lnTo>
                  <a:pt x="115030" y="5801084"/>
                </a:lnTo>
                <a:lnTo>
                  <a:pt x="111618" y="5813542"/>
                </a:lnTo>
                <a:lnTo>
                  <a:pt x="109874" y="5824827"/>
                </a:lnTo>
                <a:lnTo>
                  <a:pt x="106383" y="5816112"/>
                </a:lnTo>
                <a:lnTo>
                  <a:pt x="104795" y="5807173"/>
                </a:lnTo>
                <a:lnTo>
                  <a:pt x="103526" y="5796894"/>
                </a:lnTo>
                <a:lnTo>
                  <a:pt x="103763" y="5786112"/>
                </a:lnTo>
                <a:lnTo>
                  <a:pt x="105351" y="5775497"/>
                </a:lnTo>
                <a:lnTo>
                  <a:pt x="108046" y="5764102"/>
                </a:lnTo>
                <a:lnTo>
                  <a:pt x="111138" y="5752984"/>
                </a:lnTo>
                <a:lnTo>
                  <a:pt x="116135" y="5741644"/>
                </a:lnTo>
                <a:lnTo>
                  <a:pt x="121371" y="5731253"/>
                </a:lnTo>
                <a:lnTo>
                  <a:pt x="126923" y="5719522"/>
                </a:lnTo>
                <a:lnTo>
                  <a:pt x="132949" y="5709690"/>
                </a:lnTo>
                <a:lnTo>
                  <a:pt x="139137" y="5699187"/>
                </a:lnTo>
                <a:lnTo>
                  <a:pt x="152939" y="5679969"/>
                </a:lnTo>
                <a:close/>
                <a:moveTo>
                  <a:pt x="91835" y="5570929"/>
                </a:moveTo>
                <a:lnTo>
                  <a:pt x="86233" y="5585537"/>
                </a:lnTo>
                <a:lnTo>
                  <a:pt x="82879" y="5596317"/>
                </a:lnTo>
                <a:lnTo>
                  <a:pt x="81075" y="5604325"/>
                </a:lnTo>
                <a:lnTo>
                  <a:pt x="81166" y="5612118"/>
                </a:lnTo>
                <a:lnTo>
                  <a:pt x="81956" y="5618858"/>
                </a:lnTo>
                <a:lnTo>
                  <a:pt x="84339" y="5626721"/>
                </a:lnTo>
                <a:lnTo>
                  <a:pt x="93533" y="5649432"/>
                </a:lnTo>
                <a:lnTo>
                  <a:pt x="61769" y="5657209"/>
                </a:lnTo>
                <a:lnTo>
                  <a:pt x="63257" y="5662896"/>
                </a:lnTo>
                <a:lnTo>
                  <a:pt x="63647" y="5669356"/>
                </a:lnTo>
                <a:lnTo>
                  <a:pt x="62844" y="5674974"/>
                </a:lnTo>
                <a:lnTo>
                  <a:pt x="61641" y="5680311"/>
                </a:lnTo>
                <a:lnTo>
                  <a:pt x="60039" y="5685367"/>
                </a:lnTo>
                <a:lnTo>
                  <a:pt x="58439" y="5690425"/>
                </a:lnTo>
                <a:lnTo>
                  <a:pt x="55642" y="5694639"/>
                </a:lnTo>
                <a:lnTo>
                  <a:pt x="52296" y="5699241"/>
                </a:lnTo>
                <a:lnTo>
                  <a:pt x="69603" y="5692103"/>
                </a:lnTo>
                <a:lnTo>
                  <a:pt x="76136" y="5689747"/>
                </a:lnTo>
                <a:lnTo>
                  <a:pt x="82121" y="5687777"/>
                </a:lnTo>
                <a:lnTo>
                  <a:pt x="87956" y="5686475"/>
                </a:lnTo>
                <a:lnTo>
                  <a:pt x="92640" y="5688228"/>
                </a:lnTo>
                <a:lnTo>
                  <a:pt x="98670" y="5690155"/>
                </a:lnTo>
                <a:lnTo>
                  <a:pt x="103700" y="5694471"/>
                </a:lnTo>
                <a:lnTo>
                  <a:pt x="108038" y="5693660"/>
                </a:lnTo>
                <a:lnTo>
                  <a:pt x="111032" y="5692675"/>
                </a:lnTo>
                <a:lnTo>
                  <a:pt x="112430" y="5690568"/>
                </a:lnTo>
                <a:lnTo>
                  <a:pt x="113828" y="5688460"/>
                </a:lnTo>
                <a:lnTo>
                  <a:pt x="115030" y="5683123"/>
                </a:lnTo>
                <a:lnTo>
                  <a:pt x="115038" y="5676944"/>
                </a:lnTo>
                <a:lnTo>
                  <a:pt x="115444" y="5671046"/>
                </a:lnTo>
                <a:lnTo>
                  <a:pt x="116445" y="5668657"/>
                </a:lnTo>
                <a:lnTo>
                  <a:pt x="118240" y="5666831"/>
                </a:lnTo>
                <a:lnTo>
                  <a:pt x="120436" y="5665284"/>
                </a:lnTo>
                <a:lnTo>
                  <a:pt x="123978" y="5663913"/>
                </a:lnTo>
                <a:lnTo>
                  <a:pt x="129114" y="5663665"/>
                </a:lnTo>
                <a:lnTo>
                  <a:pt x="134497" y="5664364"/>
                </a:lnTo>
                <a:lnTo>
                  <a:pt x="104219" y="5718800"/>
                </a:lnTo>
                <a:lnTo>
                  <a:pt x="101234" y="5713606"/>
                </a:lnTo>
                <a:lnTo>
                  <a:pt x="98498" y="5709360"/>
                </a:lnTo>
                <a:lnTo>
                  <a:pt x="95460" y="5706447"/>
                </a:lnTo>
                <a:lnTo>
                  <a:pt x="92273" y="5704202"/>
                </a:lnTo>
                <a:lnTo>
                  <a:pt x="89181" y="5703573"/>
                </a:lnTo>
                <a:lnTo>
                  <a:pt x="85146" y="5703048"/>
                </a:lnTo>
                <a:lnTo>
                  <a:pt x="81204" y="5704139"/>
                </a:lnTo>
                <a:lnTo>
                  <a:pt x="76715" y="5705615"/>
                </a:lnTo>
                <a:lnTo>
                  <a:pt x="67988" y="5709518"/>
                </a:lnTo>
                <a:lnTo>
                  <a:pt x="57461" y="5715247"/>
                </a:lnTo>
                <a:lnTo>
                  <a:pt x="45989" y="5721082"/>
                </a:lnTo>
                <a:lnTo>
                  <a:pt x="31920" y="5728182"/>
                </a:lnTo>
                <a:lnTo>
                  <a:pt x="38160" y="5720982"/>
                </a:lnTo>
                <a:lnTo>
                  <a:pt x="40161" y="5716205"/>
                </a:lnTo>
                <a:lnTo>
                  <a:pt x="40266" y="5711641"/>
                </a:lnTo>
                <a:lnTo>
                  <a:pt x="39673" y="5708131"/>
                </a:lnTo>
                <a:lnTo>
                  <a:pt x="35545" y="5699812"/>
                </a:lnTo>
                <a:lnTo>
                  <a:pt x="32958" y="5694899"/>
                </a:lnTo>
                <a:lnTo>
                  <a:pt x="32168" y="5688158"/>
                </a:lnTo>
                <a:lnTo>
                  <a:pt x="24987" y="5689286"/>
                </a:lnTo>
                <a:lnTo>
                  <a:pt x="18604" y="5690976"/>
                </a:lnTo>
                <a:lnTo>
                  <a:pt x="13416" y="5693506"/>
                </a:lnTo>
                <a:lnTo>
                  <a:pt x="10124" y="5695825"/>
                </a:lnTo>
                <a:lnTo>
                  <a:pt x="6928" y="5699758"/>
                </a:lnTo>
                <a:lnTo>
                  <a:pt x="4281" y="5703307"/>
                </a:lnTo>
                <a:lnTo>
                  <a:pt x="2432" y="5707416"/>
                </a:lnTo>
                <a:lnTo>
                  <a:pt x="1928" y="5711700"/>
                </a:lnTo>
                <a:lnTo>
                  <a:pt x="771" y="5720934"/>
                </a:lnTo>
                <a:lnTo>
                  <a:pt x="1755" y="5730904"/>
                </a:lnTo>
                <a:lnTo>
                  <a:pt x="1244" y="5741367"/>
                </a:lnTo>
                <a:lnTo>
                  <a:pt x="1282" y="5751443"/>
                </a:lnTo>
                <a:lnTo>
                  <a:pt x="0" y="5751277"/>
                </a:lnTo>
                <a:lnTo>
                  <a:pt x="0" y="5698391"/>
                </a:lnTo>
                <a:lnTo>
                  <a:pt x="498" y="5697552"/>
                </a:lnTo>
                <a:lnTo>
                  <a:pt x="6695" y="5686452"/>
                </a:lnTo>
                <a:lnTo>
                  <a:pt x="10695" y="5676901"/>
                </a:lnTo>
                <a:lnTo>
                  <a:pt x="17273" y="5678443"/>
                </a:lnTo>
                <a:lnTo>
                  <a:pt x="24002" y="5679315"/>
                </a:lnTo>
                <a:lnTo>
                  <a:pt x="32777" y="5679310"/>
                </a:lnTo>
                <a:lnTo>
                  <a:pt x="36566" y="5678887"/>
                </a:lnTo>
                <a:lnTo>
                  <a:pt x="41852" y="5677971"/>
                </a:lnTo>
                <a:lnTo>
                  <a:pt x="38317" y="5673163"/>
                </a:lnTo>
                <a:lnTo>
                  <a:pt x="35582" y="5668917"/>
                </a:lnTo>
                <a:lnTo>
                  <a:pt x="34987" y="5665407"/>
                </a:lnTo>
                <a:lnTo>
                  <a:pt x="34791" y="5662176"/>
                </a:lnTo>
                <a:lnTo>
                  <a:pt x="35941" y="5659121"/>
                </a:lnTo>
                <a:lnTo>
                  <a:pt x="37889" y="5656626"/>
                </a:lnTo>
                <a:lnTo>
                  <a:pt x="41732" y="5653921"/>
                </a:lnTo>
                <a:lnTo>
                  <a:pt x="44228" y="5651040"/>
                </a:lnTo>
                <a:lnTo>
                  <a:pt x="52459" y="5645243"/>
                </a:lnTo>
                <a:lnTo>
                  <a:pt x="60692" y="5639445"/>
                </a:lnTo>
                <a:lnTo>
                  <a:pt x="64136" y="5636460"/>
                </a:lnTo>
                <a:lnTo>
                  <a:pt x="66933" y="5632244"/>
                </a:lnTo>
                <a:lnTo>
                  <a:pt x="69731" y="5628030"/>
                </a:lnTo>
                <a:lnTo>
                  <a:pt x="71331" y="5622972"/>
                </a:lnTo>
                <a:lnTo>
                  <a:pt x="70587" y="5620129"/>
                </a:lnTo>
                <a:lnTo>
                  <a:pt x="68046" y="5619113"/>
                </a:lnTo>
                <a:lnTo>
                  <a:pt x="64007" y="5618588"/>
                </a:lnTo>
                <a:lnTo>
                  <a:pt x="60370" y="5618344"/>
                </a:lnTo>
                <a:lnTo>
                  <a:pt x="57279" y="5617715"/>
                </a:lnTo>
                <a:lnTo>
                  <a:pt x="53790" y="5616804"/>
                </a:lnTo>
                <a:lnTo>
                  <a:pt x="51798" y="5615401"/>
                </a:lnTo>
                <a:lnTo>
                  <a:pt x="50807" y="5611609"/>
                </a:lnTo>
                <a:lnTo>
                  <a:pt x="50467" y="5602867"/>
                </a:lnTo>
                <a:lnTo>
                  <a:pt x="50625" y="5596022"/>
                </a:lnTo>
                <a:lnTo>
                  <a:pt x="51377" y="5592685"/>
                </a:lnTo>
                <a:lnTo>
                  <a:pt x="53076" y="5589244"/>
                </a:lnTo>
                <a:lnTo>
                  <a:pt x="55173" y="5586083"/>
                </a:lnTo>
                <a:lnTo>
                  <a:pt x="58068" y="5583483"/>
                </a:lnTo>
                <a:lnTo>
                  <a:pt x="60414" y="5581269"/>
                </a:lnTo>
                <a:lnTo>
                  <a:pt x="64255" y="5578564"/>
                </a:lnTo>
                <a:lnTo>
                  <a:pt x="67398" y="5576912"/>
                </a:lnTo>
                <a:lnTo>
                  <a:pt x="71091" y="5574873"/>
                </a:lnTo>
                <a:lnTo>
                  <a:pt x="75579" y="5573396"/>
                </a:lnTo>
                <a:lnTo>
                  <a:pt x="80466" y="5572200"/>
                </a:lnTo>
                <a:close/>
                <a:moveTo>
                  <a:pt x="4169968" y="5552531"/>
                </a:moveTo>
                <a:lnTo>
                  <a:pt x="4172967" y="5553825"/>
                </a:lnTo>
                <a:lnTo>
                  <a:pt x="4174581" y="5554961"/>
                </a:lnTo>
                <a:lnTo>
                  <a:pt x="4178209" y="5557515"/>
                </a:lnTo>
                <a:lnTo>
                  <a:pt x="4180496" y="5561581"/>
                </a:lnTo>
                <a:lnTo>
                  <a:pt x="4184171" y="5565806"/>
                </a:lnTo>
                <a:lnTo>
                  <a:pt x="4188069" y="5571008"/>
                </a:lnTo>
                <a:lnTo>
                  <a:pt x="4192373" y="5576494"/>
                </a:lnTo>
                <a:lnTo>
                  <a:pt x="4186515" y="5578916"/>
                </a:lnTo>
                <a:lnTo>
                  <a:pt x="4181996" y="5579828"/>
                </a:lnTo>
                <a:lnTo>
                  <a:pt x="4177476" y="5580739"/>
                </a:lnTo>
                <a:lnTo>
                  <a:pt x="4173317" y="5580263"/>
                </a:lnTo>
                <a:lnTo>
                  <a:pt x="4170718" y="5579253"/>
                </a:lnTo>
                <a:lnTo>
                  <a:pt x="4168123" y="5578243"/>
                </a:lnTo>
                <a:lnTo>
                  <a:pt x="4164269" y="5574712"/>
                </a:lnTo>
                <a:lnTo>
                  <a:pt x="4161354" y="5569385"/>
                </a:lnTo>
                <a:lnTo>
                  <a:pt x="4158842" y="5564340"/>
                </a:lnTo>
                <a:lnTo>
                  <a:pt x="4156330" y="5559297"/>
                </a:lnTo>
                <a:lnTo>
                  <a:pt x="4152656" y="5555072"/>
                </a:lnTo>
                <a:lnTo>
                  <a:pt x="4162677" y="5553125"/>
                </a:lnTo>
                <a:lnTo>
                  <a:pt x="4166613" y="5552624"/>
                </a:lnTo>
                <a:close/>
                <a:moveTo>
                  <a:pt x="4375369" y="5539460"/>
                </a:moveTo>
                <a:lnTo>
                  <a:pt x="4378381" y="5540785"/>
                </a:lnTo>
                <a:lnTo>
                  <a:pt x="4380418" y="5542221"/>
                </a:lnTo>
                <a:lnTo>
                  <a:pt x="4381894" y="5544054"/>
                </a:lnTo>
                <a:lnTo>
                  <a:pt x="4364541" y="5551679"/>
                </a:lnTo>
                <a:lnTo>
                  <a:pt x="4355738" y="5555007"/>
                </a:lnTo>
                <a:lnTo>
                  <a:pt x="4348063" y="5557541"/>
                </a:lnTo>
                <a:lnTo>
                  <a:pt x="4341514" y="5559280"/>
                </a:lnTo>
                <a:lnTo>
                  <a:pt x="4334151" y="5560447"/>
                </a:lnTo>
                <a:lnTo>
                  <a:pt x="4327913" y="5560819"/>
                </a:lnTo>
                <a:lnTo>
                  <a:pt x="4323213" y="5560683"/>
                </a:lnTo>
                <a:lnTo>
                  <a:pt x="4327723" y="5557507"/>
                </a:lnTo>
                <a:lnTo>
                  <a:pt x="4333048" y="5554905"/>
                </a:lnTo>
                <a:lnTo>
                  <a:pt x="4337498" y="5554069"/>
                </a:lnTo>
                <a:lnTo>
                  <a:pt x="4343074" y="5552439"/>
                </a:lnTo>
                <a:lnTo>
                  <a:pt x="4346961" y="5552000"/>
                </a:lnTo>
                <a:lnTo>
                  <a:pt x="4350593" y="5550590"/>
                </a:lnTo>
                <a:lnTo>
                  <a:pt x="4352597" y="5548031"/>
                </a:lnTo>
                <a:lnTo>
                  <a:pt x="4352814" y="5545006"/>
                </a:lnTo>
                <a:lnTo>
                  <a:pt x="4358954" y="5542979"/>
                </a:lnTo>
                <a:lnTo>
                  <a:pt x="4364123" y="5541063"/>
                </a:lnTo>
                <a:lnTo>
                  <a:pt x="4368573" y="5540225"/>
                </a:lnTo>
                <a:lnTo>
                  <a:pt x="4372459" y="5539786"/>
                </a:lnTo>
                <a:close/>
                <a:moveTo>
                  <a:pt x="59926" y="5514261"/>
                </a:moveTo>
                <a:lnTo>
                  <a:pt x="70942" y="5515164"/>
                </a:lnTo>
                <a:lnTo>
                  <a:pt x="79949" y="5516938"/>
                </a:lnTo>
                <a:lnTo>
                  <a:pt x="82412" y="5517910"/>
                </a:lnTo>
                <a:lnTo>
                  <a:pt x="84334" y="5519263"/>
                </a:lnTo>
                <a:lnTo>
                  <a:pt x="86097" y="5521268"/>
                </a:lnTo>
                <a:lnTo>
                  <a:pt x="86553" y="5523112"/>
                </a:lnTo>
                <a:lnTo>
                  <a:pt x="87463" y="5526801"/>
                </a:lnTo>
                <a:lnTo>
                  <a:pt x="85985" y="5531089"/>
                </a:lnTo>
                <a:lnTo>
                  <a:pt x="82884" y="5536520"/>
                </a:lnTo>
                <a:lnTo>
                  <a:pt x="79014" y="5541410"/>
                </a:lnTo>
                <a:lnTo>
                  <a:pt x="66722" y="5553315"/>
                </a:lnTo>
                <a:lnTo>
                  <a:pt x="55738" y="5565379"/>
                </a:lnTo>
                <a:lnTo>
                  <a:pt x="50247" y="5571412"/>
                </a:lnTo>
                <a:lnTo>
                  <a:pt x="45681" y="5577334"/>
                </a:lnTo>
                <a:lnTo>
                  <a:pt x="42423" y="5583416"/>
                </a:lnTo>
                <a:lnTo>
                  <a:pt x="40248" y="5588737"/>
                </a:lnTo>
                <a:lnTo>
                  <a:pt x="34555" y="5586252"/>
                </a:lnTo>
                <a:lnTo>
                  <a:pt x="29943" y="5583004"/>
                </a:lnTo>
                <a:lnTo>
                  <a:pt x="28493" y="5579697"/>
                </a:lnTo>
                <a:lnTo>
                  <a:pt x="28120" y="5575629"/>
                </a:lnTo>
                <a:lnTo>
                  <a:pt x="29984" y="5571610"/>
                </a:lnTo>
                <a:lnTo>
                  <a:pt x="31462" y="5567321"/>
                </a:lnTo>
                <a:lnTo>
                  <a:pt x="35560" y="5563353"/>
                </a:lnTo>
                <a:lnTo>
                  <a:pt x="39274" y="5559114"/>
                </a:lnTo>
                <a:lnTo>
                  <a:pt x="43756" y="5555416"/>
                </a:lnTo>
                <a:lnTo>
                  <a:pt x="49162" y="5551609"/>
                </a:lnTo>
                <a:lnTo>
                  <a:pt x="60900" y="5543885"/>
                </a:lnTo>
                <a:lnTo>
                  <a:pt x="71244" y="5538223"/>
                </a:lnTo>
                <a:lnTo>
                  <a:pt x="80664" y="5532671"/>
                </a:lnTo>
                <a:lnTo>
                  <a:pt x="77817" y="5531429"/>
                </a:lnTo>
                <a:lnTo>
                  <a:pt x="73661" y="5530025"/>
                </a:lnTo>
                <a:lnTo>
                  <a:pt x="67585" y="5527269"/>
                </a:lnTo>
                <a:lnTo>
                  <a:pt x="63430" y="5525866"/>
                </a:lnTo>
                <a:lnTo>
                  <a:pt x="61821" y="5523210"/>
                </a:lnTo>
                <a:lnTo>
                  <a:pt x="60525" y="5519251"/>
                </a:lnTo>
                <a:close/>
                <a:moveTo>
                  <a:pt x="4310604" y="5434304"/>
                </a:moveTo>
                <a:lnTo>
                  <a:pt x="4309153" y="5440401"/>
                </a:lnTo>
                <a:lnTo>
                  <a:pt x="4309224" y="5445989"/>
                </a:lnTo>
                <a:lnTo>
                  <a:pt x="4311543" y="5449994"/>
                </a:lnTo>
                <a:lnTo>
                  <a:pt x="4313062" y="5453436"/>
                </a:lnTo>
                <a:lnTo>
                  <a:pt x="4316664" y="5455974"/>
                </a:lnTo>
                <a:lnTo>
                  <a:pt x="4319866" y="5458228"/>
                </a:lnTo>
                <a:lnTo>
                  <a:pt x="4327956" y="5461553"/>
                </a:lnTo>
                <a:lnTo>
                  <a:pt x="4335485" y="5465272"/>
                </a:lnTo>
                <a:lnTo>
                  <a:pt x="4337724" y="5467642"/>
                </a:lnTo>
                <a:lnTo>
                  <a:pt x="4339564" y="5469728"/>
                </a:lnTo>
                <a:lnTo>
                  <a:pt x="4340520" y="5473567"/>
                </a:lnTo>
                <a:lnTo>
                  <a:pt x="4339392" y="5478308"/>
                </a:lnTo>
                <a:lnTo>
                  <a:pt x="4336738" y="5483559"/>
                </a:lnTo>
                <a:lnTo>
                  <a:pt x="4331679" y="5491070"/>
                </a:lnTo>
                <a:lnTo>
                  <a:pt x="4339296" y="5488524"/>
                </a:lnTo>
                <a:lnTo>
                  <a:pt x="4344506" y="5488238"/>
                </a:lnTo>
                <a:lnTo>
                  <a:pt x="4349315" y="5487671"/>
                </a:lnTo>
                <a:lnTo>
                  <a:pt x="4353403" y="5488175"/>
                </a:lnTo>
                <a:lnTo>
                  <a:pt x="4355804" y="5489867"/>
                </a:lnTo>
                <a:lnTo>
                  <a:pt x="4358206" y="5491558"/>
                </a:lnTo>
                <a:lnTo>
                  <a:pt x="4360047" y="5493645"/>
                </a:lnTo>
                <a:lnTo>
                  <a:pt x="4360764" y="5496522"/>
                </a:lnTo>
                <a:lnTo>
                  <a:pt x="4361638" y="5502674"/>
                </a:lnTo>
                <a:lnTo>
                  <a:pt x="4361547" y="5508939"/>
                </a:lnTo>
                <a:lnTo>
                  <a:pt x="4361057" y="5514923"/>
                </a:lnTo>
                <a:lnTo>
                  <a:pt x="4363376" y="5518929"/>
                </a:lnTo>
                <a:lnTo>
                  <a:pt x="4357604" y="5519610"/>
                </a:lnTo>
                <a:lnTo>
                  <a:pt x="4354478" y="5518992"/>
                </a:lnTo>
                <a:lnTo>
                  <a:pt x="4349992" y="5518205"/>
                </a:lnTo>
                <a:lnTo>
                  <a:pt x="4346305" y="5517982"/>
                </a:lnTo>
                <a:lnTo>
                  <a:pt x="4340939" y="5514995"/>
                </a:lnTo>
                <a:lnTo>
                  <a:pt x="4336297" y="5510934"/>
                </a:lnTo>
                <a:lnTo>
                  <a:pt x="4333180" y="5506364"/>
                </a:lnTo>
                <a:lnTo>
                  <a:pt x="4330783" y="5500722"/>
                </a:lnTo>
                <a:lnTo>
                  <a:pt x="4325829" y="5490114"/>
                </a:lnTo>
                <a:lnTo>
                  <a:pt x="4323270" y="5485150"/>
                </a:lnTo>
                <a:lnTo>
                  <a:pt x="4320315" y="5479902"/>
                </a:lnTo>
                <a:lnTo>
                  <a:pt x="4315834" y="5475165"/>
                </a:lnTo>
                <a:lnTo>
                  <a:pt x="4310629" y="5471500"/>
                </a:lnTo>
                <a:lnTo>
                  <a:pt x="4306943" y="5471276"/>
                </a:lnTo>
                <a:lnTo>
                  <a:pt x="4303579" y="5469698"/>
                </a:lnTo>
                <a:lnTo>
                  <a:pt x="4298930" y="5469589"/>
                </a:lnTo>
                <a:lnTo>
                  <a:pt x="4293882" y="5469197"/>
                </a:lnTo>
                <a:lnTo>
                  <a:pt x="4289071" y="5469766"/>
                </a:lnTo>
                <a:lnTo>
                  <a:pt x="4282900" y="5470165"/>
                </a:lnTo>
                <a:lnTo>
                  <a:pt x="4275606" y="5471356"/>
                </a:lnTo>
                <a:lnTo>
                  <a:pt x="4269114" y="5473109"/>
                </a:lnTo>
                <a:lnTo>
                  <a:pt x="4276573" y="5467291"/>
                </a:lnTo>
                <a:lnTo>
                  <a:pt x="4280425" y="5462887"/>
                </a:lnTo>
                <a:lnTo>
                  <a:pt x="4283880" y="5458199"/>
                </a:lnTo>
                <a:lnTo>
                  <a:pt x="4286210" y="5454303"/>
                </a:lnTo>
                <a:lnTo>
                  <a:pt x="4289664" y="5449616"/>
                </a:lnTo>
                <a:lnTo>
                  <a:pt x="4293916" y="5445492"/>
                </a:lnTo>
                <a:lnTo>
                  <a:pt x="4300417" y="5439787"/>
                </a:lnTo>
                <a:close/>
                <a:moveTo>
                  <a:pt x="4283278" y="5414813"/>
                </a:moveTo>
                <a:lnTo>
                  <a:pt x="4289101" y="5415202"/>
                </a:lnTo>
                <a:lnTo>
                  <a:pt x="4293343" y="5416705"/>
                </a:lnTo>
                <a:lnTo>
                  <a:pt x="4297059" y="5418578"/>
                </a:lnTo>
                <a:lnTo>
                  <a:pt x="4300117" y="5421476"/>
                </a:lnTo>
                <a:lnTo>
                  <a:pt x="4305310" y="5427360"/>
                </a:lnTo>
                <a:lnTo>
                  <a:pt x="4299632" y="5428554"/>
                </a:lnTo>
                <a:lnTo>
                  <a:pt x="4294477" y="5429376"/>
                </a:lnTo>
                <a:lnTo>
                  <a:pt x="4288796" y="5430572"/>
                </a:lnTo>
                <a:lnTo>
                  <a:pt x="4283244" y="5431114"/>
                </a:lnTo>
                <a:lnTo>
                  <a:pt x="4277960" y="5432590"/>
                </a:lnTo>
                <a:lnTo>
                  <a:pt x="4273746" y="5435558"/>
                </a:lnTo>
                <a:lnTo>
                  <a:pt x="4271638" y="5437042"/>
                </a:lnTo>
                <a:lnTo>
                  <a:pt x="4270329" y="5439087"/>
                </a:lnTo>
                <a:lnTo>
                  <a:pt x="4267577" y="5443830"/>
                </a:lnTo>
                <a:lnTo>
                  <a:pt x="4261782" y="5447912"/>
                </a:lnTo>
                <a:lnTo>
                  <a:pt x="4260330" y="5448374"/>
                </a:lnTo>
                <a:lnTo>
                  <a:pt x="4260060" y="5447442"/>
                </a:lnTo>
                <a:lnTo>
                  <a:pt x="4260702" y="5444183"/>
                </a:lnTo>
                <a:lnTo>
                  <a:pt x="4263452" y="5439440"/>
                </a:lnTo>
                <a:lnTo>
                  <a:pt x="4266586" y="5432742"/>
                </a:lnTo>
                <a:lnTo>
                  <a:pt x="4269195" y="5426416"/>
                </a:lnTo>
                <a:lnTo>
                  <a:pt x="4269709" y="5423809"/>
                </a:lnTo>
                <a:lnTo>
                  <a:pt x="4269695" y="5421573"/>
                </a:lnTo>
                <a:lnTo>
                  <a:pt x="4268628" y="5420080"/>
                </a:lnTo>
                <a:lnTo>
                  <a:pt x="4266635" y="5418676"/>
                </a:lnTo>
                <a:lnTo>
                  <a:pt x="4275350" y="5415906"/>
                </a:lnTo>
                <a:close/>
                <a:moveTo>
                  <a:pt x="4543553" y="5357242"/>
                </a:moveTo>
                <a:lnTo>
                  <a:pt x="4547235" y="5357455"/>
                </a:lnTo>
                <a:lnTo>
                  <a:pt x="4550188" y="5358742"/>
                </a:lnTo>
                <a:lnTo>
                  <a:pt x="4552182" y="5360146"/>
                </a:lnTo>
                <a:lnTo>
                  <a:pt x="4553611" y="5361945"/>
                </a:lnTo>
                <a:lnTo>
                  <a:pt x="4555438" y="5364026"/>
                </a:lnTo>
                <a:lnTo>
                  <a:pt x="4555180" y="5367015"/>
                </a:lnTo>
                <a:lnTo>
                  <a:pt x="4554920" y="5370003"/>
                </a:lnTo>
                <a:lnTo>
                  <a:pt x="4552314" y="5376890"/>
                </a:lnTo>
                <a:lnTo>
                  <a:pt x="4548746" y="5383893"/>
                </a:lnTo>
                <a:lnTo>
                  <a:pt x="4536223" y="5389345"/>
                </a:lnTo>
                <a:lnTo>
                  <a:pt x="4528271" y="5393260"/>
                </a:lnTo>
                <a:lnTo>
                  <a:pt x="4519429" y="5398926"/>
                </a:lnTo>
                <a:lnTo>
                  <a:pt x="4526938" y="5389148"/>
                </a:lnTo>
                <a:lnTo>
                  <a:pt x="4529776" y="5383220"/>
                </a:lnTo>
                <a:lnTo>
                  <a:pt x="4531233" y="5381072"/>
                </a:lnTo>
                <a:lnTo>
                  <a:pt x="4531327" y="5378761"/>
                </a:lnTo>
                <a:lnTo>
                  <a:pt x="4531820" y="5376730"/>
                </a:lnTo>
                <a:lnTo>
                  <a:pt x="4530225" y="5375608"/>
                </a:lnTo>
                <a:lnTo>
                  <a:pt x="4527037" y="5373363"/>
                </a:lnTo>
                <a:lnTo>
                  <a:pt x="4522725" y="5371910"/>
                </a:lnTo>
                <a:lnTo>
                  <a:pt x="4517380" y="5368939"/>
                </a:lnTo>
                <a:lnTo>
                  <a:pt x="4511237" y="5365407"/>
                </a:lnTo>
                <a:lnTo>
                  <a:pt x="4519986" y="5362052"/>
                </a:lnTo>
                <a:lnTo>
                  <a:pt x="4527608" y="5359491"/>
                </a:lnTo>
                <a:lnTo>
                  <a:pt x="4533541" y="5358119"/>
                </a:lnTo>
                <a:lnTo>
                  <a:pt x="4539310" y="5357423"/>
                </a:lnTo>
                <a:close/>
                <a:moveTo>
                  <a:pt x="4642" y="5330915"/>
                </a:moveTo>
                <a:lnTo>
                  <a:pt x="10149" y="5330948"/>
                </a:lnTo>
                <a:lnTo>
                  <a:pt x="15902" y="5331923"/>
                </a:lnTo>
                <a:lnTo>
                  <a:pt x="14759" y="5334964"/>
                </a:lnTo>
                <a:lnTo>
                  <a:pt x="12276" y="5337830"/>
                </a:lnTo>
                <a:lnTo>
                  <a:pt x="9545" y="5339753"/>
                </a:lnTo>
                <a:lnTo>
                  <a:pt x="4533" y="5341607"/>
                </a:lnTo>
                <a:lnTo>
                  <a:pt x="0" y="5342592"/>
                </a:lnTo>
                <a:lnTo>
                  <a:pt x="0" y="5332266"/>
                </a:lnTo>
                <a:close/>
                <a:moveTo>
                  <a:pt x="4497116" y="5325437"/>
                </a:moveTo>
                <a:lnTo>
                  <a:pt x="4499304" y="5326195"/>
                </a:lnTo>
                <a:lnTo>
                  <a:pt x="4502452" y="5326848"/>
                </a:lnTo>
                <a:lnTo>
                  <a:pt x="4505457" y="5328179"/>
                </a:lnTo>
                <a:lnTo>
                  <a:pt x="4506938" y="5330007"/>
                </a:lnTo>
                <a:lnTo>
                  <a:pt x="4508274" y="5332512"/>
                </a:lnTo>
                <a:lnTo>
                  <a:pt x="4510164" y="5334627"/>
                </a:lnTo>
                <a:lnTo>
                  <a:pt x="4509979" y="5337629"/>
                </a:lnTo>
                <a:lnTo>
                  <a:pt x="4509239" y="5341021"/>
                </a:lnTo>
                <a:lnTo>
                  <a:pt x="4511019" y="5341491"/>
                </a:lnTo>
                <a:lnTo>
                  <a:pt x="4512537" y="5340996"/>
                </a:lnTo>
                <a:lnTo>
                  <a:pt x="4517651" y="5339116"/>
                </a:lnTo>
                <a:lnTo>
                  <a:pt x="4530400" y="5332437"/>
                </a:lnTo>
                <a:lnTo>
                  <a:pt x="4532030" y="5333585"/>
                </a:lnTo>
                <a:lnTo>
                  <a:pt x="4533254" y="5334447"/>
                </a:lnTo>
                <a:lnTo>
                  <a:pt x="4533661" y="5334734"/>
                </a:lnTo>
                <a:lnTo>
                  <a:pt x="4533365" y="5336092"/>
                </a:lnTo>
                <a:lnTo>
                  <a:pt x="4532365" y="5338518"/>
                </a:lnTo>
                <a:lnTo>
                  <a:pt x="4530253" y="5341729"/>
                </a:lnTo>
                <a:lnTo>
                  <a:pt x="4527326" y="5344365"/>
                </a:lnTo>
                <a:lnTo>
                  <a:pt x="4526326" y="5346792"/>
                </a:lnTo>
                <a:lnTo>
                  <a:pt x="4526029" y="5348149"/>
                </a:lnTo>
                <a:lnTo>
                  <a:pt x="4526289" y="5349115"/>
                </a:lnTo>
                <a:lnTo>
                  <a:pt x="4527105" y="5349689"/>
                </a:lnTo>
                <a:lnTo>
                  <a:pt x="4528736" y="5350838"/>
                </a:lnTo>
                <a:lnTo>
                  <a:pt x="4520140" y="5355743"/>
                </a:lnTo>
                <a:lnTo>
                  <a:pt x="4512802" y="5359187"/>
                </a:lnTo>
                <a:lnTo>
                  <a:pt x="4507687" y="5361066"/>
                </a:lnTo>
                <a:lnTo>
                  <a:pt x="4504650" y="5362057"/>
                </a:lnTo>
                <a:lnTo>
                  <a:pt x="4503427" y="5361196"/>
                </a:lnTo>
                <a:lnTo>
                  <a:pt x="4503315" y="5359551"/>
                </a:lnTo>
                <a:lnTo>
                  <a:pt x="4504610" y="5355767"/>
                </a:lnTo>
                <a:lnTo>
                  <a:pt x="4507017" y="5351200"/>
                </a:lnTo>
                <a:lnTo>
                  <a:pt x="4508278" y="5349739"/>
                </a:lnTo>
                <a:lnTo>
                  <a:pt x="4507611" y="5348486"/>
                </a:lnTo>
                <a:lnTo>
                  <a:pt x="4506648" y="5348589"/>
                </a:lnTo>
                <a:lnTo>
                  <a:pt x="4503609" y="5349581"/>
                </a:lnTo>
                <a:lnTo>
                  <a:pt x="4499309" y="5352034"/>
                </a:lnTo>
                <a:lnTo>
                  <a:pt x="4493752" y="5355948"/>
                </a:lnTo>
                <a:lnTo>
                  <a:pt x="4485451" y="5359497"/>
                </a:lnTo>
                <a:lnTo>
                  <a:pt x="4483376" y="5360383"/>
                </a:lnTo>
                <a:lnTo>
                  <a:pt x="4482006" y="5360201"/>
                </a:lnTo>
                <a:lnTo>
                  <a:pt x="4481598" y="5359913"/>
                </a:lnTo>
                <a:lnTo>
                  <a:pt x="4481189" y="5359626"/>
                </a:lnTo>
                <a:lnTo>
                  <a:pt x="4482189" y="5357199"/>
                </a:lnTo>
                <a:lnTo>
                  <a:pt x="4484857" y="5353597"/>
                </a:lnTo>
                <a:lnTo>
                  <a:pt x="4489451" y="5349788"/>
                </a:lnTo>
                <a:lnTo>
                  <a:pt x="4493898" y="5346656"/>
                </a:lnTo>
                <a:lnTo>
                  <a:pt x="4498751" y="5343812"/>
                </a:lnTo>
                <a:lnTo>
                  <a:pt x="4494563" y="5339297"/>
                </a:lnTo>
                <a:lnTo>
                  <a:pt x="4492560" y="5335538"/>
                </a:lnTo>
                <a:lnTo>
                  <a:pt x="4491373" y="5332354"/>
                </a:lnTo>
                <a:lnTo>
                  <a:pt x="4491558" y="5329351"/>
                </a:lnTo>
                <a:lnTo>
                  <a:pt x="4491447" y="5327707"/>
                </a:lnTo>
                <a:lnTo>
                  <a:pt x="4493113" y="5326533"/>
                </a:lnTo>
                <a:lnTo>
                  <a:pt x="4494225" y="5325751"/>
                </a:lnTo>
                <a:close/>
                <a:moveTo>
                  <a:pt x="4494351" y="5296277"/>
                </a:moveTo>
                <a:lnTo>
                  <a:pt x="4496864" y="5297251"/>
                </a:lnTo>
                <a:lnTo>
                  <a:pt x="4499770" y="5298498"/>
                </a:lnTo>
                <a:lnTo>
                  <a:pt x="4501540" y="5300544"/>
                </a:lnTo>
                <a:lnTo>
                  <a:pt x="4503383" y="5305831"/>
                </a:lnTo>
                <a:lnTo>
                  <a:pt x="4494071" y="5309646"/>
                </a:lnTo>
                <a:lnTo>
                  <a:pt x="4487980" y="5311740"/>
                </a:lnTo>
                <a:lnTo>
                  <a:pt x="4485111" y="5312113"/>
                </a:lnTo>
                <a:lnTo>
                  <a:pt x="4483765" y="5311964"/>
                </a:lnTo>
                <a:lnTo>
                  <a:pt x="4481428" y="5310318"/>
                </a:lnTo>
                <a:lnTo>
                  <a:pt x="4479656" y="5308272"/>
                </a:lnTo>
                <a:lnTo>
                  <a:pt x="4479018" y="5305429"/>
                </a:lnTo>
                <a:lnTo>
                  <a:pt x="4477813" y="5302985"/>
                </a:lnTo>
                <a:lnTo>
                  <a:pt x="4476219" y="5300265"/>
                </a:lnTo>
                <a:lnTo>
                  <a:pt x="4484222" y="5297923"/>
                </a:lnTo>
                <a:lnTo>
                  <a:pt x="4490136" y="5296502"/>
                </a:lnTo>
                <a:close/>
                <a:moveTo>
                  <a:pt x="4495217" y="5275965"/>
                </a:moveTo>
                <a:lnTo>
                  <a:pt x="4499740" y="5276057"/>
                </a:lnTo>
                <a:lnTo>
                  <a:pt x="4502936" y="5275990"/>
                </a:lnTo>
                <a:lnTo>
                  <a:pt x="4502612" y="5277310"/>
                </a:lnTo>
                <a:lnTo>
                  <a:pt x="4503775" y="5278128"/>
                </a:lnTo>
                <a:lnTo>
                  <a:pt x="4502972" y="5281426"/>
                </a:lnTo>
                <a:lnTo>
                  <a:pt x="4493414" y="5287064"/>
                </a:lnTo>
                <a:lnTo>
                  <a:pt x="4485277" y="5290610"/>
                </a:lnTo>
                <a:lnTo>
                  <a:pt x="4479335" y="5292611"/>
                </a:lnTo>
                <a:lnTo>
                  <a:pt x="4474814" y="5292518"/>
                </a:lnTo>
                <a:lnTo>
                  <a:pt x="4472326" y="5291539"/>
                </a:lnTo>
                <a:lnTo>
                  <a:pt x="4470388" y="5290174"/>
                </a:lnTo>
                <a:lnTo>
                  <a:pt x="4470095" y="5287649"/>
                </a:lnTo>
                <a:lnTo>
                  <a:pt x="4468865" y="5285238"/>
                </a:lnTo>
                <a:lnTo>
                  <a:pt x="4483883" y="5279578"/>
                </a:lnTo>
                <a:lnTo>
                  <a:pt x="4489824" y="5277578"/>
                </a:lnTo>
                <a:close/>
                <a:moveTo>
                  <a:pt x="4360622" y="5272397"/>
                </a:moveTo>
                <a:lnTo>
                  <a:pt x="4373041" y="5273413"/>
                </a:lnTo>
                <a:lnTo>
                  <a:pt x="4386277" y="5275004"/>
                </a:lnTo>
                <a:lnTo>
                  <a:pt x="4392143" y="5276042"/>
                </a:lnTo>
                <a:lnTo>
                  <a:pt x="4395954" y="5277953"/>
                </a:lnTo>
                <a:lnTo>
                  <a:pt x="4399217" y="5280250"/>
                </a:lnTo>
                <a:lnTo>
                  <a:pt x="4399608" y="5282847"/>
                </a:lnTo>
                <a:lnTo>
                  <a:pt x="4399734" y="5284481"/>
                </a:lnTo>
                <a:lnTo>
                  <a:pt x="4398496" y="5285927"/>
                </a:lnTo>
                <a:lnTo>
                  <a:pt x="4395325" y="5289882"/>
                </a:lnTo>
                <a:lnTo>
                  <a:pt x="4388742" y="5294519"/>
                </a:lnTo>
                <a:lnTo>
                  <a:pt x="4379835" y="5299069"/>
                </a:lnTo>
                <a:lnTo>
                  <a:pt x="4378342" y="5297248"/>
                </a:lnTo>
                <a:lnTo>
                  <a:pt x="4380131" y="5295414"/>
                </a:lnTo>
                <a:lnTo>
                  <a:pt x="4382061" y="5292906"/>
                </a:lnTo>
                <a:lnTo>
                  <a:pt x="4387548" y="5289042"/>
                </a:lnTo>
                <a:lnTo>
                  <a:pt x="4386043" y="5289528"/>
                </a:lnTo>
                <a:lnTo>
                  <a:pt x="4384272" y="5289052"/>
                </a:lnTo>
                <a:lnTo>
                  <a:pt x="4381120" y="5290699"/>
                </a:lnTo>
                <a:lnTo>
                  <a:pt x="4377825" y="5293018"/>
                </a:lnTo>
                <a:lnTo>
                  <a:pt x="4377685" y="5293691"/>
                </a:lnTo>
                <a:lnTo>
                  <a:pt x="4377137" y="5294078"/>
                </a:lnTo>
                <a:lnTo>
                  <a:pt x="4372212" y="5295247"/>
                </a:lnTo>
                <a:lnTo>
                  <a:pt x="4369075" y="5294586"/>
                </a:lnTo>
                <a:lnTo>
                  <a:pt x="4366345" y="5294210"/>
                </a:lnTo>
                <a:lnTo>
                  <a:pt x="4364307" y="5292775"/>
                </a:lnTo>
                <a:lnTo>
                  <a:pt x="4362676" y="5291626"/>
                </a:lnTo>
                <a:lnTo>
                  <a:pt x="4361736" y="5289417"/>
                </a:lnTo>
                <a:lnTo>
                  <a:pt x="4359854" y="5284999"/>
                </a:lnTo>
                <a:lnTo>
                  <a:pt x="4358521" y="5280195"/>
                </a:lnTo>
                <a:lnTo>
                  <a:pt x="4356088" y="5276164"/>
                </a:lnTo>
                <a:lnTo>
                  <a:pt x="4354599" y="5274341"/>
                </a:lnTo>
                <a:lnTo>
                  <a:pt x="4352419" y="5273580"/>
                </a:lnTo>
                <a:lnTo>
                  <a:pt x="4349282" y="5272916"/>
                </a:lnTo>
                <a:lnTo>
                  <a:pt x="4350788" y="5272431"/>
                </a:lnTo>
                <a:close/>
                <a:moveTo>
                  <a:pt x="4493106" y="5235053"/>
                </a:moveTo>
                <a:lnTo>
                  <a:pt x="4491301" y="5240814"/>
                </a:lnTo>
                <a:lnTo>
                  <a:pt x="4489093" y="5246298"/>
                </a:lnTo>
                <a:lnTo>
                  <a:pt x="4483802" y="5255075"/>
                </a:lnTo>
                <a:lnTo>
                  <a:pt x="4479862" y="5264024"/>
                </a:lnTo>
                <a:lnTo>
                  <a:pt x="4477260" y="5269223"/>
                </a:lnTo>
                <a:lnTo>
                  <a:pt x="4476249" y="5275547"/>
                </a:lnTo>
                <a:lnTo>
                  <a:pt x="4468552" y="5278724"/>
                </a:lnTo>
                <a:lnTo>
                  <a:pt x="4463628" y="5279946"/>
                </a:lnTo>
                <a:lnTo>
                  <a:pt x="4461723" y="5280165"/>
                </a:lnTo>
                <a:lnTo>
                  <a:pt x="4460928" y="5279604"/>
                </a:lnTo>
                <a:lnTo>
                  <a:pt x="4460441" y="5277701"/>
                </a:lnTo>
                <a:lnTo>
                  <a:pt x="4460824" y="5274063"/>
                </a:lnTo>
                <a:lnTo>
                  <a:pt x="4462004" y="5270987"/>
                </a:lnTo>
                <a:lnTo>
                  <a:pt x="4466742" y="5262600"/>
                </a:lnTo>
                <a:lnTo>
                  <a:pt x="4468077" y="5258852"/>
                </a:lnTo>
                <a:lnTo>
                  <a:pt x="4469416" y="5255104"/>
                </a:lnTo>
                <a:lnTo>
                  <a:pt x="4468931" y="5253199"/>
                </a:lnTo>
                <a:lnTo>
                  <a:pt x="4468845" y="5251577"/>
                </a:lnTo>
                <a:lnTo>
                  <a:pt x="4466541" y="5251516"/>
                </a:lnTo>
                <a:lnTo>
                  <a:pt x="4465587" y="5251626"/>
                </a:lnTo>
                <a:lnTo>
                  <a:pt x="4462727" y="5251957"/>
                </a:lnTo>
                <a:lnTo>
                  <a:pt x="4456695" y="5253959"/>
                </a:lnTo>
                <a:lnTo>
                  <a:pt x="4447488" y="5257637"/>
                </a:lnTo>
                <a:lnTo>
                  <a:pt x="4434241" y="5264721"/>
                </a:lnTo>
                <a:lnTo>
                  <a:pt x="4440344" y="5260423"/>
                </a:lnTo>
                <a:lnTo>
                  <a:pt x="4445893" y="5256514"/>
                </a:lnTo>
                <a:lnTo>
                  <a:pt x="4462470" y="5247086"/>
                </a:lnTo>
                <a:lnTo>
                  <a:pt x="4470879" y="5242847"/>
                </a:lnTo>
                <a:lnTo>
                  <a:pt x="4479130" y="5239282"/>
                </a:lnTo>
                <a:lnTo>
                  <a:pt x="4486675" y="5236775"/>
                </a:lnTo>
                <a:close/>
                <a:moveTo>
                  <a:pt x="4175864" y="5209484"/>
                </a:moveTo>
                <a:lnTo>
                  <a:pt x="4180750" y="5209890"/>
                </a:lnTo>
                <a:lnTo>
                  <a:pt x="4181922" y="5210715"/>
                </a:lnTo>
                <a:lnTo>
                  <a:pt x="4182163" y="5211645"/>
                </a:lnTo>
                <a:lnTo>
                  <a:pt x="4181719" y="5213607"/>
                </a:lnTo>
                <a:lnTo>
                  <a:pt x="4182204" y="5215464"/>
                </a:lnTo>
                <a:lnTo>
                  <a:pt x="4175163" y="5216575"/>
                </a:lnTo>
                <a:lnTo>
                  <a:pt x="4168512" y="5217959"/>
                </a:lnTo>
                <a:lnTo>
                  <a:pt x="4153596" y="5221866"/>
                </a:lnTo>
                <a:lnTo>
                  <a:pt x="4147632" y="5222217"/>
                </a:lnTo>
                <a:lnTo>
                  <a:pt x="4142449" y="5223119"/>
                </a:lnTo>
                <a:lnTo>
                  <a:pt x="4141278" y="5222294"/>
                </a:lnTo>
                <a:lnTo>
                  <a:pt x="4139716" y="5221194"/>
                </a:lnTo>
                <a:lnTo>
                  <a:pt x="4140013" y="5219886"/>
                </a:lnTo>
                <a:lnTo>
                  <a:pt x="4139381" y="5218681"/>
                </a:lnTo>
                <a:lnTo>
                  <a:pt x="4156990" y="5212879"/>
                </a:lnTo>
                <a:lnTo>
                  <a:pt x="4164178" y="5211114"/>
                </a:lnTo>
                <a:lnTo>
                  <a:pt x="4170829" y="5209730"/>
                </a:lnTo>
                <a:close/>
                <a:moveTo>
                  <a:pt x="4403057" y="5171637"/>
                </a:moveTo>
                <a:lnTo>
                  <a:pt x="4400152" y="5174230"/>
                </a:lnTo>
                <a:lnTo>
                  <a:pt x="4394274" y="5177822"/>
                </a:lnTo>
                <a:lnTo>
                  <a:pt x="4382131" y="5184730"/>
                </a:lnTo>
                <a:lnTo>
                  <a:pt x="4376803" y="5187936"/>
                </a:lnTo>
                <a:lnTo>
                  <a:pt x="4371474" y="5191141"/>
                </a:lnTo>
                <a:lnTo>
                  <a:pt x="4368020" y="5194120"/>
                </a:lnTo>
                <a:lnTo>
                  <a:pt x="4367312" y="5195166"/>
                </a:lnTo>
                <a:lnTo>
                  <a:pt x="4366443" y="5196875"/>
                </a:lnTo>
                <a:lnTo>
                  <a:pt x="4358850" y="5200031"/>
                </a:lnTo>
                <a:lnTo>
                  <a:pt x="4353226" y="5200707"/>
                </a:lnTo>
                <a:lnTo>
                  <a:pt x="4349087" y="5200884"/>
                </a:lnTo>
                <a:lnTo>
                  <a:pt x="4346979" y="5200177"/>
                </a:lnTo>
                <a:lnTo>
                  <a:pt x="4345035" y="5198808"/>
                </a:lnTo>
                <a:lnTo>
                  <a:pt x="4343253" y="5196778"/>
                </a:lnTo>
                <a:lnTo>
                  <a:pt x="4342499" y="5192380"/>
                </a:lnTo>
                <a:lnTo>
                  <a:pt x="4352678" y="5187951"/>
                </a:lnTo>
                <a:lnTo>
                  <a:pt x="4361596" y="5184955"/>
                </a:lnTo>
                <a:lnTo>
                  <a:pt x="4374973" y="5180464"/>
                </a:lnTo>
                <a:lnTo>
                  <a:pt x="4388580" y="5176903"/>
                </a:lnTo>
                <a:lnTo>
                  <a:pt x="4395625" y="5174133"/>
                </a:lnTo>
                <a:close/>
                <a:moveTo>
                  <a:pt x="4163242" y="5167412"/>
                </a:moveTo>
                <a:lnTo>
                  <a:pt x="4166142" y="5168680"/>
                </a:lnTo>
                <a:lnTo>
                  <a:pt x="4168333" y="5170997"/>
                </a:lnTo>
                <a:lnTo>
                  <a:pt x="4169976" y="5173699"/>
                </a:lnTo>
                <a:lnTo>
                  <a:pt x="4172168" y="5176016"/>
                </a:lnTo>
                <a:lnTo>
                  <a:pt x="4174359" y="5178332"/>
                </a:lnTo>
                <a:lnTo>
                  <a:pt x="4163545" y="5181538"/>
                </a:lnTo>
                <a:lnTo>
                  <a:pt x="4157349" y="5182590"/>
                </a:lnTo>
                <a:lnTo>
                  <a:pt x="4152024" y="5181930"/>
                </a:lnTo>
                <a:lnTo>
                  <a:pt x="4148186" y="5180773"/>
                </a:lnTo>
                <a:lnTo>
                  <a:pt x="4145446" y="5178843"/>
                </a:lnTo>
                <a:lnTo>
                  <a:pt x="4144195" y="5176416"/>
                </a:lnTo>
                <a:lnTo>
                  <a:pt x="4142553" y="5173713"/>
                </a:lnTo>
                <a:lnTo>
                  <a:pt x="4140515" y="5170735"/>
                </a:lnTo>
                <a:lnTo>
                  <a:pt x="4149687" y="5168688"/>
                </a:lnTo>
                <a:lnTo>
                  <a:pt x="4157210" y="5167801"/>
                </a:lnTo>
                <a:close/>
                <a:moveTo>
                  <a:pt x="4420388" y="5166690"/>
                </a:moveTo>
                <a:lnTo>
                  <a:pt x="4427203" y="5166913"/>
                </a:lnTo>
                <a:lnTo>
                  <a:pt x="4432645" y="5169220"/>
                </a:lnTo>
                <a:lnTo>
                  <a:pt x="4438630" y="5171146"/>
                </a:lnTo>
                <a:lnTo>
                  <a:pt x="4444615" y="5173071"/>
                </a:lnTo>
                <a:lnTo>
                  <a:pt x="4449369" y="5176421"/>
                </a:lnTo>
                <a:lnTo>
                  <a:pt x="4452500" y="5180914"/>
                </a:lnTo>
                <a:lnTo>
                  <a:pt x="4455234" y="5185128"/>
                </a:lnTo>
                <a:lnTo>
                  <a:pt x="4457031" y="5189444"/>
                </a:lnTo>
                <a:lnTo>
                  <a:pt x="4458142" y="5194802"/>
                </a:lnTo>
                <a:lnTo>
                  <a:pt x="4456980" y="5200085"/>
                </a:lnTo>
                <a:lnTo>
                  <a:pt x="4454880" y="5205471"/>
                </a:lnTo>
                <a:lnTo>
                  <a:pt x="4450363" y="5211444"/>
                </a:lnTo>
                <a:lnTo>
                  <a:pt x="4443032" y="5217723"/>
                </a:lnTo>
                <a:lnTo>
                  <a:pt x="4435159" y="5224383"/>
                </a:lnTo>
                <a:lnTo>
                  <a:pt x="4424223" y="5230410"/>
                </a:lnTo>
                <a:lnTo>
                  <a:pt x="4424064" y="5239452"/>
                </a:lnTo>
                <a:lnTo>
                  <a:pt x="4424488" y="5245852"/>
                </a:lnTo>
                <a:lnTo>
                  <a:pt x="4424912" y="5252253"/>
                </a:lnTo>
                <a:lnTo>
                  <a:pt x="4424581" y="5255834"/>
                </a:lnTo>
                <a:lnTo>
                  <a:pt x="4423960" y="5260736"/>
                </a:lnTo>
                <a:lnTo>
                  <a:pt x="4416207" y="5260614"/>
                </a:lnTo>
                <a:lnTo>
                  <a:pt x="4409141" y="5259452"/>
                </a:lnTo>
                <a:lnTo>
                  <a:pt x="4402760" y="5257248"/>
                </a:lnTo>
                <a:lnTo>
                  <a:pt x="4397462" y="5254279"/>
                </a:lnTo>
                <a:lnTo>
                  <a:pt x="4392707" y="5250931"/>
                </a:lnTo>
                <a:lnTo>
                  <a:pt x="4388347" y="5247861"/>
                </a:lnTo>
                <a:lnTo>
                  <a:pt x="4385216" y="5243367"/>
                </a:lnTo>
                <a:lnTo>
                  <a:pt x="4381546" y="5239254"/>
                </a:lnTo>
                <a:lnTo>
                  <a:pt x="4376367" y="5229506"/>
                </a:lnTo>
                <a:lnTo>
                  <a:pt x="4373459" y="5219832"/>
                </a:lnTo>
                <a:lnTo>
                  <a:pt x="4371346" y="5210715"/>
                </a:lnTo>
                <a:lnTo>
                  <a:pt x="4370130" y="5203757"/>
                </a:lnTo>
                <a:lnTo>
                  <a:pt x="4375901" y="5202483"/>
                </a:lnTo>
                <a:lnTo>
                  <a:pt x="4380050" y="5202353"/>
                </a:lnTo>
                <a:lnTo>
                  <a:pt x="4383907" y="5203543"/>
                </a:lnTo>
                <a:lnTo>
                  <a:pt x="4386680" y="5205498"/>
                </a:lnTo>
                <a:lnTo>
                  <a:pt x="4388518" y="5207553"/>
                </a:lnTo>
                <a:lnTo>
                  <a:pt x="4389666" y="5210651"/>
                </a:lnTo>
                <a:lnTo>
                  <a:pt x="4390883" y="5217609"/>
                </a:lnTo>
                <a:lnTo>
                  <a:pt x="4392350" y="5225507"/>
                </a:lnTo>
                <a:lnTo>
                  <a:pt x="4392878" y="5233507"/>
                </a:lnTo>
                <a:lnTo>
                  <a:pt x="4393698" y="5240186"/>
                </a:lnTo>
                <a:lnTo>
                  <a:pt x="4394306" y="5243665"/>
                </a:lnTo>
                <a:lnTo>
                  <a:pt x="4395204" y="5245823"/>
                </a:lnTo>
                <a:lnTo>
                  <a:pt x="4400580" y="5244270"/>
                </a:lnTo>
                <a:lnTo>
                  <a:pt x="4404766" y="5241880"/>
                </a:lnTo>
                <a:lnTo>
                  <a:pt x="4408413" y="5239870"/>
                </a:lnTo>
                <a:lnTo>
                  <a:pt x="4412203" y="5237200"/>
                </a:lnTo>
                <a:lnTo>
                  <a:pt x="4419389" y="5231582"/>
                </a:lnTo>
                <a:lnTo>
                  <a:pt x="4426177" y="5225685"/>
                </a:lnTo>
                <a:lnTo>
                  <a:pt x="4436836" y="5212597"/>
                </a:lnTo>
                <a:lnTo>
                  <a:pt x="4441750" y="5206904"/>
                </a:lnTo>
                <a:lnTo>
                  <a:pt x="4448540" y="5201006"/>
                </a:lnTo>
                <a:lnTo>
                  <a:pt x="4443559" y="5202839"/>
                </a:lnTo>
                <a:lnTo>
                  <a:pt x="4438183" y="5204392"/>
                </a:lnTo>
                <a:lnTo>
                  <a:pt x="4435514" y="5204039"/>
                </a:lnTo>
                <a:lnTo>
                  <a:pt x="4431908" y="5203787"/>
                </a:lnTo>
                <a:lnTo>
                  <a:pt x="4429531" y="5202113"/>
                </a:lnTo>
                <a:lnTo>
                  <a:pt x="4427152" y="5200439"/>
                </a:lnTo>
                <a:lnTo>
                  <a:pt x="4424167" y="5195284"/>
                </a:lnTo>
                <a:lnTo>
                  <a:pt x="4422013" y="5188429"/>
                </a:lnTo>
                <a:lnTo>
                  <a:pt x="4420007" y="5180912"/>
                </a:lnTo>
                <a:lnTo>
                  <a:pt x="4417059" y="5173498"/>
                </a:lnTo>
                <a:lnTo>
                  <a:pt x="4413968" y="5166745"/>
                </a:lnTo>
                <a:close/>
                <a:moveTo>
                  <a:pt x="4266385" y="5154595"/>
                </a:moveTo>
                <a:lnTo>
                  <a:pt x="4270443" y="5154600"/>
                </a:lnTo>
                <a:lnTo>
                  <a:pt x="4273588" y="5154673"/>
                </a:lnTo>
                <a:lnTo>
                  <a:pt x="4275215" y="5155817"/>
                </a:lnTo>
                <a:lnTo>
                  <a:pt x="4276434" y="5156676"/>
                </a:lnTo>
                <a:lnTo>
                  <a:pt x="4277046" y="5158534"/>
                </a:lnTo>
                <a:lnTo>
                  <a:pt x="4276843" y="5159821"/>
                </a:lnTo>
                <a:lnTo>
                  <a:pt x="4275737" y="5164035"/>
                </a:lnTo>
                <a:lnTo>
                  <a:pt x="4273713" y="5168320"/>
                </a:lnTo>
                <a:lnTo>
                  <a:pt x="4272300" y="5171605"/>
                </a:lnTo>
                <a:lnTo>
                  <a:pt x="4272304" y="5174463"/>
                </a:lnTo>
                <a:lnTo>
                  <a:pt x="4267234" y="5175173"/>
                </a:lnTo>
                <a:lnTo>
                  <a:pt x="4264188" y="5174457"/>
                </a:lnTo>
                <a:lnTo>
                  <a:pt x="4261551" y="5174025"/>
                </a:lnTo>
                <a:lnTo>
                  <a:pt x="4260331" y="5173166"/>
                </a:lnTo>
                <a:lnTo>
                  <a:pt x="4259718" y="5171309"/>
                </a:lnTo>
                <a:lnTo>
                  <a:pt x="4259005" y="5170094"/>
                </a:lnTo>
                <a:lnTo>
                  <a:pt x="4260926" y="5166452"/>
                </a:lnTo>
                <a:lnTo>
                  <a:pt x="4262342" y="5163166"/>
                </a:lnTo>
                <a:lnTo>
                  <a:pt x="4262845" y="5159951"/>
                </a:lnTo>
                <a:lnTo>
                  <a:pt x="4262639" y="5158379"/>
                </a:lnTo>
                <a:lnTo>
                  <a:pt x="4261420" y="5157521"/>
                </a:lnTo>
                <a:lnTo>
                  <a:pt x="4258781" y="5157090"/>
                </a:lnTo>
                <a:lnTo>
                  <a:pt x="4256141" y="5156659"/>
                </a:lnTo>
                <a:lnTo>
                  <a:pt x="4262228" y="5155235"/>
                </a:lnTo>
                <a:close/>
                <a:moveTo>
                  <a:pt x="4394270" y="5153840"/>
                </a:moveTo>
                <a:lnTo>
                  <a:pt x="4395987" y="5154289"/>
                </a:lnTo>
                <a:lnTo>
                  <a:pt x="4396626" y="5155498"/>
                </a:lnTo>
                <a:lnTo>
                  <a:pt x="4397759" y="5158573"/>
                </a:lnTo>
                <a:lnTo>
                  <a:pt x="4399970" y="5160888"/>
                </a:lnTo>
                <a:lnTo>
                  <a:pt x="4393302" y="5162265"/>
                </a:lnTo>
                <a:lnTo>
                  <a:pt x="4387568" y="5163538"/>
                </a:lnTo>
                <a:lnTo>
                  <a:pt x="4382077" y="5165744"/>
                </a:lnTo>
                <a:lnTo>
                  <a:pt x="4378060" y="5167468"/>
                </a:lnTo>
                <a:lnTo>
                  <a:pt x="4374287" y="5170125"/>
                </a:lnTo>
                <a:lnTo>
                  <a:pt x="4371985" y="5172299"/>
                </a:lnTo>
                <a:lnTo>
                  <a:pt x="4371008" y="5174647"/>
                </a:lnTo>
                <a:lnTo>
                  <a:pt x="4371353" y="5177169"/>
                </a:lnTo>
                <a:lnTo>
                  <a:pt x="4364977" y="5177233"/>
                </a:lnTo>
                <a:lnTo>
                  <a:pt x="4356448" y="5178815"/>
                </a:lnTo>
                <a:lnTo>
                  <a:pt x="4340173" y="5182533"/>
                </a:lnTo>
                <a:lnTo>
                  <a:pt x="4331642" y="5184116"/>
                </a:lnTo>
                <a:lnTo>
                  <a:pt x="4324727" y="5184560"/>
                </a:lnTo>
                <a:lnTo>
                  <a:pt x="4322080" y="5184213"/>
                </a:lnTo>
                <a:lnTo>
                  <a:pt x="4319430" y="5183865"/>
                </a:lnTo>
                <a:lnTo>
                  <a:pt x="4317860" y="5182759"/>
                </a:lnTo>
                <a:lnTo>
                  <a:pt x="4317367" y="5180893"/>
                </a:lnTo>
                <a:lnTo>
                  <a:pt x="4329029" y="5175446"/>
                </a:lnTo>
                <a:lnTo>
                  <a:pt x="4337705" y="5173208"/>
                </a:lnTo>
                <a:lnTo>
                  <a:pt x="4342903" y="5172313"/>
                </a:lnTo>
                <a:lnTo>
                  <a:pt x="4347270" y="5173110"/>
                </a:lnTo>
                <a:lnTo>
                  <a:pt x="4349772" y="5174114"/>
                </a:lnTo>
                <a:lnTo>
                  <a:pt x="4351736" y="5175497"/>
                </a:lnTo>
                <a:lnTo>
                  <a:pt x="4355708" y="5176017"/>
                </a:lnTo>
                <a:lnTo>
                  <a:pt x="4359827" y="5175882"/>
                </a:lnTo>
                <a:lnTo>
                  <a:pt x="4367765" y="5170845"/>
                </a:lnTo>
                <a:lnTo>
                  <a:pt x="4374917" y="5165256"/>
                </a:lnTo>
                <a:lnTo>
                  <a:pt x="4380992" y="5160425"/>
                </a:lnTo>
                <a:lnTo>
                  <a:pt x="4385740" y="5155421"/>
                </a:lnTo>
                <a:lnTo>
                  <a:pt x="4390544" y="5154250"/>
                </a:lnTo>
                <a:close/>
                <a:moveTo>
                  <a:pt x="4232230" y="5009609"/>
                </a:moveTo>
                <a:lnTo>
                  <a:pt x="4236494" y="5011048"/>
                </a:lnTo>
                <a:lnTo>
                  <a:pt x="4239648" y="5013269"/>
                </a:lnTo>
                <a:lnTo>
                  <a:pt x="4242248" y="5015880"/>
                </a:lnTo>
                <a:lnTo>
                  <a:pt x="4243735" y="5019275"/>
                </a:lnTo>
                <a:lnTo>
                  <a:pt x="4244273" y="5022783"/>
                </a:lnTo>
                <a:lnTo>
                  <a:pt x="4243861" y="5026405"/>
                </a:lnTo>
                <a:lnTo>
                  <a:pt x="4241369" y="5034822"/>
                </a:lnTo>
                <a:lnTo>
                  <a:pt x="4237768" y="5044022"/>
                </a:lnTo>
                <a:lnTo>
                  <a:pt x="4233539" y="5051996"/>
                </a:lnTo>
                <a:lnTo>
                  <a:pt x="4225565" y="5065941"/>
                </a:lnTo>
                <a:lnTo>
                  <a:pt x="4221140" y="5065170"/>
                </a:lnTo>
                <a:lnTo>
                  <a:pt x="4217986" y="5062949"/>
                </a:lnTo>
                <a:lnTo>
                  <a:pt x="4216571" y="5061170"/>
                </a:lnTo>
                <a:lnTo>
                  <a:pt x="4216265" y="5058609"/>
                </a:lnTo>
                <a:lnTo>
                  <a:pt x="4216679" y="5054986"/>
                </a:lnTo>
                <a:lnTo>
                  <a:pt x="4218040" y="5051251"/>
                </a:lnTo>
                <a:lnTo>
                  <a:pt x="4222269" y="5043276"/>
                </a:lnTo>
                <a:lnTo>
                  <a:pt x="4227608" y="5034519"/>
                </a:lnTo>
                <a:lnTo>
                  <a:pt x="4231602" y="5025597"/>
                </a:lnTo>
                <a:lnTo>
                  <a:pt x="4232966" y="5021862"/>
                </a:lnTo>
                <a:lnTo>
                  <a:pt x="4234094" y="5017180"/>
                </a:lnTo>
                <a:lnTo>
                  <a:pt x="4233162" y="5013395"/>
                </a:lnTo>
                <a:close/>
                <a:moveTo>
                  <a:pt x="5870226" y="4924718"/>
                </a:moveTo>
                <a:lnTo>
                  <a:pt x="5870954" y="4925231"/>
                </a:lnTo>
                <a:lnTo>
                  <a:pt x="5871683" y="4925744"/>
                </a:lnTo>
                <a:lnTo>
                  <a:pt x="5871730" y="4927250"/>
                </a:lnTo>
                <a:lnTo>
                  <a:pt x="5873015" y="4934043"/>
                </a:lnTo>
                <a:lnTo>
                  <a:pt x="5873678" y="4938195"/>
                </a:lnTo>
                <a:lnTo>
                  <a:pt x="5872681" y="4940435"/>
                </a:lnTo>
                <a:lnTo>
                  <a:pt x="5872521" y="4941062"/>
                </a:lnTo>
                <a:lnTo>
                  <a:pt x="5872156" y="4940805"/>
                </a:lnTo>
                <a:lnTo>
                  <a:pt x="5871064" y="4940037"/>
                </a:lnTo>
                <a:lnTo>
                  <a:pt x="5869605" y="4939009"/>
                </a:lnTo>
                <a:lnTo>
                  <a:pt x="5868782" y="4935484"/>
                </a:lnTo>
                <a:lnTo>
                  <a:pt x="5866852" y="4936330"/>
                </a:lnTo>
                <a:lnTo>
                  <a:pt x="5865076" y="4936556"/>
                </a:lnTo>
                <a:lnTo>
                  <a:pt x="5864711" y="4936299"/>
                </a:lnTo>
                <a:lnTo>
                  <a:pt x="5864140" y="4935160"/>
                </a:lnTo>
                <a:lnTo>
                  <a:pt x="5863731" y="4933397"/>
                </a:lnTo>
                <a:lnTo>
                  <a:pt x="5865409" y="4930162"/>
                </a:lnTo>
                <a:lnTo>
                  <a:pt x="5867818" y="4927440"/>
                </a:lnTo>
                <a:lnTo>
                  <a:pt x="5869179" y="4925455"/>
                </a:lnTo>
                <a:close/>
                <a:moveTo>
                  <a:pt x="4231976" y="4318309"/>
                </a:moveTo>
                <a:lnTo>
                  <a:pt x="4230173" y="4326315"/>
                </a:lnTo>
                <a:lnTo>
                  <a:pt x="4230387" y="4324326"/>
                </a:lnTo>
                <a:close/>
                <a:moveTo>
                  <a:pt x="4355902" y="4282671"/>
                </a:moveTo>
                <a:lnTo>
                  <a:pt x="4358593" y="4283787"/>
                </a:lnTo>
                <a:lnTo>
                  <a:pt x="4360733" y="4285293"/>
                </a:lnTo>
                <a:lnTo>
                  <a:pt x="4361889" y="4286887"/>
                </a:lnTo>
                <a:lnTo>
                  <a:pt x="4362812" y="4289853"/>
                </a:lnTo>
                <a:lnTo>
                  <a:pt x="4362324" y="4292604"/>
                </a:lnTo>
                <a:lnTo>
                  <a:pt x="4361720" y="4296042"/>
                </a:lnTo>
                <a:lnTo>
                  <a:pt x="4359158" y="4299652"/>
                </a:lnTo>
                <a:lnTo>
                  <a:pt x="4357578" y="4303175"/>
                </a:lnTo>
                <a:lnTo>
                  <a:pt x="4351053" y="4310179"/>
                </a:lnTo>
                <a:lnTo>
                  <a:pt x="4347091" y="4313572"/>
                </a:lnTo>
                <a:lnTo>
                  <a:pt x="4342698" y="4316665"/>
                </a:lnTo>
                <a:lnTo>
                  <a:pt x="4338308" y="4319758"/>
                </a:lnTo>
                <a:lnTo>
                  <a:pt x="4333732" y="4321173"/>
                </a:lnTo>
                <a:lnTo>
                  <a:pt x="4329037" y="4323275"/>
                </a:lnTo>
                <a:lnTo>
                  <a:pt x="4324031" y="4324391"/>
                </a:lnTo>
                <a:lnTo>
                  <a:pt x="4325066" y="4321252"/>
                </a:lnTo>
                <a:lnTo>
                  <a:pt x="4325549" y="4318502"/>
                </a:lnTo>
                <a:lnTo>
                  <a:pt x="4328044" y="4312530"/>
                </a:lnTo>
                <a:lnTo>
                  <a:pt x="4332798" y="4307374"/>
                </a:lnTo>
                <a:lnTo>
                  <a:pt x="4338408" y="4302821"/>
                </a:lnTo>
                <a:lnTo>
                  <a:pt x="4344019" y="4298267"/>
                </a:lnTo>
                <a:lnTo>
                  <a:pt x="4349206" y="4293411"/>
                </a:lnTo>
                <a:lnTo>
                  <a:pt x="4353527" y="4287958"/>
                </a:lnTo>
                <a:lnTo>
                  <a:pt x="4354870" y="4285807"/>
                </a:lnTo>
                <a:close/>
                <a:moveTo>
                  <a:pt x="4710787" y="4136019"/>
                </a:moveTo>
                <a:lnTo>
                  <a:pt x="4714314" y="4138502"/>
                </a:lnTo>
                <a:lnTo>
                  <a:pt x="4715773" y="4141888"/>
                </a:lnTo>
                <a:lnTo>
                  <a:pt x="4717623" y="4145551"/>
                </a:lnTo>
                <a:lnTo>
                  <a:pt x="4717959" y="4149727"/>
                </a:lnTo>
                <a:lnTo>
                  <a:pt x="4717967" y="4155241"/>
                </a:lnTo>
                <a:lnTo>
                  <a:pt x="4717746" y="4159809"/>
                </a:lnTo>
                <a:lnTo>
                  <a:pt x="4713731" y="4170362"/>
                </a:lnTo>
                <a:lnTo>
                  <a:pt x="4708991" y="4181978"/>
                </a:lnTo>
                <a:lnTo>
                  <a:pt x="4704024" y="4192648"/>
                </a:lnTo>
                <a:lnTo>
                  <a:pt x="4699058" y="4203318"/>
                </a:lnTo>
                <a:lnTo>
                  <a:pt x="4695544" y="4211862"/>
                </a:lnTo>
                <a:lnTo>
                  <a:pt x="4693192" y="4210207"/>
                </a:lnTo>
                <a:lnTo>
                  <a:pt x="4692518" y="4207371"/>
                </a:lnTo>
                <a:lnTo>
                  <a:pt x="4691451" y="4204260"/>
                </a:lnTo>
                <a:lnTo>
                  <a:pt x="4692455" y="4200242"/>
                </a:lnTo>
                <a:lnTo>
                  <a:pt x="4694402" y="4190595"/>
                </a:lnTo>
                <a:lnTo>
                  <a:pt x="4698195" y="4179097"/>
                </a:lnTo>
                <a:lnTo>
                  <a:pt x="4705218" y="4156494"/>
                </a:lnTo>
                <a:lnTo>
                  <a:pt x="4708843" y="4145666"/>
                </a:lnTo>
                <a:close/>
                <a:moveTo>
                  <a:pt x="4324490" y="4104352"/>
                </a:moveTo>
                <a:lnTo>
                  <a:pt x="4323026" y="4119256"/>
                </a:lnTo>
                <a:lnTo>
                  <a:pt x="4322262" y="4124788"/>
                </a:lnTo>
                <a:lnTo>
                  <a:pt x="4323298" y="4126279"/>
                </a:lnTo>
                <a:lnTo>
                  <a:pt x="4324339" y="4127765"/>
                </a:lnTo>
                <a:lnTo>
                  <a:pt x="4324833" y="4129637"/>
                </a:lnTo>
                <a:lnTo>
                  <a:pt x="4327492" y="4129986"/>
                </a:lnTo>
                <a:lnTo>
                  <a:pt x="4330144" y="4130337"/>
                </a:lnTo>
                <a:lnTo>
                  <a:pt x="4332941" y="4130033"/>
                </a:lnTo>
                <a:lnTo>
                  <a:pt x="4341772" y="4127143"/>
                </a:lnTo>
                <a:lnTo>
                  <a:pt x="4353292" y="4122360"/>
                </a:lnTo>
                <a:lnTo>
                  <a:pt x="4348798" y="4128300"/>
                </a:lnTo>
                <a:lnTo>
                  <a:pt x="4345774" y="4133759"/>
                </a:lnTo>
                <a:lnTo>
                  <a:pt x="4343540" y="4139771"/>
                </a:lnTo>
                <a:lnTo>
                  <a:pt x="4342381" y="4145027"/>
                </a:lnTo>
                <a:lnTo>
                  <a:pt x="4342947" y="4150733"/>
                </a:lnTo>
                <a:lnTo>
                  <a:pt x="4342180" y="4156269"/>
                </a:lnTo>
                <a:lnTo>
                  <a:pt x="4344092" y="4168240"/>
                </a:lnTo>
                <a:lnTo>
                  <a:pt x="4347086" y="4179451"/>
                </a:lnTo>
                <a:lnTo>
                  <a:pt x="4351549" y="4190182"/>
                </a:lnTo>
                <a:lnTo>
                  <a:pt x="4359935" y="4212024"/>
                </a:lnTo>
                <a:lnTo>
                  <a:pt x="4352475" y="4212839"/>
                </a:lnTo>
                <a:lnTo>
                  <a:pt x="4346732" y="4214108"/>
                </a:lnTo>
                <a:lnTo>
                  <a:pt x="4343392" y="4214795"/>
                </a:lnTo>
                <a:lnTo>
                  <a:pt x="4341240" y="4216311"/>
                </a:lnTo>
                <a:lnTo>
                  <a:pt x="4341488" y="4217245"/>
                </a:lnTo>
                <a:lnTo>
                  <a:pt x="4341737" y="4218180"/>
                </a:lnTo>
                <a:lnTo>
                  <a:pt x="4344601" y="4221713"/>
                </a:lnTo>
                <a:lnTo>
                  <a:pt x="4348148" y="4224210"/>
                </a:lnTo>
                <a:lnTo>
                  <a:pt x="4349185" y="4225700"/>
                </a:lnTo>
                <a:lnTo>
                  <a:pt x="4350220" y="4227190"/>
                </a:lnTo>
                <a:lnTo>
                  <a:pt x="4349392" y="4228883"/>
                </a:lnTo>
                <a:lnTo>
                  <a:pt x="4347239" y="4230400"/>
                </a:lnTo>
                <a:lnTo>
                  <a:pt x="4344151" y="4232020"/>
                </a:lnTo>
                <a:lnTo>
                  <a:pt x="4338803" y="4233566"/>
                </a:lnTo>
                <a:lnTo>
                  <a:pt x="4336297" y="4232556"/>
                </a:lnTo>
                <a:lnTo>
                  <a:pt x="4332459" y="4231374"/>
                </a:lnTo>
                <a:lnTo>
                  <a:pt x="4330489" y="4229987"/>
                </a:lnTo>
                <a:lnTo>
                  <a:pt x="4327730" y="4228044"/>
                </a:lnTo>
                <a:lnTo>
                  <a:pt x="4325156" y="4223198"/>
                </a:lnTo>
                <a:lnTo>
                  <a:pt x="4324346" y="4216555"/>
                </a:lnTo>
                <a:lnTo>
                  <a:pt x="4323533" y="4209912"/>
                </a:lnTo>
                <a:lnTo>
                  <a:pt x="4323548" y="4201577"/>
                </a:lnTo>
                <a:lnTo>
                  <a:pt x="4325054" y="4184423"/>
                </a:lnTo>
                <a:lnTo>
                  <a:pt x="4325626" y="4167372"/>
                </a:lnTo>
                <a:lnTo>
                  <a:pt x="4325640" y="4159036"/>
                </a:lnTo>
                <a:lnTo>
                  <a:pt x="4324186" y="4151183"/>
                </a:lnTo>
                <a:lnTo>
                  <a:pt x="4321505" y="4144746"/>
                </a:lnTo>
                <a:lnTo>
                  <a:pt x="4317357" y="4138788"/>
                </a:lnTo>
                <a:lnTo>
                  <a:pt x="4314743" y="4136189"/>
                </a:lnTo>
                <a:lnTo>
                  <a:pt x="4311053" y="4134348"/>
                </a:lnTo>
                <a:lnTo>
                  <a:pt x="4306825" y="4132885"/>
                </a:lnTo>
                <a:lnTo>
                  <a:pt x="4303133" y="4131046"/>
                </a:lnTo>
                <a:lnTo>
                  <a:pt x="4298179" y="4132868"/>
                </a:lnTo>
                <a:lnTo>
                  <a:pt x="4295734" y="4135701"/>
                </a:lnTo>
                <a:lnTo>
                  <a:pt x="4293292" y="4138532"/>
                </a:lnTo>
                <a:lnTo>
                  <a:pt x="4292962" y="4142093"/>
                </a:lnTo>
                <a:lnTo>
                  <a:pt x="4291909" y="4148940"/>
                </a:lnTo>
                <a:lnTo>
                  <a:pt x="4291247" y="4156065"/>
                </a:lnTo>
                <a:lnTo>
                  <a:pt x="4287768" y="4157405"/>
                </a:lnTo>
                <a:lnTo>
                  <a:pt x="4284576" y="4157434"/>
                </a:lnTo>
                <a:lnTo>
                  <a:pt x="4282212" y="4155769"/>
                </a:lnTo>
                <a:lnTo>
                  <a:pt x="4281858" y="4153243"/>
                </a:lnTo>
                <a:lnTo>
                  <a:pt x="4281646" y="4150061"/>
                </a:lnTo>
                <a:lnTo>
                  <a:pt x="4282659" y="4145465"/>
                </a:lnTo>
                <a:lnTo>
                  <a:pt x="4283135" y="4141245"/>
                </a:lnTo>
                <a:lnTo>
                  <a:pt x="4285620" y="4136164"/>
                </a:lnTo>
                <a:lnTo>
                  <a:pt x="4288787" y="4130048"/>
                </a:lnTo>
                <a:lnTo>
                  <a:pt x="4293137" y="4124767"/>
                </a:lnTo>
                <a:lnTo>
                  <a:pt x="4296949" y="4119861"/>
                </a:lnTo>
                <a:lnTo>
                  <a:pt x="4302087" y="4115133"/>
                </a:lnTo>
                <a:lnTo>
                  <a:pt x="4306147" y="4111164"/>
                </a:lnTo>
                <a:lnTo>
                  <a:pt x="4312862" y="4107546"/>
                </a:lnTo>
                <a:lnTo>
                  <a:pt x="4317959" y="4105065"/>
                </a:lnTo>
                <a:close/>
                <a:moveTo>
                  <a:pt x="4347603" y="4010128"/>
                </a:moveTo>
                <a:lnTo>
                  <a:pt x="4348788" y="4017149"/>
                </a:lnTo>
                <a:lnTo>
                  <a:pt x="4350460" y="4038423"/>
                </a:lnTo>
                <a:lnTo>
                  <a:pt x="4353594" y="4042952"/>
                </a:lnTo>
                <a:lnTo>
                  <a:pt x="4357030" y="4046145"/>
                </a:lnTo>
                <a:lnTo>
                  <a:pt x="4361264" y="4049898"/>
                </a:lnTo>
                <a:lnTo>
                  <a:pt x="4364549" y="4053759"/>
                </a:lnTo>
                <a:lnTo>
                  <a:pt x="4367134" y="4058673"/>
                </a:lnTo>
                <a:lnTo>
                  <a:pt x="4368377" y="4063410"/>
                </a:lnTo>
                <a:lnTo>
                  <a:pt x="4368769" y="4069870"/>
                </a:lnTo>
                <a:lnTo>
                  <a:pt x="4366566" y="4077595"/>
                </a:lnTo>
                <a:lnTo>
                  <a:pt x="4336348" y="4082600"/>
                </a:lnTo>
                <a:lnTo>
                  <a:pt x="4338045" y="4079158"/>
                </a:lnTo>
                <a:lnTo>
                  <a:pt x="4340349" y="4073046"/>
                </a:lnTo>
                <a:lnTo>
                  <a:pt x="4342550" y="4065323"/>
                </a:lnTo>
                <a:lnTo>
                  <a:pt x="4342859" y="4057808"/>
                </a:lnTo>
                <a:lnTo>
                  <a:pt x="4344873" y="4040674"/>
                </a:lnTo>
                <a:lnTo>
                  <a:pt x="4345241" y="4024699"/>
                </a:lnTo>
                <a:lnTo>
                  <a:pt x="4346849" y="4013465"/>
                </a:lnTo>
                <a:lnTo>
                  <a:pt x="4347052" y="4010515"/>
                </a:lnTo>
                <a:close/>
                <a:moveTo>
                  <a:pt x="4734116" y="3942231"/>
                </a:moveTo>
                <a:lnTo>
                  <a:pt x="4738150" y="3942720"/>
                </a:lnTo>
                <a:lnTo>
                  <a:pt x="4741074" y="3943991"/>
                </a:lnTo>
                <a:lnTo>
                  <a:pt x="4743043" y="3945378"/>
                </a:lnTo>
                <a:lnTo>
                  <a:pt x="4744849" y="3947437"/>
                </a:lnTo>
                <a:lnTo>
                  <a:pt x="4744594" y="3950392"/>
                </a:lnTo>
                <a:lnTo>
                  <a:pt x="4744333" y="3953351"/>
                </a:lnTo>
                <a:lnTo>
                  <a:pt x="4744036" y="3960218"/>
                </a:lnTo>
                <a:lnTo>
                  <a:pt x="4739489" y="3975075"/>
                </a:lnTo>
                <a:lnTo>
                  <a:pt x="4738644" y="3982329"/>
                </a:lnTo>
                <a:lnTo>
                  <a:pt x="4738778" y="3985565"/>
                </a:lnTo>
                <a:lnTo>
                  <a:pt x="4739073" y="3988131"/>
                </a:lnTo>
                <a:lnTo>
                  <a:pt x="4734806" y="3986697"/>
                </a:lnTo>
                <a:lnTo>
                  <a:pt x="4730377" y="3985932"/>
                </a:lnTo>
                <a:lnTo>
                  <a:pt x="4728013" y="3984267"/>
                </a:lnTo>
                <a:lnTo>
                  <a:pt x="4725254" y="3982325"/>
                </a:lnTo>
                <a:lnTo>
                  <a:pt x="4723057" y="3979987"/>
                </a:lnTo>
                <a:lnTo>
                  <a:pt x="4722357" y="3977150"/>
                </a:lnTo>
                <a:lnTo>
                  <a:pt x="4721835" y="3973633"/>
                </a:lnTo>
                <a:lnTo>
                  <a:pt x="4722096" y="3970675"/>
                </a:lnTo>
                <a:lnTo>
                  <a:pt x="4723334" y="3963698"/>
                </a:lnTo>
                <a:lnTo>
                  <a:pt x="4726481" y="3956488"/>
                </a:lnTo>
                <a:lnTo>
                  <a:pt x="4730184" y="3948884"/>
                </a:lnTo>
                <a:close/>
                <a:moveTo>
                  <a:pt x="4714373" y="3839390"/>
                </a:moveTo>
                <a:lnTo>
                  <a:pt x="4717751" y="3840979"/>
                </a:lnTo>
                <a:lnTo>
                  <a:pt x="4719764" y="3842397"/>
                </a:lnTo>
                <a:lnTo>
                  <a:pt x="4720653" y="3844604"/>
                </a:lnTo>
                <a:lnTo>
                  <a:pt x="4720017" y="3847321"/>
                </a:lnTo>
                <a:lnTo>
                  <a:pt x="4718269" y="3854789"/>
                </a:lnTo>
                <a:lnTo>
                  <a:pt x="4714992" y="3862767"/>
                </a:lnTo>
                <a:lnTo>
                  <a:pt x="4710835" y="3872496"/>
                </a:lnTo>
                <a:lnTo>
                  <a:pt x="4708206" y="3881718"/>
                </a:lnTo>
                <a:lnTo>
                  <a:pt x="4707094" y="3886470"/>
                </a:lnTo>
                <a:lnTo>
                  <a:pt x="4706382" y="3891507"/>
                </a:lnTo>
                <a:lnTo>
                  <a:pt x="4706794" y="3895752"/>
                </a:lnTo>
                <a:lnTo>
                  <a:pt x="4708170" y="3899885"/>
                </a:lnTo>
                <a:lnTo>
                  <a:pt x="4702459" y="3898238"/>
                </a:lnTo>
                <a:lnTo>
                  <a:pt x="4698433" y="3895403"/>
                </a:lnTo>
                <a:lnTo>
                  <a:pt x="4695936" y="3892060"/>
                </a:lnTo>
                <a:lnTo>
                  <a:pt x="4693838" y="3889001"/>
                </a:lnTo>
                <a:lnTo>
                  <a:pt x="4692705" y="3885831"/>
                </a:lnTo>
                <a:lnTo>
                  <a:pt x="4693099" y="3882153"/>
                </a:lnTo>
                <a:lnTo>
                  <a:pt x="4694456" y="3878361"/>
                </a:lnTo>
                <a:lnTo>
                  <a:pt x="4695410" y="3874288"/>
                </a:lnTo>
                <a:lnTo>
                  <a:pt x="4699650" y="3866200"/>
                </a:lnTo>
                <a:lnTo>
                  <a:pt x="4704453" y="3857716"/>
                </a:lnTo>
                <a:lnTo>
                  <a:pt x="4709814" y="3848837"/>
                </a:lnTo>
                <a:close/>
                <a:moveTo>
                  <a:pt x="4758116" y="3809222"/>
                </a:moveTo>
                <a:lnTo>
                  <a:pt x="4765940" y="3812358"/>
                </a:lnTo>
                <a:lnTo>
                  <a:pt x="4772232" y="3815999"/>
                </a:lnTo>
                <a:lnTo>
                  <a:pt x="4778267" y="3818665"/>
                </a:lnTo>
                <a:lnTo>
                  <a:pt x="4781084" y="3823023"/>
                </a:lnTo>
                <a:lnTo>
                  <a:pt x="4782158" y="3824572"/>
                </a:lnTo>
                <a:lnTo>
                  <a:pt x="4782112" y="3826911"/>
                </a:lnTo>
                <a:lnTo>
                  <a:pt x="4780681" y="3829071"/>
                </a:lnTo>
                <a:lnTo>
                  <a:pt x="4779664" y="3831517"/>
                </a:lnTo>
                <a:lnTo>
                  <a:pt x="4778085" y="3834358"/>
                </a:lnTo>
                <a:lnTo>
                  <a:pt x="4774562" y="3837415"/>
                </a:lnTo>
                <a:lnTo>
                  <a:pt x="4770068" y="3840580"/>
                </a:lnTo>
                <a:lnTo>
                  <a:pt x="4765574" y="3843745"/>
                </a:lnTo>
                <a:lnTo>
                  <a:pt x="4763833" y="3840936"/>
                </a:lnTo>
                <a:lnTo>
                  <a:pt x="4761685" y="3837838"/>
                </a:lnTo>
                <a:lnTo>
                  <a:pt x="4757078" y="3833012"/>
                </a:lnTo>
                <a:lnTo>
                  <a:pt x="4746587" y="3824835"/>
                </a:lnTo>
                <a:lnTo>
                  <a:pt x="4743466" y="3821845"/>
                </a:lnTo>
                <a:lnTo>
                  <a:pt x="4743515" y="3819505"/>
                </a:lnTo>
                <a:lnTo>
                  <a:pt x="4744382" y="3817742"/>
                </a:lnTo>
                <a:lnTo>
                  <a:pt x="4745808" y="3815585"/>
                </a:lnTo>
                <a:lnTo>
                  <a:pt x="4748208" y="3813318"/>
                </a:lnTo>
                <a:lnTo>
                  <a:pt x="4752547" y="3810839"/>
                </a:lnTo>
                <a:close/>
                <a:moveTo>
                  <a:pt x="4824206" y="3764434"/>
                </a:moveTo>
                <a:lnTo>
                  <a:pt x="4823201" y="3768363"/>
                </a:lnTo>
                <a:lnTo>
                  <a:pt x="4821977" y="3771372"/>
                </a:lnTo>
                <a:lnTo>
                  <a:pt x="4818899" y="3774614"/>
                </a:lnTo>
                <a:lnTo>
                  <a:pt x="4816534" y="3776816"/>
                </a:lnTo>
                <a:lnTo>
                  <a:pt x="4813836" y="3780326"/>
                </a:lnTo>
                <a:lnTo>
                  <a:pt x="4812238" y="3783062"/>
                </a:lnTo>
                <a:lnTo>
                  <a:pt x="4811016" y="3786071"/>
                </a:lnTo>
                <a:lnTo>
                  <a:pt x="4810559" y="3789614"/>
                </a:lnTo>
                <a:lnTo>
                  <a:pt x="4780295" y="3795358"/>
                </a:lnTo>
                <a:lnTo>
                  <a:pt x="4784472" y="3791342"/>
                </a:lnTo>
                <a:lnTo>
                  <a:pt x="4788437" y="3786402"/>
                </a:lnTo>
                <a:lnTo>
                  <a:pt x="4791852" y="3781850"/>
                </a:lnTo>
                <a:lnTo>
                  <a:pt x="4795267" y="3777298"/>
                </a:lnTo>
                <a:lnTo>
                  <a:pt x="4799065" y="3773012"/>
                </a:lnTo>
                <a:lnTo>
                  <a:pt x="4802357" y="3770693"/>
                </a:lnTo>
                <a:lnTo>
                  <a:pt x="4805479" y="3769032"/>
                </a:lnTo>
                <a:lnTo>
                  <a:pt x="4809370" y="3767903"/>
                </a:lnTo>
                <a:lnTo>
                  <a:pt x="4813806" y="3766389"/>
                </a:lnTo>
                <a:lnTo>
                  <a:pt x="4818076" y="3765530"/>
                </a:lnTo>
                <a:close/>
                <a:moveTo>
                  <a:pt x="4383972" y="3720336"/>
                </a:moveTo>
                <a:lnTo>
                  <a:pt x="4385556" y="3723768"/>
                </a:lnTo>
                <a:lnTo>
                  <a:pt x="4385926" y="3726349"/>
                </a:lnTo>
                <a:lnTo>
                  <a:pt x="4385347" y="3729031"/>
                </a:lnTo>
                <a:lnTo>
                  <a:pt x="4384215" y="3732102"/>
                </a:lnTo>
                <a:lnTo>
                  <a:pt x="4380337" y="3737104"/>
                </a:lnTo>
                <a:lnTo>
                  <a:pt x="4375658" y="3741537"/>
                </a:lnTo>
                <a:lnTo>
                  <a:pt x="4371932" y="3745867"/>
                </a:lnTo>
                <a:lnTo>
                  <a:pt x="4370690" y="3747310"/>
                </a:lnTo>
                <a:lnTo>
                  <a:pt x="4370799" y="3748937"/>
                </a:lnTo>
                <a:lnTo>
                  <a:pt x="4370914" y="3750562"/>
                </a:lnTo>
                <a:lnTo>
                  <a:pt x="4372529" y="3751698"/>
                </a:lnTo>
                <a:lnTo>
                  <a:pt x="4376195" y="3751958"/>
                </a:lnTo>
                <a:lnTo>
                  <a:pt x="4381212" y="3752403"/>
                </a:lnTo>
                <a:lnTo>
                  <a:pt x="4376677" y="3756166"/>
                </a:lnTo>
                <a:lnTo>
                  <a:pt x="4372834" y="3758871"/>
                </a:lnTo>
                <a:lnTo>
                  <a:pt x="4369689" y="3760518"/>
                </a:lnTo>
                <a:lnTo>
                  <a:pt x="4366830" y="3760827"/>
                </a:lnTo>
                <a:lnTo>
                  <a:pt x="4365216" y="3759690"/>
                </a:lnTo>
                <a:lnTo>
                  <a:pt x="4364699" y="3757780"/>
                </a:lnTo>
                <a:lnTo>
                  <a:pt x="4361503" y="3753211"/>
                </a:lnTo>
                <a:lnTo>
                  <a:pt x="4358049" y="3747685"/>
                </a:lnTo>
                <a:lnTo>
                  <a:pt x="4356871" y="3744538"/>
                </a:lnTo>
                <a:lnTo>
                  <a:pt x="4354595" y="3742162"/>
                </a:lnTo>
                <a:lnTo>
                  <a:pt x="4352174" y="3740457"/>
                </a:lnTo>
                <a:lnTo>
                  <a:pt x="4349204" y="3739138"/>
                </a:lnTo>
                <a:lnTo>
                  <a:pt x="4345539" y="3738876"/>
                </a:lnTo>
                <a:lnTo>
                  <a:pt x="4341991" y="3740238"/>
                </a:lnTo>
                <a:lnTo>
                  <a:pt x="4343411" y="3735829"/>
                </a:lnTo>
                <a:lnTo>
                  <a:pt x="4345896" y="3732942"/>
                </a:lnTo>
                <a:lnTo>
                  <a:pt x="4350285" y="3729850"/>
                </a:lnTo>
                <a:lnTo>
                  <a:pt x="4355077" y="3727044"/>
                </a:lnTo>
                <a:lnTo>
                  <a:pt x="4360679" y="3724804"/>
                </a:lnTo>
                <a:lnTo>
                  <a:pt x="4367633" y="3722748"/>
                </a:lnTo>
                <a:lnTo>
                  <a:pt x="4375258" y="3721926"/>
                </a:lnTo>
                <a:close/>
                <a:moveTo>
                  <a:pt x="4777172" y="3626184"/>
                </a:moveTo>
                <a:lnTo>
                  <a:pt x="4777167" y="3630817"/>
                </a:lnTo>
                <a:lnTo>
                  <a:pt x="4777296" y="3634776"/>
                </a:lnTo>
                <a:lnTo>
                  <a:pt x="4777159" y="3637766"/>
                </a:lnTo>
                <a:lnTo>
                  <a:pt x="4776055" y="3640859"/>
                </a:lnTo>
                <a:lnTo>
                  <a:pt x="4772894" y="3647134"/>
                </a:lnTo>
                <a:lnTo>
                  <a:pt x="4769049" y="3652156"/>
                </a:lnTo>
                <a:lnTo>
                  <a:pt x="4765205" y="3657179"/>
                </a:lnTo>
                <a:lnTo>
                  <a:pt x="4762728" y="3662394"/>
                </a:lnTo>
                <a:lnTo>
                  <a:pt x="4761628" y="3665483"/>
                </a:lnTo>
                <a:lnTo>
                  <a:pt x="4761073" y="3668189"/>
                </a:lnTo>
                <a:lnTo>
                  <a:pt x="4761760" y="3671756"/>
                </a:lnTo>
                <a:lnTo>
                  <a:pt x="4762437" y="3675329"/>
                </a:lnTo>
                <a:lnTo>
                  <a:pt x="4755173" y="3676394"/>
                </a:lnTo>
                <a:lnTo>
                  <a:pt x="4749555" y="3676300"/>
                </a:lnTo>
                <a:lnTo>
                  <a:pt x="4746401" y="3675628"/>
                </a:lnTo>
                <a:lnTo>
                  <a:pt x="4744348" y="3674182"/>
                </a:lnTo>
                <a:lnTo>
                  <a:pt x="4743527" y="3671288"/>
                </a:lnTo>
                <a:lnTo>
                  <a:pt x="4744081" y="3668582"/>
                </a:lnTo>
                <a:lnTo>
                  <a:pt x="4746416" y="3661731"/>
                </a:lnTo>
                <a:lnTo>
                  <a:pt x="4749858" y="3654099"/>
                </a:lnTo>
                <a:lnTo>
                  <a:pt x="4751647" y="3649946"/>
                </a:lnTo>
                <a:lnTo>
                  <a:pt x="4752059" y="3645605"/>
                </a:lnTo>
                <a:lnTo>
                  <a:pt x="4751928" y="3641646"/>
                </a:lnTo>
                <a:lnTo>
                  <a:pt x="4750837" y="3637786"/>
                </a:lnTo>
                <a:lnTo>
                  <a:pt x="4749611" y="3634600"/>
                </a:lnTo>
                <a:lnTo>
                  <a:pt x="4745642" y="3631029"/>
                </a:lnTo>
                <a:close/>
                <a:moveTo>
                  <a:pt x="4640288" y="3600858"/>
                </a:moveTo>
                <a:lnTo>
                  <a:pt x="4644179" y="3602079"/>
                </a:lnTo>
                <a:lnTo>
                  <a:pt x="4648485" y="3603575"/>
                </a:lnTo>
                <a:lnTo>
                  <a:pt x="4652101" y="3606121"/>
                </a:lnTo>
                <a:lnTo>
                  <a:pt x="4654494" y="3610097"/>
                </a:lnTo>
                <a:lnTo>
                  <a:pt x="4656753" y="3614731"/>
                </a:lnTo>
                <a:lnTo>
                  <a:pt x="4658859" y="3620039"/>
                </a:lnTo>
                <a:lnTo>
                  <a:pt x="4659494" y="3625818"/>
                </a:lnTo>
                <a:lnTo>
                  <a:pt x="4659982" y="3632265"/>
                </a:lnTo>
                <a:lnTo>
                  <a:pt x="4659393" y="3639473"/>
                </a:lnTo>
                <a:lnTo>
                  <a:pt x="4657057" y="3646212"/>
                </a:lnTo>
                <a:lnTo>
                  <a:pt x="4654180" y="3653332"/>
                </a:lnTo>
                <a:lnTo>
                  <a:pt x="4651049" y="3657234"/>
                </a:lnTo>
                <a:lnTo>
                  <a:pt x="4647944" y="3658856"/>
                </a:lnTo>
                <a:lnTo>
                  <a:pt x="4646737" y="3658007"/>
                </a:lnTo>
                <a:lnTo>
                  <a:pt x="4645669" y="3656497"/>
                </a:lnTo>
                <a:lnTo>
                  <a:pt x="4645599" y="3648054"/>
                </a:lnTo>
                <a:lnTo>
                  <a:pt x="4646085" y="3636958"/>
                </a:lnTo>
                <a:lnTo>
                  <a:pt x="4645317" y="3631840"/>
                </a:lnTo>
                <a:lnTo>
                  <a:pt x="4645087" y="3626343"/>
                </a:lnTo>
                <a:lnTo>
                  <a:pt x="4642829" y="3621707"/>
                </a:lnTo>
                <a:lnTo>
                  <a:pt x="4640293" y="3618399"/>
                </a:lnTo>
                <a:lnTo>
                  <a:pt x="4637078" y="3616135"/>
                </a:lnTo>
                <a:lnTo>
                  <a:pt x="4634934" y="3615382"/>
                </a:lnTo>
                <a:lnTo>
                  <a:pt x="4632782" y="3614633"/>
                </a:lnTo>
                <a:lnTo>
                  <a:pt x="4629012" y="3615023"/>
                </a:lnTo>
                <a:lnTo>
                  <a:pt x="4625637" y="3615702"/>
                </a:lnTo>
                <a:lnTo>
                  <a:pt x="4621992" y="3617703"/>
                </a:lnTo>
                <a:lnTo>
                  <a:pt x="4617536" y="3619144"/>
                </a:lnTo>
                <a:lnTo>
                  <a:pt x="4622164" y="3612489"/>
                </a:lnTo>
                <a:lnTo>
                  <a:pt x="4626908" y="3607449"/>
                </a:lnTo>
                <a:lnTo>
                  <a:pt x="4631382" y="3603733"/>
                </a:lnTo>
                <a:lnTo>
                  <a:pt x="4636374" y="3601916"/>
                </a:lnTo>
                <a:close/>
                <a:moveTo>
                  <a:pt x="4813117" y="3492740"/>
                </a:moveTo>
                <a:lnTo>
                  <a:pt x="4818069" y="3493291"/>
                </a:lnTo>
                <a:lnTo>
                  <a:pt x="4820638" y="3494366"/>
                </a:lnTo>
                <a:lnTo>
                  <a:pt x="4824545" y="3495650"/>
                </a:lnTo>
                <a:lnTo>
                  <a:pt x="4825960" y="3498114"/>
                </a:lnTo>
                <a:lnTo>
                  <a:pt x="4828305" y="3500500"/>
                </a:lnTo>
                <a:lnTo>
                  <a:pt x="4829497" y="3504274"/>
                </a:lnTo>
                <a:lnTo>
                  <a:pt x="4830952" y="3511900"/>
                </a:lnTo>
                <a:lnTo>
                  <a:pt x="4830430" y="3520342"/>
                </a:lnTo>
                <a:lnTo>
                  <a:pt x="4828649" y="3538897"/>
                </a:lnTo>
                <a:lnTo>
                  <a:pt x="4826381" y="3538765"/>
                </a:lnTo>
                <a:lnTo>
                  <a:pt x="4823700" y="3538346"/>
                </a:lnTo>
                <a:lnTo>
                  <a:pt x="4822286" y="3535881"/>
                </a:lnTo>
                <a:lnTo>
                  <a:pt x="4821170" y="3534361"/>
                </a:lnTo>
                <a:lnTo>
                  <a:pt x="4820721" y="3528909"/>
                </a:lnTo>
                <a:lnTo>
                  <a:pt x="4819232" y="3524191"/>
                </a:lnTo>
                <a:lnTo>
                  <a:pt x="4819267" y="3521283"/>
                </a:lnTo>
                <a:lnTo>
                  <a:pt x="4817631" y="3520129"/>
                </a:lnTo>
                <a:lnTo>
                  <a:pt x="4816290" y="3519919"/>
                </a:lnTo>
                <a:lnTo>
                  <a:pt x="4814020" y="3519788"/>
                </a:lnTo>
                <a:lnTo>
                  <a:pt x="4812977" y="3520522"/>
                </a:lnTo>
                <a:lnTo>
                  <a:pt x="4811303" y="3522277"/>
                </a:lnTo>
                <a:lnTo>
                  <a:pt x="4810560" y="3523954"/>
                </a:lnTo>
                <a:lnTo>
                  <a:pt x="4809814" y="3525634"/>
                </a:lnTo>
                <a:lnTo>
                  <a:pt x="4807136" y="3525212"/>
                </a:lnTo>
                <a:lnTo>
                  <a:pt x="4805499" y="3524058"/>
                </a:lnTo>
                <a:lnTo>
                  <a:pt x="4803041" y="3522328"/>
                </a:lnTo>
                <a:lnTo>
                  <a:pt x="4801848" y="3518555"/>
                </a:lnTo>
                <a:lnTo>
                  <a:pt x="4801178" y="3514414"/>
                </a:lnTo>
                <a:lnTo>
                  <a:pt x="4800991" y="3504741"/>
                </a:lnTo>
                <a:lnTo>
                  <a:pt x="4801209" y="3495360"/>
                </a:lnTo>
                <a:lnTo>
                  <a:pt x="4807426" y="3493865"/>
                </a:lnTo>
                <a:close/>
                <a:moveTo>
                  <a:pt x="4647093" y="3402376"/>
                </a:moveTo>
                <a:lnTo>
                  <a:pt x="4652056" y="3402777"/>
                </a:lnTo>
                <a:lnTo>
                  <a:pt x="4655766" y="3404617"/>
                </a:lnTo>
                <a:lnTo>
                  <a:pt x="4658139" y="3406287"/>
                </a:lnTo>
                <a:lnTo>
                  <a:pt x="4660750" y="3408900"/>
                </a:lnTo>
                <a:lnTo>
                  <a:pt x="4661872" y="3412008"/>
                </a:lnTo>
                <a:lnTo>
                  <a:pt x="4663802" y="3419554"/>
                </a:lnTo>
                <a:lnTo>
                  <a:pt x="4663144" y="3428366"/>
                </a:lnTo>
                <a:lnTo>
                  <a:pt x="4664219" y="3437629"/>
                </a:lnTo>
                <a:lnTo>
                  <a:pt x="4664110" y="3446055"/>
                </a:lnTo>
                <a:lnTo>
                  <a:pt x="4666041" y="3453601"/>
                </a:lnTo>
                <a:lnTo>
                  <a:pt x="4625379" y="3460529"/>
                </a:lnTo>
                <a:lnTo>
                  <a:pt x="4627333" y="3458040"/>
                </a:lnTo>
                <a:lnTo>
                  <a:pt x="4629681" y="3455828"/>
                </a:lnTo>
                <a:lnTo>
                  <a:pt x="4633502" y="3449241"/>
                </a:lnTo>
                <a:lnTo>
                  <a:pt x="4635983" y="3442485"/>
                </a:lnTo>
                <a:lnTo>
                  <a:pt x="4638620" y="3435062"/>
                </a:lnTo>
                <a:lnTo>
                  <a:pt x="4640027" y="3419042"/>
                </a:lnTo>
                <a:lnTo>
                  <a:pt x="4642376" y="3402915"/>
                </a:lnTo>
                <a:close/>
                <a:moveTo>
                  <a:pt x="4880198" y="3138894"/>
                </a:moveTo>
                <a:lnTo>
                  <a:pt x="4885388" y="3140291"/>
                </a:lnTo>
                <a:lnTo>
                  <a:pt x="4890974" y="3141970"/>
                </a:lnTo>
                <a:lnTo>
                  <a:pt x="4895494" y="3144399"/>
                </a:lnTo>
                <a:lnTo>
                  <a:pt x="4899615" y="3146549"/>
                </a:lnTo>
                <a:lnTo>
                  <a:pt x="4903464" y="3150011"/>
                </a:lnTo>
                <a:lnTo>
                  <a:pt x="4907313" y="3153476"/>
                </a:lnTo>
                <a:lnTo>
                  <a:pt x="4909163" y="3157785"/>
                </a:lnTo>
                <a:lnTo>
                  <a:pt x="4911409" y="3162377"/>
                </a:lnTo>
                <a:lnTo>
                  <a:pt x="4913903" y="3172407"/>
                </a:lnTo>
                <a:lnTo>
                  <a:pt x="4915991" y="3184408"/>
                </a:lnTo>
                <a:lnTo>
                  <a:pt x="4915144" y="3197352"/>
                </a:lnTo>
                <a:lnTo>
                  <a:pt x="4913492" y="3211985"/>
                </a:lnTo>
                <a:lnTo>
                  <a:pt x="4895778" y="3176191"/>
                </a:lnTo>
                <a:lnTo>
                  <a:pt x="4887586" y="3158387"/>
                </a:lnTo>
                <a:close/>
                <a:moveTo>
                  <a:pt x="4458553" y="3048559"/>
                </a:moveTo>
                <a:lnTo>
                  <a:pt x="4462630" y="3049056"/>
                </a:lnTo>
                <a:lnTo>
                  <a:pt x="4464223" y="3050178"/>
                </a:lnTo>
                <a:lnTo>
                  <a:pt x="4465094" y="3052372"/>
                </a:lnTo>
                <a:lnTo>
                  <a:pt x="4465564" y="3054286"/>
                </a:lnTo>
                <a:lnTo>
                  <a:pt x="4463789" y="3057781"/>
                </a:lnTo>
                <a:lnTo>
                  <a:pt x="4462575" y="3060882"/>
                </a:lnTo>
                <a:lnTo>
                  <a:pt x="4458461" y="3068269"/>
                </a:lnTo>
                <a:lnTo>
                  <a:pt x="4453226" y="3076446"/>
                </a:lnTo>
                <a:lnTo>
                  <a:pt x="4448950" y="3084509"/>
                </a:lnTo>
                <a:lnTo>
                  <a:pt x="4445633" y="3092457"/>
                </a:lnTo>
                <a:lnTo>
                  <a:pt x="4444655" y="3096514"/>
                </a:lnTo>
                <a:lnTo>
                  <a:pt x="4444800" y="3099779"/>
                </a:lnTo>
                <a:lnTo>
                  <a:pt x="4440960" y="3100239"/>
                </a:lnTo>
                <a:lnTo>
                  <a:pt x="4437843" y="3099626"/>
                </a:lnTo>
                <a:lnTo>
                  <a:pt x="4435851" y="3098224"/>
                </a:lnTo>
                <a:lnTo>
                  <a:pt x="4434982" y="3096030"/>
                </a:lnTo>
                <a:lnTo>
                  <a:pt x="4434275" y="3093159"/>
                </a:lnTo>
                <a:lnTo>
                  <a:pt x="4434131" y="3089893"/>
                </a:lnTo>
                <a:lnTo>
                  <a:pt x="4434403" y="3082966"/>
                </a:lnTo>
                <a:lnTo>
                  <a:pt x="4437920" y="3066458"/>
                </a:lnTo>
                <a:lnTo>
                  <a:pt x="4439316" y="3058740"/>
                </a:lnTo>
                <a:lnTo>
                  <a:pt x="4437649" y="3055985"/>
                </a:lnTo>
                <a:lnTo>
                  <a:pt x="4437903" y="3052999"/>
                </a:lnTo>
                <a:lnTo>
                  <a:pt x="4444371" y="3055180"/>
                </a:lnTo>
                <a:lnTo>
                  <a:pt x="4447485" y="3055792"/>
                </a:lnTo>
                <a:lnTo>
                  <a:pt x="4450203" y="3056125"/>
                </a:lnTo>
                <a:lnTo>
                  <a:pt x="4453645" y="3055383"/>
                </a:lnTo>
                <a:lnTo>
                  <a:pt x="4454768" y="3054592"/>
                </a:lnTo>
                <a:lnTo>
                  <a:pt x="4457341" y="3051659"/>
                </a:lnTo>
                <a:close/>
                <a:moveTo>
                  <a:pt x="4836748" y="3031941"/>
                </a:moveTo>
                <a:lnTo>
                  <a:pt x="4840090" y="3033491"/>
                </a:lnTo>
                <a:lnTo>
                  <a:pt x="4842071" y="3034885"/>
                </a:lnTo>
                <a:lnTo>
                  <a:pt x="4844271" y="3037239"/>
                </a:lnTo>
                <a:lnTo>
                  <a:pt x="4844937" y="3040113"/>
                </a:lnTo>
                <a:lnTo>
                  <a:pt x="4846893" y="3047102"/>
                </a:lnTo>
                <a:lnTo>
                  <a:pt x="4849811" y="3053968"/>
                </a:lnTo>
                <a:lnTo>
                  <a:pt x="4851271" y="3057400"/>
                </a:lnTo>
                <a:lnTo>
                  <a:pt x="4853473" y="3059753"/>
                </a:lnTo>
                <a:lnTo>
                  <a:pt x="4857432" y="3062541"/>
                </a:lnTo>
                <a:lnTo>
                  <a:pt x="4862135" y="3064248"/>
                </a:lnTo>
                <a:lnTo>
                  <a:pt x="4867577" y="3064875"/>
                </a:lnTo>
                <a:lnTo>
                  <a:pt x="4875518" y="3064859"/>
                </a:lnTo>
                <a:lnTo>
                  <a:pt x="4874082" y="3081483"/>
                </a:lnTo>
                <a:lnTo>
                  <a:pt x="4871585" y="3082126"/>
                </a:lnTo>
                <a:lnTo>
                  <a:pt x="4868120" y="3082893"/>
                </a:lnTo>
                <a:lnTo>
                  <a:pt x="4866410" y="3084097"/>
                </a:lnTo>
                <a:lnTo>
                  <a:pt x="4865669" y="3085176"/>
                </a:lnTo>
                <a:lnTo>
                  <a:pt x="4863441" y="3088418"/>
                </a:lnTo>
                <a:lnTo>
                  <a:pt x="4862796" y="3092775"/>
                </a:lnTo>
                <a:lnTo>
                  <a:pt x="4857727" y="3085195"/>
                </a:lnTo>
                <a:lnTo>
                  <a:pt x="4852479" y="3078295"/>
                </a:lnTo>
                <a:lnTo>
                  <a:pt x="4840679" y="3065975"/>
                </a:lnTo>
                <a:lnTo>
                  <a:pt x="4835831" y="3059352"/>
                </a:lnTo>
                <a:lnTo>
                  <a:pt x="4831722" y="3051651"/>
                </a:lnTo>
                <a:lnTo>
                  <a:pt x="4828359" y="3042868"/>
                </a:lnTo>
                <a:lnTo>
                  <a:pt x="4826131" y="3033284"/>
                </a:lnTo>
                <a:lnTo>
                  <a:pt x="4832493" y="3032150"/>
                </a:lnTo>
                <a:close/>
                <a:moveTo>
                  <a:pt x="4963041" y="2405784"/>
                </a:moveTo>
                <a:lnTo>
                  <a:pt x="4962677" y="2593593"/>
                </a:lnTo>
                <a:lnTo>
                  <a:pt x="4962209" y="2638150"/>
                </a:lnTo>
                <a:lnTo>
                  <a:pt x="4959532" y="2674187"/>
                </a:lnTo>
                <a:lnTo>
                  <a:pt x="4954481" y="2744927"/>
                </a:lnTo>
                <a:lnTo>
                  <a:pt x="4950375" y="2815561"/>
                </a:lnTo>
                <a:lnTo>
                  <a:pt x="4948013" y="2886647"/>
                </a:lnTo>
                <a:lnTo>
                  <a:pt x="4946144" y="2959625"/>
                </a:lnTo>
                <a:lnTo>
                  <a:pt x="4946751" y="3035898"/>
                </a:lnTo>
                <a:lnTo>
                  <a:pt x="4942169" y="3035766"/>
                </a:lnTo>
                <a:lnTo>
                  <a:pt x="4938533" y="3035527"/>
                </a:lnTo>
                <a:lnTo>
                  <a:pt x="4935845" y="3035180"/>
                </a:lnTo>
                <a:lnTo>
                  <a:pt x="4933857" y="3033781"/>
                </a:lnTo>
                <a:lnTo>
                  <a:pt x="4929485" y="3030701"/>
                </a:lnTo>
                <a:lnTo>
                  <a:pt x="4927708" y="3026355"/>
                </a:lnTo>
                <a:lnTo>
                  <a:pt x="4926478" y="3021621"/>
                </a:lnTo>
                <a:lnTo>
                  <a:pt x="4925802" y="3016500"/>
                </a:lnTo>
                <a:lnTo>
                  <a:pt x="4926924" y="3009551"/>
                </a:lnTo>
                <a:lnTo>
                  <a:pt x="4928293" y="3003548"/>
                </a:lnTo>
                <a:lnTo>
                  <a:pt x="4931330" y="2990212"/>
                </a:lnTo>
                <a:lnTo>
                  <a:pt x="4933916" y="2978874"/>
                </a:lnTo>
                <a:lnTo>
                  <a:pt x="4934184" y="2973646"/>
                </a:lnTo>
                <a:lnTo>
                  <a:pt x="4934149" y="2969752"/>
                </a:lnTo>
                <a:lnTo>
                  <a:pt x="4932616" y="2966352"/>
                </a:lnTo>
                <a:lnTo>
                  <a:pt x="4929835" y="2964392"/>
                </a:lnTo>
                <a:lnTo>
                  <a:pt x="4925194" y="2966541"/>
                </a:lnTo>
                <a:lnTo>
                  <a:pt x="4921252" y="2967636"/>
                </a:lnTo>
                <a:lnTo>
                  <a:pt x="4917407" y="2970345"/>
                </a:lnTo>
                <a:lnTo>
                  <a:pt x="4915057" y="2972560"/>
                </a:lnTo>
                <a:lnTo>
                  <a:pt x="4912403" y="2976108"/>
                </a:lnTo>
                <a:lnTo>
                  <a:pt x="4910848" y="2978883"/>
                </a:lnTo>
                <a:lnTo>
                  <a:pt x="4908779" y="2985938"/>
                </a:lnTo>
                <a:lnTo>
                  <a:pt x="4906955" y="2993941"/>
                </a:lnTo>
                <a:lnTo>
                  <a:pt x="4907423" y="3002010"/>
                </a:lnTo>
                <a:lnTo>
                  <a:pt x="4906313" y="3019027"/>
                </a:lnTo>
                <a:lnTo>
                  <a:pt x="4902982" y="3017455"/>
                </a:lnTo>
                <a:lnTo>
                  <a:pt x="4898152" y="3016377"/>
                </a:lnTo>
                <a:lnTo>
                  <a:pt x="4893872" y="3014911"/>
                </a:lnTo>
                <a:lnTo>
                  <a:pt x="4889689" y="3015058"/>
                </a:lnTo>
                <a:lnTo>
                  <a:pt x="4884404" y="3015981"/>
                </a:lnTo>
                <a:lnTo>
                  <a:pt x="4880310" y="3017744"/>
                </a:lnTo>
                <a:lnTo>
                  <a:pt x="4878663" y="3018904"/>
                </a:lnTo>
                <a:lnTo>
                  <a:pt x="4877262" y="3021011"/>
                </a:lnTo>
                <a:lnTo>
                  <a:pt x="4876560" y="3022065"/>
                </a:lnTo>
                <a:lnTo>
                  <a:pt x="4875951" y="3024733"/>
                </a:lnTo>
                <a:lnTo>
                  <a:pt x="4868796" y="3019695"/>
                </a:lnTo>
                <a:lnTo>
                  <a:pt x="4864635" y="3013668"/>
                </a:lnTo>
                <a:lnTo>
                  <a:pt x="4862366" y="3007427"/>
                </a:lnTo>
                <a:lnTo>
                  <a:pt x="4862390" y="3001252"/>
                </a:lnTo>
                <a:lnTo>
                  <a:pt x="4863664" y="2993637"/>
                </a:lnTo>
                <a:lnTo>
                  <a:pt x="4865185" y="2986967"/>
                </a:lnTo>
                <a:lnTo>
                  <a:pt x="4872469" y="2971200"/>
                </a:lnTo>
                <a:lnTo>
                  <a:pt x="4879903" y="2954768"/>
                </a:lnTo>
                <a:lnTo>
                  <a:pt x="4883223" y="2946271"/>
                </a:lnTo>
                <a:lnTo>
                  <a:pt x="4886695" y="2937108"/>
                </a:lnTo>
                <a:lnTo>
                  <a:pt x="4887725" y="2928545"/>
                </a:lnTo>
                <a:lnTo>
                  <a:pt x="4886614" y="2919250"/>
                </a:lnTo>
                <a:lnTo>
                  <a:pt x="4885502" y="2909955"/>
                </a:lnTo>
                <a:lnTo>
                  <a:pt x="4882100" y="2900593"/>
                </a:lnTo>
                <a:lnTo>
                  <a:pt x="4875730" y="2912358"/>
                </a:lnTo>
                <a:lnTo>
                  <a:pt x="4868316" y="2922618"/>
                </a:lnTo>
                <a:lnTo>
                  <a:pt x="4861607" y="2931822"/>
                </a:lnTo>
                <a:lnTo>
                  <a:pt x="4854745" y="2941693"/>
                </a:lnTo>
                <a:lnTo>
                  <a:pt x="4848127" y="2952512"/>
                </a:lnTo>
                <a:lnTo>
                  <a:pt x="4845812" y="2958620"/>
                </a:lnTo>
                <a:lnTo>
                  <a:pt x="4842948" y="2965116"/>
                </a:lnTo>
                <a:lnTo>
                  <a:pt x="4840727" y="2972839"/>
                </a:lnTo>
                <a:lnTo>
                  <a:pt x="4838506" y="2980562"/>
                </a:lnTo>
                <a:lnTo>
                  <a:pt x="4837325" y="2989791"/>
                </a:lnTo>
                <a:lnTo>
                  <a:pt x="4835992" y="2999688"/>
                </a:lnTo>
                <a:lnTo>
                  <a:pt x="4833199" y="2987658"/>
                </a:lnTo>
                <a:lnTo>
                  <a:pt x="4829855" y="2976017"/>
                </a:lnTo>
                <a:lnTo>
                  <a:pt x="4828009" y="2963881"/>
                </a:lnTo>
                <a:lnTo>
                  <a:pt x="4827107" y="2951640"/>
                </a:lnTo>
                <a:lnTo>
                  <a:pt x="4826055" y="2940062"/>
                </a:lnTo>
                <a:lnTo>
                  <a:pt x="4826499" y="2927993"/>
                </a:lnTo>
                <a:lnTo>
                  <a:pt x="4827340" y="2916203"/>
                </a:lnTo>
                <a:lnTo>
                  <a:pt x="4829830" y="2903253"/>
                </a:lnTo>
                <a:lnTo>
                  <a:pt x="4831222" y="2891075"/>
                </a:lnTo>
                <a:lnTo>
                  <a:pt x="4835056" y="2878298"/>
                </a:lnTo>
                <a:lnTo>
                  <a:pt x="4838495" y="2865240"/>
                </a:lnTo>
                <a:lnTo>
                  <a:pt x="4842877" y="2852075"/>
                </a:lnTo>
                <a:lnTo>
                  <a:pt x="4847262" y="2838910"/>
                </a:lnTo>
                <a:lnTo>
                  <a:pt x="4853692" y="2824864"/>
                </a:lnTo>
                <a:lnTo>
                  <a:pt x="4867499" y="2796665"/>
                </a:lnTo>
                <a:lnTo>
                  <a:pt x="4859198" y="2804751"/>
                </a:lnTo>
                <a:lnTo>
                  <a:pt x="4854894" y="2809460"/>
                </a:lnTo>
                <a:lnTo>
                  <a:pt x="4851049" y="2812169"/>
                </a:lnTo>
                <a:lnTo>
                  <a:pt x="4849951" y="2812942"/>
                </a:lnTo>
                <a:lnTo>
                  <a:pt x="4849156" y="2812383"/>
                </a:lnTo>
                <a:lnTo>
                  <a:pt x="4847566" y="2811263"/>
                </a:lnTo>
                <a:lnTo>
                  <a:pt x="4848174" y="2808596"/>
                </a:lnTo>
                <a:lnTo>
                  <a:pt x="4850149" y="2799926"/>
                </a:lnTo>
                <a:lnTo>
                  <a:pt x="4853680" y="2788482"/>
                </a:lnTo>
                <a:lnTo>
                  <a:pt x="4855599" y="2782092"/>
                </a:lnTo>
                <a:lnTo>
                  <a:pt x="4855867" y="2776864"/>
                </a:lnTo>
                <a:lnTo>
                  <a:pt x="4855340" y="2771077"/>
                </a:lnTo>
                <a:lnTo>
                  <a:pt x="4854511" y="2766622"/>
                </a:lnTo>
                <a:lnTo>
                  <a:pt x="4851787" y="2762382"/>
                </a:lnTo>
                <a:lnTo>
                  <a:pt x="4850747" y="2760876"/>
                </a:lnTo>
                <a:lnTo>
                  <a:pt x="4848210" y="2759862"/>
                </a:lnTo>
                <a:lnTo>
                  <a:pt x="4850160" y="2757369"/>
                </a:lnTo>
                <a:lnTo>
                  <a:pt x="4852358" y="2755821"/>
                </a:lnTo>
                <a:lnTo>
                  <a:pt x="4854406" y="2754939"/>
                </a:lnTo>
                <a:lnTo>
                  <a:pt x="4855353" y="2754832"/>
                </a:lnTo>
                <a:lnTo>
                  <a:pt x="4859235" y="2756017"/>
                </a:lnTo>
                <a:lnTo>
                  <a:pt x="4861315" y="2759031"/>
                </a:lnTo>
                <a:lnTo>
                  <a:pt x="4864800" y="2759937"/>
                </a:lnTo>
                <a:lnTo>
                  <a:pt x="4866143" y="2760109"/>
                </a:lnTo>
                <a:lnTo>
                  <a:pt x="4868189" y="2759229"/>
                </a:lnTo>
                <a:lnTo>
                  <a:pt x="4870936" y="2757294"/>
                </a:lnTo>
                <a:lnTo>
                  <a:pt x="4873287" y="2755079"/>
                </a:lnTo>
                <a:lnTo>
                  <a:pt x="4876093" y="2750864"/>
                </a:lnTo>
                <a:lnTo>
                  <a:pt x="4879752" y="2744928"/>
                </a:lnTo>
                <a:lnTo>
                  <a:pt x="4850278" y="2726494"/>
                </a:lnTo>
                <a:lnTo>
                  <a:pt x="4857633" y="2718516"/>
                </a:lnTo>
                <a:lnTo>
                  <a:pt x="4863795" y="2709697"/>
                </a:lnTo>
                <a:lnTo>
                  <a:pt x="4869009" y="2700987"/>
                </a:lnTo>
                <a:lnTo>
                  <a:pt x="4873428" y="2691716"/>
                </a:lnTo>
                <a:lnTo>
                  <a:pt x="4876502" y="2682273"/>
                </a:lnTo>
                <a:lnTo>
                  <a:pt x="4877682" y="2673043"/>
                </a:lnTo>
                <a:lnTo>
                  <a:pt x="4879262" y="2664093"/>
                </a:lnTo>
                <a:lnTo>
                  <a:pt x="4879647" y="2654304"/>
                </a:lnTo>
                <a:lnTo>
                  <a:pt x="4878490" y="2631045"/>
                </a:lnTo>
                <a:lnTo>
                  <a:pt x="4875988" y="2607614"/>
                </a:lnTo>
                <a:lnTo>
                  <a:pt x="4873733" y="2585129"/>
                </a:lnTo>
                <a:lnTo>
                  <a:pt x="4873370" y="2562430"/>
                </a:lnTo>
                <a:lnTo>
                  <a:pt x="4879544" y="2563681"/>
                </a:lnTo>
                <a:lnTo>
                  <a:pt x="4885411" y="2566266"/>
                </a:lnTo>
                <a:lnTo>
                  <a:pt x="4890883" y="2568572"/>
                </a:lnTo>
                <a:lnTo>
                  <a:pt x="4896201" y="2571545"/>
                </a:lnTo>
                <a:lnTo>
                  <a:pt x="4899628" y="2574730"/>
                </a:lnTo>
                <a:lnTo>
                  <a:pt x="4902749" y="2579250"/>
                </a:lnTo>
                <a:lnTo>
                  <a:pt x="4905870" y="2583770"/>
                </a:lnTo>
                <a:lnTo>
                  <a:pt x="4907892" y="2589065"/>
                </a:lnTo>
                <a:lnTo>
                  <a:pt x="4911541" y="2599372"/>
                </a:lnTo>
                <a:lnTo>
                  <a:pt x="4912439" y="2611615"/>
                </a:lnTo>
                <a:lnTo>
                  <a:pt x="4913190" y="2624525"/>
                </a:lnTo>
                <a:lnTo>
                  <a:pt x="4912838" y="2638209"/>
                </a:lnTo>
                <a:lnTo>
                  <a:pt x="4911294" y="2651052"/>
                </a:lnTo>
                <a:lnTo>
                  <a:pt x="4909506" y="2662949"/>
                </a:lnTo>
                <a:lnTo>
                  <a:pt x="4906138" y="2683796"/>
                </a:lnTo>
                <a:lnTo>
                  <a:pt x="4905905" y="2692919"/>
                </a:lnTo>
                <a:lnTo>
                  <a:pt x="4905823" y="2701373"/>
                </a:lnTo>
                <a:lnTo>
                  <a:pt x="4908490" y="2707894"/>
                </a:lnTo>
                <a:lnTo>
                  <a:pt x="4909621" y="2711016"/>
                </a:lnTo>
                <a:lnTo>
                  <a:pt x="4912253" y="2713641"/>
                </a:lnTo>
                <a:lnTo>
                  <a:pt x="4917197" y="2710159"/>
                </a:lnTo>
                <a:lnTo>
                  <a:pt x="4922448" y="2705342"/>
                </a:lnTo>
                <a:lnTo>
                  <a:pt x="4926599" y="2701299"/>
                </a:lnTo>
                <a:lnTo>
                  <a:pt x="4929802" y="2697363"/>
                </a:lnTo>
                <a:lnTo>
                  <a:pt x="4932606" y="2693149"/>
                </a:lnTo>
                <a:lnTo>
                  <a:pt x="4935566" y="2688266"/>
                </a:lnTo>
                <a:lnTo>
                  <a:pt x="4937575" y="2683491"/>
                </a:lnTo>
                <a:lnTo>
                  <a:pt x="4938489" y="2679489"/>
                </a:lnTo>
                <a:lnTo>
                  <a:pt x="4940920" y="2668819"/>
                </a:lnTo>
                <a:lnTo>
                  <a:pt x="4941211" y="2657417"/>
                </a:lnTo>
                <a:lnTo>
                  <a:pt x="4940557" y="2646121"/>
                </a:lnTo>
                <a:lnTo>
                  <a:pt x="4939411" y="2632931"/>
                </a:lnTo>
                <a:lnTo>
                  <a:pt x="4935987" y="2603431"/>
                </a:lnTo>
                <a:lnTo>
                  <a:pt x="4934349" y="2588348"/>
                </a:lnTo>
                <a:lnTo>
                  <a:pt x="4933660" y="2573158"/>
                </a:lnTo>
                <a:lnTo>
                  <a:pt x="4934315" y="2558140"/>
                </a:lnTo>
                <a:lnTo>
                  <a:pt x="4935215" y="2544070"/>
                </a:lnTo>
                <a:lnTo>
                  <a:pt x="4939506" y="2529291"/>
                </a:lnTo>
                <a:lnTo>
                  <a:pt x="4941727" y="2521567"/>
                </a:lnTo>
                <a:lnTo>
                  <a:pt x="4945139" y="2514686"/>
                </a:lnTo>
                <a:lnTo>
                  <a:pt x="4942873" y="2508444"/>
                </a:lnTo>
                <a:lnTo>
                  <a:pt x="4940149" y="2504204"/>
                </a:lnTo>
                <a:lnTo>
                  <a:pt x="4937122" y="2501298"/>
                </a:lnTo>
                <a:lnTo>
                  <a:pt x="4933789" y="2499725"/>
                </a:lnTo>
                <a:lnTo>
                  <a:pt x="4930001" y="2500154"/>
                </a:lnTo>
                <a:lnTo>
                  <a:pt x="4926214" y="2500581"/>
                </a:lnTo>
                <a:lnTo>
                  <a:pt x="4921969" y="2503012"/>
                </a:lnTo>
                <a:lnTo>
                  <a:pt x="4917481" y="2504492"/>
                </a:lnTo>
                <a:lnTo>
                  <a:pt x="4908443" y="2509737"/>
                </a:lnTo>
                <a:lnTo>
                  <a:pt x="4904350" y="2511499"/>
                </a:lnTo>
                <a:lnTo>
                  <a:pt x="4898915" y="2513088"/>
                </a:lnTo>
                <a:lnTo>
                  <a:pt x="4894577" y="2513903"/>
                </a:lnTo>
                <a:lnTo>
                  <a:pt x="4890942" y="2513665"/>
                </a:lnTo>
                <a:lnTo>
                  <a:pt x="4886112" y="2512587"/>
                </a:lnTo>
                <a:lnTo>
                  <a:pt x="4882838" y="2508734"/>
                </a:lnTo>
                <a:lnTo>
                  <a:pt x="4891210" y="2482123"/>
                </a:lnTo>
                <a:lnTo>
                  <a:pt x="4894401" y="2468118"/>
                </a:lnTo>
                <a:lnTo>
                  <a:pt x="4897594" y="2454113"/>
                </a:lnTo>
                <a:lnTo>
                  <a:pt x="4899114" y="2447445"/>
                </a:lnTo>
                <a:lnTo>
                  <a:pt x="4899138" y="2441269"/>
                </a:lnTo>
                <a:lnTo>
                  <a:pt x="4897664" y="2435589"/>
                </a:lnTo>
                <a:lnTo>
                  <a:pt x="4897137" y="2429801"/>
                </a:lnTo>
                <a:lnTo>
                  <a:pt x="4893865" y="2425948"/>
                </a:lnTo>
                <a:lnTo>
                  <a:pt x="4891140" y="2421708"/>
                </a:lnTo>
                <a:lnTo>
                  <a:pt x="4886371" y="2418348"/>
                </a:lnTo>
                <a:lnTo>
                  <a:pt x="4880749" y="2416710"/>
                </a:lnTo>
                <a:lnTo>
                  <a:pt x="4884653" y="2411721"/>
                </a:lnTo>
                <a:lnTo>
                  <a:pt x="4887155" y="2408839"/>
                </a:lnTo>
                <a:lnTo>
                  <a:pt x="4889598" y="2408238"/>
                </a:lnTo>
                <a:lnTo>
                  <a:pt x="4890544" y="2408131"/>
                </a:lnTo>
                <a:lnTo>
                  <a:pt x="4894179" y="2408370"/>
                </a:lnTo>
                <a:lnTo>
                  <a:pt x="4897908" y="2410223"/>
                </a:lnTo>
                <a:lnTo>
                  <a:pt x="4900938" y="2413128"/>
                </a:lnTo>
                <a:lnTo>
                  <a:pt x="4904059" y="2417649"/>
                </a:lnTo>
                <a:lnTo>
                  <a:pt x="4906631" y="2422556"/>
                </a:lnTo>
                <a:lnTo>
                  <a:pt x="4909052" y="2428129"/>
                </a:lnTo>
                <a:lnTo>
                  <a:pt x="4911168" y="2435037"/>
                </a:lnTo>
                <a:lnTo>
                  <a:pt x="4913681" y="2442224"/>
                </a:lnTo>
                <a:lnTo>
                  <a:pt x="4913752" y="2450012"/>
                </a:lnTo>
                <a:lnTo>
                  <a:pt x="4914767" y="2457695"/>
                </a:lnTo>
                <a:lnTo>
                  <a:pt x="4915388" y="2465097"/>
                </a:lnTo>
                <a:lnTo>
                  <a:pt x="4914358" y="2473659"/>
                </a:lnTo>
                <a:lnTo>
                  <a:pt x="4913083" y="2481276"/>
                </a:lnTo>
                <a:lnTo>
                  <a:pt x="4916778" y="2479233"/>
                </a:lnTo>
                <a:lnTo>
                  <a:pt x="4918579" y="2477406"/>
                </a:lnTo>
                <a:lnTo>
                  <a:pt x="4920133" y="2474631"/>
                </a:lnTo>
                <a:lnTo>
                  <a:pt x="4920895" y="2471296"/>
                </a:lnTo>
                <a:lnTo>
                  <a:pt x="4921467" y="2464734"/>
                </a:lnTo>
                <a:lnTo>
                  <a:pt x="4923138" y="2457398"/>
                </a:lnTo>
                <a:lnTo>
                  <a:pt x="4926377" y="2457358"/>
                </a:lnTo>
                <a:lnTo>
                  <a:pt x="4928517" y="2458090"/>
                </a:lnTo>
                <a:lnTo>
                  <a:pt x="4930352" y="2460157"/>
                </a:lnTo>
                <a:lnTo>
                  <a:pt x="4931089" y="2462997"/>
                </a:lnTo>
                <a:lnTo>
                  <a:pt x="4932257" y="2470012"/>
                </a:lnTo>
                <a:lnTo>
                  <a:pt x="4933579" y="2476360"/>
                </a:lnTo>
                <a:lnTo>
                  <a:pt x="4936783" y="2472424"/>
                </a:lnTo>
                <a:lnTo>
                  <a:pt x="4939038" y="2468596"/>
                </a:lnTo>
                <a:lnTo>
                  <a:pt x="4943153" y="2460659"/>
                </a:lnTo>
                <a:lnTo>
                  <a:pt x="4946227" y="2451216"/>
                </a:lnTo>
                <a:lnTo>
                  <a:pt x="4948905" y="2441493"/>
                </a:lnTo>
                <a:lnTo>
                  <a:pt x="4951431" y="2432435"/>
                </a:lnTo>
                <a:lnTo>
                  <a:pt x="4955055" y="2422605"/>
                </a:lnTo>
                <a:lnTo>
                  <a:pt x="4958924" y="2413721"/>
                </a:lnTo>
                <a:close/>
                <a:moveTo>
                  <a:pt x="4631152" y="2366863"/>
                </a:moveTo>
                <a:lnTo>
                  <a:pt x="4634522" y="2372350"/>
                </a:lnTo>
                <a:lnTo>
                  <a:pt x="4637180" y="2378896"/>
                </a:lnTo>
                <a:lnTo>
                  <a:pt x="4638890" y="2385549"/>
                </a:lnTo>
                <a:lnTo>
                  <a:pt x="4641396" y="2392764"/>
                </a:lnTo>
                <a:lnTo>
                  <a:pt x="4644198" y="2408752"/>
                </a:lnTo>
                <a:lnTo>
                  <a:pt x="4646294" y="2425798"/>
                </a:lnTo>
                <a:lnTo>
                  <a:pt x="4649376" y="2460671"/>
                </a:lnTo>
                <a:lnTo>
                  <a:pt x="4651624" y="2477049"/>
                </a:lnTo>
                <a:lnTo>
                  <a:pt x="4654732" y="2491697"/>
                </a:lnTo>
                <a:lnTo>
                  <a:pt x="4640220" y="2468242"/>
                </a:lnTo>
                <a:lnTo>
                  <a:pt x="4632907" y="2453747"/>
                </a:lnTo>
                <a:lnTo>
                  <a:pt x="4626300" y="2438194"/>
                </a:lnTo>
                <a:lnTo>
                  <a:pt x="4624104" y="2429638"/>
                </a:lnTo>
                <a:lnTo>
                  <a:pt x="4622305" y="2421364"/>
                </a:lnTo>
                <a:lnTo>
                  <a:pt x="4620904" y="2413370"/>
                </a:lnTo>
                <a:lnTo>
                  <a:pt x="4620764" y="2403928"/>
                </a:lnTo>
                <a:lnTo>
                  <a:pt x="4621420" y="2395046"/>
                </a:lnTo>
                <a:lnTo>
                  <a:pt x="4623026" y="2386057"/>
                </a:lnTo>
                <a:lnTo>
                  <a:pt x="4626537" y="2376849"/>
                </a:lnTo>
                <a:close/>
                <a:moveTo>
                  <a:pt x="4691406" y="2341268"/>
                </a:moveTo>
                <a:lnTo>
                  <a:pt x="4688573" y="2354489"/>
                </a:lnTo>
                <a:lnTo>
                  <a:pt x="4684802" y="2367809"/>
                </a:lnTo>
                <a:lnTo>
                  <a:pt x="4681172" y="2380467"/>
                </a:lnTo>
                <a:lnTo>
                  <a:pt x="4679500" y="2386136"/>
                </a:lnTo>
                <a:lnTo>
                  <a:pt x="4678763" y="2391706"/>
                </a:lnTo>
                <a:lnTo>
                  <a:pt x="4678967" y="2397175"/>
                </a:lnTo>
                <a:lnTo>
                  <a:pt x="4679596" y="2400661"/>
                </a:lnTo>
                <a:lnTo>
                  <a:pt x="4682501" y="2404228"/>
                </a:lnTo>
                <a:lnTo>
                  <a:pt x="4685689" y="2406473"/>
                </a:lnTo>
                <a:lnTo>
                  <a:pt x="4690355" y="2408238"/>
                </a:lnTo>
                <a:lnTo>
                  <a:pt x="4696643" y="2408862"/>
                </a:lnTo>
                <a:lnTo>
                  <a:pt x="4705630" y="2407583"/>
                </a:lnTo>
                <a:lnTo>
                  <a:pt x="4715300" y="2405263"/>
                </a:lnTo>
                <a:lnTo>
                  <a:pt x="4714735" y="2407907"/>
                </a:lnTo>
                <a:lnTo>
                  <a:pt x="4713771" y="2410271"/>
                </a:lnTo>
                <a:lnTo>
                  <a:pt x="4712005" y="2412073"/>
                </a:lnTo>
                <a:lnTo>
                  <a:pt x="4710642" y="2414156"/>
                </a:lnTo>
                <a:lnTo>
                  <a:pt x="4705525" y="2416638"/>
                </a:lnTo>
                <a:lnTo>
                  <a:pt x="4700407" y="2419120"/>
                </a:lnTo>
                <a:lnTo>
                  <a:pt x="4693695" y="2420479"/>
                </a:lnTo>
                <a:lnTo>
                  <a:pt x="4687380" y="2422119"/>
                </a:lnTo>
                <a:lnTo>
                  <a:pt x="4681466" y="2424040"/>
                </a:lnTo>
                <a:lnTo>
                  <a:pt x="4675152" y="2425680"/>
                </a:lnTo>
                <a:lnTo>
                  <a:pt x="4675346" y="2420492"/>
                </a:lnTo>
                <a:lnTo>
                  <a:pt x="4673805" y="2414842"/>
                </a:lnTo>
                <a:lnTo>
                  <a:pt x="4670608" y="2401939"/>
                </a:lnTo>
                <a:lnTo>
                  <a:pt x="4666075" y="2388856"/>
                </a:lnTo>
                <a:lnTo>
                  <a:pt x="4661937" y="2376053"/>
                </a:lnTo>
                <a:lnTo>
                  <a:pt x="4661080" y="2369361"/>
                </a:lnTo>
                <a:lnTo>
                  <a:pt x="4660874" y="2363892"/>
                </a:lnTo>
                <a:lnTo>
                  <a:pt x="4662548" y="2358224"/>
                </a:lnTo>
                <a:lnTo>
                  <a:pt x="4664479" y="2353496"/>
                </a:lnTo>
                <a:lnTo>
                  <a:pt x="4665841" y="2351414"/>
                </a:lnTo>
                <a:lnTo>
                  <a:pt x="4668543" y="2349512"/>
                </a:lnTo>
                <a:lnTo>
                  <a:pt x="4671244" y="2347610"/>
                </a:lnTo>
                <a:lnTo>
                  <a:pt x="4674486" y="2345327"/>
                </a:lnTo>
                <a:lnTo>
                  <a:pt x="4677982" y="2343988"/>
                </a:lnTo>
                <a:lnTo>
                  <a:pt x="4681879" y="2342927"/>
                </a:lnTo>
                <a:close/>
                <a:moveTo>
                  <a:pt x="4891392" y="2329457"/>
                </a:moveTo>
                <a:lnTo>
                  <a:pt x="4887058" y="2330652"/>
                </a:lnTo>
                <a:lnTo>
                  <a:pt x="4889135" y="2329741"/>
                </a:lnTo>
                <a:close/>
                <a:moveTo>
                  <a:pt x="4892204" y="2329233"/>
                </a:moveTo>
                <a:lnTo>
                  <a:pt x="4891994" y="2329381"/>
                </a:lnTo>
                <a:lnTo>
                  <a:pt x="4891392" y="2329457"/>
                </a:lnTo>
                <a:close/>
                <a:moveTo>
                  <a:pt x="4906678" y="2242425"/>
                </a:moveTo>
                <a:lnTo>
                  <a:pt x="4912769" y="2247506"/>
                </a:lnTo>
                <a:lnTo>
                  <a:pt x="4917958" y="2254324"/>
                </a:lnTo>
                <a:lnTo>
                  <a:pt x="4922415" y="2262209"/>
                </a:lnTo>
                <a:lnTo>
                  <a:pt x="4925358" y="2270609"/>
                </a:lnTo>
                <a:lnTo>
                  <a:pt x="4927620" y="2281694"/>
                </a:lnTo>
                <a:lnTo>
                  <a:pt x="4928926" y="2292900"/>
                </a:lnTo>
                <a:lnTo>
                  <a:pt x="4928942" y="2305565"/>
                </a:lnTo>
                <a:lnTo>
                  <a:pt x="4928224" y="2319300"/>
                </a:lnTo>
                <a:lnTo>
                  <a:pt x="4892204" y="2329233"/>
                </a:lnTo>
                <a:lnTo>
                  <a:pt x="4896485" y="2326218"/>
                </a:lnTo>
                <a:lnTo>
                  <a:pt x="4900590" y="2322777"/>
                </a:lnTo>
                <a:lnTo>
                  <a:pt x="4905031" y="2317995"/>
                </a:lnTo>
                <a:lnTo>
                  <a:pt x="4908129" y="2313059"/>
                </a:lnTo>
                <a:lnTo>
                  <a:pt x="4911398" y="2307448"/>
                </a:lnTo>
                <a:lnTo>
                  <a:pt x="4913542" y="2302632"/>
                </a:lnTo>
                <a:lnTo>
                  <a:pt x="4914907" y="2297262"/>
                </a:lnTo>
                <a:lnTo>
                  <a:pt x="4916096" y="2292565"/>
                </a:lnTo>
                <a:lnTo>
                  <a:pt x="4916557" y="2288934"/>
                </a:lnTo>
                <a:lnTo>
                  <a:pt x="4915503" y="2285818"/>
                </a:lnTo>
                <a:lnTo>
                  <a:pt x="4913937" y="2284716"/>
                </a:lnTo>
                <a:lnTo>
                  <a:pt x="4912762" y="2283888"/>
                </a:lnTo>
                <a:lnTo>
                  <a:pt x="4910688" y="2284800"/>
                </a:lnTo>
                <a:lnTo>
                  <a:pt x="4907487" y="2286502"/>
                </a:lnTo>
                <a:lnTo>
                  <a:pt x="4902824" y="2290337"/>
                </a:lnTo>
                <a:lnTo>
                  <a:pt x="4896528" y="2296976"/>
                </a:lnTo>
                <a:lnTo>
                  <a:pt x="4891880" y="2295288"/>
                </a:lnTo>
                <a:lnTo>
                  <a:pt x="4887626" y="2293874"/>
                </a:lnTo>
                <a:lnTo>
                  <a:pt x="4886012" y="2291154"/>
                </a:lnTo>
                <a:lnTo>
                  <a:pt x="4885570" y="2289260"/>
                </a:lnTo>
                <a:lnTo>
                  <a:pt x="4885858" y="2286300"/>
                </a:lnTo>
                <a:lnTo>
                  <a:pt x="4888055" y="2283101"/>
                </a:lnTo>
                <a:lnTo>
                  <a:pt x="4893569" y="2275909"/>
                </a:lnTo>
                <a:lnTo>
                  <a:pt x="4899646" y="2268323"/>
                </a:lnTo>
                <a:lnTo>
                  <a:pt x="4902574" y="2264056"/>
                </a:lnTo>
                <a:lnTo>
                  <a:pt x="4905110" y="2259514"/>
                </a:lnTo>
                <a:lnTo>
                  <a:pt x="4907645" y="2254973"/>
                </a:lnTo>
                <a:lnTo>
                  <a:pt x="4908275" y="2250670"/>
                </a:lnTo>
                <a:lnTo>
                  <a:pt x="4908515" y="2246092"/>
                </a:lnTo>
                <a:close/>
                <a:moveTo>
                  <a:pt x="4892433" y="1830385"/>
                </a:moveTo>
                <a:lnTo>
                  <a:pt x="4896089" y="1834518"/>
                </a:lnTo>
                <a:lnTo>
                  <a:pt x="4899038" y="1839705"/>
                </a:lnTo>
                <a:lnTo>
                  <a:pt x="4901590" y="1844616"/>
                </a:lnTo>
                <a:lnTo>
                  <a:pt x="4903435" y="1850582"/>
                </a:lnTo>
                <a:lnTo>
                  <a:pt x="4904918" y="1864070"/>
                </a:lnTo>
                <a:lnTo>
                  <a:pt x="4905136" y="1879006"/>
                </a:lnTo>
                <a:lnTo>
                  <a:pt x="4905200" y="1894610"/>
                </a:lnTo>
                <a:lnTo>
                  <a:pt x="4907561" y="1910273"/>
                </a:lnTo>
                <a:lnTo>
                  <a:pt x="4908542" y="1917966"/>
                </a:lnTo>
                <a:lnTo>
                  <a:pt x="4910473" y="1925548"/>
                </a:lnTo>
                <a:lnTo>
                  <a:pt x="4913352" y="1933023"/>
                </a:lnTo>
                <a:lnTo>
                  <a:pt x="4918130" y="1940277"/>
                </a:lnTo>
                <a:lnTo>
                  <a:pt x="4913782" y="1941103"/>
                </a:lnTo>
                <a:lnTo>
                  <a:pt x="4909276" y="1942599"/>
                </a:lnTo>
                <a:lnTo>
                  <a:pt x="4906118" y="1944265"/>
                </a:lnTo>
                <a:lnTo>
                  <a:pt x="4903754" y="1946488"/>
                </a:lnTo>
                <a:lnTo>
                  <a:pt x="4902338" y="1948604"/>
                </a:lnTo>
                <a:lnTo>
                  <a:pt x="4899818" y="1951496"/>
                </a:lnTo>
                <a:lnTo>
                  <a:pt x="4899437" y="1955117"/>
                </a:lnTo>
                <a:lnTo>
                  <a:pt x="4898659" y="1958459"/>
                </a:lnTo>
                <a:lnTo>
                  <a:pt x="4892225" y="1952371"/>
                </a:lnTo>
                <a:lnTo>
                  <a:pt x="4887291" y="1945787"/>
                </a:lnTo>
                <a:lnTo>
                  <a:pt x="4882756" y="1939479"/>
                </a:lnTo>
                <a:lnTo>
                  <a:pt x="4880273" y="1932285"/>
                </a:lnTo>
                <a:lnTo>
                  <a:pt x="4877946" y="1924423"/>
                </a:lnTo>
                <a:lnTo>
                  <a:pt x="4876965" y="1916731"/>
                </a:lnTo>
                <a:lnTo>
                  <a:pt x="4875585" y="1908759"/>
                </a:lnTo>
                <a:lnTo>
                  <a:pt x="4876660" y="1900179"/>
                </a:lnTo>
                <a:lnTo>
                  <a:pt x="4876780" y="1891709"/>
                </a:lnTo>
                <a:lnTo>
                  <a:pt x="4878405" y="1882741"/>
                </a:lnTo>
                <a:lnTo>
                  <a:pt x="4881500" y="1865471"/>
                </a:lnTo>
                <a:lnTo>
                  <a:pt x="4887044" y="1847594"/>
                </a:lnTo>
                <a:close/>
                <a:moveTo>
                  <a:pt x="4576573" y="1818213"/>
                </a:moveTo>
                <a:lnTo>
                  <a:pt x="4576968" y="1818491"/>
                </a:lnTo>
                <a:lnTo>
                  <a:pt x="4578951" y="1819888"/>
                </a:lnTo>
                <a:lnTo>
                  <a:pt x="4581948" y="1827270"/>
                </a:lnTo>
                <a:lnTo>
                  <a:pt x="4586649" y="1837362"/>
                </a:lnTo>
                <a:lnTo>
                  <a:pt x="4592283" y="1847355"/>
                </a:lnTo>
                <a:lnTo>
                  <a:pt x="4595434" y="1851835"/>
                </a:lnTo>
                <a:lnTo>
                  <a:pt x="4599659" y="1855562"/>
                </a:lnTo>
                <a:lnTo>
                  <a:pt x="4603227" y="1858074"/>
                </a:lnTo>
                <a:lnTo>
                  <a:pt x="4605347" y="1858816"/>
                </a:lnTo>
                <a:lnTo>
                  <a:pt x="4608142" y="1858522"/>
                </a:lnTo>
                <a:lnTo>
                  <a:pt x="4610936" y="1858231"/>
                </a:lnTo>
                <a:lnTo>
                  <a:pt x="4612402" y="1857757"/>
                </a:lnTo>
                <a:lnTo>
                  <a:pt x="4616007" y="1855775"/>
                </a:lnTo>
                <a:lnTo>
                  <a:pt x="4618681" y="1853892"/>
                </a:lnTo>
                <a:lnTo>
                  <a:pt x="4619952" y="1860815"/>
                </a:lnTo>
                <a:lnTo>
                  <a:pt x="4619243" y="1866340"/>
                </a:lnTo>
                <a:lnTo>
                  <a:pt x="4618135" y="1871587"/>
                </a:lnTo>
                <a:lnTo>
                  <a:pt x="4616495" y="1877210"/>
                </a:lnTo>
                <a:lnTo>
                  <a:pt x="4614594" y="1881899"/>
                </a:lnTo>
                <a:lnTo>
                  <a:pt x="4614282" y="1887704"/>
                </a:lnTo>
                <a:lnTo>
                  <a:pt x="4613968" y="1893510"/>
                </a:lnTo>
                <a:lnTo>
                  <a:pt x="4614844" y="1900152"/>
                </a:lnTo>
                <a:lnTo>
                  <a:pt x="4608085" y="1897652"/>
                </a:lnTo>
                <a:lnTo>
                  <a:pt x="4602259" y="1895054"/>
                </a:lnTo>
                <a:lnTo>
                  <a:pt x="4598294" y="1892261"/>
                </a:lnTo>
                <a:lnTo>
                  <a:pt x="4593934" y="1889191"/>
                </a:lnTo>
                <a:lnTo>
                  <a:pt x="4590641" y="1885367"/>
                </a:lnTo>
                <a:lnTo>
                  <a:pt x="4588677" y="1881724"/>
                </a:lnTo>
                <a:lnTo>
                  <a:pt x="4584492" y="1873503"/>
                </a:lnTo>
                <a:lnTo>
                  <a:pt x="4582307" y="1864433"/>
                </a:lnTo>
                <a:lnTo>
                  <a:pt x="4579744" y="1852835"/>
                </a:lnTo>
                <a:lnTo>
                  <a:pt x="4577060" y="1839646"/>
                </a:lnTo>
                <a:lnTo>
                  <a:pt x="4571999" y="1824784"/>
                </a:lnTo>
                <a:lnTo>
                  <a:pt x="4573759" y="1820751"/>
                </a:lnTo>
                <a:lnTo>
                  <a:pt x="4574710" y="1818408"/>
                </a:lnTo>
                <a:close/>
                <a:moveTo>
                  <a:pt x="4836388" y="1661067"/>
                </a:moveTo>
                <a:lnTo>
                  <a:pt x="4843265" y="1669775"/>
                </a:lnTo>
                <a:lnTo>
                  <a:pt x="4850438" y="1677145"/>
                </a:lnTo>
                <a:lnTo>
                  <a:pt x="4856260" y="1684337"/>
                </a:lnTo>
                <a:lnTo>
                  <a:pt x="4862632" y="1691143"/>
                </a:lnTo>
                <a:lnTo>
                  <a:pt x="4867355" y="1699108"/>
                </a:lnTo>
                <a:lnTo>
                  <a:pt x="4868767" y="1703196"/>
                </a:lnTo>
                <a:lnTo>
                  <a:pt x="4869884" y="1708619"/>
                </a:lnTo>
                <a:lnTo>
                  <a:pt x="4870197" y="1713479"/>
                </a:lnTo>
                <a:lnTo>
                  <a:pt x="4870220" y="1719677"/>
                </a:lnTo>
                <a:lnTo>
                  <a:pt x="4869835" y="1725592"/>
                </a:lnTo>
                <a:lnTo>
                  <a:pt x="4867658" y="1733337"/>
                </a:lnTo>
                <a:lnTo>
                  <a:pt x="4864302" y="1731747"/>
                </a:lnTo>
                <a:lnTo>
                  <a:pt x="4859998" y="1730261"/>
                </a:lnTo>
                <a:lnTo>
                  <a:pt x="4856790" y="1728003"/>
                </a:lnTo>
                <a:lnTo>
                  <a:pt x="4853585" y="1725745"/>
                </a:lnTo>
                <a:lnTo>
                  <a:pt x="4849261" y="1718061"/>
                </a:lnTo>
                <a:lnTo>
                  <a:pt x="4845636" y="1709324"/>
                </a:lnTo>
                <a:lnTo>
                  <a:pt x="4841903" y="1698964"/>
                </a:lnTo>
                <a:lnTo>
                  <a:pt x="4839417" y="1687164"/>
                </a:lnTo>
                <a:close/>
                <a:moveTo>
                  <a:pt x="4574194" y="1562839"/>
                </a:moveTo>
                <a:lnTo>
                  <a:pt x="4578723" y="1563019"/>
                </a:lnTo>
                <a:lnTo>
                  <a:pt x="4581786" y="1563668"/>
                </a:lnTo>
                <a:lnTo>
                  <a:pt x="4585246" y="1564598"/>
                </a:lnTo>
                <a:lnTo>
                  <a:pt x="4588434" y="1566843"/>
                </a:lnTo>
                <a:lnTo>
                  <a:pt x="4591349" y="1570403"/>
                </a:lnTo>
                <a:lnTo>
                  <a:pt x="4595317" y="1577713"/>
                </a:lnTo>
                <a:lnTo>
                  <a:pt x="4599402" y="1586620"/>
                </a:lnTo>
                <a:lnTo>
                  <a:pt x="4602287" y="1596937"/>
                </a:lnTo>
                <a:lnTo>
                  <a:pt x="4606986" y="1618323"/>
                </a:lnTo>
                <a:lnTo>
                  <a:pt x="4599667" y="1616181"/>
                </a:lnTo>
                <a:lnTo>
                  <a:pt x="4596604" y="1615531"/>
                </a:lnTo>
                <a:lnTo>
                  <a:pt x="4593407" y="1615539"/>
                </a:lnTo>
                <a:lnTo>
                  <a:pt x="4590869" y="1616765"/>
                </a:lnTo>
                <a:lnTo>
                  <a:pt x="4589128" y="1618552"/>
                </a:lnTo>
                <a:lnTo>
                  <a:pt x="4588048" y="1621558"/>
                </a:lnTo>
                <a:lnTo>
                  <a:pt x="4588164" y="1625405"/>
                </a:lnTo>
                <a:lnTo>
                  <a:pt x="4583781" y="1622318"/>
                </a:lnTo>
                <a:lnTo>
                  <a:pt x="4581128" y="1619696"/>
                </a:lnTo>
                <a:lnTo>
                  <a:pt x="4578873" y="1617355"/>
                </a:lnTo>
                <a:lnTo>
                  <a:pt x="4578622" y="1614163"/>
                </a:lnTo>
                <a:lnTo>
                  <a:pt x="4578767" y="1611255"/>
                </a:lnTo>
                <a:lnTo>
                  <a:pt x="4579312" y="1608626"/>
                </a:lnTo>
                <a:lnTo>
                  <a:pt x="4581211" y="1601677"/>
                </a:lnTo>
                <a:lnTo>
                  <a:pt x="4583643" y="1594352"/>
                </a:lnTo>
                <a:lnTo>
                  <a:pt x="4583529" y="1590504"/>
                </a:lnTo>
                <a:lnTo>
                  <a:pt x="4583015" y="1586376"/>
                </a:lnTo>
                <a:lnTo>
                  <a:pt x="4582237" y="1581310"/>
                </a:lnTo>
                <a:lnTo>
                  <a:pt x="4579331" y="1575499"/>
                </a:lnTo>
                <a:lnTo>
                  <a:pt x="4575891" y="1570063"/>
                </a:lnTo>
                <a:lnTo>
                  <a:pt x="4569391" y="1563977"/>
                </a:lnTo>
                <a:close/>
                <a:moveTo>
                  <a:pt x="4536987" y="1438625"/>
                </a:moveTo>
                <a:lnTo>
                  <a:pt x="4541960" y="1441348"/>
                </a:lnTo>
                <a:lnTo>
                  <a:pt x="4545426" y="1444567"/>
                </a:lnTo>
                <a:lnTo>
                  <a:pt x="4549389" y="1449699"/>
                </a:lnTo>
                <a:lnTo>
                  <a:pt x="4552800" y="1455218"/>
                </a:lnTo>
                <a:lnTo>
                  <a:pt x="4557658" y="1468774"/>
                </a:lnTo>
                <a:lnTo>
                  <a:pt x="4562461" y="1484632"/>
                </a:lnTo>
                <a:lnTo>
                  <a:pt x="4566866" y="1500205"/>
                </a:lnTo>
                <a:lnTo>
                  <a:pt x="4571572" y="1514434"/>
                </a:lnTo>
                <a:lnTo>
                  <a:pt x="4574280" y="1521017"/>
                </a:lnTo>
                <a:lnTo>
                  <a:pt x="4577690" y="1526537"/>
                </a:lnTo>
                <a:lnTo>
                  <a:pt x="4582209" y="1531278"/>
                </a:lnTo>
                <a:lnTo>
                  <a:pt x="4586226" y="1534107"/>
                </a:lnTo>
                <a:lnTo>
                  <a:pt x="4582102" y="1535880"/>
                </a:lnTo>
                <a:lnTo>
                  <a:pt x="4578531" y="1537263"/>
                </a:lnTo>
                <a:lnTo>
                  <a:pt x="4575765" y="1539211"/>
                </a:lnTo>
                <a:lnTo>
                  <a:pt x="4572997" y="1541160"/>
                </a:lnTo>
                <a:lnTo>
                  <a:pt x="4570880" y="1544346"/>
                </a:lnTo>
                <a:lnTo>
                  <a:pt x="4569872" y="1546755"/>
                </a:lnTo>
                <a:lnTo>
                  <a:pt x="4569114" y="1550118"/>
                </a:lnTo>
                <a:lnTo>
                  <a:pt x="4568909" y="1553093"/>
                </a:lnTo>
                <a:lnTo>
                  <a:pt x="4562088" y="1542053"/>
                </a:lnTo>
                <a:lnTo>
                  <a:pt x="4557729" y="1530408"/>
                </a:lnTo>
                <a:lnTo>
                  <a:pt x="4553673" y="1517419"/>
                </a:lnTo>
                <a:lnTo>
                  <a:pt x="4550880" y="1502977"/>
                </a:lnTo>
                <a:lnTo>
                  <a:pt x="4544634" y="1472854"/>
                </a:lnTo>
                <a:lnTo>
                  <a:pt x="4540936" y="1456218"/>
                </a:lnTo>
                <a:close/>
                <a:moveTo>
                  <a:pt x="4680630" y="1438494"/>
                </a:moveTo>
                <a:lnTo>
                  <a:pt x="4685289" y="1440242"/>
                </a:lnTo>
                <a:lnTo>
                  <a:pt x="4688563" y="1444082"/>
                </a:lnTo>
                <a:lnTo>
                  <a:pt x="4693030" y="1448759"/>
                </a:lnTo>
                <a:lnTo>
                  <a:pt x="4695717" y="1455249"/>
                </a:lnTo>
                <a:lnTo>
                  <a:pt x="4698946" y="1461355"/>
                </a:lnTo>
                <a:lnTo>
                  <a:pt x="4701735" y="1469448"/>
                </a:lnTo>
                <a:lnTo>
                  <a:pt x="4706374" y="1485740"/>
                </a:lnTo>
                <a:lnTo>
                  <a:pt x="4710317" y="1503077"/>
                </a:lnTo>
                <a:lnTo>
                  <a:pt x="4712282" y="1519018"/>
                </a:lnTo>
                <a:lnTo>
                  <a:pt x="4711862" y="1533280"/>
                </a:lnTo>
                <a:lnTo>
                  <a:pt x="4711083" y="1538859"/>
                </a:lnTo>
                <a:lnTo>
                  <a:pt x="4710595" y="1543115"/>
                </a:lnTo>
                <a:lnTo>
                  <a:pt x="4705539" y="1541085"/>
                </a:lnTo>
                <a:lnTo>
                  <a:pt x="4701865" y="1536967"/>
                </a:lnTo>
                <a:lnTo>
                  <a:pt x="4697799" y="1532570"/>
                </a:lnTo>
                <a:lnTo>
                  <a:pt x="4694421" y="1527125"/>
                </a:lnTo>
                <a:lnTo>
                  <a:pt x="4691880" y="1519973"/>
                </a:lnTo>
                <a:lnTo>
                  <a:pt x="4688398" y="1512925"/>
                </a:lnTo>
                <a:lnTo>
                  <a:pt x="4683910" y="1495971"/>
                </a:lnTo>
                <a:lnTo>
                  <a:pt x="4680360" y="1478915"/>
                </a:lnTo>
                <a:lnTo>
                  <a:pt x="4678399" y="1462973"/>
                </a:lnTo>
                <a:lnTo>
                  <a:pt x="4678273" y="1449094"/>
                </a:lnTo>
                <a:lnTo>
                  <a:pt x="4678659" y="1443235"/>
                </a:lnTo>
                <a:close/>
                <a:moveTo>
                  <a:pt x="4531786" y="1383912"/>
                </a:moveTo>
                <a:lnTo>
                  <a:pt x="4537944" y="1385159"/>
                </a:lnTo>
                <a:lnTo>
                  <a:pt x="4543160" y="1386511"/>
                </a:lnTo>
                <a:lnTo>
                  <a:pt x="4548770" y="1388144"/>
                </a:lnTo>
                <a:lnTo>
                  <a:pt x="4553284" y="1390550"/>
                </a:lnTo>
                <a:lnTo>
                  <a:pt x="4557249" y="1393342"/>
                </a:lnTo>
                <a:lnTo>
                  <a:pt x="4562007" y="1396693"/>
                </a:lnTo>
                <a:lnTo>
                  <a:pt x="4569480" y="1404276"/>
                </a:lnTo>
                <a:lnTo>
                  <a:pt x="4575854" y="1412629"/>
                </a:lnTo>
                <a:lnTo>
                  <a:pt x="4581774" y="1422981"/>
                </a:lnTo>
                <a:lnTo>
                  <a:pt x="4587140" y="1433720"/>
                </a:lnTo>
                <a:lnTo>
                  <a:pt x="4590864" y="1445617"/>
                </a:lnTo>
                <a:lnTo>
                  <a:pt x="4598949" y="1470638"/>
                </a:lnTo>
                <a:lnTo>
                  <a:pt x="4605540" y="1496153"/>
                </a:lnTo>
                <a:lnTo>
                  <a:pt x="4612284" y="1521001"/>
                </a:lnTo>
                <a:lnTo>
                  <a:pt x="4616007" y="1532899"/>
                </a:lnTo>
                <a:lnTo>
                  <a:pt x="4620978" y="1543359"/>
                </a:lnTo>
                <a:lnTo>
                  <a:pt x="4613203" y="1537109"/>
                </a:lnTo>
                <a:lnTo>
                  <a:pt x="4606675" y="1529419"/>
                </a:lnTo>
                <a:lnTo>
                  <a:pt x="4601397" y="1520291"/>
                </a:lnTo>
                <a:lnTo>
                  <a:pt x="4596272" y="1510498"/>
                </a:lnTo>
                <a:lnTo>
                  <a:pt x="4591301" y="1500039"/>
                </a:lnTo>
                <a:lnTo>
                  <a:pt x="4587974" y="1488420"/>
                </a:lnTo>
                <a:lnTo>
                  <a:pt x="4580924" y="1464902"/>
                </a:lnTo>
                <a:lnTo>
                  <a:pt x="4572536" y="1441215"/>
                </a:lnTo>
                <a:lnTo>
                  <a:pt x="4567867" y="1429422"/>
                </a:lnTo>
                <a:lnTo>
                  <a:pt x="4562498" y="1418684"/>
                </a:lnTo>
                <a:lnTo>
                  <a:pt x="4556186" y="1408054"/>
                </a:lnTo>
                <a:lnTo>
                  <a:pt x="4549564" y="1398753"/>
                </a:lnTo>
                <a:lnTo>
                  <a:pt x="4541299" y="1390612"/>
                </a:lnTo>
                <a:lnTo>
                  <a:pt x="4536543" y="1387262"/>
                </a:lnTo>
                <a:close/>
                <a:moveTo>
                  <a:pt x="4670637" y="1374245"/>
                </a:moveTo>
                <a:lnTo>
                  <a:pt x="4674274" y="1374489"/>
                </a:lnTo>
                <a:lnTo>
                  <a:pt x="4676816" y="1375505"/>
                </a:lnTo>
                <a:lnTo>
                  <a:pt x="4679605" y="1377469"/>
                </a:lnTo>
                <a:lnTo>
                  <a:pt x="4682395" y="1379434"/>
                </a:lnTo>
                <a:lnTo>
                  <a:pt x="4685381" y="1384628"/>
                </a:lnTo>
                <a:lnTo>
                  <a:pt x="4687664" y="1390877"/>
                </a:lnTo>
                <a:lnTo>
                  <a:pt x="4687757" y="1398670"/>
                </a:lnTo>
                <a:lnTo>
                  <a:pt x="4686650" y="1405623"/>
                </a:lnTo>
                <a:lnTo>
                  <a:pt x="4684448" y="1413349"/>
                </a:lnTo>
                <a:lnTo>
                  <a:pt x="4679411" y="1415212"/>
                </a:lnTo>
                <a:lnTo>
                  <a:pt x="4674674" y="1415742"/>
                </a:lnTo>
                <a:lnTo>
                  <a:pt x="4669139" y="1415710"/>
                </a:lnTo>
                <a:lnTo>
                  <a:pt x="4663606" y="1415677"/>
                </a:lnTo>
                <a:lnTo>
                  <a:pt x="4657027" y="1414138"/>
                </a:lnTo>
                <a:lnTo>
                  <a:pt x="4650450" y="1412596"/>
                </a:lnTo>
                <a:lnTo>
                  <a:pt x="4645366" y="1410563"/>
                </a:lnTo>
                <a:lnTo>
                  <a:pt x="4639887" y="1408248"/>
                </a:lnTo>
                <a:lnTo>
                  <a:pt x="4635901" y="1405442"/>
                </a:lnTo>
                <a:lnTo>
                  <a:pt x="4632065" y="1401970"/>
                </a:lnTo>
                <a:lnTo>
                  <a:pt x="4629427" y="1399338"/>
                </a:lnTo>
                <a:lnTo>
                  <a:pt x="4627885" y="1395933"/>
                </a:lnTo>
                <a:lnTo>
                  <a:pt x="4629035" y="1392878"/>
                </a:lnTo>
                <a:lnTo>
                  <a:pt x="4632081" y="1389612"/>
                </a:lnTo>
                <a:lnTo>
                  <a:pt x="4636472" y="1386519"/>
                </a:lnTo>
                <a:lnTo>
                  <a:pt x="4642208" y="1383601"/>
                </a:lnTo>
                <a:lnTo>
                  <a:pt x="4648615" y="1404347"/>
                </a:lnTo>
                <a:lnTo>
                  <a:pt x="4653899" y="1403430"/>
                </a:lnTo>
                <a:lnTo>
                  <a:pt x="4656096" y="1401884"/>
                </a:lnTo>
                <a:lnTo>
                  <a:pt x="4658289" y="1400338"/>
                </a:lnTo>
                <a:lnTo>
                  <a:pt x="4661734" y="1397353"/>
                </a:lnTo>
                <a:lnTo>
                  <a:pt x="4662487" y="1394016"/>
                </a:lnTo>
                <a:lnTo>
                  <a:pt x="4664336" y="1389907"/>
                </a:lnTo>
                <a:lnTo>
                  <a:pt x="4664192" y="1384395"/>
                </a:lnTo>
                <a:lnTo>
                  <a:pt x="4662510" y="1375479"/>
                </a:lnTo>
                <a:lnTo>
                  <a:pt x="4666848" y="1374669"/>
                </a:lnTo>
                <a:close/>
                <a:moveTo>
                  <a:pt x="4667648" y="868980"/>
                </a:moveTo>
                <a:lnTo>
                  <a:pt x="4673213" y="868990"/>
                </a:lnTo>
                <a:lnTo>
                  <a:pt x="4676867" y="869219"/>
                </a:lnTo>
                <a:lnTo>
                  <a:pt x="4679818" y="870513"/>
                </a:lnTo>
                <a:lnTo>
                  <a:pt x="4681810" y="871915"/>
                </a:lnTo>
                <a:lnTo>
                  <a:pt x="4683245" y="873711"/>
                </a:lnTo>
                <a:lnTo>
                  <a:pt x="4684698" y="879423"/>
                </a:lnTo>
                <a:lnTo>
                  <a:pt x="4684883" y="886590"/>
                </a:lnTo>
                <a:lnTo>
                  <a:pt x="4686102" y="895271"/>
                </a:lnTo>
                <a:lnTo>
                  <a:pt x="4688765" y="905745"/>
                </a:lnTo>
                <a:lnTo>
                  <a:pt x="4691326" y="910676"/>
                </a:lnTo>
                <a:lnTo>
                  <a:pt x="4694284" y="915888"/>
                </a:lnTo>
                <a:lnTo>
                  <a:pt x="4688975" y="920751"/>
                </a:lnTo>
                <a:lnTo>
                  <a:pt x="4685248" y="922816"/>
                </a:lnTo>
                <a:lnTo>
                  <a:pt x="4682626" y="924098"/>
                </a:lnTo>
                <a:lnTo>
                  <a:pt x="4678569" y="923589"/>
                </a:lnTo>
                <a:lnTo>
                  <a:pt x="4676023" y="922577"/>
                </a:lnTo>
                <a:lnTo>
                  <a:pt x="4674584" y="920782"/>
                </a:lnTo>
                <a:lnTo>
                  <a:pt x="4670274" y="915399"/>
                </a:lnTo>
                <a:lnTo>
                  <a:pt x="4665804" y="910688"/>
                </a:lnTo>
                <a:lnTo>
                  <a:pt x="4663016" y="908725"/>
                </a:lnTo>
                <a:lnTo>
                  <a:pt x="4661024" y="907321"/>
                </a:lnTo>
                <a:lnTo>
                  <a:pt x="4658319" y="906980"/>
                </a:lnTo>
                <a:lnTo>
                  <a:pt x="4654348" y="908094"/>
                </a:lnTo>
                <a:lnTo>
                  <a:pt x="4650463" y="910830"/>
                </a:lnTo>
                <a:lnTo>
                  <a:pt x="4646262" y="914910"/>
                </a:lnTo>
                <a:lnTo>
                  <a:pt x="4643387" y="911323"/>
                </a:lnTo>
                <a:lnTo>
                  <a:pt x="4643216" y="908075"/>
                </a:lnTo>
                <a:lnTo>
                  <a:pt x="4642648" y="904547"/>
                </a:lnTo>
                <a:lnTo>
                  <a:pt x="4644385" y="901078"/>
                </a:lnTo>
                <a:lnTo>
                  <a:pt x="4645811" y="898953"/>
                </a:lnTo>
                <a:lnTo>
                  <a:pt x="4647390" y="896155"/>
                </a:lnTo>
                <a:lnTo>
                  <a:pt x="4651191" y="891795"/>
                </a:lnTo>
                <a:lnTo>
                  <a:pt x="4656898" y="887215"/>
                </a:lnTo>
                <a:lnTo>
                  <a:pt x="4660299" y="882572"/>
                </a:lnTo>
                <a:lnTo>
                  <a:pt x="4661879" y="879774"/>
                </a:lnTo>
                <a:lnTo>
                  <a:pt x="4662510" y="877090"/>
                </a:lnTo>
                <a:lnTo>
                  <a:pt x="4662338" y="873841"/>
                </a:lnTo>
                <a:lnTo>
                  <a:pt x="4661768" y="870313"/>
                </a:lnTo>
                <a:close/>
                <a:moveTo>
                  <a:pt x="4754278" y="776072"/>
                </a:moveTo>
                <a:lnTo>
                  <a:pt x="4757395" y="776720"/>
                </a:lnTo>
                <a:lnTo>
                  <a:pt x="4760654" y="776696"/>
                </a:lnTo>
                <a:lnTo>
                  <a:pt x="4763224" y="777734"/>
                </a:lnTo>
                <a:lnTo>
                  <a:pt x="4766050" y="779725"/>
                </a:lnTo>
                <a:lnTo>
                  <a:pt x="4770349" y="783524"/>
                </a:lnTo>
                <a:lnTo>
                  <a:pt x="4773405" y="788769"/>
                </a:lnTo>
                <a:lnTo>
                  <a:pt x="4775622" y="795740"/>
                </a:lnTo>
                <a:lnTo>
                  <a:pt x="4778243" y="802998"/>
                </a:lnTo>
                <a:lnTo>
                  <a:pt x="4780594" y="820116"/>
                </a:lnTo>
                <a:lnTo>
                  <a:pt x="4782801" y="837904"/>
                </a:lnTo>
                <a:lnTo>
                  <a:pt x="4785152" y="855018"/>
                </a:lnTo>
                <a:lnTo>
                  <a:pt x="4787224" y="862662"/>
                </a:lnTo>
                <a:lnTo>
                  <a:pt x="4789844" y="869921"/>
                </a:lnTo>
                <a:lnTo>
                  <a:pt x="4784043" y="866609"/>
                </a:lnTo>
                <a:lnTo>
                  <a:pt x="4779197" y="863196"/>
                </a:lnTo>
                <a:lnTo>
                  <a:pt x="4774092" y="858828"/>
                </a:lnTo>
                <a:lnTo>
                  <a:pt x="4771037" y="853583"/>
                </a:lnTo>
                <a:lnTo>
                  <a:pt x="4768530" y="847953"/>
                </a:lnTo>
                <a:lnTo>
                  <a:pt x="4767123" y="841550"/>
                </a:lnTo>
                <a:lnTo>
                  <a:pt x="4764046" y="827786"/>
                </a:lnTo>
                <a:lnTo>
                  <a:pt x="4760970" y="814025"/>
                </a:lnTo>
                <a:lnTo>
                  <a:pt x="4759156" y="807336"/>
                </a:lnTo>
                <a:lnTo>
                  <a:pt x="4756248" y="801423"/>
                </a:lnTo>
                <a:lnTo>
                  <a:pt x="4753882" y="795120"/>
                </a:lnTo>
                <a:lnTo>
                  <a:pt x="4748925" y="790081"/>
                </a:lnTo>
                <a:lnTo>
                  <a:pt x="4743556" y="784755"/>
                </a:lnTo>
                <a:lnTo>
                  <a:pt x="4736807" y="781547"/>
                </a:lnTo>
                <a:lnTo>
                  <a:pt x="4742406" y="779306"/>
                </a:lnTo>
                <a:lnTo>
                  <a:pt x="4745963" y="777944"/>
                </a:lnTo>
                <a:lnTo>
                  <a:pt x="4750872" y="776764"/>
                </a:lnTo>
                <a:close/>
                <a:moveTo>
                  <a:pt x="4627911" y="775155"/>
                </a:moveTo>
                <a:lnTo>
                  <a:pt x="4631956" y="775712"/>
                </a:lnTo>
                <a:lnTo>
                  <a:pt x="4635316" y="777314"/>
                </a:lnTo>
                <a:lnTo>
                  <a:pt x="4638536" y="779581"/>
                </a:lnTo>
                <a:lnTo>
                  <a:pt x="4640534" y="783281"/>
                </a:lnTo>
                <a:lnTo>
                  <a:pt x="4642792" y="787929"/>
                </a:lnTo>
                <a:lnTo>
                  <a:pt x="4643563" y="793057"/>
                </a:lnTo>
                <a:lnTo>
                  <a:pt x="4645770" y="804547"/>
                </a:lnTo>
                <a:lnTo>
                  <a:pt x="4648101" y="817655"/>
                </a:lnTo>
                <a:lnTo>
                  <a:pt x="4651234" y="831328"/>
                </a:lnTo>
                <a:lnTo>
                  <a:pt x="4654020" y="837875"/>
                </a:lnTo>
                <a:lnTo>
                  <a:pt x="4657750" y="844323"/>
                </a:lnTo>
                <a:lnTo>
                  <a:pt x="4661618" y="850105"/>
                </a:lnTo>
                <a:lnTo>
                  <a:pt x="4666434" y="855790"/>
                </a:lnTo>
                <a:lnTo>
                  <a:pt x="4658467" y="856295"/>
                </a:lnTo>
                <a:lnTo>
                  <a:pt x="4652130" y="855654"/>
                </a:lnTo>
                <a:lnTo>
                  <a:pt x="4647018" y="853582"/>
                </a:lnTo>
                <a:lnTo>
                  <a:pt x="4642989" y="850745"/>
                </a:lnTo>
                <a:lnTo>
                  <a:pt x="4640192" y="846480"/>
                </a:lnTo>
                <a:lnTo>
                  <a:pt x="4638877" y="841733"/>
                </a:lnTo>
                <a:lnTo>
                  <a:pt x="4637301" y="836038"/>
                </a:lnTo>
                <a:lnTo>
                  <a:pt x="4636408" y="829292"/>
                </a:lnTo>
                <a:lnTo>
                  <a:pt x="4635162" y="815422"/>
                </a:lnTo>
                <a:lnTo>
                  <a:pt x="4633917" y="801551"/>
                </a:lnTo>
                <a:lnTo>
                  <a:pt x="4632675" y="787681"/>
                </a:lnTo>
                <a:lnTo>
                  <a:pt x="4630432" y="780752"/>
                </a:lnTo>
                <a:close/>
                <a:moveTo>
                  <a:pt x="4824203" y="737962"/>
                </a:moveTo>
                <a:lnTo>
                  <a:pt x="4830201" y="739865"/>
                </a:lnTo>
                <a:lnTo>
                  <a:pt x="4835897" y="743102"/>
                </a:lnTo>
                <a:lnTo>
                  <a:pt x="4841192" y="746059"/>
                </a:lnTo>
                <a:lnTo>
                  <a:pt x="4845784" y="750067"/>
                </a:lnTo>
                <a:lnTo>
                  <a:pt x="4848888" y="754572"/>
                </a:lnTo>
                <a:lnTo>
                  <a:pt x="4852932" y="758967"/>
                </a:lnTo>
                <a:lnTo>
                  <a:pt x="4854937" y="764243"/>
                </a:lnTo>
                <a:lnTo>
                  <a:pt x="4855996" y="769628"/>
                </a:lnTo>
                <a:lnTo>
                  <a:pt x="4857209" y="774347"/>
                </a:lnTo>
                <a:lnTo>
                  <a:pt x="4856773" y="780226"/>
                </a:lnTo>
                <a:lnTo>
                  <a:pt x="4855944" y="785826"/>
                </a:lnTo>
                <a:lnTo>
                  <a:pt x="4854323" y="790869"/>
                </a:lnTo>
                <a:lnTo>
                  <a:pt x="4850417" y="795846"/>
                </a:lnTo>
                <a:lnTo>
                  <a:pt x="4845720" y="800270"/>
                </a:lnTo>
                <a:lnTo>
                  <a:pt x="4839925" y="805467"/>
                </a:lnTo>
                <a:lnTo>
                  <a:pt x="4833644" y="808774"/>
                </a:lnTo>
                <a:lnTo>
                  <a:pt x="4834411" y="805447"/>
                </a:lnTo>
                <a:lnTo>
                  <a:pt x="4835483" y="800791"/>
                </a:lnTo>
                <a:lnTo>
                  <a:pt x="4834247" y="792188"/>
                </a:lnTo>
                <a:lnTo>
                  <a:pt x="4831824" y="782752"/>
                </a:lnTo>
                <a:lnTo>
                  <a:pt x="4829001" y="773036"/>
                </a:lnTo>
                <a:lnTo>
                  <a:pt x="4826025" y="763982"/>
                </a:lnTo>
                <a:lnTo>
                  <a:pt x="4824151" y="754157"/>
                </a:lnTo>
                <a:lnTo>
                  <a:pt x="4823463" y="745169"/>
                </a:lnTo>
                <a:lnTo>
                  <a:pt x="4823832" y="741565"/>
                </a:lnTo>
                <a:close/>
                <a:moveTo>
                  <a:pt x="4524346" y="592171"/>
                </a:moveTo>
                <a:lnTo>
                  <a:pt x="4528358" y="592732"/>
                </a:lnTo>
                <a:lnTo>
                  <a:pt x="4532102" y="592349"/>
                </a:lnTo>
                <a:lnTo>
                  <a:pt x="4536117" y="592911"/>
                </a:lnTo>
                <a:lnTo>
                  <a:pt x="4540128" y="593472"/>
                </a:lnTo>
                <a:lnTo>
                  <a:pt x="4547880" y="595912"/>
                </a:lnTo>
                <a:lnTo>
                  <a:pt x="4554829" y="600050"/>
                </a:lnTo>
                <a:lnTo>
                  <a:pt x="4561638" y="604846"/>
                </a:lnTo>
                <a:lnTo>
                  <a:pt x="4567643" y="611340"/>
                </a:lnTo>
                <a:lnTo>
                  <a:pt x="4573511" y="618493"/>
                </a:lnTo>
                <a:lnTo>
                  <a:pt x="4579247" y="626305"/>
                </a:lnTo>
                <a:lnTo>
                  <a:pt x="4575641" y="623765"/>
                </a:lnTo>
                <a:lnTo>
                  <a:pt x="4572300" y="622167"/>
                </a:lnTo>
                <a:lnTo>
                  <a:pt x="4569091" y="622170"/>
                </a:lnTo>
                <a:lnTo>
                  <a:pt x="4566816" y="622080"/>
                </a:lnTo>
                <a:lnTo>
                  <a:pt x="4565209" y="623212"/>
                </a:lnTo>
                <a:lnTo>
                  <a:pt x="4563866" y="625286"/>
                </a:lnTo>
                <a:lnTo>
                  <a:pt x="4562524" y="627358"/>
                </a:lnTo>
                <a:lnTo>
                  <a:pt x="4561981" y="629996"/>
                </a:lnTo>
                <a:lnTo>
                  <a:pt x="4562103" y="636121"/>
                </a:lnTo>
                <a:lnTo>
                  <a:pt x="4563692" y="644031"/>
                </a:lnTo>
                <a:lnTo>
                  <a:pt x="4566079" y="652507"/>
                </a:lnTo>
                <a:lnTo>
                  <a:pt x="4570204" y="661451"/>
                </a:lnTo>
                <a:lnTo>
                  <a:pt x="4575271" y="670302"/>
                </a:lnTo>
                <a:lnTo>
                  <a:pt x="4580204" y="677549"/>
                </a:lnTo>
                <a:lnTo>
                  <a:pt x="4586206" y="684042"/>
                </a:lnTo>
                <a:lnTo>
                  <a:pt x="4593020" y="688841"/>
                </a:lnTo>
                <a:lnTo>
                  <a:pt x="4596362" y="690439"/>
                </a:lnTo>
                <a:lnTo>
                  <a:pt x="4599835" y="691374"/>
                </a:lnTo>
                <a:lnTo>
                  <a:pt x="4602512" y="691750"/>
                </a:lnTo>
                <a:lnTo>
                  <a:pt x="4606259" y="691370"/>
                </a:lnTo>
                <a:lnTo>
                  <a:pt x="4610277" y="689671"/>
                </a:lnTo>
                <a:lnTo>
                  <a:pt x="4612958" y="687783"/>
                </a:lnTo>
                <a:lnTo>
                  <a:pt x="4616441" y="684199"/>
                </a:lnTo>
                <a:lnTo>
                  <a:pt x="4619125" y="680050"/>
                </a:lnTo>
                <a:lnTo>
                  <a:pt x="4621387" y="684663"/>
                </a:lnTo>
                <a:lnTo>
                  <a:pt x="4622848" y="688711"/>
                </a:lnTo>
                <a:lnTo>
                  <a:pt x="4622181" y="692016"/>
                </a:lnTo>
                <a:lnTo>
                  <a:pt x="4621366" y="695970"/>
                </a:lnTo>
                <a:lnTo>
                  <a:pt x="4619489" y="698421"/>
                </a:lnTo>
                <a:lnTo>
                  <a:pt x="4618012" y="701156"/>
                </a:lnTo>
                <a:lnTo>
                  <a:pt x="4612785" y="706532"/>
                </a:lnTo>
                <a:lnTo>
                  <a:pt x="4607957" y="712189"/>
                </a:lnTo>
                <a:lnTo>
                  <a:pt x="4606076" y="714641"/>
                </a:lnTo>
                <a:lnTo>
                  <a:pt x="4604463" y="718033"/>
                </a:lnTo>
                <a:lnTo>
                  <a:pt x="4604590" y="721896"/>
                </a:lnTo>
                <a:lnTo>
                  <a:pt x="4605651" y="725662"/>
                </a:lnTo>
                <a:lnTo>
                  <a:pt x="4607511" y="729991"/>
                </a:lnTo>
                <a:lnTo>
                  <a:pt x="4611511" y="735073"/>
                </a:lnTo>
                <a:lnTo>
                  <a:pt x="4604568" y="730936"/>
                </a:lnTo>
                <a:lnTo>
                  <a:pt x="4596556" y="725295"/>
                </a:lnTo>
                <a:lnTo>
                  <a:pt x="4587877" y="718430"/>
                </a:lnTo>
                <a:lnTo>
                  <a:pt x="4580268" y="710805"/>
                </a:lnTo>
                <a:lnTo>
                  <a:pt x="4572127" y="701299"/>
                </a:lnTo>
                <a:lnTo>
                  <a:pt x="4564120" y="691132"/>
                </a:lnTo>
                <a:lnTo>
                  <a:pt x="4557588" y="680494"/>
                </a:lnTo>
                <a:lnTo>
                  <a:pt x="4550123" y="669952"/>
                </a:lnTo>
                <a:lnTo>
                  <a:pt x="4543192" y="659033"/>
                </a:lnTo>
                <a:lnTo>
                  <a:pt x="4537331" y="647356"/>
                </a:lnTo>
                <a:lnTo>
                  <a:pt x="4532673" y="636529"/>
                </a:lnTo>
                <a:lnTo>
                  <a:pt x="4528419" y="625984"/>
                </a:lnTo>
                <a:lnTo>
                  <a:pt x="4525362" y="616284"/>
                </a:lnTo>
                <a:lnTo>
                  <a:pt x="4524047" y="607054"/>
                </a:lnTo>
                <a:lnTo>
                  <a:pt x="4522860" y="599426"/>
                </a:lnTo>
                <a:close/>
                <a:moveTo>
                  <a:pt x="4323700" y="379863"/>
                </a:moveTo>
                <a:lnTo>
                  <a:pt x="4327665" y="380443"/>
                </a:lnTo>
                <a:lnTo>
                  <a:pt x="4331226" y="380737"/>
                </a:lnTo>
                <a:lnTo>
                  <a:pt x="4334415" y="382983"/>
                </a:lnTo>
                <a:lnTo>
                  <a:pt x="4337603" y="385228"/>
                </a:lnTo>
                <a:lnTo>
                  <a:pt x="4339617" y="388860"/>
                </a:lnTo>
                <a:lnTo>
                  <a:pt x="4343918" y="397054"/>
                </a:lnTo>
                <a:lnTo>
                  <a:pt x="4348618" y="405530"/>
                </a:lnTo>
                <a:lnTo>
                  <a:pt x="4350153" y="413990"/>
                </a:lnTo>
                <a:lnTo>
                  <a:pt x="4351411" y="421518"/>
                </a:lnTo>
                <a:lnTo>
                  <a:pt x="4352378" y="425888"/>
                </a:lnTo>
                <a:lnTo>
                  <a:pt x="4325765" y="441827"/>
                </a:lnTo>
                <a:lnTo>
                  <a:pt x="4320439" y="436599"/>
                </a:lnTo>
                <a:lnTo>
                  <a:pt x="4316701" y="432495"/>
                </a:lnTo>
                <a:lnTo>
                  <a:pt x="4315212" y="428494"/>
                </a:lnTo>
                <a:lnTo>
                  <a:pt x="4315168" y="424035"/>
                </a:lnTo>
                <a:lnTo>
                  <a:pt x="4315399" y="420506"/>
                </a:lnTo>
                <a:lnTo>
                  <a:pt x="4316426" y="417540"/>
                </a:lnTo>
                <a:lnTo>
                  <a:pt x="4320843" y="411059"/>
                </a:lnTo>
                <a:lnTo>
                  <a:pt x="4325139" y="405229"/>
                </a:lnTo>
                <a:lnTo>
                  <a:pt x="4327215" y="401525"/>
                </a:lnTo>
                <a:lnTo>
                  <a:pt x="4328239" y="398556"/>
                </a:lnTo>
                <a:lnTo>
                  <a:pt x="4328594" y="394380"/>
                </a:lnTo>
                <a:lnTo>
                  <a:pt x="4327101" y="390377"/>
                </a:lnTo>
                <a:lnTo>
                  <a:pt x="4324291" y="386184"/>
                </a:lnTo>
                <a:lnTo>
                  <a:pt x="4319760" y="381516"/>
                </a:lnTo>
                <a:close/>
                <a:moveTo>
                  <a:pt x="4238877" y="148866"/>
                </a:moveTo>
                <a:lnTo>
                  <a:pt x="4244712" y="149811"/>
                </a:lnTo>
                <a:lnTo>
                  <a:pt x="4250614" y="152388"/>
                </a:lnTo>
                <a:lnTo>
                  <a:pt x="4257717" y="155805"/>
                </a:lnTo>
                <a:lnTo>
                  <a:pt x="4263295" y="159733"/>
                </a:lnTo>
                <a:lnTo>
                  <a:pt x="4274998" y="171140"/>
                </a:lnTo>
                <a:lnTo>
                  <a:pt x="4286298" y="182261"/>
                </a:lnTo>
                <a:lnTo>
                  <a:pt x="4298396" y="193947"/>
                </a:lnTo>
                <a:lnTo>
                  <a:pt x="4303649" y="199229"/>
                </a:lnTo>
                <a:lnTo>
                  <a:pt x="4309228" y="203158"/>
                </a:lnTo>
                <a:lnTo>
                  <a:pt x="4316325" y="206573"/>
                </a:lnTo>
                <a:lnTo>
                  <a:pt x="4322232" y="209151"/>
                </a:lnTo>
                <a:lnTo>
                  <a:pt x="4317668" y="210682"/>
                </a:lnTo>
                <a:lnTo>
                  <a:pt x="4312142" y="212329"/>
                </a:lnTo>
                <a:lnTo>
                  <a:pt x="4308301" y="212786"/>
                </a:lnTo>
                <a:lnTo>
                  <a:pt x="4303900" y="213644"/>
                </a:lnTo>
                <a:lnTo>
                  <a:pt x="4300620" y="213706"/>
                </a:lnTo>
                <a:lnTo>
                  <a:pt x="4297505" y="213095"/>
                </a:lnTo>
                <a:lnTo>
                  <a:pt x="4290875" y="211590"/>
                </a:lnTo>
                <a:lnTo>
                  <a:pt x="4284971" y="209013"/>
                </a:lnTo>
                <a:lnTo>
                  <a:pt x="4280515" y="204294"/>
                </a:lnTo>
                <a:lnTo>
                  <a:pt x="4275660" y="199294"/>
                </a:lnTo>
                <a:lnTo>
                  <a:pt x="4271766" y="194178"/>
                </a:lnTo>
                <a:lnTo>
                  <a:pt x="4263674" y="181359"/>
                </a:lnTo>
                <a:lnTo>
                  <a:pt x="4253656" y="168768"/>
                </a:lnTo>
                <a:lnTo>
                  <a:pt x="4248006" y="163205"/>
                </a:lnTo>
                <a:lnTo>
                  <a:pt x="4241231" y="158433"/>
                </a:lnTo>
                <a:lnTo>
                  <a:pt x="4234293" y="154340"/>
                </a:lnTo>
                <a:lnTo>
                  <a:pt x="4226234" y="151038"/>
                </a:lnTo>
                <a:lnTo>
                  <a:pt x="4229278" y="150016"/>
                </a:lnTo>
                <a:lnTo>
                  <a:pt x="4232320" y="148996"/>
                </a:lnTo>
                <a:lnTo>
                  <a:pt x="4235598" y="148931"/>
                </a:lnTo>
                <a:close/>
                <a:moveTo>
                  <a:pt x="4441752" y="7115"/>
                </a:moveTo>
                <a:lnTo>
                  <a:pt x="4490680" y="59095"/>
                </a:lnTo>
                <a:lnTo>
                  <a:pt x="4464603" y="75774"/>
                </a:lnTo>
                <a:lnTo>
                  <a:pt x="4465827" y="74351"/>
                </a:lnTo>
                <a:lnTo>
                  <a:pt x="4466397" y="71706"/>
                </a:lnTo>
                <a:lnTo>
                  <a:pt x="4465770" y="68216"/>
                </a:lnTo>
                <a:lnTo>
                  <a:pt x="4463949" y="63887"/>
                </a:lnTo>
                <a:lnTo>
                  <a:pt x="4461331" y="58996"/>
                </a:lnTo>
                <a:lnTo>
                  <a:pt x="4452340" y="49615"/>
                </a:lnTo>
                <a:lnTo>
                  <a:pt x="4442945" y="39952"/>
                </a:lnTo>
                <a:lnTo>
                  <a:pt x="4434492" y="30189"/>
                </a:lnTo>
                <a:lnTo>
                  <a:pt x="4432129" y="26240"/>
                </a:lnTo>
                <a:lnTo>
                  <a:pt x="4429911" y="21631"/>
                </a:lnTo>
                <a:lnTo>
                  <a:pt x="4429826" y="17762"/>
                </a:lnTo>
                <a:lnTo>
                  <a:pt x="4431193" y="15676"/>
                </a:lnTo>
                <a:lnTo>
                  <a:pt x="4431081" y="14073"/>
                </a:lnTo>
                <a:lnTo>
                  <a:pt x="4432844" y="12267"/>
                </a:lnTo>
                <a:lnTo>
                  <a:pt x="4435006" y="10744"/>
                </a:lnTo>
                <a:lnTo>
                  <a:pt x="4438654" y="8740"/>
                </a:lnTo>
                <a:close/>
                <a:moveTo>
                  <a:pt x="4111256" y="0"/>
                </a:moveTo>
                <a:lnTo>
                  <a:pt x="4286734" y="0"/>
                </a:lnTo>
                <a:lnTo>
                  <a:pt x="4317895" y="35805"/>
                </a:lnTo>
                <a:lnTo>
                  <a:pt x="4338704" y="58191"/>
                </a:lnTo>
                <a:lnTo>
                  <a:pt x="4359762" y="81523"/>
                </a:lnTo>
                <a:lnTo>
                  <a:pt x="4382314" y="104363"/>
                </a:lnTo>
                <a:lnTo>
                  <a:pt x="4405813" y="127097"/>
                </a:lnTo>
                <a:lnTo>
                  <a:pt x="4430911" y="150954"/>
                </a:lnTo>
                <a:lnTo>
                  <a:pt x="4458147" y="175545"/>
                </a:lnTo>
                <a:lnTo>
                  <a:pt x="4448825" y="175938"/>
                </a:lnTo>
                <a:lnTo>
                  <a:pt x="4439100" y="176048"/>
                </a:lnTo>
                <a:lnTo>
                  <a:pt x="4430083" y="175106"/>
                </a:lnTo>
                <a:lnTo>
                  <a:pt x="4420564" y="172269"/>
                </a:lnTo>
                <a:lnTo>
                  <a:pt x="4412045" y="167043"/>
                </a:lnTo>
                <a:lnTo>
                  <a:pt x="4403278" y="160869"/>
                </a:lnTo>
                <a:lnTo>
                  <a:pt x="4393218" y="152238"/>
                </a:lnTo>
                <a:lnTo>
                  <a:pt x="4384712" y="140836"/>
                </a:lnTo>
                <a:lnTo>
                  <a:pt x="4382960" y="146560"/>
                </a:lnTo>
                <a:lnTo>
                  <a:pt x="4382552" y="152456"/>
                </a:lnTo>
                <a:lnTo>
                  <a:pt x="4382145" y="158354"/>
                </a:lnTo>
                <a:lnTo>
                  <a:pt x="4382689" y="164147"/>
                </a:lnTo>
                <a:lnTo>
                  <a:pt x="4383627" y="170219"/>
                </a:lnTo>
                <a:lnTo>
                  <a:pt x="4385118" y="175907"/>
                </a:lnTo>
                <a:lnTo>
                  <a:pt x="4389840" y="187734"/>
                </a:lnTo>
                <a:lnTo>
                  <a:pt x="4396454" y="199349"/>
                </a:lnTo>
                <a:lnTo>
                  <a:pt x="4404416" y="211140"/>
                </a:lnTo>
                <a:lnTo>
                  <a:pt x="4413721" y="223106"/>
                </a:lnTo>
                <a:lnTo>
                  <a:pt x="4424125" y="234297"/>
                </a:lnTo>
                <a:lnTo>
                  <a:pt x="4445829" y="258857"/>
                </a:lnTo>
                <a:lnTo>
                  <a:pt x="4469026" y="282924"/>
                </a:lnTo>
                <a:lnTo>
                  <a:pt x="4478731" y="295170"/>
                </a:lnTo>
                <a:lnTo>
                  <a:pt x="4488834" y="307695"/>
                </a:lnTo>
                <a:lnTo>
                  <a:pt x="4497590" y="320045"/>
                </a:lnTo>
                <a:lnTo>
                  <a:pt x="4504454" y="332609"/>
                </a:lnTo>
                <a:lnTo>
                  <a:pt x="4507288" y="338470"/>
                </a:lnTo>
                <a:lnTo>
                  <a:pt x="4506583" y="345702"/>
                </a:lnTo>
                <a:lnTo>
                  <a:pt x="4506025" y="352267"/>
                </a:lnTo>
                <a:lnTo>
                  <a:pt x="4503824" y="359993"/>
                </a:lnTo>
                <a:lnTo>
                  <a:pt x="4502717" y="366946"/>
                </a:lnTo>
                <a:lnTo>
                  <a:pt x="4502012" y="374177"/>
                </a:lnTo>
                <a:lnTo>
                  <a:pt x="4501454" y="380742"/>
                </a:lnTo>
                <a:lnTo>
                  <a:pt x="4503493" y="386041"/>
                </a:lnTo>
                <a:lnTo>
                  <a:pt x="4504636" y="389164"/>
                </a:lnTo>
                <a:lnTo>
                  <a:pt x="4506628" y="390569"/>
                </a:lnTo>
                <a:lnTo>
                  <a:pt x="4509418" y="392532"/>
                </a:lnTo>
                <a:lnTo>
                  <a:pt x="4512660" y="392497"/>
                </a:lnTo>
                <a:lnTo>
                  <a:pt x="4518439" y="393476"/>
                </a:lnTo>
                <a:lnTo>
                  <a:pt x="4526021" y="392631"/>
                </a:lnTo>
                <a:lnTo>
                  <a:pt x="4531303" y="391713"/>
                </a:lnTo>
                <a:lnTo>
                  <a:pt x="4538086" y="390306"/>
                </a:lnTo>
                <a:lnTo>
                  <a:pt x="4541079" y="389321"/>
                </a:lnTo>
                <a:lnTo>
                  <a:pt x="4543519" y="388722"/>
                </a:lnTo>
                <a:lnTo>
                  <a:pt x="4550933" y="400900"/>
                </a:lnTo>
                <a:lnTo>
                  <a:pt x="4562031" y="417218"/>
                </a:lnTo>
                <a:lnTo>
                  <a:pt x="4571979" y="436590"/>
                </a:lnTo>
                <a:lnTo>
                  <a:pt x="4583917" y="457368"/>
                </a:lnTo>
                <a:lnTo>
                  <a:pt x="4592766" y="477513"/>
                </a:lnTo>
                <a:lnTo>
                  <a:pt x="4595896" y="488220"/>
                </a:lnTo>
                <a:lnTo>
                  <a:pt x="4598925" y="497310"/>
                </a:lnTo>
                <a:lnTo>
                  <a:pt x="4599662" y="506332"/>
                </a:lnTo>
                <a:lnTo>
                  <a:pt x="4600150" y="514405"/>
                </a:lnTo>
                <a:lnTo>
                  <a:pt x="4599594" y="520971"/>
                </a:lnTo>
                <a:lnTo>
                  <a:pt x="4597891" y="524411"/>
                </a:lnTo>
                <a:lnTo>
                  <a:pt x="4596345" y="527185"/>
                </a:lnTo>
                <a:lnTo>
                  <a:pt x="4586942" y="513605"/>
                </a:lnTo>
                <a:lnTo>
                  <a:pt x="4578236" y="498972"/>
                </a:lnTo>
                <a:lnTo>
                  <a:pt x="4559478" y="469529"/>
                </a:lnTo>
                <a:lnTo>
                  <a:pt x="4550071" y="455948"/>
                </a:lnTo>
                <a:lnTo>
                  <a:pt x="4540761" y="443982"/>
                </a:lnTo>
                <a:lnTo>
                  <a:pt x="4534937" y="439106"/>
                </a:lnTo>
                <a:lnTo>
                  <a:pt x="4530305" y="435070"/>
                </a:lnTo>
                <a:lnTo>
                  <a:pt x="4524177" y="431529"/>
                </a:lnTo>
                <a:lnTo>
                  <a:pt x="4519642" y="429108"/>
                </a:lnTo>
                <a:lnTo>
                  <a:pt x="4516193" y="438273"/>
                </a:lnTo>
                <a:lnTo>
                  <a:pt x="4514887" y="448175"/>
                </a:lnTo>
                <a:lnTo>
                  <a:pt x="4513976" y="458356"/>
                </a:lnTo>
                <a:lnTo>
                  <a:pt x="4514015" y="468432"/>
                </a:lnTo>
                <a:lnTo>
                  <a:pt x="4516197" y="479244"/>
                </a:lnTo>
                <a:lnTo>
                  <a:pt x="4517979" y="489775"/>
                </a:lnTo>
                <a:lnTo>
                  <a:pt x="4522489" y="510731"/>
                </a:lnTo>
                <a:lnTo>
                  <a:pt x="4525903" y="532460"/>
                </a:lnTo>
                <a:lnTo>
                  <a:pt x="4526489" y="542149"/>
                </a:lnTo>
                <a:lnTo>
                  <a:pt x="4525580" y="552330"/>
                </a:lnTo>
                <a:lnTo>
                  <a:pt x="4524271" y="562231"/>
                </a:lnTo>
                <a:lnTo>
                  <a:pt x="4520819" y="571396"/>
                </a:lnTo>
                <a:lnTo>
                  <a:pt x="4518422" y="575889"/>
                </a:lnTo>
                <a:lnTo>
                  <a:pt x="4516422" y="580665"/>
                </a:lnTo>
                <a:lnTo>
                  <a:pt x="4513374" y="583931"/>
                </a:lnTo>
                <a:lnTo>
                  <a:pt x="4509083" y="588639"/>
                </a:lnTo>
                <a:lnTo>
                  <a:pt x="4495132" y="544026"/>
                </a:lnTo>
                <a:lnTo>
                  <a:pt x="4490364" y="528303"/>
                </a:lnTo>
                <a:lnTo>
                  <a:pt x="4485791" y="515807"/>
                </a:lnTo>
                <a:lnTo>
                  <a:pt x="4480772" y="505314"/>
                </a:lnTo>
                <a:lnTo>
                  <a:pt x="4474004" y="494364"/>
                </a:lnTo>
                <a:lnTo>
                  <a:pt x="4465791" y="481625"/>
                </a:lnTo>
                <a:lnTo>
                  <a:pt x="4454945" y="466255"/>
                </a:lnTo>
                <a:lnTo>
                  <a:pt x="4462228" y="460562"/>
                </a:lnTo>
                <a:lnTo>
                  <a:pt x="4466071" y="457856"/>
                </a:lnTo>
                <a:lnTo>
                  <a:pt x="4469215" y="456207"/>
                </a:lnTo>
                <a:lnTo>
                  <a:pt x="4472606" y="455503"/>
                </a:lnTo>
                <a:lnTo>
                  <a:pt x="4475994" y="454797"/>
                </a:lnTo>
                <a:lnTo>
                  <a:pt x="4479235" y="454761"/>
                </a:lnTo>
                <a:lnTo>
                  <a:pt x="4481926" y="455110"/>
                </a:lnTo>
                <a:lnTo>
                  <a:pt x="4485015" y="455741"/>
                </a:lnTo>
                <a:lnTo>
                  <a:pt x="4487406" y="457424"/>
                </a:lnTo>
                <a:lnTo>
                  <a:pt x="4492286" y="462406"/>
                </a:lnTo>
                <a:lnTo>
                  <a:pt x="4497113" y="469670"/>
                </a:lnTo>
                <a:lnTo>
                  <a:pt x="4501090" y="478655"/>
                </a:lnTo>
                <a:lnTo>
                  <a:pt x="4502489" y="476549"/>
                </a:lnTo>
                <a:lnTo>
                  <a:pt x="4503737" y="475108"/>
                </a:lnTo>
                <a:lnTo>
                  <a:pt x="4503692" y="471211"/>
                </a:lnTo>
                <a:lnTo>
                  <a:pt x="4504047" y="467596"/>
                </a:lnTo>
                <a:lnTo>
                  <a:pt x="4502656" y="463524"/>
                </a:lnTo>
                <a:lnTo>
                  <a:pt x="4502759" y="458959"/>
                </a:lnTo>
                <a:lnTo>
                  <a:pt x="4502165" y="455449"/>
                </a:lnTo>
                <a:lnTo>
                  <a:pt x="4503862" y="452007"/>
                </a:lnTo>
                <a:lnTo>
                  <a:pt x="4505114" y="450568"/>
                </a:lnTo>
                <a:lnTo>
                  <a:pt x="4507310" y="449022"/>
                </a:lnTo>
                <a:lnTo>
                  <a:pt x="4499931" y="446918"/>
                </a:lnTo>
                <a:lnTo>
                  <a:pt x="4492157" y="444537"/>
                </a:lnTo>
                <a:lnTo>
                  <a:pt x="4478656" y="438893"/>
                </a:lnTo>
                <a:lnTo>
                  <a:pt x="4466399" y="431807"/>
                </a:lnTo>
                <a:lnTo>
                  <a:pt x="4454845" y="423671"/>
                </a:lnTo>
                <a:lnTo>
                  <a:pt x="4444138" y="413811"/>
                </a:lnTo>
                <a:lnTo>
                  <a:pt x="4434130" y="402898"/>
                </a:lnTo>
                <a:lnTo>
                  <a:pt x="4426019" y="391775"/>
                </a:lnTo>
                <a:lnTo>
                  <a:pt x="4417810" y="379036"/>
                </a:lnTo>
                <a:lnTo>
                  <a:pt x="4409601" y="366300"/>
                </a:lnTo>
                <a:lnTo>
                  <a:pt x="4403040" y="352403"/>
                </a:lnTo>
                <a:lnTo>
                  <a:pt x="4390365" y="322607"/>
                </a:lnTo>
                <a:lnTo>
                  <a:pt x="4365223" y="260067"/>
                </a:lnTo>
                <a:lnTo>
                  <a:pt x="4357616" y="244660"/>
                </a:lnTo>
                <a:lnTo>
                  <a:pt x="4350005" y="229253"/>
                </a:lnTo>
                <a:lnTo>
                  <a:pt x="4341304" y="214619"/>
                </a:lnTo>
                <a:lnTo>
                  <a:pt x="4332047" y="200372"/>
                </a:lnTo>
                <a:lnTo>
                  <a:pt x="4322794" y="186124"/>
                </a:lnTo>
                <a:lnTo>
                  <a:pt x="4312441" y="172651"/>
                </a:lnTo>
                <a:lnTo>
                  <a:pt x="4300992" y="159950"/>
                </a:lnTo>
                <a:lnTo>
                  <a:pt x="4288843" y="148301"/>
                </a:lnTo>
                <a:lnTo>
                  <a:pt x="4275748" y="136761"/>
                </a:lnTo>
                <a:lnTo>
                  <a:pt x="4262350" y="126553"/>
                </a:lnTo>
                <a:lnTo>
                  <a:pt x="4247309" y="117505"/>
                </a:lnTo>
                <a:lnTo>
                  <a:pt x="4231564" y="109511"/>
                </a:lnTo>
                <a:lnTo>
                  <a:pt x="4213779" y="102396"/>
                </a:lnTo>
                <a:lnTo>
                  <a:pt x="4195690" y="96614"/>
                </a:lnTo>
                <a:lnTo>
                  <a:pt x="4186023" y="94443"/>
                </a:lnTo>
                <a:lnTo>
                  <a:pt x="4176753" y="92554"/>
                </a:lnTo>
                <a:lnTo>
                  <a:pt x="4166387" y="91436"/>
                </a:lnTo>
                <a:lnTo>
                  <a:pt x="4155621" y="90039"/>
                </a:lnTo>
                <a:lnTo>
                  <a:pt x="4155779" y="83194"/>
                </a:lnTo>
                <a:lnTo>
                  <a:pt x="4154988" y="76453"/>
                </a:lnTo>
                <a:lnTo>
                  <a:pt x="4154198" y="69713"/>
                </a:lnTo>
                <a:lnTo>
                  <a:pt x="4152215" y="62132"/>
                </a:lnTo>
                <a:lnTo>
                  <a:pt x="4149681" y="54937"/>
                </a:lnTo>
                <a:lnTo>
                  <a:pt x="4145802" y="47566"/>
                </a:lnTo>
                <a:lnTo>
                  <a:pt x="4137096" y="32933"/>
                </a:lnTo>
                <a:lnTo>
                  <a:pt x="4126249" y="17562"/>
                </a:lnTo>
                <a:lnTo>
                  <a:pt x="4113106" y="2125"/>
                </a:lnTo>
                <a:close/>
                <a:moveTo>
                  <a:pt x="0" y="0"/>
                </a:moveTo>
                <a:lnTo>
                  <a:pt x="3633560" y="0"/>
                </a:lnTo>
                <a:lnTo>
                  <a:pt x="3636698" y="5962"/>
                </a:lnTo>
                <a:lnTo>
                  <a:pt x="3641870" y="15788"/>
                </a:lnTo>
                <a:lnTo>
                  <a:pt x="3649088" y="24736"/>
                </a:lnTo>
                <a:lnTo>
                  <a:pt x="3655659" y="32457"/>
                </a:lnTo>
                <a:lnTo>
                  <a:pt x="3659493" y="35928"/>
                </a:lnTo>
                <a:lnTo>
                  <a:pt x="3663475" y="38733"/>
                </a:lnTo>
                <a:lnTo>
                  <a:pt x="3668405" y="41433"/>
                </a:lnTo>
                <a:lnTo>
                  <a:pt x="3672543" y="43573"/>
                </a:lnTo>
                <a:lnTo>
                  <a:pt x="3677775" y="44939"/>
                </a:lnTo>
                <a:lnTo>
                  <a:pt x="3683955" y="46199"/>
                </a:lnTo>
                <a:lnTo>
                  <a:pt x="3689885" y="46513"/>
                </a:lnTo>
                <a:lnTo>
                  <a:pt x="3696119" y="45490"/>
                </a:lnTo>
                <a:lnTo>
                  <a:pt x="3703299" y="44362"/>
                </a:lnTo>
                <a:lnTo>
                  <a:pt x="3710230" y="42286"/>
                </a:lnTo>
                <a:lnTo>
                  <a:pt x="3715995" y="55624"/>
                </a:lnTo>
                <a:lnTo>
                  <a:pt x="3722557" y="69520"/>
                </a:lnTo>
                <a:lnTo>
                  <a:pt x="3730618" y="82926"/>
                </a:lnTo>
                <a:lnTo>
                  <a:pt x="3739872" y="97174"/>
                </a:lnTo>
                <a:lnTo>
                  <a:pt x="3750773" y="110260"/>
                </a:lnTo>
                <a:lnTo>
                  <a:pt x="3762320" y="124576"/>
                </a:lnTo>
                <a:lnTo>
                  <a:pt x="3774816" y="138787"/>
                </a:lnTo>
                <a:lnTo>
                  <a:pt x="3788804" y="152504"/>
                </a:lnTo>
                <a:lnTo>
                  <a:pt x="3801150" y="167382"/>
                </a:lnTo>
                <a:lnTo>
                  <a:pt x="3814440" y="182153"/>
                </a:lnTo>
                <a:lnTo>
                  <a:pt x="3829379" y="195767"/>
                </a:lnTo>
                <a:lnTo>
                  <a:pt x="3844716" y="209658"/>
                </a:lnTo>
                <a:lnTo>
                  <a:pt x="3861449" y="221442"/>
                </a:lnTo>
                <a:lnTo>
                  <a:pt x="3878582" y="233508"/>
                </a:lnTo>
                <a:lnTo>
                  <a:pt x="3896963" y="244134"/>
                </a:lnTo>
                <a:lnTo>
                  <a:pt x="3916443" y="253987"/>
                </a:lnTo>
                <a:lnTo>
                  <a:pt x="3905128" y="252976"/>
                </a:lnTo>
                <a:lnTo>
                  <a:pt x="3896753" y="253263"/>
                </a:lnTo>
                <a:lnTo>
                  <a:pt x="3889574" y="254390"/>
                </a:lnTo>
                <a:lnTo>
                  <a:pt x="3886581" y="255375"/>
                </a:lnTo>
                <a:lnTo>
                  <a:pt x="3884385" y="256921"/>
                </a:lnTo>
                <a:lnTo>
                  <a:pt x="3882192" y="258466"/>
                </a:lnTo>
                <a:lnTo>
                  <a:pt x="3880394" y="260294"/>
                </a:lnTo>
                <a:lnTo>
                  <a:pt x="3877848" y="265455"/>
                </a:lnTo>
                <a:lnTo>
                  <a:pt x="3875643" y="273180"/>
                </a:lnTo>
                <a:lnTo>
                  <a:pt x="3873389" y="283186"/>
                </a:lnTo>
                <a:lnTo>
                  <a:pt x="3883401" y="287921"/>
                </a:lnTo>
                <a:lnTo>
                  <a:pt x="3893814" y="292934"/>
                </a:lnTo>
                <a:lnTo>
                  <a:pt x="3903377" y="299668"/>
                </a:lnTo>
                <a:lnTo>
                  <a:pt x="3912937" y="306400"/>
                </a:lnTo>
                <a:lnTo>
                  <a:pt x="3921800" y="314190"/>
                </a:lnTo>
                <a:lnTo>
                  <a:pt x="3930266" y="321697"/>
                </a:lnTo>
                <a:lnTo>
                  <a:pt x="3937636" y="329979"/>
                </a:lnTo>
                <a:lnTo>
                  <a:pt x="3943507" y="338751"/>
                </a:lnTo>
                <a:lnTo>
                  <a:pt x="3949775" y="347804"/>
                </a:lnTo>
                <a:lnTo>
                  <a:pt x="3954299" y="356401"/>
                </a:lnTo>
                <a:lnTo>
                  <a:pt x="3957329" y="365492"/>
                </a:lnTo>
                <a:lnTo>
                  <a:pt x="3958863" y="375075"/>
                </a:lnTo>
                <a:lnTo>
                  <a:pt x="3959601" y="384097"/>
                </a:lnTo>
                <a:lnTo>
                  <a:pt x="3957497" y="393437"/>
                </a:lnTo>
                <a:lnTo>
                  <a:pt x="3954593" y="402214"/>
                </a:lnTo>
                <a:lnTo>
                  <a:pt x="3950699" y="407202"/>
                </a:lnTo>
                <a:lnTo>
                  <a:pt x="3949250" y="411590"/>
                </a:lnTo>
                <a:lnTo>
                  <a:pt x="3964341" y="418357"/>
                </a:lnTo>
                <a:lnTo>
                  <a:pt x="3978588" y="426844"/>
                </a:lnTo>
                <a:lnTo>
                  <a:pt x="3994577" y="435783"/>
                </a:lnTo>
                <a:lnTo>
                  <a:pt x="4009323" y="446169"/>
                </a:lnTo>
                <a:lnTo>
                  <a:pt x="4036213" y="468196"/>
                </a:lnTo>
                <a:lnTo>
                  <a:pt x="4050008" y="478686"/>
                </a:lnTo>
                <a:lnTo>
                  <a:pt x="4063005" y="488612"/>
                </a:lnTo>
                <a:lnTo>
                  <a:pt x="4064705" y="485171"/>
                </a:lnTo>
                <a:lnTo>
                  <a:pt x="4065757" y="480501"/>
                </a:lnTo>
                <a:lnTo>
                  <a:pt x="4065163" y="476991"/>
                </a:lnTo>
                <a:lnTo>
                  <a:pt x="4063925" y="472252"/>
                </a:lnTo>
                <a:lnTo>
                  <a:pt x="4059549" y="462989"/>
                </a:lnTo>
                <a:lnTo>
                  <a:pt x="4054776" y="453443"/>
                </a:lnTo>
                <a:lnTo>
                  <a:pt x="4052984" y="449090"/>
                </a:lnTo>
                <a:lnTo>
                  <a:pt x="4050797" y="444457"/>
                </a:lnTo>
                <a:lnTo>
                  <a:pt x="4050354" y="440280"/>
                </a:lnTo>
                <a:lnTo>
                  <a:pt x="4050708" y="436664"/>
                </a:lnTo>
                <a:lnTo>
                  <a:pt x="4052159" y="432275"/>
                </a:lnTo>
                <a:lnTo>
                  <a:pt x="4056152" y="428902"/>
                </a:lnTo>
                <a:lnTo>
                  <a:pt x="4061091" y="425423"/>
                </a:lnTo>
                <a:lnTo>
                  <a:pt x="4068022" y="423349"/>
                </a:lnTo>
                <a:lnTo>
                  <a:pt x="4066969" y="428019"/>
                </a:lnTo>
                <a:lnTo>
                  <a:pt x="4066164" y="433635"/>
                </a:lnTo>
                <a:lnTo>
                  <a:pt x="4065907" y="438865"/>
                </a:lnTo>
                <a:lnTo>
                  <a:pt x="4066302" y="445326"/>
                </a:lnTo>
                <a:lnTo>
                  <a:pt x="4067239" y="451398"/>
                </a:lnTo>
                <a:lnTo>
                  <a:pt x="4070473" y="457540"/>
                </a:lnTo>
                <a:lnTo>
                  <a:pt x="4072908" y="463121"/>
                </a:lnTo>
                <a:lnTo>
                  <a:pt x="4076141" y="469261"/>
                </a:lnTo>
                <a:lnTo>
                  <a:pt x="4079124" y="474454"/>
                </a:lnTo>
                <a:lnTo>
                  <a:pt x="4083055" y="479543"/>
                </a:lnTo>
                <a:lnTo>
                  <a:pt x="4088084" y="483857"/>
                </a:lnTo>
                <a:lnTo>
                  <a:pt x="4093264" y="487505"/>
                </a:lnTo>
                <a:lnTo>
                  <a:pt x="4098594" y="490484"/>
                </a:lnTo>
                <a:lnTo>
                  <a:pt x="4104227" y="492132"/>
                </a:lnTo>
                <a:lnTo>
                  <a:pt x="4110005" y="493110"/>
                </a:lnTo>
                <a:lnTo>
                  <a:pt x="4116485" y="493036"/>
                </a:lnTo>
                <a:lnTo>
                  <a:pt x="4111726" y="512100"/>
                </a:lnTo>
                <a:lnTo>
                  <a:pt x="4109525" y="519826"/>
                </a:lnTo>
                <a:lnTo>
                  <a:pt x="4106527" y="526992"/>
                </a:lnTo>
                <a:lnTo>
                  <a:pt x="4104427" y="530152"/>
                </a:lnTo>
                <a:lnTo>
                  <a:pt x="4101533" y="532750"/>
                </a:lnTo>
                <a:lnTo>
                  <a:pt x="4098638" y="535350"/>
                </a:lnTo>
                <a:lnTo>
                  <a:pt x="4095345" y="537669"/>
                </a:lnTo>
                <a:lnTo>
                  <a:pt x="4091257" y="539427"/>
                </a:lnTo>
                <a:lnTo>
                  <a:pt x="4086220" y="541292"/>
                </a:lnTo>
                <a:lnTo>
                  <a:pt x="4081331" y="542486"/>
                </a:lnTo>
                <a:lnTo>
                  <a:pt x="4074698" y="543226"/>
                </a:lnTo>
                <a:lnTo>
                  <a:pt x="4113535" y="579851"/>
                </a:lnTo>
                <a:lnTo>
                  <a:pt x="4132251" y="599217"/>
                </a:lnTo>
                <a:lnTo>
                  <a:pt x="4151073" y="620200"/>
                </a:lnTo>
                <a:lnTo>
                  <a:pt x="4154717" y="614265"/>
                </a:lnTo>
                <a:lnTo>
                  <a:pt x="4157018" y="608157"/>
                </a:lnTo>
                <a:lnTo>
                  <a:pt x="4157423" y="602258"/>
                </a:lnTo>
                <a:lnTo>
                  <a:pt x="4157131" y="597414"/>
                </a:lnTo>
                <a:lnTo>
                  <a:pt x="4156838" y="592569"/>
                </a:lnTo>
                <a:lnTo>
                  <a:pt x="4155198" y="587548"/>
                </a:lnTo>
                <a:lnTo>
                  <a:pt x="4150522" y="579618"/>
                </a:lnTo>
                <a:lnTo>
                  <a:pt x="4148138" y="571755"/>
                </a:lnTo>
                <a:lnTo>
                  <a:pt x="4147145" y="567964"/>
                </a:lnTo>
                <a:lnTo>
                  <a:pt x="4148446" y="564243"/>
                </a:lnTo>
                <a:lnTo>
                  <a:pt x="4150147" y="560803"/>
                </a:lnTo>
                <a:lnTo>
                  <a:pt x="4153342" y="556868"/>
                </a:lnTo>
                <a:lnTo>
                  <a:pt x="4159378" y="552616"/>
                </a:lnTo>
                <a:lnTo>
                  <a:pt x="4167161" y="548821"/>
                </a:lnTo>
                <a:lnTo>
                  <a:pt x="4161139" y="540715"/>
                </a:lnTo>
                <a:lnTo>
                  <a:pt x="4154322" y="532049"/>
                </a:lnTo>
                <a:lnTo>
                  <a:pt x="4142979" y="514786"/>
                </a:lnTo>
                <a:lnTo>
                  <a:pt x="4133829" y="495975"/>
                </a:lnTo>
                <a:lnTo>
                  <a:pt x="4125080" y="477445"/>
                </a:lnTo>
                <a:lnTo>
                  <a:pt x="4118225" y="458703"/>
                </a:lnTo>
                <a:lnTo>
                  <a:pt x="4111371" y="439961"/>
                </a:lnTo>
                <a:lnTo>
                  <a:pt x="4098305" y="403706"/>
                </a:lnTo>
                <a:lnTo>
                  <a:pt x="4090849" y="387634"/>
                </a:lnTo>
                <a:lnTo>
                  <a:pt x="4081341" y="372436"/>
                </a:lnTo>
                <a:lnTo>
                  <a:pt x="4072093" y="358190"/>
                </a:lnTo>
                <a:lnTo>
                  <a:pt x="4060490" y="346156"/>
                </a:lnTo>
                <a:lnTo>
                  <a:pt x="4054965" y="339945"/>
                </a:lnTo>
                <a:lnTo>
                  <a:pt x="4048192" y="335175"/>
                </a:lnTo>
                <a:lnTo>
                  <a:pt x="4041417" y="330404"/>
                </a:lnTo>
                <a:lnTo>
                  <a:pt x="4033945" y="326689"/>
                </a:lnTo>
                <a:lnTo>
                  <a:pt x="4025675" y="322411"/>
                </a:lnTo>
                <a:lnTo>
                  <a:pt x="4018054" y="319361"/>
                </a:lnTo>
                <a:lnTo>
                  <a:pt x="4008932" y="316803"/>
                </a:lnTo>
                <a:lnTo>
                  <a:pt x="3999265" y="314635"/>
                </a:lnTo>
                <a:lnTo>
                  <a:pt x="4000070" y="309017"/>
                </a:lnTo>
                <a:lnTo>
                  <a:pt x="3998882" y="301996"/>
                </a:lnTo>
                <a:lnTo>
                  <a:pt x="3997695" y="294975"/>
                </a:lnTo>
                <a:lnTo>
                  <a:pt x="3994765" y="287500"/>
                </a:lnTo>
                <a:lnTo>
                  <a:pt x="3991035" y="279462"/>
                </a:lnTo>
                <a:lnTo>
                  <a:pt x="3985810" y="271918"/>
                </a:lnTo>
                <a:lnTo>
                  <a:pt x="3980188" y="264094"/>
                </a:lnTo>
                <a:lnTo>
                  <a:pt x="3974014" y="256656"/>
                </a:lnTo>
                <a:lnTo>
                  <a:pt x="3967295" y="249603"/>
                </a:lnTo>
                <a:lnTo>
                  <a:pt x="3959875" y="243605"/>
                </a:lnTo>
                <a:lnTo>
                  <a:pt x="3952455" y="237606"/>
                </a:lnTo>
                <a:lnTo>
                  <a:pt x="3945680" y="232835"/>
                </a:lnTo>
                <a:lnTo>
                  <a:pt x="3938207" y="229119"/>
                </a:lnTo>
                <a:lnTo>
                  <a:pt x="3931381" y="226631"/>
                </a:lnTo>
                <a:lnTo>
                  <a:pt x="3925600" y="225652"/>
                </a:lnTo>
                <a:lnTo>
                  <a:pt x="3921812" y="226075"/>
                </a:lnTo>
                <a:lnTo>
                  <a:pt x="3918969" y="226393"/>
                </a:lnTo>
                <a:lnTo>
                  <a:pt x="3925812" y="216524"/>
                </a:lnTo>
                <a:lnTo>
                  <a:pt x="3930607" y="207533"/>
                </a:lnTo>
                <a:lnTo>
                  <a:pt x="3933758" y="199703"/>
                </a:lnTo>
                <a:lnTo>
                  <a:pt x="3935561" y="191698"/>
                </a:lnTo>
                <a:lnTo>
                  <a:pt x="3935719" y="184853"/>
                </a:lnTo>
                <a:lnTo>
                  <a:pt x="3934532" y="177833"/>
                </a:lnTo>
                <a:lnTo>
                  <a:pt x="3931300" y="171691"/>
                </a:lnTo>
                <a:lnTo>
                  <a:pt x="3928217" y="164882"/>
                </a:lnTo>
                <a:lnTo>
                  <a:pt x="3922541" y="159340"/>
                </a:lnTo>
                <a:lnTo>
                  <a:pt x="3916617" y="152848"/>
                </a:lnTo>
                <a:lnTo>
                  <a:pt x="3909995" y="147410"/>
                </a:lnTo>
                <a:lnTo>
                  <a:pt x="3902026" y="141798"/>
                </a:lnTo>
                <a:lnTo>
                  <a:pt x="3884192" y="130786"/>
                </a:lnTo>
                <a:lnTo>
                  <a:pt x="3864067" y="119705"/>
                </a:lnTo>
                <a:lnTo>
                  <a:pt x="3873848" y="111133"/>
                </a:lnTo>
                <a:lnTo>
                  <a:pt x="3883727" y="104176"/>
                </a:lnTo>
                <a:lnTo>
                  <a:pt x="3892905" y="98273"/>
                </a:lnTo>
                <a:lnTo>
                  <a:pt x="3901935" y="93037"/>
                </a:lnTo>
                <a:lnTo>
                  <a:pt x="3918746" y="84003"/>
                </a:lnTo>
                <a:lnTo>
                  <a:pt x="3936352" y="75532"/>
                </a:lnTo>
                <a:lnTo>
                  <a:pt x="3954110" y="66396"/>
                </a:lnTo>
                <a:lnTo>
                  <a:pt x="3962989" y="61826"/>
                </a:lnTo>
                <a:lnTo>
                  <a:pt x="3972717" y="55536"/>
                </a:lnTo>
                <a:lnTo>
                  <a:pt x="3983941" y="48753"/>
                </a:lnTo>
                <a:lnTo>
                  <a:pt x="3995465" y="40637"/>
                </a:lnTo>
                <a:lnTo>
                  <a:pt x="4007842" y="30800"/>
                </a:lnTo>
                <a:lnTo>
                  <a:pt x="4021712" y="20471"/>
                </a:lnTo>
                <a:lnTo>
                  <a:pt x="4032123" y="25485"/>
                </a:lnTo>
                <a:lnTo>
                  <a:pt x="4042837" y="29164"/>
                </a:lnTo>
                <a:lnTo>
                  <a:pt x="4054249" y="31791"/>
                </a:lnTo>
                <a:lnTo>
                  <a:pt x="4064715" y="34521"/>
                </a:lnTo>
                <a:lnTo>
                  <a:pt x="4086645" y="37599"/>
                </a:lnTo>
                <a:lnTo>
                  <a:pt x="4109123" y="40287"/>
                </a:lnTo>
                <a:lnTo>
                  <a:pt x="4107762" y="52471"/>
                </a:lnTo>
                <a:lnTo>
                  <a:pt x="4107649" y="63212"/>
                </a:lnTo>
                <a:lnTo>
                  <a:pt x="4108783" y="72514"/>
                </a:lnTo>
                <a:lnTo>
                  <a:pt x="4111814" y="81606"/>
                </a:lnTo>
                <a:lnTo>
                  <a:pt x="4114994" y="90029"/>
                </a:lnTo>
                <a:lnTo>
                  <a:pt x="4119420" y="97012"/>
                </a:lnTo>
                <a:lnTo>
                  <a:pt x="4124098" y="104944"/>
                </a:lnTo>
                <a:lnTo>
                  <a:pt x="4129871" y="112100"/>
                </a:lnTo>
                <a:lnTo>
                  <a:pt x="4144011" y="125152"/>
                </a:lnTo>
                <a:lnTo>
                  <a:pt x="4158400" y="139150"/>
                </a:lnTo>
                <a:lnTo>
                  <a:pt x="4175180" y="154831"/>
                </a:lnTo>
                <a:lnTo>
                  <a:pt x="4183742" y="163952"/>
                </a:lnTo>
                <a:lnTo>
                  <a:pt x="4191058" y="174515"/>
                </a:lnTo>
                <a:lnTo>
                  <a:pt x="4182684" y="174802"/>
                </a:lnTo>
                <a:lnTo>
                  <a:pt x="4175903" y="176210"/>
                </a:lnTo>
                <a:lnTo>
                  <a:pt x="4171015" y="177407"/>
                </a:lnTo>
                <a:lnTo>
                  <a:pt x="4165826" y="179938"/>
                </a:lnTo>
                <a:lnTo>
                  <a:pt x="4162783" y="183205"/>
                </a:lnTo>
                <a:lnTo>
                  <a:pt x="4161082" y="186646"/>
                </a:lnTo>
                <a:lnTo>
                  <a:pt x="4159384" y="190087"/>
                </a:lnTo>
                <a:lnTo>
                  <a:pt x="4159828" y="194265"/>
                </a:lnTo>
                <a:lnTo>
                  <a:pt x="4160271" y="198441"/>
                </a:lnTo>
                <a:lnTo>
                  <a:pt x="4160963" y="203566"/>
                </a:lnTo>
                <a:lnTo>
                  <a:pt x="4165736" y="213112"/>
                </a:lnTo>
                <a:lnTo>
                  <a:pt x="4173202" y="223007"/>
                </a:lnTo>
                <a:lnTo>
                  <a:pt x="4181614" y="232796"/>
                </a:lnTo>
                <a:lnTo>
                  <a:pt x="4192317" y="242653"/>
                </a:lnTo>
                <a:lnTo>
                  <a:pt x="4203077" y="250230"/>
                </a:lnTo>
                <a:lnTo>
                  <a:pt x="4213437" y="257526"/>
                </a:lnTo>
                <a:lnTo>
                  <a:pt x="4224396" y="262153"/>
                </a:lnTo>
                <a:lnTo>
                  <a:pt x="4229627" y="263518"/>
                </a:lnTo>
                <a:lnTo>
                  <a:pt x="4233913" y="264989"/>
                </a:lnTo>
                <a:lnTo>
                  <a:pt x="4238102" y="264848"/>
                </a:lnTo>
                <a:lnTo>
                  <a:pt x="4241892" y="264423"/>
                </a:lnTo>
                <a:lnTo>
                  <a:pt x="4244883" y="263439"/>
                </a:lnTo>
                <a:lnTo>
                  <a:pt x="4247627" y="261507"/>
                </a:lnTo>
                <a:lnTo>
                  <a:pt x="4250274" y="257960"/>
                </a:lnTo>
                <a:lnTo>
                  <a:pt x="4251022" y="254622"/>
                </a:lnTo>
                <a:lnTo>
                  <a:pt x="4254108" y="261432"/>
                </a:lnTo>
                <a:lnTo>
                  <a:pt x="4253802" y="268947"/>
                </a:lnTo>
                <a:lnTo>
                  <a:pt x="4254042" y="276073"/>
                </a:lnTo>
                <a:lnTo>
                  <a:pt x="4253883" y="282919"/>
                </a:lnTo>
                <a:lnTo>
                  <a:pt x="4252071" y="297101"/>
                </a:lnTo>
                <a:lnTo>
                  <a:pt x="4247566" y="310934"/>
                </a:lnTo>
                <a:lnTo>
                  <a:pt x="4243462" y="325052"/>
                </a:lnTo>
                <a:lnTo>
                  <a:pt x="4239756" y="339446"/>
                </a:lnTo>
                <a:lnTo>
                  <a:pt x="4236997" y="353736"/>
                </a:lnTo>
                <a:lnTo>
                  <a:pt x="4235343" y="361073"/>
                </a:lnTo>
                <a:lnTo>
                  <a:pt x="4235431" y="368866"/>
                </a:lnTo>
                <a:lnTo>
                  <a:pt x="4238566" y="373392"/>
                </a:lnTo>
                <a:lnTo>
                  <a:pt x="4242001" y="376585"/>
                </a:lnTo>
                <a:lnTo>
                  <a:pt x="4245187" y="378829"/>
                </a:lnTo>
                <a:lnTo>
                  <a:pt x="4248925" y="380688"/>
                </a:lnTo>
                <a:lnTo>
                  <a:pt x="4252563" y="380932"/>
                </a:lnTo>
                <a:lnTo>
                  <a:pt x="4257149" y="381069"/>
                </a:lnTo>
                <a:lnTo>
                  <a:pt x="4264480" y="379275"/>
                </a:lnTo>
                <a:lnTo>
                  <a:pt x="4273155" y="377653"/>
                </a:lnTo>
                <a:lnTo>
                  <a:pt x="4276944" y="377231"/>
                </a:lnTo>
                <a:lnTo>
                  <a:pt x="4280731" y="376806"/>
                </a:lnTo>
                <a:lnTo>
                  <a:pt x="4284919" y="376664"/>
                </a:lnTo>
                <a:lnTo>
                  <a:pt x="4289354" y="377468"/>
                </a:lnTo>
                <a:lnTo>
                  <a:pt x="4292542" y="379713"/>
                </a:lnTo>
                <a:lnTo>
                  <a:pt x="4296127" y="382238"/>
                </a:lnTo>
                <a:lnTo>
                  <a:pt x="4290737" y="387718"/>
                </a:lnTo>
                <a:lnTo>
                  <a:pt x="4287392" y="392320"/>
                </a:lnTo>
                <a:lnTo>
                  <a:pt x="4285641" y="398042"/>
                </a:lnTo>
                <a:lnTo>
                  <a:pt x="4283738" y="404434"/>
                </a:lnTo>
                <a:lnTo>
                  <a:pt x="4283731" y="410610"/>
                </a:lnTo>
                <a:lnTo>
                  <a:pt x="4285620" y="416578"/>
                </a:lnTo>
                <a:lnTo>
                  <a:pt x="4288153" y="423773"/>
                </a:lnTo>
                <a:lnTo>
                  <a:pt x="4291233" y="430580"/>
                </a:lnTo>
                <a:lnTo>
                  <a:pt x="4299138" y="444652"/>
                </a:lnTo>
                <a:lnTo>
                  <a:pt x="4309739" y="459073"/>
                </a:lnTo>
                <a:lnTo>
                  <a:pt x="4330638" y="489251"/>
                </a:lnTo>
                <a:lnTo>
                  <a:pt x="4336224" y="487003"/>
                </a:lnTo>
                <a:lnTo>
                  <a:pt x="4340215" y="483630"/>
                </a:lnTo>
                <a:lnTo>
                  <a:pt x="4341765" y="480856"/>
                </a:lnTo>
                <a:lnTo>
                  <a:pt x="4342519" y="477520"/>
                </a:lnTo>
                <a:lnTo>
                  <a:pt x="4342621" y="472956"/>
                </a:lnTo>
                <a:lnTo>
                  <a:pt x="4340831" y="468603"/>
                </a:lnTo>
                <a:lnTo>
                  <a:pt x="4335757" y="460391"/>
                </a:lnTo>
                <a:lnTo>
                  <a:pt x="4354524" y="483657"/>
                </a:lnTo>
                <a:lnTo>
                  <a:pt x="4376029" y="511167"/>
                </a:lnTo>
                <a:lnTo>
                  <a:pt x="4397628" y="540293"/>
                </a:lnTo>
                <a:lnTo>
                  <a:pt x="4408477" y="555663"/>
                </a:lnTo>
                <a:lnTo>
                  <a:pt x="4419724" y="571314"/>
                </a:lnTo>
                <a:lnTo>
                  <a:pt x="4429475" y="587458"/>
                </a:lnTo>
                <a:lnTo>
                  <a:pt x="4438279" y="603708"/>
                </a:lnTo>
                <a:lnTo>
                  <a:pt x="4446535" y="620342"/>
                </a:lnTo>
                <a:lnTo>
                  <a:pt x="4453443" y="636802"/>
                </a:lnTo>
                <a:lnTo>
                  <a:pt x="4459002" y="653086"/>
                </a:lnTo>
                <a:lnTo>
                  <a:pt x="4462123" y="669971"/>
                </a:lnTo>
                <a:lnTo>
                  <a:pt x="4463097" y="686117"/>
                </a:lnTo>
                <a:lnTo>
                  <a:pt x="4463589" y="694191"/>
                </a:lnTo>
                <a:lnTo>
                  <a:pt x="4462728" y="702088"/>
                </a:lnTo>
                <a:lnTo>
                  <a:pt x="4465767" y="705001"/>
                </a:lnTo>
                <a:lnTo>
                  <a:pt x="4469105" y="706578"/>
                </a:lnTo>
                <a:lnTo>
                  <a:pt x="4472892" y="706154"/>
                </a:lnTo>
                <a:lnTo>
                  <a:pt x="4477230" y="705345"/>
                </a:lnTo>
                <a:lnTo>
                  <a:pt x="4481469" y="702920"/>
                </a:lnTo>
                <a:lnTo>
                  <a:pt x="4487058" y="700671"/>
                </a:lnTo>
                <a:lnTo>
                  <a:pt x="4495785" y="696768"/>
                </a:lnTo>
                <a:lnTo>
                  <a:pt x="4495203" y="721867"/>
                </a:lnTo>
                <a:lnTo>
                  <a:pt x="4495571" y="746861"/>
                </a:lnTo>
                <a:lnTo>
                  <a:pt x="4496788" y="770136"/>
                </a:lnTo>
                <a:lnTo>
                  <a:pt x="4500448" y="792812"/>
                </a:lnTo>
                <a:lnTo>
                  <a:pt x="4503557" y="815872"/>
                </a:lnTo>
                <a:lnTo>
                  <a:pt x="4508872" y="837393"/>
                </a:lnTo>
                <a:lnTo>
                  <a:pt x="4515374" y="859751"/>
                </a:lnTo>
                <a:lnTo>
                  <a:pt x="4522177" y="880776"/>
                </a:lnTo>
                <a:lnTo>
                  <a:pt x="4529078" y="903414"/>
                </a:lnTo>
                <a:lnTo>
                  <a:pt x="4538573" y="924787"/>
                </a:lnTo>
                <a:lnTo>
                  <a:pt x="4556013" y="970309"/>
                </a:lnTo>
                <a:lnTo>
                  <a:pt x="4576340" y="1019409"/>
                </a:lnTo>
                <a:lnTo>
                  <a:pt x="4597259" y="1072020"/>
                </a:lnTo>
                <a:lnTo>
                  <a:pt x="4589182" y="1070972"/>
                </a:lnTo>
                <a:lnTo>
                  <a:pt x="4581358" y="1070871"/>
                </a:lnTo>
                <a:lnTo>
                  <a:pt x="4577567" y="1071295"/>
                </a:lnTo>
                <a:lnTo>
                  <a:pt x="4573230" y="1072105"/>
                </a:lnTo>
                <a:lnTo>
                  <a:pt x="4568194" y="1073969"/>
                </a:lnTo>
                <a:lnTo>
                  <a:pt x="4563705" y="1075447"/>
                </a:lnTo>
                <a:lnTo>
                  <a:pt x="4568567" y="1092785"/>
                </a:lnTo>
                <a:lnTo>
                  <a:pt x="4575377" y="1107631"/>
                </a:lnTo>
                <a:lnTo>
                  <a:pt x="4581394" y="1121914"/>
                </a:lnTo>
                <a:lnTo>
                  <a:pt x="4585911" y="1136690"/>
                </a:lnTo>
                <a:lnTo>
                  <a:pt x="4588533" y="1151680"/>
                </a:lnTo>
                <a:lnTo>
                  <a:pt x="4589570" y="1159366"/>
                </a:lnTo>
                <a:lnTo>
                  <a:pt x="4589363" y="1168495"/>
                </a:lnTo>
                <a:lnTo>
                  <a:pt x="4588749" y="1177341"/>
                </a:lnTo>
                <a:lnTo>
                  <a:pt x="4587443" y="1187241"/>
                </a:lnTo>
                <a:lnTo>
                  <a:pt x="4585036" y="1197915"/>
                </a:lnTo>
                <a:lnTo>
                  <a:pt x="4582480" y="1209255"/>
                </a:lnTo>
                <a:lnTo>
                  <a:pt x="4577015" y="1194585"/>
                </a:lnTo>
                <a:lnTo>
                  <a:pt x="4571000" y="1180301"/>
                </a:lnTo>
                <a:lnTo>
                  <a:pt x="4565085" y="1167632"/>
                </a:lnTo>
                <a:lnTo>
                  <a:pt x="4557672" y="1155455"/>
                </a:lnTo>
                <a:lnTo>
                  <a:pt x="4550508" y="1144226"/>
                </a:lnTo>
                <a:lnTo>
                  <a:pt x="4543344" y="1132996"/>
                </a:lnTo>
                <a:lnTo>
                  <a:pt x="4526971" y="1111416"/>
                </a:lnTo>
                <a:lnTo>
                  <a:pt x="4508457" y="1089102"/>
                </a:lnTo>
                <a:lnTo>
                  <a:pt x="4499699" y="1076749"/>
                </a:lnTo>
                <a:lnTo>
                  <a:pt x="4491091" y="1063730"/>
                </a:lnTo>
                <a:lnTo>
                  <a:pt x="4482386" y="1049097"/>
                </a:lnTo>
                <a:lnTo>
                  <a:pt x="4473582" y="1032849"/>
                </a:lnTo>
                <a:lnTo>
                  <a:pt x="4466027" y="1015161"/>
                </a:lnTo>
                <a:lnTo>
                  <a:pt x="4458522" y="995188"/>
                </a:lnTo>
                <a:lnTo>
                  <a:pt x="4455826" y="1001020"/>
                </a:lnTo>
                <a:lnTo>
                  <a:pt x="4453676" y="1006460"/>
                </a:lnTo>
                <a:lnTo>
                  <a:pt x="4452472" y="1011799"/>
                </a:lnTo>
                <a:lnTo>
                  <a:pt x="4451667" y="1017416"/>
                </a:lnTo>
                <a:lnTo>
                  <a:pt x="4451157" y="1027879"/>
                </a:lnTo>
                <a:lnTo>
                  <a:pt x="4451441" y="1038902"/>
                </a:lnTo>
                <a:lnTo>
                  <a:pt x="4454570" y="1049607"/>
                </a:lnTo>
                <a:lnTo>
                  <a:pt x="4457697" y="1060311"/>
                </a:lnTo>
                <a:lnTo>
                  <a:pt x="4465297" y="1081896"/>
                </a:lnTo>
                <a:lnTo>
                  <a:pt x="4468821" y="1092884"/>
                </a:lnTo>
                <a:lnTo>
                  <a:pt x="4472897" y="1103482"/>
                </a:lnTo>
                <a:lnTo>
                  <a:pt x="4475075" y="1114292"/>
                </a:lnTo>
                <a:lnTo>
                  <a:pt x="4476309" y="1125209"/>
                </a:lnTo>
                <a:lnTo>
                  <a:pt x="4475497" y="1137004"/>
                </a:lnTo>
                <a:lnTo>
                  <a:pt x="4474691" y="1142622"/>
                </a:lnTo>
                <a:lnTo>
                  <a:pt x="4473490" y="1147959"/>
                </a:lnTo>
                <a:lnTo>
                  <a:pt x="4471735" y="1153682"/>
                </a:lnTo>
                <a:lnTo>
                  <a:pt x="4468489" y="1159897"/>
                </a:lnTo>
                <a:lnTo>
                  <a:pt x="4464445" y="1165552"/>
                </a:lnTo>
                <a:lnTo>
                  <a:pt x="4460948" y="1170821"/>
                </a:lnTo>
                <a:lnTo>
                  <a:pt x="4469037" y="1159511"/>
                </a:lnTo>
                <a:lnTo>
                  <a:pt x="4475578" y="1150977"/>
                </a:lnTo>
                <a:lnTo>
                  <a:pt x="4479022" y="1147992"/>
                </a:lnTo>
                <a:lnTo>
                  <a:pt x="4481766" y="1146059"/>
                </a:lnTo>
                <a:lnTo>
                  <a:pt x="4484359" y="1144792"/>
                </a:lnTo>
                <a:lnTo>
                  <a:pt x="4486801" y="1144195"/>
                </a:lnTo>
                <a:lnTo>
                  <a:pt x="4488149" y="1144369"/>
                </a:lnTo>
                <a:lnTo>
                  <a:pt x="4489743" y="1145492"/>
                </a:lnTo>
                <a:lnTo>
                  <a:pt x="4491336" y="1146614"/>
                </a:lnTo>
                <a:lnTo>
                  <a:pt x="4492779" y="1148404"/>
                </a:lnTo>
                <a:lnTo>
                  <a:pt x="4494817" y="1153702"/>
                </a:lnTo>
                <a:lnTo>
                  <a:pt x="4496004" y="1160723"/>
                </a:lnTo>
                <a:lnTo>
                  <a:pt x="4495547" y="1168903"/>
                </a:lnTo>
                <a:lnTo>
                  <a:pt x="4495335" y="1178030"/>
                </a:lnTo>
                <a:lnTo>
                  <a:pt x="4494575" y="1187545"/>
                </a:lnTo>
                <a:lnTo>
                  <a:pt x="4491921" y="1197270"/>
                </a:lnTo>
                <a:lnTo>
                  <a:pt x="4489664" y="1207276"/>
                </a:lnTo>
                <a:lnTo>
                  <a:pt x="4486612" y="1216721"/>
                </a:lnTo>
                <a:lnTo>
                  <a:pt x="4483312" y="1225220"/>
                </a:lnTo>
                <a:lnTo>
                  <a:pt x="4478268" y="1233261"/>
                </a:lnTo>
                <a:lnTo>
                  <a:pt x="4485441" y="1238311"/>
                </a:lnTo>
                <a:lnTo>
                  <a:pt x="4491666" y="1243468"/>
                </a:lnTo>
                <a:lnTo>
                  <a:pt x="4496640" y="1250066"/>
                </a:lnTo>
                <a:lnTo>
                  <a:pt x="4501218" y="1256383"/>
                </a:lnTo>
                <a:lnTo>
                  <a:pt x="4504150" y="1263859"/>
                </a:lnTo>
                <a:lnTo>
                  <a:pt x="4506685" y="1271053"/>
                </a:lnTo>
                <a:lnTo>
                  <a:pt x="4512149" y="1285723"/>
                </a:lnTo>
                <a:lnTo>
                  <a:pt x="4516515" y="1301166"/>
                </a:lnTo>
                <a:lnTo>
                  <a:pt x="4522381" y="1316117"/>
                </a:lnTo>
                <a:lnTo>
                  <a:pt x="4525710" y="1323873"/>
                </a:lnTo>
                <a:lnTo>
                  <a:pt x="4530140" y="1330857"/>
                </a:lnTo>
                <a:lnTo>
                  <a:pt x="4536460" y="1337629"/>
                </a:lnTo>
                <a:lnTo>
                  <a:pt x="4541984" y="1343839"/>
                </a:lnTo>
                <a:lnTo>
                  <a:pt x="4538790" y="1347772"/>
                </a:lnTo>
                <a:lnTo>
                  <a:pt x="4535497" y="1350091"/>
                </a:lnTo>
                <a:lnTo>
                  <a:pt x="4531806" y="1352130"/>
                </a:lnTo>
                <a:lnTo>
                  <a:pt x="4527469" y="1352940"/>
                </a:lnTo>
                <a:lnTo>
                  <a:pt x="4524778" y="1352590"/>
                </a:lnTo>
                <a:lnTo>
                  <a:pt x="4520589" y="1352733"/>
                </a:lnTo>
                <a:lnTo>
                  <a:pt x="4514012" y="1351193"/>
                </a:lnTo>
                <a:lnTo>
                  <a:pt x="4508778" y="1349826"/>
                </a:lnTo>
                <a:lnTo>
                  <a:pt x="4505936" y="1350144"/>
                </a:lnTo>
                <a:lnTo>
                  <a:pt x="4504991" y="1350251"/>
                </a:lnTo>
                <a:lnTo>
                  <a:pt x="4503345" y="1351410"/>
                </a:lnTo>
                <a:lnTo>
                  <a:pt x="4501944" y="1353516"/>
                </a:lnTo>
                <a:lnTo>
                  <a:pt x="4502139" y="1356747"/>
                </a:lnTo>
                <a:lnTo>
                  <a:pt x="4502982" y="1361205"/>
                </a:lnTo>
                <a:lnTo>
                  <a:pt x="4499794" y="1358959"/>
                </a:lnTo>
                <a:lnTo>
                  <a:pt x="4497155" y="1356328"/>
                </a:lnTo>
                <a:lnTo>
                  <a:pt x="4492479" y="1348398"/>
                </a:lnTo>
                <a:lnTo>
                  <a:pt x="4488105" y="1339132"/>
                </a:lnTo>
                <a:lnTo>
                  <a:pt x="4484729" y="1327480"/>
                </a:lnTo>
                <a:lnTo>
                  <a:pt x="4477936" y="1300278"/>
                </a:lnTo>
                <a:lnTo>
                  <a:pt x="4470095" y="1271567"/>
                </a:lnTo>
                <a:lnTo>
                  <a:pt x="4465578" y="1256790"/>
                </a:lnTo>
                <a:lnTo>
                  <a:pt x="4461156" y="1243627"/>
                </a:lnTo>
                <a:lnTo>
                  <a:pt x="4454539" y="1232012"/>
                </a:lnTo>
                <a:lnTo>
                  <a:pt x="4448023" y="1222013"/>
                </a:lnTo>
                <a:lnTo>
                  <a:pt x="4443543" y="1217310"/>
                </a:lnTo>
                <a:lnTo>
                  <a:pt x="4439559" y="1214504"/>
                </a:lnTo>
                <a:lnTo>
                  <a:pt x="4434778" y="1211137"/>
                </a:lnTo>
                <a:lnTo>
                  <a:pt x="4429846" y="1208437"/>
                </a:lnTo>
                <a:lnTo>
                  <a:pt x="4424064" y="1207458"/>
                </a:lnTo>
                <a:lnTo>
                  <a:pt x="4418681" y="1206760"/>
                </a:lnTo>
                <a:lnTo>
                  <a:pt x="4412600" y="1207114"/>
                </a:lnTo>
                <a:lnTo>
                  <a:pt x="4405820" y="1208522"/>
                </a:lnTo>
                <a:lnTo>
                  <a:pt x="4401895" y="1197256"/>
                </a:lnTo>
                <a:lnTo>
                  <a:pt x="4400903" y="1193465"/>
                </a:lnTo>
                <a:lnTo>
                  <a:pt x="4401505" y="1190797"/>
                </a:lnTo>
                <a:lnTo>
                  <a:pt x="4402354" y="1189077"/>
                </a:lnTo>
                <a:lnTo>
                  <a:pt x="4404796" y="1188479"/>
                </a:lnTo>
                <a:lnTo>
                  <a:pt x="4406692" y="1188265"/>
                </a:lnTo>
                <a:lnTo>
                  <a:pt x="4409931" y="1188228"/>
                </a:lnTo>
                <a:lnTo>
                  <a:pt x="4416659" y="1189102"/>
                </a:lnTo>
                <a:lnTo>
                  <a:pt x="4420299" y="1189346"/>
                </a:lnTo>
                <a:lnTo>
                  <a:pt x="4424486" y="1189203"/>
                </a:lnTo>
                <a:lnTo>
                  <a:pt x="4428825" y="1188393"/>
                </a:lnTo>
                <a:lnTo>
                  <a:pt x="4432763" y="1187303"/>
                </a:lnTo>
                <a:lnTo>
                  <a:pt x="4437153" y="1184211"/>
                </a:lnTo>
                <a:lnTo>
                  <a:pt x="4442244" y="1180064"/>
                </a:lnTo>
                <a:lnTo>
                  <a:pt x="4438861" y="1174590"/>
                </a:lnTo>
                <a:lnTo>
                  <a:pt x="4435177" y="1170450"/>
                </a:lnTo>
                <a:lnTo>
                  <a:pt x="4432290" y="1166871"/>
                </a:lnTo>
                <a:lnTo>
                  <a:pt x="4427607" y="1165119"/>
                </a:lnTo>
                <a:lnTo>
                  <a:pt x="4423074" y="1162699"/>
                </a:lnTo>
                <a:lnTo>
                  <a:pt x="4417691" y="1162002"/>
                </a:lnTo>
                <a:lnTo>
                  <a:pt x="4413104" y="1161862"/>
                </a:lnTo>
                <a:lnTo>
                  <a:pt x="4407571" y="1161831"/>
                </a:lnTo>
                <a:lnTo>
                  <a:pt x="4395808" y="1162822"/>
                </a:lnTo>
                <a:lnTo>
                  <a:pt x="4384589" y="1163425"/>
                </a:lnTo>
                <a:lnTo>
                  <a:pt x="4379606" y="1163007"/>
                </a:lnTo>
                <a:lnTo>
                  <a:pt x="4374223" y="1162308"/>
                </a:lnTo>
                <a:lnTo>
                  <a:pt x="4369540" y="1160555"/>
                </a:lnTo>
                <a:lnTo>
                  <a:pt x="4364857" y="1158804"/>
                </a:lnTo>
                <a:lnTo>
                  <a:pt x="4369638" y="1162170"/>
                </a:lnTo>
                <a:lnTo>
                  <a:pt x="4372921" y="1166031"/>
                </a:lnTo>
                <a:lnTo>
                  <a:pt x="4379193" y="1175083"/>
                </a:lnTo>
                <a:lnTo>
                  <a:pt x="4384364" y="1184910"/>
                </a:lnTo>
                <a:lnTo>
                  <a:pt x="4388041" y="1195229"/>
                </a:lnTo>
                <a:lnTo>
                  <a:pt x="4391167" y="1205934"/>
                </a:lnTo>
                <a:lnTo>
                  <a:pt x="4393197" y="1217412"/>
                </a:lnTo>
                <a:lnTo>
                  <a:pt x="4396061" y="1239526"/>
                </a:lnTo>
                <a:lnTo>
                  <a:pt x="4400022" y="1260867"/>
                </a:lnTo>
                <a:lnTo>
                  <a:pt x="4401953" y="1270730"/>
                </a:lnTo>
                <a:lnTo>
                  <a:pt x="4404585" y="1279541"/>
                </a:lnTo>
                <a:lnTo>
                  <a:pt x="4409410" y="1286804"/>
                </a:lnTo>
                <a:lnTo>
                  <a:pt x="4414935" y="1293014"/>
                </a:lnTo>
                <a:lnTo>
                  <a:pt x="4418123" y="1295260"/>
                </a:lnTo>
                <a:lnTo>
                  <a:pt x="4422106" y="1298065"/>
                </a:lnTo>
                <a:lnTo>
                  <a:pt x="4425843" y="1299923"/>
                </a:lnTo>
                <a:lnTo>
                  <a:pt x="4430678" y="1301008"/>
                </a:lnTo>
                <a:lnTo>
                  <a:pt x="4430895" y="1326670"/>
                </a:lnTo>
                <a:lnTo>
                  <a:pt x="4432060" y="1352226"/>
                </a:lnTo>
                <a:lnTo>
                  <a:pt x="4434268" y="1379292"/>
                </a:lnTo>
                <a:lnTo>
                  <a:pt x="4436631" y="1405688"/>
                </a:lnTo>
                <a:lnTo>
                  <a:pt x="4440085" y="1431313"/>
                </a:lnTo>
                <a:lnTo>
                  <a:pt x="4444889" y="1457113"/>
                </a:lnTo>
                <a:lnTo>
                  <a:pt x="4449843" y="1482245"/>
                </a:lnTo>
                <a:lnTo>
                  <a:pt x="4456291" y="1506884"/>
                </a:lnTo>
                <a:lnTo>
                  <a:pt x="4463041" y="1530190"/>
                </a:lnTo>
                <a:lnTo>
                  <a:pt x="4470341" y="1553109"/>
                </a:lnTo>
                <a:lnTo>
                  <a:pt x="4479987" y="1573815"/>
                </a:lnTo>
                <a:lnTo>
                  <a:pt x="4489781" y="1593854"/>
                </a:lnTo>
                <a:lnTo>
                  <a:pt x="4499877" y="1612559"/>
                </a:lnTo>
                <a:lnTo>
                  <a:pt x="4511919" y="1628771"/>
                </a:lnTo>
                <a:lnTo>
                  <a:pt x="4518093" y="1636207"/>
                </a:lnTo>
                <a:lnTo>
                  <a:pt x="4524415" y="1642981"/>
                </a:lnTo>
                <a:lnTo>
                  <a:pt x="4531834" y="1648978"/>
                </a:lnTo>
                <a:lnTo>
                  <a:pt x="4538707" y="1655364"/>
                </a:lnTo>
                <a:lnTo>
                  <a:pt x="4532623" y="1655719"/>
                </a:lnTo>
                <a:lnTo>
                  <a:pt x="4527338" y="1656634"/>
                </a:lnTo>
                <a:lnTo>
                  <a:pt x="4523396" y="1657725"/>
                </a:lnTo>
                <a:lnTo>
                  <a:pt x="4520654" y="1659657"/>
                </a:lnTo>
                <a:lnTo>
                  <a:pt x="4517910" y="1661589"/>
                </a:lnTo>
                <a:lnTo>
                  <a:pt x="4516115" y="1663416"/>
                </a:lnTo>
                <a:lnTo>
                  <a:pt x="4512866" y="1669632"/>
                </a:lnTo>
                <a:lnTo>
                  <a:pt x="4508265" y="1681851"/>
                </a:lnTo>
                <a:lnTo>
                  <a:pt x="4506114" y="1687294"/>
                </a:lnTo>
                <a:lnTo>
                  <a:pt x="4504169" y="1689787"/>
                </a:lnTo>
                <a:lnTo>
                  <a:pt x="4500874" y="1692106"/>
                </a:lnTo>
                <a:lnTo>
                  <a:pt x="4505699" y="1699371"/>
                </a:lnTo>
                <a:lnTo>
                  <a:pt x="4508483" y="1707513"/>
                </a:lnTo>
                <a:lnTo>
                  <a:pt x="4514442" y="1724079"/>
                </a:lnTo>
                <a:lnTo>
                  <a:pt x="4520104" y="1741979"/>
                </a:lnTo>
                <a:lnTo>
                  <a:pt x="4523321" y="1760477"/>
                </a:lnTo>
                <a:lnTo>
                  <a:pt x="4529054" y="1798529"/>
                </a:lnTo>
                <a:lnTo>
                  <a:pt x="4534390" y="1836298"/>
                </a:lnTo>
                <a:lnTo>
                  <a:pt x="4537758" y="1854130"/>
                </a:lnTo>
                <a:lnTo>
                  <a:pt x="4541975" y="1870239"/>
                </a:lnTo>
                <a:lnTo>
                  <a:pt x="4548787" y="1885086"/>
                </a:lnTo>
                <a:lnTo>
                  <a:pt x="4552020" y="1891226"/>
                </a:lnTo>
                <a:lnTo>
                  <a:pt x="4555102" y="1898035"/>
                </a:lnTo>
                <a:lnTo>
                  <a:pt x="4560378" y="1903298"/>
                </a:lnTo>
                <a:lnTo>
                  <a:pt x="4565107" y="1908947"/>
                </a:lnTo>
                <a:lnTo>
                  <a:pt x="4570534" y="1913543"/>
                </a:lnTo>
                <a:lnTo>
                  <a:pt x="4576661" y="1917084"/>
                </a:lnTo>
                <a:lnTo>
                  <a:pt x="4583487" y="1919572"/>
                </a:lnTo>
                <a:lnTo>
                  <a:pt x="4590562" y="1923008"/>
                </a:lnTo>
                <a:lnTo>
                  <a:pt x="4598636" y="1924056"/>
                </a:lnTo>
                <a:lnTo>
                  <a:pt x="4608207" y="1924612"/>
                </a:lnTo>
                <a:lnTo>
                  <a:pt x="4608099" y="1929175"/>
                </a:lnTo>
                <a:lnTo>
                  <a:pt x="4607899" y="1932125"/>
                </a:lnTo>
                <a:lnTo>
                  <a:pt x="4606350" y="1934899"/>
                </a:lnTo>
                <a:lnTo>
                  <a:pt x="4604001" y="1937112"/>
                </a:lnTo>
                <a:lnTo>
                  <a:pt x="4601259" y="1939044"/>
                </a:lnTo>
                <a:lnTo>
                  <a:pt x="4597567" y="1941084"/>
                </a:lnTo>
                <a:lnTo>
                  <a:pt x="4590635" y="1943159"/>
                </a:lnTo>
                <a:lnTo>
                  <a:pt x="4572735" y="1946786"/>
                </a:lnTo>
                <a:lnTo>
                  <a:pt x="4564307" y="1949353"/>
                </a:lnTo>
                <a:lnTo>
                  <a:pt x="4561714" y="1950618"/>
                </a:lnTo>
                <a:lnTo>
                  <a:pt x="4558572" y="1952271"/>
                </a:lnTo>
                <a:lnTo>
                  <a:pt x="4552453" y="1942552"/>
                </a:lnTo>
                <a:lnTo>
                  <a:pt x="4546085" y="1931883"/>
                </a:lnTo>
                <a:lnTo>
                  <a:pt x="4541065" y="1921389"/>
                </a:lnTo>
                <a:lnTo>
                  <a:pt x="4536440" y="1911177"/>
                </a:lnTo>
                <a:lnTo>
                  <a:pt x="4529091" y="1890538"/>
                </a:lnTo>
                <a:lnTo>
                  <a:pt x="4522685" y="1869795"/>
                </a:lnTo>
                <a:lnTo>
                  <a:pt x="4518573" y="1849121"/>
                </a:lnTo>
                <a:lnTo>
                  <a:pt x="4514861" y="1828729"/>
                </a:lnTo>
                <a:lnTo>
                  <a:pt x="4508781" y="1788115"/>
                </a:lnTo>
                <a:lnTo>
                  <a:pt x="4506111" y="1769230"/>
                </a:lnTo>
                <a:lnTo>
                  <a:pt x="4503592" y="1749678"/>
                </a:lnTo>
                <a:lnTo>
                  <a:pt x="4499280" y="1731951"/>
                </a:lnTo>
                <a:lnTo>
                  <a:pt x="4494017" y="1714332"/>
                </a:lnTo>
                <a:lnTo>
                  <a:pt x="4486161" y="1697978"/>
                </a:lnTo>
                <a:lnTo>
                  <a:pt x="4482036" y="1689660"/>
                </a:lnTo>
                <a:lnTo>
                  <a:pt x="4477209" y="1682398"/>
                </a:lnTo>
                <a:lnTo>
                  <a:pt x="4471984" y="1674853"/>
                </a:lnTo>
                <a:lnTo>
                  <a:pt x="4465662" y="1668082"/>
                </a:lnTo>
                <a:lnTo>
                  <a:pt x="4459339" y="1661311"/>
                </a:lnTo>
                <a:lnTo>
                  <a:pt x="4451520" y="1655031"/>
                </a:lnTo>
                <a:lnTo>
                  <a:pt x="4449875" y="1656190"/>
                </a:lnTo>
                <a:lnTo>
                  <a:pt x="4447679" y="1657737"/>
                </a:lnTo>
                <a:lnTo>
                  <a:pt x="4444882" y="1661951"/>
                </a:lnTo>
                <a:lnTo>
                  <a:pt x="4442484" y="1666445"/>
                </a:lnTo>
                <a:lnTo>
                  <a:pt x="4441832" y="1671397"/>
                </a:lnTo>
                <a:lnTo>
                  <a:pt x="4439921" y="1683964"/>
                </a:lnTo>
                <a:lnTo>
                  <a:pt x="4439509" y="1696041"/>
                </a:lnTo>
                <a:lnTo>
                  <a:pt x="4438596" y="1706222"/>
                </a:lnTo>
                <a:lnTo>
                  <a:pt x="4437147" y="1710611"/>
                </a:lnTo>
                <a:lnTo>
                  <a:pt x="4435198" y="1713105"/>
                </a:lnTo>
                <a:lnTo>
                  <a:pt x="4434349" y="1714826"/>
                </a:lnTo>
                <a:lnTo>
                  <a:pt x="4433251" y="1715599"/>
                </a:lnTo>
                <a:lnTo>
                  <a:pt x="4431355" y="1715811"/>
                </a:lnTo>
                <a:lnTo>
                  <a:pt x="4429463" y="1716023"/>
                </a:lnTo>
                <a:lnTo>
                  <a:pt x="4424629" y="1714937"/>
                </a:lnTo>
                <a:lnTo>
                  <a:pt x="4419298" y="1711956"/>
                </a:lnTo>
                <a:lnTo>
                  <a:pt x="4427094" y="1736771"/>
                </a:lnTo>
                <a:lnTo>
                  <a:pt x="4434437" y="1763586"/>
                </a:lnTo>
                <a:lnTo>
                  <a:pt x="4439983" y="1792231"/>
                </a:lnTo>
                <a:lnTo>
                  <a:pt x="4445779" y="1821819"/>
                </a:lnTo>
                <a:lnTo>
                  <a:pt x="4449528" y="1852289"/>
                </a:lnTo>
                <a:lnTo>
                  <a:pt x="4454624" y="1882933"/>
                </a:lnTo>
                <a:lnTo>
                  <a:pt x="4461825" y="1945205"/>
                </a:lnTo>
                <a:lnTo>
                  <a:pt x="4469175" y="2006809"/>
                </a:lnTo>
                <a:lnTo>
                  <a:pt x="4473226" y="2035944"/>
                </a:lnTo>
                <a:lnTo>
                  <a:pt x="4476881" y="2064798"/>
                </a:lnTo>
                <a:lnTo>
                  <a:pt x="4482480" y="2091159"/>
                </a:lnTo>
                <a:lnTo>
                  <a:pt x="4488381" y="2116186"/>
                </a:lnTo>
                <a:lnTo>
                  <a:pt x="4494334" y="2138930"/>
                </a:lnTo>
                <a:lnTo>
                  <a:pt x="4501837" y="2158900"/>
                </a:lnTo>
                <a:lnTo>
                  <a:pt x="4495250" y="2163539"/>
                </a:lnTo>
                <a:lnTo>
                  <a:pt x="4491162" y="2165297"/>
                </a:lnTo>
                <a:lnTo>
                  <a:pt x="4488717" y="2165896"/>
                </a:lnTo>
                <a:lnTo>
                  <a:pt x="4487372" y="2165720"/>
                </a:lnTo>
                <a:lnTo>
                  <a:pt x="4484282" y="2165090"/>
                </a:lnTo>
                <a:lnTo>
                  <a:pt x="4482193" y="2162072"/>
                </a:lnTo>
                <a:lnTo>
                  <a:pt x="4481199" y="2158281"/>
                </a:lnTo>
                <a:lnTo>
                  <a:pt x="4479517" y="2149366"/>
                </a:lnTo>
                <a:lnTo>
                  <a:pt x="4478532" y="2139397"/>
                </a:lnTo>
                <a:lnTo>
                  <a:pt x="4478638" y="2134832"/>
                </a:lnTo>
                <a:lnTo>
                  <a:pt x="4477398" y="2130093"/>
                </a:lnTo>
                <a:lnTo>
                  <a:pt x="4475306" y="2127076"/>
                </a:lnTo>
                <a:lnTo>
                  <a:pt x="4473316" y="2125673"/>
                </a:lnTo>
                <a:lnTo>
                  <a:pt x="4471968" y="2125499"/>
                </a:lnTo>
                <a:lnTo>
                  <a:pt x="4470227" y="2125042"/>
                </a:lnTo>
                <a:lnTo>
                  <a:pt x="4467384" y="2125360"/>
                </a:lnTo>
                <a:lnTo>
                  <a:pt x="4465888" y="2125853"/>
                </a:lnTo>
                <a:lnTo>
                  <a:pt x="4470953" y="2140244"/>
                </a:lnTo>
                <a:lnTo>
                  <a:pt x="4474825" y="2153792"/>
                </a:lnTo>
                <a:lnTo>
                  <a:pt x="4477997" y="2168395"/>
                </a:lnTo>
                <a:lnTo>
                  <a:pt x="4480373" y="2182435"/>
                </a:lnTo>
                <a:lnTo>
                  <a:pt x="4482747" y="2196476"/>
                </a:lnTo>
                <a:lnTo>
                  <a:pt x="4484574" y="2210902"/>
                </a:lnTo>
                <a:lnTo>
                  <a:pt x="4485137" y="2239127"/>
                </a:lnTo>
                <a:lnTo>
                  <a:pt x="4486648" y="2267245"/>
                </a:lnTo>
                <a:lnTo>
                  <a:pt x="4485317" y="2295681"/>
                </a:lnTo>
                <a:lnTo>
                  <a:pt x="4483353" y="2351501"/>
                </a:lnTo>
                <a:lnTo>
                  <a:pt x="4484218" y="2378390"/>
                </a:lnTo>
                <a:lnTo>
                  <a:pt x="4485232" y="2404614"/>
                </a:lnTo>
                <a:lnTo>
                  <a:pt x="4487893" y="2429678"/>
                </a:lnTo>
                <a:lnTo>
                  <a:pt x="4491251" y="2453687"/>
                </a:lnTo>
                <a:lnTo>
                  <a:pt x="4493830" y="2464779"/>
                </a:lnTo>
                <a:lnTo>
                  <a:pt x="4496806" y="2476152"/>
                </a:lnTo>
                <a:lnTo>
                  <a:pt x="4501032" y="2486084"/>
                </a:lnTo>
                <a:lnTo>
                  <a:pt x="4505106" y="2496684"/>
                </a:lnTo>
                <a:lnTo>
                  <a:pt x="4510828" y="2506123"/>
                </a:lnTo>
                <a:lnTo>
                  <a:pt x="4516299" y="2514616"/>
                </a:lnTo>
                <a:lnTo>
                  <a:pt x="4523118" y="2523283"/>
                </a:lnTo>
                <a:lnTo>
                  <a:pt x="4531034" y="2531177"/>
                </a:lnTo>
                <a:lnTo>
                  <a:pt x="4525447" y="2533427"/>
                </a:lnTo>
                <a:lnTo>
                  <a:pt x="4520561" y="2534624"/>
                </a:lnTo>
                <a:lnTo>
                  <a:pt x="4517322" y="2534660"/>
                </a:lnTo>
                <a:lnTo>
                  <a:pt x="4514780" y="2533643"/>
                </a:lnTo>
                <a:lnTo>
                  <a:pt x="4512788" y="2532241"/>
                </a:lnTo>
                <a:lnTo>
                  <a:pt x="4510549" y="2529889"/>
                </a:lnTo>
                <a:lnTo>
                  <a:pt x="4508112" y="2524311"/>
                </a:lnTo>
                <a:lnTo>
                  <a:pt x="4506225" y="2518344"/>
                </a:lnTo>
                <a:lnTo>
                  <a:pt x="4504534" y="2515606"/>
                </a:lnTo>
                <a:lnTo>
                  <a:pt x="4503240" y="2513149"/>
                </a:lnTo>
                <a:lnTo>
                  <a:pt x="4500849" y="2511466"/>
                </a:lnTo>
                <a:lnTo>
                  <a:pt x="4497760" y="2510836"/>
                </a:lnTo>
                <a:lnTo>
                  <a:pt x="4493571" y="2510979"/>
                </a:lnTo>
                <a:lnTo>
                  <a:pt x="4489632" y="2512071"/>
                </a:lnTo>
                <a:lnTo>
                  <a:pt x="4492866" y="2518211"/>
                </a:lnTo>
                <a:lnTo>
                  <a:pt x="4494205" y="2524564"/>
                </a:lnTo>
                <a:lnTo>
                  <a:pt x="4494594" y="2531024"/>
                </a:lnTo>
                <a:lnTo>
                  <a:pt x="4495385" y="2537762"/>
                </a:lnTo>
                <a:lnTo>
                  <a:pt x="4495376" y="2543941"/>
                </a:lnTo>
                <a:lnTo>
                  <a:pt x="4494422" y="2550226"/>
                </a:lnTo>
                <a:lnTo>
                  <a:pt x="4491412" y="2563569"/>
                </a:lnTo>
                <a:lnTo>
                  <a:pt x="4486660" y="2576455"/>
                </a:lnTo>
                <a:lnTo>
                  <a:pt x="4481908" y="2589343"/>
                </a:lnTo>
                <a:lnTo>
                  <a:pt x="4470512" y="2615327"/>
                </a:lnTo>
                <a:lnTo>
                  <a:pt x="4465362" y="2627933"/>
                </a:lnTo>
                <a:lnTo>
                  <a:pt x="4461161" y="2640432"/>
                </a:lnTo>
                <a:lnTo>
                  <a:pt x="4458853" y="2652720"/>
                </a:lnTo>
                <a:lnTo>
                  <a:pt x="4457500" y="2658723"/>
                </a:lnTo>
                <a:lnTo>
                  <a:pt x="4457491" y="2664903"/>
                </a:lnTo>
                <a:lnTo>
                  <a:pt x="4458032" y="2670695"/>
                </a:lnTo>
                <a:lnTo>
                  <a:pt x="4458972" y="2676767"/>
                </a:lnTo>
                <a:lnTo>
                  <a:pt x="4460462" y="2682452"/>
                </a:lnTo>
                <a:lnTo>
                  <a:pt x="4462349" y="2688420"/>
                </a:lnTo>
                <a:lnTo>
                  <a:pt x="4466679" y="2693788"/>
                </a:lnTo>
                <a:lnTo>
                  <a:pt x="4471407" y="2699437"/>
                </a:lnTo>
                <a:lnTo>
                  <a:pt x="4476137" y="2705086"/>
                </a:lnTo>
                <a:lnTo>
                  <a:pt x="4482361" y="2710243"/>
                </a:lnTo>
                <a:lnTo>
                  <a:pt x="4478317" y="2715896"/>
                </a:lnTo>
                <a:lnTo>
                  <a:pt x="4474023" y="2720604"/>
                </a:lnTo>
                <a:lnTo>
                  <a:pt x="4469182" y="2725697"/>
                </a:lnTo>
                <a:lnTo>
                  <a:pt x="4462995" y="2730616"/>
                </a:lnTo>
                <a:lnTo>
                  <a:pt x="4452665" y="2739573"/>
                </a:lnTo>
                <a:lnTo>
                  <a:pt x="4441539" y="2747970"/>
                </a:lnTo>
                <a:lnTo>
                  <a:pt x="4444365" y="2760011"/>
                </a:lnTo>
                <a:lnTo>
                  <a:pt x="4447838" y="2773277"/>
                </a:lnTo>
                <a:lnTo>
                  <a:pt x="4457078" y="2799880"/>
                </a:lnTo>
                <a:lnTo>
                  <a:pt x="4461100" y="2812763"/>
                </a:lnTo>
                <a:lnTo>
                  <a:pt x="4462038" y="2818835"/>
                </a:lnTo>
                <a:lnTo>
                  <a:pt x="4462430" y="2825294"/>
                </a:lnTo>
                <a:lnTo>
                  <a:pt x="4462024" y="2831193"/>
                </a:lnTo>
                <a:lnTo>
                  <a:pt x="4462017" y="2837371"/>
                </a:lnTo>
                <a:lnTo>
                  <a:pt x="4460265" y="2843093"/>
                </a:lnTo>
                <a:lnTo>
                  <a:pt x="4457317" y="2847975"/>
                </a:lnTo>
                <a:lnTo>
                  <a:pt x="4453131" y="2848118"/>
                </a:lnTo>
                <a:lnTo>
                  <a:pt x="4451138" y="2846715"/>
                </a:lnTo>
                <a:lnTo>
                  <a:pt x="4448898" y="2844364"/>
                </a:lnTo>
                <a:lnTo>
                  <a:pt x="4448304" y="2840854"/>
                </a:lnTo>
                <a:lnTo>
                  <a:pt x="4448064" y="2833728"/>
                </a:lnTo>
                <a:lnTo>
                  <a:pt x="4448372" y="2826215"/>
                </a:lnTo>
                <a:lnTo>
                  <a:pt x="4444981" y="2826919"/>
                </a:lnTo>
                <a:lnTo>
                  <a:pt x="4442487" y="2829799"/>
                </a:lnTo>
                <a:lnTo>
                  <a:pt x="4440689" y="2831626"/>
                </a:lnTo>
                <a:lnTo>
                  <a:pt x="4440237" y="2833628"/>
                </a:lnTo>
                <a:lnTo>
                  <a:pt x="4439033" y="2838965"/>
                </a:lnTo>
                <a:lnTo>
                  <a:pt x="4437431" y="2844022"/>
                </a:lnTo>
                <a:lnTo>
                  <a:pt x="4427066" y="2842904"/>
                </a:lnTo>
                <a:lnTo>
                  <a:pt x="4415998" y="2842841"/>
                </a:lnTo>
                <a:lnTo>
                  <a:pt x="4412210" y="2843264"/>
                </a:lnTo>
                <a:lnTo>
                  <a:pt x="4407870" y="2844075"/>
                </a:lnTo>
                <a:lnTo>
                  <a:pt x="4405278" y="2845340"/>
                </a:lnTo>
                <a:lnTo>
                  <a:pt x="4401339" y="2846430"/>
                </a:lnTo>
                <a:lnTo>
                  <a:pt x="4398595" y="2848362"/>
                </a:lnTo>
                <a:lnTo>
                  <a:pt x="4395301" y="2850682"/>
                </a:lnTo>
                <a:lnTo>
                  <a:pt x="4389912" y="2856161"/>
                </a:lnTo>
                <a:lnTo>
                  <a:pt x="4386663" y="2862377"/>
                </a:lnTo>
                <a:lnTo>
                  <a:pt x="4383663" y="2869542"/>
                </a:lnTo>
                <a:lnTo>
                  <a:pt x="4380762" y="2878319"/>
                </a:lnTo>
                <a:lnTo>
                  <a:pt x="4379203" y="2887273"/>
                </a:lnTo>
                <a:lnTo>
                  <a:pt x="4377898" y="2897173"/>
                </a:lnTo>
                <a:lnTo>
                  <a:pt x="4377783" y="2907915"/>
                </a:lnTo>
                <a:lnTo>
                  <a:pt x="4379001" y="2931189"/>
                </a:lnTo>
                <a:lnTo>
                  <a:pt x="4382219" y="2955860"/>
                </a:lnTo>
                <a:lnTo>
                  <a:pt x="4387571" y="2981273"/>
                </a:lnTo>
                <a:lnTo>
                  <a:pt x="4393871" y="3006580"/>
                </a:lnTo>
                <a:lnTo>
                  <a:pt x="4406223" y="3056245"/>
                </a:lnTo>
                <a:lnTo>
                  <a:pt x="4417536" y="3098224"/>
                </a:lnTo>
                <a:lnTo>
                  <a:pt x="4421752" y="3114337"/>
                </a:lnTo>
                <a:lnTo>
                  <a:pt x="4423083" y="3126868"/>
                </a:lnTo>
                <a:lnTo>
                  <a:pt x="4421383" y="3130310"/>
                </a:lnTo>
                <a:lnTo>
                  <a:pt x="4419588" y="3132136"/>
                </a:lnTo>
                <a:lnTo>
                  <a:pt x="4417543" y="3133015"/>
                </a:lnTo>
                <a:lnTo>
                  <a:pt x="4415399" y="3132279"/>
                </a:lnTo>
                <a:lnTo>
                  <a:pt x="4410167" y="3130914"/>
                </a:lnTo>
                <a:lnTo>
                  <a:pt x="4406679" y="3130002"/>
                </a:lnTo>
                <a:lnTo>
                  <a:pt x="4402889" y="3130426"/>
                </a:lnTo>
                <a:lnTo>
                  <a:pt x="4401038" y="3175504"/>
                </a:lnTo>
                <a:lnTo>
                  <a:pt x="4399887" y="3219526"/>
                </a:lnTo>
                <a:lnTo>
                  <a:pt x="4395741" y="3305504"/>
                </a:lnTo>
                <a:lnTo>
                  <a:pt x="4392293" y="3349459"/>
                </a:lnTo>
                <a:lnTo>
                  <a:pt x="4387754" y="3394185"/>
                </a:lnTo>
                <a:lnTo>
                  <a:pt x="4384383" y="3417324"/>
                </a:lnTo>
                <a:lnTo>
                  <a:pt x="4380069" y="3440564"/>
                </a:lnTo>
                <a:lnTo>
                  <a:pt x="4375603" y="3464474"/>
                </a:lnTo>
                <a:lnTo>
                  <a:pt x="4369642" y="3488875"/>
                </a:lnTo>
                <a:lnTo>
                  <a:pt x="4370934" y="3491332"/>
                </a:lnTo>
                <a:lnTo>
                  <a:pt x="4372130" y="3492173"/>
                </a:lnTo>
                <a:lnTo>
                  <a:pt x="4373875" y="3492629"/>
                </a:lnTo>
                <a:lnTo>
                  <a:pt x="4376317" y="3492030"/>
                </a:lnTo>
                <a:lnTo>
                  <a:pt x="4380407" y="3490273"/>
                </a:lnTo>
                <a:lnTo>
                  <a:pt x="4383451" y="3487006"/>
                </a:lnTo>
                <a:lnTo>
                  <a:pt x="4386348" y="3484407"/>
                </a:lnTo>
                <a:lnTo>
                  <a:pt x="4388993" y="3480858"/>
                </a:lnTo>
                <a:lnTo>
                  <a:pt x="4391240" y="3477033"/>
                </a:lnTo>
                <a:lnTo>
                  <a:pt x="4388939" y="3483141"/>
                </a:lnTo>
                <a:lnTo>
                  <a:pt x="4384995" y="3490409"/>
                </a:lnTo>
                <a:lnTo>
                  <a:pt x="4374301" y="3509164"/>
                </a:lnTo>
                <a:lnTo>
                  <a:pt x="4361760" y="3532026"/>
                </a:lnTo>
                <a:lnTo>
                  <a:pt x="4355813" y="3544071"/>
                </a:lnTo>
                <a:lnTo>
                  <a:pt x="4348768" y="3556888"/>
                </a:lnTo>
                <a:lnTo>
                  <a:pt x="4343618" y="3569494"/>
                </a:lnTo>
                <a:lnTo>
                  <a:pt x="4340514" y="3581221"/>
                </a:lnTo>
                <a:lnTo>
                  <a:pt x="4338207" y="3593508"/>
                </a:lnTo>
                <a:lnTo>
                  <a:pt x="4337403" y="3599126"/>
                </a:lnTo>
                <a:lnTo>
                  <a:pt x="4336598" y="3604743"/>
                </a:lnTo>
                <a:lnTo>
                  <a:pt x="4338235" y="3609763"/>
                </a:lnTo>
                <a:lnTo>
                  <a:pt x="4339478" y="3614500"/>
                </a:lnTo>
                <a:lnTo>
                  <a:pt x="4341663" y="3619134"/>
                </a:lnTo>
                <a:lnTo>
                  <a:pt x="4344249" y="3624047"/>
                </a:lnTo>
                <a:lnTo>
                  <a:pt x="4348483" y="3627800"/>
                </a:lnTo>
                <a:lnTo>
                  <a:pt x="4352165" y="3631941"/>
                </a:lnTo>
                <a:lnTo>
                  <a:pt x="4356947" y="3635308"/>
                </a:lnTo>
                <a:lnTo>
                  <a:pt x="4362975" y="3637236"/>
                </a:lnTo>
                <a:lnTo>
                  <a:pt x="4358940" y="3636711"/>
                </a:lnTo>
                <a:lnTo>
                  <a:pt x="4355053" y="3635519"/>
                </a:lnTo>
                <a:lnTo>
                  <a:pt x="4349476" y="3631591"/>
                </a:lnTo>
                <a:lnTo>
                  <a:pt x="4346687" y="3629626"/>
                </a:lnTo>
                <a:lnTo>
                  <a:pt x="4342401" y="3628156"/>
                </a:lnTo>
                <a:lnTo>
                  <a:pt x="4339463" y="3626857"/>
                </a:lnTo>
                <a:lnTo>
                  <a:pt x="4334478" y="3626440"/>
                </a:lnTo>
                <a:lnTo>
                  <a:pt x="4335320" y="3630897"/>
                </a:lnTo>
                <a:lnTo>
                  <a:pt x="4336710" y="3634969"/>
                </a:lnTo>
                <a:lnTo>
                  <a:pt x="4339598" y="3638547"/>
                </a:lnTo>
                <a:lnTo>
                  <a:pt x="4342634" y="3641459"/>
                </a:lnTo>
                <a:lnTo>
                  <a:pt x="4349561" y="3645562"/>
                </a:lnTo>
                <a:lnTo>
                  <a:pt x="4357429" y="3649560"/>
                </a:lnTo>
                <a:lnTo>
                  <a:pt x="4365301" y="3653557"/>
                </a:lnTo>
                <a:lnTo>
                  <a:pt x="4369984" y="3655309"/>
                </a:lnTo>
                <a:lnTo>
                  <a:pt x="4372074" y="3658327"/>
                </a:lnTo>
                <a:lnTo>
                  <a:pt x="4375511" y="3661519"/>
                </a:lnTo>
                <a:lnTo>
                  <a:pt x="4377450" y="3665203"/>
                </a:lnTo>
                <a:lnTo>
                  <a:pt x="4378841" y="3669275"/>
                </a:lnTo>
                <a:lnTo>
                  <a:pt x="4379133" y="3674120"/>
                </a:lnTo>
                <a:lnTo>
                  <a:pt x="4371802" y="3675916"/>
                </a:lnTo>
                <a:lnTo>
                  <a:pt x="4365172" y="3676658"/>
                </a:lnTo>
                <a:lnTo>
                  <a:pt x="4360588" y="3676518"/>
                </a:lnTo>
                <a:lnTo>
                  <a:pt x="4356151" y="3675714"/>
                </a:lnTo>
                <a:lnTo>
                  <a:pt x="4348226" y="3674000"/>
                </a:lnTo>
                <a:lnTo>
                  <a:pt x="4343793" y="3673193"/>
                </a:lnTo>
                <a:lnTo>
                  <a:pt x="4339208" y="3673055"/>
                </a:lnTo>
                <a:lnTo>
                  <a:pt x="4331514" y="3684645"/>
                </a:lnTo>
                <a:lnTo>
                  <a:pt x="4326664" y="3695919"/>
                </a:lnTo>
                <a:lnTo>
                  <a:pt x="4324011" y="3705644"/>
                </a:lnTo>
                <a:lnTo>
                  <a:pt x="4322303" y="3715264"/>
                </a:lnTo>
                <a:lnTo>
                  <a:pt x="4321296" y="3723829"/>
                </a:lnTo>
                <a:lnTo>
                  <a:pt x="4322736" y="3731795"/>
                </a:lnTo>
                <a:lnTo>
                  <a:pt x="4324317" y="3739100"/>
                </a:lnTo>
                <a:lnTo>
                  <a:pt x="4325506" y="3746119"/>
                </a:lnTo>
                <a:lnTo>
                  <a:pt x="4329129" y="3758721"/>
                </a:lnTo>
                <a:lnTo>
                  <a:pt x="4330617" y="3764407"/>
                </a:lnTo>
                <a:lnTo>
                  <a:pt x="4330759" y="3769918"/>
                </a:lnTo>
                <a:lnTo>
                  <a:pt x="4329558" y="3775255"/>
                </a:lnTo>
                <a:lnTo>
                  <a:pt x="4327406" y="3780697"/>
                </a:lnTo>
                <a:lnTo>
                  <a:pt x="4322965" y="3786070"/>
                </a:lnTo>
                <a:lnTo>
                  <a:pt x="4316625" y="3791657"/>
                </a:lnTo>
                <a:lnTo>
                  <a:pt x="4318165" y="3795063"/>
                </a:lnTo>
                <a:lnTo>
                  <a:pt x="4321599" y="3798256"/>
                </a:lnTo>
                <a:lnTo>
                  <a:pt x="4327827" y="3803411"/>
                </a:lnTo>
                <a:lnTo>
                  <a:pt x="4330315" y="3806710"/>
                </a:lnTo>
                <a:lnTo>
                  <a:pt x="4333352" y="3809620"/>
                </a:lnTo>
                <a:lnTo>
                  <a:pt x="4334346" y="3813411"/>
                </a:lnTo>
                <a:lnTo>
                  <a:pt x="4333541" y="3819029"/>
                </a:lnTo>
                <a:lnTo>
                  <a:pt x="4340568" y="3818569"/>
                </a:lnTo>
                <a:lnTo>
                  <a:pt x="4346103" y="3818600"/>
                </a:lnTo>
                <a:lnTo>
                  <a:pt x="4349889" y="3818178"/>
                </a:lnTo>
                <a:lnTo>
                  <a:pt x="4353832" y="3817084"/>
                </a:lnTo>
                <a:lnTo>
                  <a:pt x="4356424" y="3815821"/>
                </a:lnTo>
                <a:lnTo>
                  <a:pt x="4359718" y="3813501"/>
                </a:lnTo>
                <a:lnTo>
                  <a:pt x="4362366" y="3809953"/>
                </a:lnTo>
                <a:lnTo>
                  <a:pt x="4365957" y="3806300"/>
                </a:lnTo>
                <a:lnTo>
                  <a:pt x="4367356" y="3804193"/>
                </a:lnTo>
                <a:lnTo>
                  <a:pt x="4370650" y="3801873"/>
                </a:lnTo>
                <a:lnTo>
                  <a:pt x="4373639" y="3800891"/>
                </a:lnTo>
                <a:lnTo>
                  <a:pt x="4377183" y="3799517"/>
                </a:lnTo>
                <a:lnTo>
                  <a:pt x="4380972" y="3799094"/>
                </a:lnTo>
                <a:lnTo>
                  <a:pt x="4386105" y="3798846"/>
                </a:lnTo>
                <a:lnTo>
                  <a:pt x="4383211" y="3801446"/>
                </a:lnTo>
                <a:lnTo>
                  <a:pt x="4380564" y="3804993"/>
                </a:lnTo>
                <a:lnTo>
                  <a:pt x="4377370" y="3808927"/>
                </a:lnTo>
                <a:lnTo>
                  <a:pt x="4375122" y="3812754"/>
                </a:lnTo>
                <a:lnTo>
                  <a:pt x="4374219" y="3816758"/>
                </a:lnTo>
                <a:lnTo>
                  <a:pt x="4372770" y="3821145"/>
                </a:lnTo>
                <a:lnTo>
                  <a:pt x="4372661" y="3825712"/>
                </a:lnTo>
                <a:lnTo>
                  <a:pt x="4373355" y="3830834"/>
                </a:lnTo>
                <a:lnTo>
                  <a:pt x="4370015" y="3829258"/>
                </a:lnTo>
                <a:lnTo>
                  <a:pt x="4365029" y="3828841"/>
                </a:lnTo>
                <a:lnTo>
                  <a:pt x="4355861" y="3828563"/>
                </a:lnTo>
                <a:lnTo>
                  <a:pt x="4351275" y="3828425"/>
                </a:lnTo>
                <a:lnTo>
                  <a:pt x="4348733" y="3827410"/>
                </a:lnTo>
                <a:lnTo>
                  <a:pt x="4344847" y="3826220"/>
                </a:lnTo>
                <a:lnTo>
                  <a:pt x="4343705" y="3823094"/>
                </a:lnTo>
                <a:lnTo>
                  <a:pt x="4340163" y="3824465"/>
                </a:lnTo>
                <a:lnTo>
                  <a:pt x="4338516" y="3825626"/>
                </a:lnTo>
                <a:lnTo>
                  <a:pt x="4336871" y="3826785"/>
                </a:lnTo>
                <a:lnTo>
                  <a:pt x="4336170" y="3827839"/>
                </a:lnTo>
                <a:lnTo>
                  <a:pt x="4336517" y="3830402"/>
                </a:lnTo>
                <a:lnTo>
                  <a:pt x="4338210" y="3833138"/>
                </a:lnTo>
                <a:lnTo>
                  <a:pt x="4338004" y="3836088"/>
                </a:lnTo>
                <a:lnTo>
                  <a:pt x="4338103" y="3837702"/>
                </a:lnTo>
                <a:lnTo>
                  <a:pt x="4336307" y="3839528"/>
                </a:lnTo>
                <a:lnTo>
                  <a:pt x="4335206" y="3840302"/>
                </a:lnTo>
                <a:lnTo>
                  <a:pt x="4331517" y="3842340"/>
                </a:lnTo>
                <a:lnTo>
                  <a:pt x="4327027" y="3843818"/>
                </a:lnTo>
                <a:lnTo>
                  <a:pt x="4321194" y="3845121"/>
                </a:lnTo>
                <a:lnTo>
                  <a:pt x="4325975" y="3848488"/>
                </a:lnTo>
                <a:lnTo>
                  <a:pt x="4329960" y="3851294"/>
                </a:lnTo>
                <a:lnTo>
                  <a:pt x="4336927" y="3859294"/>
                </a:lnTo>
                <a:lnTo>
                  <a:pt x="4341710" y="3862661"/>
                </a:lnTo>
                <a:lnTo>
                  <a:pt x="4345693" y="3865467"/>
                </a:lnTo>
                <a:lnTo>
                  <a:pt x="4352124" y="3867673"/>
                </a:lnTo>
                <a:lnTo>
                  <a:pt x="4359248" y="3868829"/>
                </a:lnTo>
                <a:lnTo>
                  <a:pt x="4358000" y="3870269"/>
                </a:lnTo>
                <a:lnTo>
                  <a:pt x="4356203" y="3872095"/>
                </a:lnTo>
                <a:lnTo>
                  <a:pt x="4352514" y="3874133"/>
                </a:lnTo>
                <a:lnTo>
                  <a:pt x="4347476" y="3875998"/>
                </a:lnTo>
                <a:lnTo>
                  <a:pt x="4342989" y="3877474"/>
                </a:lnTo>
                <a:lnTo>
                  <a:pt x="4329972" y="3879906"/>
                </a:lnTo>
                <a:lnTo>
                  <a:pt x="4318059" y="3881562"/>
                </a:lnTo>
                <a:lnTo>
                  <a:pt x="4312856" y="3896450"/>
                </a:lnTo>
                <a:lnTo>
                  <a:pt x="4308900" y="3909897"/>
                </a:lnTo>
                <a:lnTo>
                  <a:pt x="4305344" y="3923627"/>
                </a:lnTo>
                <a:lnTo>
                  <a:pt x="4303284" y="3936862"/>
                </a:lnTo>
                <a:lnTo>
                  <a:pt x="4302719" y="3949605"/>
                </a:lnTo>
                <a:lnTo>
                  <a:pt x="4302706" y="3961962"/>
                </a:lnTo>
                <a:lnTo>
                  <a:pt x="4303089" y="3974600"/>
                </a:lnTo>
                <a:lnTo>
                  <a:pt x="4304170" y="3986185"/>
                </a:lnTo>
                <a:lnTo>
                  <a:pt x="4308477" y="4010089"/>
                </a:lnTo>
                <a:lnTo>
                  <a:pt x="4314131" y="4034167"/>
                </a:lnTo>
                <a:lnTo>
                  <a:pt x="4326479" y="4083836"/>
                </a:lnTo>
                <a:lnTo>
                  <a:pt x="4314459" y="4090055"/>
                </a:lnTo>
                <a:lnTo>
                  <a:pt x="4305130" y="4096625"/>
                </a:lnTo>
                <a:lnTo>
                  <a:pt x="4296597" y="4103757"/>
                </a:lnTo>
                <a:lnTo>
                  <a:pt x="4288312" y="4111836"/>
                </a:lnTo>
                <a:lnTo>
                  <a:pt x="4281920" y="4119704"/>
                </a:lnTo>
                <a:lnTo>
                  <a:pt x="4276029" y="4129467"/>
                </a:lnTo>
                <a:lnTo>
                  <a:pt x="4271383" y="4137788"/>
                </a:lnTo>
                <a:lnTo>
                  <a:pt x="4267383" y="4147340"/>
                </a:lnTo>
                <a:lnTo>
                  <a:pt x="4264328" y="4156787"/>
                </a:lnTo>
                <a:lnTo>
                  <a:pt x="4262774" y="4165738"/>
                </a:lnTo>
                <a:lnTo>
                  <a:pt x="4262013" y="4175253"/>
                </a:lnTo>
                <a:lnTo>
                  <a:pt x="4260702" y="4185156"/>
                </a:lnTo>
                <a:lnTo>
                  <a:pt x="4261591" y="4193509"/>
                </a:lnTo>
                <a:lnTo>
                  <a:pt x="4262331" y="4202528"/>
                </a:lnTo>
                <a:lnTo>
                  <a:pt x="4264715" y="4210389"/>
                </a:lnTo>
                <a:lnTo>
                  <a:pt x="4267494" y="4218535"/>
                </a:lnTo>
                <a:lnTo>
                  <a:pt x="4260367" y="4217381"/>
                </a:lnTo>
                <a:lnTo>
                  <a:pt x="4254833" y="4217349"/>
                </a:lnTo>
                <a:lnTo>
                  <a:pt x="4250896" y="4218438"/>
                </a:lnTo>
                <a:lnTo>
                  <a:pt x="4247053" y="4221143"/>
                </a:lnTo>
                <a:lnTo>
                  <a:pt x="4243062" y="4224516"/>
                </a:lnTo>
                <a:lnTo>
                  <a:pt x="4240814" y="4228344"/>
                </a:lnTo>
                <a:lnTo>
                  <a:pt x="4238965" y="4232453"/>
                </a:lnTo>
                <a:lnTo>
                  <a:pt x="4236264" y="4238282"/>
                </a:lnTo>
                <a:lnTo>
                  <a:pt x="4233065" y="4248392"/>
                </a:lnTo>
                <a:lnTo>
                  <a:pt x="4228363" y="4258999"/>
                </a:lnTo>
                <a:lnTo>
                  <a:pt x="4226364" y="4263774"/>
                </a:lnTo>
                <a:lnTo>
                  <a:pt x="4223017" y="4268376"/>
                </a:lnTo>
                <a:lnTo>
                  <a:pt x="4219026" y="4271748"/>
                </a:lnTo>
                <a:lnTo>
                  <a:pt x="4213536" y="4275614"/>
                </a:lnTo>
                <a:lnTo>
                  <a:pt x="4214732" y="4276455"/>
                </a:lnTo>
                <a:lnTo>
                  <a:pt x="4215778" y="4277963"/>
                </a:lnTo>
                <a:lnTo>
                  <a:pt x="4219513" y="4279822"/>
                </a:lnTo>
                <a:lnTo>
                  <a:pt x="4221904" y="4281506"/>
                </a:lnTo>
                <a:lnTo>
                  <a:pt x="4222949" y="4283013"/>
                </a:lnTo>
                <a:lnTo>
                  <a:pt x="4223446" y="4284910"/>
                </a:lnTo>
                <a:lnTo>
                  <a:pt x="4229924" y="4284836"/>
                </a:lnTo>
                <a:lnTo>
                  <a:pt x="4235459" y="4284868"/>
                </a:lnTo>
                <a:lnTo>
                  <a:pt x="4240345" y="4283670"/>
                </a:lnTo>
                <a:lnTo>
                  <a:pt x="4243488" y="4282019"/>
                </a:lnTo>
                <a:lnTo>
                  <a:pt x="4246083" y="4280753"/>
                </a:lnTo>
                <a:lnTo>
                  <a:pt x="4248279" y="4279206"/>
                </a:lnTo>
                <a:lnTo>
                  <a:pt x="4252418" y="4275168"/>
                </a:lnTo>
                <a:lnTo>
                  <a:pt x="4255617" y="4271233"/>
                </a:lnTo>
                <a:lnTo>
                  <a:pt x="4257413" y="4269406"/>
                </a:lnTo>
                <a:lnTo>
                  <a:pt x="4259607" y="4267861"/>
                </a:lnTo>
                <a:lnTo>
                  <a:pt x="4262349" y="4265930"/>
                </a:lnTo>
                <a:lnTo>
                  <a:pt x="4265345" y="4264943"/>
                </a:lnTo>
                <a:lnTo>
                  <a:pt x="4270230" y="4263748"/>
                </a:lnTo>
                <a:lnTo>
                  <a:pt x="4275367" y="4263497"/>
                </a:lnTo>
                <a:lnTo>
                  <a:pt x="4270170" y="4272208"/>
                </a:lnTo>
                <a:lnTo>
                  <a:pt x="4262284" y="4280568"/>
                </a:lnTo>
                <a:lnTo>
                  <a:pt x="4253998" y="4288647"/>
                </a:lnTo>
                <a:lnTo>
                  <a:pt x="4245315" y="4296446"/>
                </a:lnTo>
                <a:lnTo>
                  <a:pt x="4235286" y="4304070"/>
                </a:lnTo>
                <a:lnTo>
                  <a:pt x="4225009" y="4310746"/>
                </a:lnTo>
                <a:lnTo>
                  <a:pt x="4213237" y="4317915"/>
                </a:lnTo>
                <a:lnTo>
                  <a:pt x="4201215" y="4324135"/>
                </a:lnTo>
                <a:lnTo>
                  <a:pt x="4207251" y="4319884"/>
                </a:lnTo>
                <a:lnTo>
                  <a:pt x="4211642" y="4316792"/>
                </a:lnTo>
                <a:lnTo>
                  <a:pt x="4214688" y="4313526"/>
                </a:lnTo>
                <a:lnTo>
                  <a:pt x="4216484" y="4311699"/>
                </a:lnTo>
                <a:lnTo>
                  <a:pt x="4216386" y="4310085"/>
                </a:lnTo>
                <a:lnTo>
                  <a:pt x="4215341" y="4308575"/>
                </a:lnTo>
                <a:lnTo>
                  <a:pt x="4213251" y="4305559"/>
                </a:lnTo>
                <a:lnTo>
                  <a:pt x="4207771" y="4303245"/>
                </a:lnTo>
                <a:lnTo>
                  <a:pt x="4206875" y="4301069"/>
                </a:lnTo>
                <a:lnTo>
                  <a:pt x="4204637" y="4298718"/>
                </a:lnTo>
                <a:lnTo>
                  <a:pt x="4202794" y="4296648"/>
                </a:lnTo>
                <a:lnTo>
                  <a:pt x="4201801" y="4292857"/>
                </a:lnTo>
                <a:lnTo>
                  <a:pt x="4201908" y="4288292"/>
                </a:lnTo>
                <a:lnTo>
                  <a:pt x="4203109" y="4282957"/>
                </a:lnTo>
                <a:lnTo>
                  <a:pt x="4198020" y="4287102"/>
                </a:lnTo>
                <a:lnTo>
                  <a:pt x="4194825" y="4291036"/>
                </a:lnTo>
                <a:lnTo>
                  <a:pt x="4192577" y="4294862"/>
                </a:lnTo>
                <a:lnTo>
                  <a:pt x="4190728" y="4298972"/>
                </a:lnTo>
                <a:lnTo>
                  <a:pt x="4190772" y="4302868"/>
                </a:lnTo>
                <a:lnTo>
                  <a:pt x="4190119" y="4307819"/>
                </a:lnTo>
                <a:lnTo>
                  <a:pt x="4191954" y="4316066"/>
                </a:lnTo>
                <a:lnTo>
                  <a:pt x="4194037" y="4325263"/>
                </a:lnTo>
                <a:lnTo>
                  <a:pt x="4197367" y="4333019"/>
                </a:lnTo>
                <a:lnTo>
                  <a:pt x="4199748" y="4340882"/>
                </a:lnTo>
                <a:lnTo>
                  <a:pt x="4200538" y="4347621"/>
                </a:lnTo>
                <a:lnTo>
                  <a:pt x="4209215" y="4346000"/>
                </a:lnTo>
                <a:lnTo>
                  <a:pt x="4212603" y="4345297"/>
                </a:lnTo>
                <a:lnTo>
                  <a:pt x="4216295" y="4343258"/>
                </a:lnTo>
                <a:lnTo>
                  <a:pt x="4217942" y="4342099"/>
                </a:lnTo>
                <a:lnTo>
                  <a:pt x="4221235" y="4339780"/>
                </a:lnTo>
                <a:lnTo>
                  <a:pt x="4224828" y="4336128"/>
                </a:lnTo>
                <a:lnTo>
                  <a:pt x="4227625" y="4331913"/>
                </a:lnTo>
                <a:lnTo>
                  <a:pt x="4228527" y="4327910"/>
                </a:lnTo>
                <a:lnTo>
                  <a:pt x="4229377" y="4326190"/>
                </a:lnTo>
                <a:lnTo>
                  <a:pt x="4228723" y="4331140"/>
                </a:lnTo>
                <a:lnTo>
                  <a:pt x="4227317" y="4339426"/>
                </a:lnTo>
                <a:lnTo>
                  <a:pt x="4228602" y="4348061"/>
                </a:lnTo>
                <a:lnTo>
                  <a:pt x="4229227" y="4367825"/>
                </a:lnTo>
                <a:lnTo>
                  <a:pt x="4229549" y="4388922"/>
                </a:lnTo>
                <a:lnTo>
                  <a:pt x="4229437" y="4399664"/>
                </a:lnTo>
                <a:lnTo>
                  <a:pt x="4227979" y="4410232"/>
                </a:lnTo>
                <a:lnTo>
                  <a:pt x="4226669" y="4420133"/>
                </a:lnTo>
                <a:lnTo>
                  <a:pt x="4223067" y="4429965"/>
                </a:lnTo>
                <a:lnTo>
                  <a:pt x="4218669" y="4439235"/>
                </a:lnTo>
                <a:lnTo>
                  <a:pt x="4215871" y="4443450"/>
                </a:lnTo>
                <a:lnTo>
                  <a:pt x="4212278" y="4447103"/>
                </a:lnTo>
                <a:lnTo>
                  <a:pt x="4209083" y="4451037"/>
                </a:lnTo>
                <a:lnTo>
                  <a:pt x="4204691" y="4454129"/>
                </a:lnTo>
                <a:lnTo>
                  <a:pt x="4199755" y="4457605"/>
                </a:lnTo>
                <a:lnTo>
                  <a:pt x="4194970" y="4460416"/>
                </a:lnTo>
                <a:lnTo>
                  <a:pt x="4198953" y="4463222"/>
                </a:lnTo>
                <a:lnTo>
                  <a:pt x="4203087" y="4465361"/>
                </a:lnTo>
                <a:lnTo>
                  <a:pt x="4207122" y="4465887"/>
                </a:lnTo>
                <a:lnTo>
                  <a:pt x="4211311" y="4465742"/>
                </a:lnTo>
                <a:lnTo>
                  <a:pt x="4215100" y="4465320"/>
                </a:lnTo>
                <a:lnTo>
                  <a:pt x="4218489" y="4464616"/>
                </a:lnTo>
                <a:lnTo>
                  <a:pt x="4224772" y="4461314"/>
                </a:lnTo>
                <a:lnTo>
                  <a:pt x="4232950" y="4457799"/>
                </a:lnTo>
                <a:lnTo>
                  <a:pt x="4237989" y="4455934"/>
                </a:lnTo>
                <a:lnTo>
                  <a:pt x="4242326" y="4455125"/>
                </a:lnTo>
                <a:lnTo>
                  <a:pt x="4247063" y="4454594"/>
                </a:lnTo>
                <a:lnTo>
                  <a:pt x="4253547" y="4454520"/>
                </a:lnTo>
                <a:lnTo>
                  <a:pt x="4259326" y="4455499"/>
                </a:lnTo>
                <a:lnTo>
                  <a:pt x="4266301" y="4457322"/>
                </a:lnTo>
                <a:lnTo>
                  <a:pt x="4262034" y="4443491"/>
                </a:lnTo>
                <a:lnTo>
                  <a:pt x="4259014" y="4428221"/>
                </a:lnTo>
                <a:lnTo>
                  <a:pt x="4258524" y="4420148"/>
                </a:lnTo>
                <a:lnTo>
                  <a:pt x="4257635" y="4411794"/>
                </a:lnTo>
                <a:lnTo>
                  <a:pt x="4257697" y="4403333"/>
                </a:lnTo>
                <a:lnTo>
                  <a:pt x="4259651" y="4394661"/>
                </a:lnTo>
                <a:lnTo>
                  <a:pt x="4261055" y="4386376"/>
                </a:lnTo>
                <a:lnTo>
                  <a:pt x="4264507" y="4377211"/>
                </a:lnTo>
                <a:lnTo>
                  <a:pt x="4267807" y="4368713"/>
                </a:lnTo>
                <a:lnTo>
                  <a:pt x="4273950" y="4359898"/>
                </a:lnTo>
                <a:lnTo>
                  <a:pt x="4280888" y="4351645"/>
                </a:lnTo>
                <a:lnTo>
                  <a:pt x="4290271" y="4342792"/>
                </a:lnTo>
                <a:lnTo>
                  <a:pt x="4301001" y="4334115"/>
                </a:lnTo>
                <a:lnTo>
                  <a:pt x="4313075" y="4325612"/>
                </a:lnTo>
                <a:lnTo>
                  <a:pt x="4311869" y="4330949"/>
                </a:lnTo>
                <a:lnTo>
                  <a:pt x="4310818" y="4335618"/>
                </a:lnTo>
                <a:lnTo>
                  <a:pt x="4310465" y="4339234"/>
                </a:lnTo>
                <a:lnTo>
                  <a:pt x="4311058" y="4342745"/>
                </a:lnTo>
                <a:lnTo>
                  <a:pt x="4312049" y="4346535"/>
                </a:lnTo>
                <a:lnTo>
                  <a:pt x="4314292" y="4348885"/>
                </a:lnTo>
                <a:lnTo>
                  <a:pt x="4315584" y="4351343"/>
                </a:lnTo>
                <a:lnTo>
                  <a:pt x="4318373" y="4353307"/>
                </a:lnTo>
                <a:lnTo>
                  <a:pt x="4320764" y="4354991"/>
                </a:lnTo>
                <a:lnTo>
                  <a:pt x="4324652" y="4356181"/>
                </a:lnTo>
                <a:lnTo>
                  <a:pt x="4332574" y="4357897"/>
                </a:lnTo>
                <a:lnTo>
                  <a:pt x="4342543" y="4358734"/>
                </a:lnTo>
                <a:lnTo>
                  <a:pt x="4352662" y="4358903"/>
                </a:lnTo>
                <a:lnTo>
                  <a:pt x="4352301" y="4368697"/>
                </a:lnTo>
                <a:lnTo>
                  <a:pt x="4352337" y="4378773"/>
                </a:lnTo>
                <a:lnTo>
                  <a:pt x="4351677" y="4389900"/>
                </a:lnTo>
                <a:lnTo>
                  <a:pt x="4350917" y="4399415"/>
                </a:lnTo>
                <a:lnTo>
                  <a:pt x="4348262" y="4409142"/>
                </a:lnTo>
                <a:lnTo>
                  <a:pt x="4346262" y="4413917"/>
                </a:lnTo>
                <a:lnTo>
                  <a:pt x="4344962" y="4417639"/>
                </a:lnTo>
                <a:lnTo>
                  <a:pt x="4341068" y="4422625"/>
                </a:lnTo>
                <a:lnTo>
                  <a:pt x="4337874" y="4426559"/>
                </a:lnTo>
                <a:lnTo>
                  <a:pt x="4334032" y="4429264"/>
                </a:lnTo>
                <a:lnTo>
                  <a:pt x="4328542" y="4433130"/>
                </a:lnTo>
                <a:lnTo>
                  <a:pt x="4340737" y="4448673"/>
                </a:lnTo>
                <a:lnTo>
                  <a:pt x="4344970" y="4452427"/>
                </a:lnTo>
                <a:lnTo>
                  <a:pt x="4348254" y="4456287"/>
                </a:lnTo>
                <a:lnTo>
                  <a:pt x="4352239" y="4459094"/>
                </a:lnTo>
                <a:lnTo>
                  <a:pt x="4357720" y="4461407"/>
                </a:lnTo>
                <a:lnTo>
                  <a:pt x="4354065" y="4473521"/>
                </a:lnTo>
                <a:lnTo>
                  <a:pt x="4352059" y="4484475"/>
                </a:lnTo>
                <a:lnTo>
                  <a:pt x="4352344" y="4495497"/>
                </a:lnTo>
                <a:lnTo>
                  <a:pt x="4352081" y="4506906"/>
                </a:lnTo>
                <a:lnTo>
                  <a:pt x="4354697" y="4528073"/>
                </a:lnTo>
                <a:lnTo>
                  <a:pt x="4357859" y="4548855"/>
                </a:lnTo>
                <a:lnTo>
                  <a:pt x="4357896" y="4558930"/>
                </a:lnTo>
                <a:lnTo>
                  <a:pt x="4358336" y="4569283"/>
                </a:lnTo>
                <a:lnTo>
                  <a:pt x="4356477" y="4579571"/>
                </a:lnTo>
                <a:lnTo>
                  <a:pt x="4353274" y="4589684"/>
                </a:lnTo>
                <a:lnTo>
                  <a:pt x="4348726" y="4599622"/>
                </a:lnTo>
                <a:lnTo>
                  <a:pt x="4345626" y="4605172"/>
                </a:lnTo>
                <a:lnTo>
                  <a:pt x="4342132" y="4610439"/>
                </a:lnTo>
                <a:lnTo>
                  <a:pt x="4337839" y="4615146"/>
                </a:lnTo>
                <a:lnTo>
                  <a:pt x="4332846" y="4620907"/>
                </a:lnTo>
                <a:lnTo>
                  <a:pt x="4326660" y="4625824"/>
                </a:lnTo>
                <a:lnTo>
                  <a:pt x="4320471" y="4630743"/>
                </a:lnTo>
                <a:lnTo>
                  <a:pt x="4320125" y="4628181"/>
                </a:lnTo>
                <a:lnTo>
                  <a:pt x="4320727" y="4625513"/>
                </a:lnTo>
                <a:lnTo>
                  <a:pt x="4321329" y="4622845"/>
                </a:lnTo>
                <a:lnTo>
                  <a:pt x="4323675" y="4620631"/>
                </a:lnTo>
                <a:lnTo>
                  <a:pt x="4327817" y="4616591"/>
                </a:lnTo>
                <a:lnTo>
                  <a:pt x="4332358" y="4612832"/>
                </a:lnTo>
                <a:lnTo>
                  <a:pt x="4336748" y="4609740"/>
                </a:lnTo>
                <a:lnTo>
                  <a:pt x="4337995" y="4608300"/>
                </a:lnTo>
                <a:lnTo>
                  <a:pt x="4338847" y="4606579"/>
                </a:lnTo>
                <a:lnTo>
                  <a:pt x="4337802" y="4605071"/>
                </a:lnTo>
                <a:lnTo>
                  <a:pt x="4336757" y="4603561"/>
                </a:lnTo>
                <a:lnTo>
                  <a:pt x="4334215" y="4602545"/>
                </a:lnTo>
                <a:lnTo>
                  <a:pt x="4330479" y="4600686"/>
                </a:lnTo>
                <a:lnTo>
                  <a:pt x="4324991" y="4604551"/>
                </a:lnTo>
                <a:lnTo>
                  <a:pt x="4322096" y="4607151"/>
                </a:lnTo>
                <a:lnTo>
                  <a:pt x="4319449" y="4610700"/>
                </a:lnTo>
                <a:lnTo>
                  <a:pt x="4316555" y="4613299"/>
                </a:lnTo>
                <a:lnTo>
                  <a:pt x="4315953" y="4615967"/>
                </a:lnTo>
                <a:lnTo>
                  <a:pt x="4313857" y="4619127"/>
                </a:lnTo>
                <a:lnTo>
                  <a:pt x="4314148" y="4623973"/>
                </a:lnTo>
                <a:lnTo>
                  <a:pt x="4314689" y="4629765"/>
                </a:lnTo>
                <a:lnTo>
                  <a:pt x="4316728" y="4635064"/>
                </a:lnTo>
                <a:lnTo>
                  <a:pt x="4320748" y="4647946"/>
                </a:lnTo>
                <a:lnTo>
                  <a:pt x="4328628" y="4645764"/>
                </a:lnTo>
                <a:lnTo>
                  <a:pt x="4334611" y="4643794"/>
                </a:lnTo>
                <a:lnTo>
                  <a:pt x="4336808" y="4642248"/>
                </a:lnTo>
                <a:lnTo>
                  <a:pt x="4339002" y="4640703"/>
                </a:lnTo>
                <a:lnTo>
                  <a:pt x="4342048" y="4637436"/>
                </a:lnTo>
                <a:lnTo>
                  <a:pt x="4341190" y="4645334"/>
                </a:lnTo>
                <a:lnTo>
                  <a:pt x="4341281" y="4653128"/>
                </a:lnTo>
                <a:lnTo>
                  <a:pt x="4344462" y="4661551"/>
                </a:lnTo>
                <a:lnTo>
                  <a:pt x="4346941" y="4671028"/>
                </a:lnTo>
                <a:lnTo>
                  <a:pt x="4354745" y="4689664"/>
                </a:lnTo>
                <a:lnTo>
                  <a:pt x="4362795" y="4709249"/>
                </a:lnTo>
                <a:lnTo>
                  <a:pt x="4365675" y="4719006"/>
                </a:lnTo>
                <a:lnTo>
                  <a:pt x="4367058" y="4729256"/>
                </a:lnTo>
                <a:lnTo>
                  <a:pt x="4368990" y="4739119"/>
                </a:lnTo>
                <a:lnTo>
                  <a:pt x="4367681" y="4749019"/>
                </a:lnTo>
                <a:lnTo>
                  <a:pt x="4367576" y="4753583"/>
                </a:lnTo>
                <a:lnTo>
                  <a:pt x="4365974" y="4758640"/>
                </a:lnTo>
                <a:lnTo>
                  <a:pt x="4363576" y="4763135"/>
                </a:lnTo>
                <a:lnTo>
                  <a:pt x="4361178" y="4767630"/>
                </a:lnTo>
                <a:lnTo>
                  <a:pt x="4358231" y="4772510"/>
                </a:lnTo>
                <a:lnTo>
                  <a:pt x="4353939" y="4777218"/>
                </a:lnTo>
                <a:lnTo>
                  <a:pt x="4350194" y="4781538"/>
                </a:lnTo>
                <a:lnTo>
                  <a:pt x="4344706" y="4785403"/>
                </a:lnTo>
                <a:lnTo>
                  <a:pt x="4349389" y="4787155"/>
                </a:lnTo>
                <a:lnTo>
                  <a:pt x="4352577" y="4789400"/>
                </a:lnTo>
                <a:lnTo>
                  <a:pt x="4355765" y="4791645"/>
                </a:lnTo>
                <a:lnTo>
                  <a:pt x="4358951" y="4793890"/>
                </a:lnTo>
                <a:lnTo>
                  <a:pt x="4362585" y="4800312"/>
                </a:lnTo>
                <a:lnTo>
                  <a:pt x="4364320" y="4806945"/>
                </a:lnTo>
                <a:lnTo>
                  <a:pt x="4365108" y="4813686"/>
                </a:lnTo>
                <a:lnTo>
                  <a:pt x="4365597" y="4821759"/>
                </a:lnTo>
                <a:lnTo>
                  <a:pt x="4363335" y="4837944"/>
                </a:lnTo>
                <a:lnTo>
                  <a:pt x="4363424" y="4845737"/>
                </a:lnTo>
                <a:lnTo>
                  <a:pt x="4362566" y="4853637"/>
                </a:lnTo>
                <a:lnTo>
                  <a:pt x="4363756" y="4860657"/>
                </a:lnTo>
                <a:lnTo>
                  <a:pt x="4366988" y="4866798"/>
                </a:lnTo>
                <a:lnTo>
                  <a:pt x="4368130" y="4869922"/>
                </a:lnTo>
                <a:lnTo>
                  <a:pt x="4370768" y="4872553"/>
                </a:lnTo>
                <a:lnTo>
                  <a:pt x="4373557" y="4874518"/>
                </a:lnTo>
                <a:lnTo>
                  <a:pt x="4376347" y="4876483"/>
                </a:lnTo>
                <a:lnTo>
                  <a:pt x="4381181" y="4877567"/>
                </a:lnTo>
                <a:lnTo>
                  <a:pt x="4385865" y="4879319"/>
                </a:lnTo>
                <a:lnTo>
                  <a:pt x="4391248" y="4880018"/>
                </a:lnTo>
                <a:lnTo>
                  <a:pt x="4397728" y="4879944"/>
                </a:lnTo>
                <a:lnTo>
                  <a:pt x="4380069" y="4890697"/>
                </a:lnTo>
                <a:lnTo>
                  <a:pt x="4371986" y="4895828"/>
                </a:lnTo>
                <a:lnTo>
                  <a:pt x="4364852" y="4900852"/>
                </a:lnTo>
                <a:lnTo>
                  <a:pt x="4357018" y="4906930"/>
                </a:lnTo>
                <a:lnTo>
                  <a:pt x="4350930" y="4913462"/>
                </a:lnTo>
                <a:lnTo>
                  <a:pt x="4344538" y="4921330"/>
                </a:lnTo>
                <a:lnTo>
                  <a:pt x="4339344" y="4930039"/>
                </a:lnTo>
                <a:lnTo>
                  <a:pt x="4343681" y="4929230"/>
                </a:lnTo>
                <a:lnTo>
                  <a:pt x="4349118" y="4927646"/>
                </a:lnTo>
                <a:lnTo>
                  <a:pt x="4357092" y="4927080"/>
                </a:lnTo>
                <a:lnTo>
                  <a:pt x="4361281" y="4926937"/>
                </a:lnTo>
                <a:lnTo>
                  <a:pt x="4364767" y="4927848"/>
                </a:lnTo>
                <a:lnTo>
                  <a:pt x="4367860" y="4928478"/>
                </a:lnTo>
                <a:lnTo>
                  <a:pt x="4369453" y="4929600"/>
                </a:lnTo>
                <a:lnTo>
                  <a:pt x="4369947" y="4931495"/>
                </a:lnTo>
                <a:lnTo>
                  <a:pt x="4370047" y="4933110"/>
                </a:lnTo>
                <a:lnTo>
                  <a:pt x="4368647" y="4935218"/>
                </a:lnTo>
                <a:lnTo>
                  <a:pt x="4366152" y="4938097"/>
                </a:lnTo>
                <a:lnTo>
                  <a:pt x="4362857" y="4940417"/>
                </a:lnTo>
                <a:lnTo>
                  <a:pt x="4357274" y="4942668"/>
                </a:lnTo>
                <a:lnTo>
                  <a:pt x="4350041" y="4946077"/>
                </a:lnTo>
                <a:lnTo>
                  <a:pt x="4340915" y="4949697"/>
                </a:lnTo>
                <a:lnTo>
                  <a:pt x="4346042" y="4955627"/>
                </a:lnTo>
                <a:lnTo>
                  <a:pt x="4350071" y="4962330"/>
                </a:lnTo>
                <a:lnTo>
                  <a:pt x="4354499" y="4969313"/>
                </a:lnTo>
                <a:lnTo>
                  <a:pt x="4357432" y="4976788"/>
                </a:lnTo>
                <a:lnTo>
                  <a:pt x="4360513" y="4983597"/>
                </a:lnTo>
                <a:lnTo>
                  <a:pt x="4361800" y="4992231"/>
                </a:lnTo>
                <a:lnTo>
                  <a:pt x="4363874" y="5007608"/>
                </a:lnTo>
                <a:lnTo>
                  <a:pt x="4366082" y="5034672"/>
                </a:lnTo>
                <a:lnTo>
                  <a:pt x="4366059" y="5053208"/>
                </a:lnTo>
                <a:lnTo>
                  <a:pt x="4366248" y="5062615"/>
                </a:lnTo>
                <a:lnTo>
                  <a:pt x="4368083" y="5070863"/>
                </a:lnTo>
                <a:lnTo>
                  <a:pt x="4371812" y="5078900"/>
                </a:lnTo>
                <a:lnTo>
                  <a:pt x="4373751" y="5082586"/>
                </a:lnTo>
                <a:lnTo>
                  <a:pt x="4376787" y="5085498"/>
                </a:lnTo>
                <a:lnTo>
                  <a:pt x="4380621" y="5088971"/>
                </a:lnTo>
                <a:lnTo>
                  <a:pt x="4384606" y="5091777"/>
                </a:lnTo>
                <a:lnTo>
                  <a:pt x="4389537" y="5094477"/>
                </a:lnTo>
                <a:lnTo>
                  <a:pt x="4395718" y="5095737"/>
                </a:lnTo>
                <a:lnTo>
                  <a:pt x="4402695" y="5097558"/>
                </a:lnTo>
                <a:lnTo>
                  <a:pt x="4409822" y="5098712"/>
                </a:lnTo>
                <a:lnTo>
                  <a:pt x="4418843" y="5099654"/>
                </a:lnTo>
                <a:lnTo>
                  <a:pt x="4428564" y="5099542"/>
                </a:lnTo>
                <a:lnTo>
                  <a:pt x="4427563" y="5101932"/>
                </a:lnTo>
                <a:lnTo>
                  <a:pt x="4424270" y="5104251"/>
                </a:lnTo>
                <a:lnTo>
                  <a:pt x="4414294" y="5109591"/>
                </a:lnTo>
                <a:lnTo>
                  <a:pt x="4405662" y="5115108"/>
                </a:lnTo>
                <a:lnTo>
                  <a:pt x="4402371" y="5117427"/>
                </a:lnTo>
                <a:lnTo>
                  <a:pt x="4400972" y="5119534"/>
                </a:lnTo>
                <a:lnTo>
                  <a:pt x="4412542" y="5115316"/>
                </a:lnTo>
                <a:lnTo>
                  <a:pt x="4419774" y="5111905"/>
                </a:lnTo>
                <a:lnTo>
                  <a:pt x="4429051" y="5107617"/>
                </a:lnTo>
                <a:lnTo>
                  <a:pt x="4440223" y="5103117"/>
                </a:lnTo>
                <a:lnTo>
                  <a:pt x="4428849" y="5110566"/>
                </a:lnTo>
                <a:lnTo>
                  <a:pt x="4425007" y="5113271"/>
                </a:lnTo>
                <a:lnTo>
                  <a:pt x="4422661" y="5115485"/>
                </a:lnTo>
                <a:lnTo>
                  <a:pt x="4420314" y="5117698"/>
                </a:lnTo>
                <a:lnTo>
                  <a:pt x="4419466" y="5119418"/>
                </a:lnTo>
                <a:lnTo>
                  <a:pt x="4419263" y="5122367"/>
                </a:lnTo>
                <a:lnTo>
                  <a:pt x="4419608" y="5124929"/>
                </a:lnTo>
                <a:lnTo>
                  <a:pt x="4420106" y="5126825"/>
                </a:lnTo>
                <a:lnTo>
                  <a:pt x="4419655" y="5128826"/>
                </a:lnTo>
                <a:lnTo>
                  <a:pt x="4418405" y="5130267"/>
                </a:lnTo>
                <a:lnTo>
                  <a:pt x="4416210" y="5131812"/>
                </a:lnTo>
                <a:lnTo>
                  <a:pt x="4414811" y="5133920"/>
                </a:lnTo>
                <a:lnTo>
                  <a:pt x="4412519" y="5133850"/>
                </a:lnTo>
                <a:lnTo>
                  <a:pt x="4407234" y="5134766"/>
                </a:lnTo>
                <a:lnTo>
                  <a:pt x="4401303" y="5134455"/>
                </a:lnTo>
                <a:lnTo>
                  <a:pt x="4394124" y="5135582"/>
                </a:lnTo>
                <a:lnTo>
                  <a:pt x="4387342" y="5136991"/>
                </a:lnTo>
                <a:lnTo>
                  <a:pt x="4383403" y="5138081"/>
                </a:lnTo>
                <a:lnTo>
                  <a:pt x="4380807" y="5139347"/>
                </a:lnTo>
                <a:lnTo>
                  <a:pt x="4378613" y="5140892"/>
                </a:lnTo>
                <a:lnTo>
                  <a:pt x="4376268" y="5143106"/>
                </a:lnTo>
                <a:lnTo>
                  <a:pt x="4375268" y="5145494"/>
                </a:lnTo>
                <a:lnTo>
                  <a:pt x="4374267" y="5147881"/>
                </a:lnTo>
                <a:lnTo>
                  <a:pt x="4371428" y="5148200"/>
                </a:lnTo>
                <a:lnTo>
                  <a:pt x="4370231" y="5147356"/>
                </a:lnTo>
                <a:lnTo>
                  <a:pt x="4370930" y="5146303"/>
                </a:lnTo>
                <a:lnTo>
                  <a:pt x="4371381" y="5144302"/>
                </a:lnTo>
                <a:lnTo>
                  <a:pt x="4376222" y="5139209"/>
                </a:lnTo>
                <a:lnTo>
                  <a:pt x="4382014" y="5134010"/>
                </a:lnTo>
                <a:lnTo>
                  <a:pt x="4387951" y="5128143"/>
                </a:lnTo>
                <a:lnTo>
                  <a:pt x="4390598" y="5124596"/>
                </a:lnTo>
                <a:lnTo>
                  <a:pt x="4392545" y="5122102"/>
                </a:lnTo>
                <a:lnTo>
                  <a:pt x="4393145" y="5119436"/>
                </a:lnTo>
                <a:lnTo>
                  <a:pt x="4393201" y="5117152"/>
                </a:lnTo>
                <a:lnTo>
                  <a:pt x="4390959" y="5114802"/>
                </a:lnTo>
                <a:lnTo>
                  <a:pt x="4388021" y="5113504"/>
                </a:lnTo>
                <a:lnTo>
                  <a:pt x="4383630" y="5116596"/>
                </a:lnTo>
                <a:lnTo>
                  <a:pt x="4379786" y="5119302"/>
                </a:lnTo>
                <a:lnTo>
                  <a:pt x="4377840" y="5121795"/>
                </a:lnTo>
                <a:lnTo>
                  <a:pt x="4376689" y="5124851"/>
                </a:lnTo>
                <a:lnTo>
                  <a:pt x="4375088" y="5129908"/>
                </a:lnTo>
                <a:lnTo>
                  <a:pt x="4373389" y="5133348"/>
                </a:lnTo>
                <a:lnTo>
                  <a:pt x="4371044" y="5135562"/>
                </a:lnTo>
                <a:lnTo>
                  <a:pt x="4363313" y="5137076"/>
                </a:lnTo>
                <a:lnTo>
                  <a:pt x="4360074" y="5137113"/>
                </a:lnTo>
                <a:lnTo>
                  <a:pt x="4358730" y="5136938"/>
                </a:lnTo>
                <a:lnTo>
                  <a:pt x="4358480" y="5135990"/>
                </a:lnTo>
                <a:lnTo>
                  <a:pt x="4358234" y="5135043"/>
                </a:lnTo>
                <a:lnTo>
                  <a:pt x="4360331" y="5131881"/>
                </a:lnTo>
                <a:lnTo>
                  <a:pt x="4365473" y="5125454"/>
                </a:lnTo>
                <a:lnTo>
                  <a:pt x="4368120" y="5121907"/>
                </a:lnTo>
                <a:lnTo>
                  <a:pt x="4368270" y="5121240"/>
                </a:lnTo>
                <a:lnTo>
                  <a:pt x="4368419" y="5120573"/>
                </a:lnTo>
                <a:lnTo>
                  <a:pt x="4362135" y="5123877"/>
                </a:lnTo>
                <a:lnTo>
                  <a:pt x="4357744" y="5126968"/>
                </a:lnTo>
                <a:lnTo>
                  <a:pt x="4353352" y="5130061"/>
                </a:lnTo>
                <a:lnTo>
                  <a:pt x="4349760" y="5133715"/>
                </a:lnTo>
                <a:lnTo>
                  <a:pt x="4346715" y="5136981"/>
                </a:lnTo>
                <a:lnTo>
                  <a:pt x="4344616" y="5140141"/>
                </a:lnTo>
                <a:lnTo>
                  <a:pt x="4341769" y="5146637"/>
                </a:lnTo>
                <a:lnTo>
                  <a:pt x="4340016" y="5152360"/>
                </a:lnTo>
                <a:lnTo>
                  <a:pt x="4338663" y="5158365"/>
                </a:lnTo>
                <a:lnTo>
                  <a:pt x="4336761" y="5164754"/>
                </a:lnTo>
                <a:lnTo>
                  <a:pt x="4335806" y="5171039"/>
                </a:lnTo>
                <a:lnTo>
                  <a:pt x="4332423" y="5165565"/>
                </a:lnTo>
                <a:lnTo>
                  <a:pt x="4329837" y="5160652"/>
                </a:lnTo>
                <a:lnTo>
                  <a:pt x="4328199" y="5155633"/>
                </a:lnTo>
                <a:lnTo>
                  <a:pt x="4326709" y="5149947"/>
                </a:lnTo>
                <a:lnTo>
                  <a:pt x="4324680" y="5138468"/>
                </a:lnTo>
                <a:lnTo>
                  <a:pt x="4324696" y="5126112"/>
                </a:lnTo>
                <a:lnTo>
                  <a:pt x="4325410" y="5112701"/>
                </a:lnTo>
                <a:lnTo>
                  <a:pt x="4326373" y="5100237"/>
                </a:lnTo>
                <a:lnTo>
                  <a:pt x="4329944" y="5074153"/>
                </a:lnTo>
                <a:lnTo>
                  <a:pt x="4331455" y="5061303"/>
                </a:lnTo>
                <a:lnTo>
                  <a:pt x="4330523" y="5049051"/>
                </a:lnTo>
                <a:lnTo>
                  <a:pt x="4326029" y="5015739"/>
                </a:lnTo>
                <a:lnTo>
                  <a:pt x="4324247" y="5005209"/>
                </a:lnTo>
                <a:lnTo>
                  <a:pt x="4320970" y="4995170"/>
                </a:lnTo>
                <a:lnTo>
                  <a:pt x="4317292" y="4984852"/>
                </a:lnTo>
                <a:lnTo>
                  <a:pt x="4313467" y="4975200"/>
                </a:lnTo>
                <a:lnTo>
                  <a:pt x="4308294" y="4965374"/>
                </a:lnTo>
                <a:lnTo>
                  <a:pt x="4302026" y="4956320"/>
                </a:lnTo>
                <a:lnTo>
                  <a:pt x="4295757" y="4947267"/>
                </a:lnTo>
                <a:lnTo>
                  <a:pt x="4287989" y="4938707"/>
                </a:lnTo>
                <a:lnTo>
                  <a:pt x="4289740" y="4932983"/>
                </a:lnTo>
                <a:lnTo>
                  <a:pt x="4294334" y="4926942"/>
                </a:lnTo>
                <a:lnTo>
                  <a:pt x="4298229" y="4921955"/>
                </a:lnTo>
                <a:lnTo>
                  <a:pt x="4304717" y="4915702"/>
                </a:lnTo>
                <a:lnTo>
                  <a:pt x="4315746" y="4905691"/>
                </a:lnTo>
                <a:lnTo>
                  <a:pt x="4320737" y="4899931"/>
                </a:lnTo>
                <a:lnTo>
                  <a:pt x="4324782" y="4894276"/>
                </a:lnTo>
                <a:lnTo>
                  <a:pt x="4323737" y="4892767"/>
                </a:lnTo>
                <a:lnTo>
                  <a:pt x="4321594" y="4892031"/>
                </a:lnTo>
                <a:lnTo>
                  <a:pt x="4316609" y="4891613"/>
                </a:lnTo>
                <a:lnTo>
                  <a:pt x="4311077" y="4891581"/>
                </a:lnTo>
                <a:lnTo>
                  <a:pt x="4304048" y="4892042"/>
                </a:lnTo>
                <a:lnTo>
                  <a:pt x="4298514" y="4892011"/>
                </a:lnTo>
                <a:lnTo>
                  <a:pt x="4295274" y="4892048"/>
                </a:lnTo>
                <a:lnTo>
                  <a:pt x="4293679" y="4890925"/>
                </a:lnTo>
                <a:lnTo>
                  <a:pt x="4292086" y="4889803"/>
                </a:lnTo>
                <a:lnTo>
                  <a:pt x="4291042" y="4888294"/>
                </a:lnTo>
                <a:lnTo>
                  <a:pt x="4291096" y="4886012"/>
                </a:lnTo>
                <a:lnTo>
                  <a:pt x="4292245" y="4882957"/>
                </a:lnTo>
                <a:lnTo>
                  <a:pt x="4302469" y="4878562"/>
                </a:lnTo>
                <a:lnTo>
                  <a:pt x="4309153" y="4875540"/>
                </a:lnTo>
                <a:lnTo>
                  <a:pt x="4311347" y="4873994"/>
                </a:lnTo>
                <a:lnTo>
                  <a:pt x="4312596" y="4872553"/>
                </a:lnTo>
                <a:lnTo>
                  <a:pt x="4313445" y="4870833"/>
                </a:lnTo>
                <a:lnTo>
                  <a:pt x="4313197" y="4869886"/>
                </a:lnTo>
                <a:lnTo>
                  <a:pt x="4312055" y="4866761"/>
                </a:lnTo>
                <a:lnTo>
                  <a:pt x="4310212" y="4864692"/>
                </a:lnTo>
                <a:lnTo>
                  <a:pt x="4302492" y="4860027"/>
                </a:lnTo>
                <a:lnTo>
                  <a:pt x="4295718" y="4855257"/>
                </a:lnTo>
                <a:lnTo>
                  <a:pt x="4293329" y="4853573"/>
                </a:lnTo>
                <a:lnTo>
                  <a:pt x="4292832" y="4851678"/>
                </a:lnTo>
                <a:lnTo>
                  <a:pt x="4293682" y="4849957"/>
                </a:lnTo>
                <a:lnTo>
                  <a:pt x="4295328" y="4848798"/>
                </a:lnTo>
                <a:lnTo>
                  <a:pt x="4299417" y="4847041"/>
                </a:lnTo>
                <a:lnTo>
                  <a:pt x="4307446" y="4844192"/>
                </a:lnTo>
                <a:lnTo>
                  <a:pt x="4318715" y="4841306"/>
                </a:lnTo>
                <a:lnTo>
                  <a:pt x="4307552" y="4839627"/>
                </a:lnTo>
                <a:lnTo>
                  <a:pt x="4298034" y="4836790"/>
                </a:lnTo>
                <a:lnTo>
                  <a:pt x="4288914" y="4834234"/>
                </a:lnTo>
                <a:lnTo>
                  <a:pt x="4280743" y="4831571"/>
                </a:lnTo>
                <a:lnTo>
                  <a:pt x="4267241" y="4825926"/>
                </a:lnTo>
                <a:lnTo>
                  <a:pt x="4260265" y="4824105"/>
                </a:lnTo>
                <a:lnTo>
                  <a:pt x="4254235" y="4822177"/>
                </a:lnTo>
                <a:lnTo>
                  <a:pt x="4253244" y="4818387"/>
                </a:lnTo>
                <a:lnTo>
                  <a:pt x="4255093" y="4814279"/>
                </a:lnTo>
                <a:lnTo>
                  <a:pt x="4257738" y="4810732"/>
                </a:lnTo>
                <a:lnTo>
                  <a:pt x="4261182" y="4807745"/>
                </a:lnTo>
                <a:lnTo>
                  <a:pt x="4266120" y="4804268"/>
                </a:lnTo>
                <a:lnTo>
                  <a:pt x="4270909" y="4801456"/>
                </a:lnTo>
                <a:lnTo>
                  <a:pt x="4281834" y="4796007"/>
                </a:lnTo>
                <a:lnTo>
                  <a:pt x="4276948" y="4797204"/>
                </a:lnTo>
                <a:lnTo>
                  <a:pt x="4271512" y="4798787"/>
                </a:lnTo>
                <a:lnTo>
                  <a:pt x="4267724" y="4799211"/>
                </a:lnTo>
                <a:lnTo>
                  <a:pt x="4264632" y="4798581"/>
                </a:lnTo>
                <a:lnTo>
                  <a:pt x="4260747" y="4797390"/>
                </a:lnTo>
                <a:lnTo>
                  <a:pt x="4258755" y="4795987"/>
                </a:lnTo>
                <a:lnTo>
                  <a:pt x="4255966" y="4794023"/>
                </a:lnTo>
                <a:lnTo>
                  <a:pt x="4254822" y="4790899"/>
                </a:lnTo>
                <a:lnTo>
                  <a:pt x="4252688" y="4783985"/>
                </a:lnTo>
                <a:lnTo>
                  <a:pt x="4250854" y="4775736"/>
                </a:lnTo>
                <a:lnTo>
                  <a:pt x="4250666" y="4766328"/>
                </a:lnTo>
                <a:lnTo>
                  <a:pt x="4250629" y="4756252"/>
                </a:lnTo>
                <a:lnTo>
                  <a:pt x="4252050" y="4735610"/>
                </a:lnTo>
                <a:lnTo>
                  <a:pt x="4252808" y="4726097"/>
                </a:lnTo>
                <a:lnTo>
                  <a:pt x="4252470" y="4717355"/>
                </a:lnTo>
                <a:lnTo>
                  <a:pt x="4250335" y="4710441"/>
                </a:lnTo>
                <a:lnTo>
                  <a:pt x="4248448" y="4704474"/>
                </a:lnTo>
                <a:lnTo>
                  <a:pt x="4246606" y="4702404"/>
                </a:lnTo>
                <a:lnTo>
                  <a:pt x="4244215" y="4700721"/>
                </a:lnTo>
                <a:lnTo>
                  <a:pt x="4242073" y="4699984"/>
                </a:lnTo>
                <a:lnTo>
                  <a:pt x="4238836" y="4700021"/>
                </a:lnTo>
                <a:lnTo>
                  <a:pt x="4242877" y="4694368"/>
                </a:lnTo>
                <a:lnTo>
                  <a:pt x="4245275" y="4689872"/>
                </a:lnTo>
                <a:lnTo>
                  <a:pt x="4247427" y="4684430"/>
                </a:lnTo>
                <a:lnTo>
                  <a:pt x="4248629" y="4679092"/>
                </a:lnTo>
                <a:lnTo>
                  <a:pt x="4249433" y="4673476"/>
                </a:lnTo>
                <a:lnTo>
                  <a:pt x="4250238" y="4667858"/>
                </a:lnTo>
                <a:lnTo>
                  <a:pt x="4249555" y="4656555"/>
                </a:lnTo>
                <a:lnTo>
                  <a:pt x="4248225" y="4644023"/>
                </a:lnTo>
                <a:lnTo>
                  <a:pt x="4244601" y="4631423"/>
                </a:lnTo>
                <a:lnTo>
                  <a:pt x="4237257" y="4604606"/>
                </a:lnTo>
                <a:lnTo>
                  <a:pt x="4231272" y="4606576"/>
                </a:lnTo>
                <a:lnTo>
                  <a:pt x="4226086" y="4609106"/>
                </a:lnTo>
                <a:lnTo>
                  <a:pt x="4220897" y="4611637"/>
                </a:lnTo>
                <a:lnTo>
                  <a:pt x="4216507" y="4614729"/>
                </a:lnTo>
                <a:lnTo>
                  <a:pt x="4212118" y="4617821"/>
                </a:lnTo>
                <a:lnTo>
                  <a:pt x="4209072" y="4621088"/>
                </a:lnTo>
                <a:lnTo>
                  <a:pt x="4203929" y="4627516"/>
                </a:lnTo>
                <a:lnTo>
                  <a:pt x="4199585" y="4634504"/>
                </a:lnTo>
                <a:lnTo>
                  <a:pt x="4196982" y="4641949"/>
                </a:lnTo>
                <a:lnTo>
                  <a:pt x="4195877" y="4648900"/>
                </a:lnTo>
                <a:lnTo>
                  <a:pt x="4195021" y="4656799"/>
                </a:lnTo>
                <a:lnTo>
                  <a:pt x="4196606" y="4664100"/>
                </a:lnTo>
                <a:lnTo>
                  <a:pt x="4197794" y="4671120"/>
                </a:lnTo>
                <a:lnTo>
                  <a:pt x="4199930" y="4678034"/>
                </a:lnTo>
                <a:lnTo>
                  <a:pt x="4202763" y="4683896"/>
                </a:lnTo>
                <a:lnTo>
                  <a:pt x="4206845" y="4688316"/>
                </a:lnTo>
                <a:lnTo>
                  <a:pt x="4210777" y="4693403"/>
                </a:lnTo>
                <a:lnTo>
                  <a:pt x="4214212" y="4696596"/>
                </a:lnTo>
                <a:lnTo>
                  <a:pt x="4218746" y="4699015"/>
                </a:lnTo>
                <a:lnTo>
                  <a:pt x="4211408" y="4706988"/>
                </a:lnTo>
                <a:lnTo>
                  <a:pt x="4204468" y="4715243"/>
                </a:lnTo>
                <a:lnTo>
                  <a:pt x="4199424" y="4723285"/>
                </a:lnTo>
                <a:lnTo>
                  <a:pt x="4195176" y="4731888"/>
                </a:lnTo>
                <a:lnTo>
                  <a:pt x="4192823" y="4740280"/>
                </a:lnTo>
                <a:lnTo>
                  <a:pt x="4190222" y="4747723"/>
                </a:lnTo>
                <a:lnTo>
                  <a:pt x="4188816" y="4756009"/>
                </a:lnTo>
                <a:lnTo>
                  <a:pt x="4188109" y="4763242"/>
                </a:lnTo>
                <a:lnTo>
                  <a:pt x="4187890" y="4778548"/>
                </a:lnTo>
                <a:lnTo>
                  <a:pt x="4188672" y="4791466"/>
                </a:lnTo>
                <a:lnTo>
                  <a:pt x="4189756" y="4803049"/>
                </a:lnTo>
                <a:lnTo>
                  <a:pt x="4188846" y="4813230"/>
                </a:lnTo>
                <a:lnTo>
                  <a:pt x="4183958" y="4814428"/>
                </a:lnTo>
                <a:lnTo>
                  <a:pt x="4178525" y="4816010"/>
                </a:lnTo>
                <a:lnTo>
                  <a:pt x="4174734" y="4816435"/>
                </a:lnTo>
                <a:lnTo>
                  <a:pt x="4172591" y="4815698"/>
                </a:lnTo>
                <a:lnTo>
                  <a:pt x="4170448" y="4814964"/>
                </a:lnTo>
                <a:lnTo>
                  <a:pt x="4168855" y="4813841"/>
                </a:lnTo>
                <a:lnTo>
                  <a:pt x="4166217" y="4811209"/>
                </a:lnTo>
                <a:lnTo>
                  <a:pt x="4163729" y="4807911"/>
                </a:lnTo>
                <a:lnTo>
                  <a:pt x="4160541" y="4805666"/>
                </a:lnTo>
                <a:lnTo>
                  <a:pt x="4158399" y="4804930"/>
                </a:lnTo>
                <a:lnTo>
                  <a:pt x="4156256" y="4804194"/>
                </a:lnTo>
                <a:lnTo>
                  <a:pt x="4152467" y="4804617"/>
                </a:lnTo>
                <a:lnTo>
                  <a:pt x="4148129" y="4805428"/>
                </a:lnTo>
                <a:lnTo>
                  <a:pt x="4141694" y="4809398"/>
                </a:lnTo>
                <a:lnTo>
                  <a:pt x="4134461" y="4812808"/>
                </a:lnTo>
                <a:lnTo>
                  <a:pt x="4126831" y="4815937"/>
                </a:lnTo>
                <a:lnTo>
                  <a:pt x="4117457" y="4818610"/>
                </a:lnTo>
                <a:lnTo>
                  <a:pt x="4118591" y="4827912"/>
                </a:lnTo>
                <a:lnTo>
                  <a:pt x="4119575" y="4837883"/>
                </a:lnTo>
                <a:lnTo>
                  <a:pt x="4121259" y="4846798"/>
                </a:lnTo>
                <a:lnTo>
                  <a:pt x="4122546" y="4855433"/>
                </a:lnTo>
                <a:lnTo>
                  <a:pt x="4125433" y="4859011"/>
                </a:lnTo>
                <a:lnTo>
                  <a:pt x="4127374" y="4862696"/>
                </a:lnTo>
                <a:lnTo>
                  <a:pt x="4130010" y="4865327"/>
                </a:lnTo>
                <a:lnTo>
                  <a:pt x="4133597" y="4867853"/>
                </a:lnTo>
                <a:lnTo>
                  <a:pt x="4136784" y="4870097"/>
                </a:lnTo>
                <a:lnTo>
                  <a:pt x="4141069" y="4871570"/>
                </a:lnTo>
                <a:lnTo>
                  <a:pt x="4146850" y="4872549"/>
                </a:lnTo>
                <a:lnTo>
                  <a:pt x="4153879" y="4872089"/>
                </a:lnTo>
                <a:lnTo>
                  <a:pt x="4151473" y="4882762"/>
                </a:lnTo>
                <a:lnTo>
                  <a:pt x="4149066" y="4893435"/>
                </a:lnTo>
                <a:lnTo>
                  <a:pt x="4147301" y="4911515"/>
                </a:lnTo>
                <a:lnTo>
                  <a:pt x="4146481" y="4929491"/>
                </a:lnTo>
                <a:lnTo>
                  <a:pt x="4144315" y="4947290"/>
                </a:lnTo>
                <a:lnTo>
                  <a:pt x="4142910" y="4955575"/>
                </a:lnTo>
                <a:lnTo>
                  <a:pt x="4140405" y="4964635"/>
                </a:lnTo>
                <a:lnTo>
                  <a:pt x="4136805" y="4974466"/>
                </a:lnTo>
                <a:lnTo>
                  <a:pt x="4132255" y="4984405"/>
                </a:lnTo>
                <a:lnTo>
                  <a:pt x="4126212" y="4994833"/>
                </a:lnTo>
                <a:lnTo>
                  <a:pt x="4117723" y="5005862"/>
                </a:lnTo>
                <a:lnTo>
                  <a:pt x="4108137" y="5017664"/>
                </a:lnTo>
                <a:lnTo>
                  <a:pt x="4095958" y="5030729"/>
                </a:lnTo>
                <a:lnTo>
                  <a:pt x="4100191" y="5034483"/>
                </a:lnTo>
                <a:lnTo>
                  <a:pt x="4104272" y="5038906"/>
                </a:lnTo>
                <a:lnTo>
                  <a:pt x="4113834" y="5045640"/>
                </a:lnTo>
                <a:lnTo>
                  <a:pt x="4118864" y="5049954"/>
                </a:lnTo>
                <a:lnTo>
                  <a:pt x="4121052" y="5054586"/>
                </a:lnTo>
                <a:lnTo>
                  <a:pt x="4121645" y="5058097"/>
                </a:lnTo>
                <a:lnTo>
                  <a:pt x="4122240" y="5061607"/>
                </a:lnTo>
                <a:lnTo>
                  <a:pt x="4121887" y="5065223"/>
                </a:lnTo>
                <a:lnTo>
                  <a:pt x="4120285" y="5070279"/>
                </a:lnTo>
                <a:lnTo>
                  <a:pt x="4119136" y="5073333"/>
                </a:lnTo>
                <a:lnTo>
                  <a:pt x="4117340" y="5075160"/>
                </a:lnTo>
                <a:lnTo>
                  <a:pt x="4115692" y="5076321"/>
                </a:lnTo>
                <a:lnTo>
                  <a:pt x="4113647" y="5077199"/>
                </a:lnTo>
                <a:lnTo>
                  <a:pt x="4112451" y="5076358"/>
                </a:lnTo>
                <a:lnTo>
                  <a:pt x="4112754" y="5075023"/>
                </a:lnTo>
                <a:lnTo>
                  <a:pt x="4109865" y="5071445"/>
                </a:lnTo>
                <a:lnTo>
                  <a:pt x="4109573" y="5066599"/>
                </a:lnTo>
                <a:lnTo>
                  <a:pt x="4108482" y="5061194"/>
                </a:lnTo>
                <a:lnTo>
                  <a:pt x="4108941" y="5053015"/>
                </a:lnTo>
                <a:lnTo>
                  <a:pt x="4099904" y="5064429"/>
                </a:lnTo>
                <a:lnTo>
                  <a:pt x="4093709" y="5075527"/>
                </a:lnTo>
                <a:lnTo>
                  <a:pt x="4088461" y="5086518"/>
                </a:lnTo>
                <a:lnTo>
                  <a:pt x="4084958" y="5097965"/>
                </a:lnTo>
                <a:lnTo>
                  <a:pt x="4084851" y="5102528"/>
                </a:lnTo>
                <a:lnTo>
                  <a:pt x="4084198" y="5107478"/>
                </a:lnTo>
                <a:lnTo>
                  <a:pt x="4084792" y="5110990"/>
                </a:lnTo>
                <a:lnTo>
                  <a:pt x="4086880" y="5114007"/>
                </a:lnTo>
                <a:lnTo>
                  <a:pt x="4088422" y="5117411"/>
                </a:lnTo>
                <a:lnTo>
                  <a:pt x="4089565" y="5120534"/>
                </a:lnTo>
                <a:lnTo>
                  <a:pt x="4096985" y="5126532"/>
                </a:lnTo>
                <a:lnTo>
                  <a:pt x="4100925" y="5125442"/>
                </a:lnTo>
                <a:lnTo>
                  <a:pt x="4103518" y="5124177"/>
                </a:lnTo>
                <a:lnTo>
                  <a:pt x="4105316" y="5122350"/>
                </a:lnTo>
                <a:lnTo>
                  <a:pt x="4106962" y="5121191"/>
                </a:lnTo>
                <a:lnTo>
                  <a:pt x="4107413" y="5119188"/>
                </a:lnTo>
                <a:lnTo>
                  <a:pt x="4107714" y="5117855"/>
                </a:lnTo>
                <a:lnTo>
                  <a:pt x="4106571" y="5114732"/>
                </a:lnTo>
                <a:lnTo>
                  <a:pt x="4102791" y="5108976"/>
                </a:lnTo>
                <a:lnTo>
                  <a:pt x="4102595" y="5105747"/>
                </a:lnTo>
                <a:lnTo>
                  <a:pt x="4101948" y="5104518"/>
                </a:lnTo>
                <a:lnTo>
                  <a:pt x="4103196" y="5103078"/>
                </a:lnTo>
                <a:lnTo>
                  <a:pt x="4113368" y="5100966"/>
                </a:lnTo>
                <a:lnTo>
                  <a:pt x="4120945" y="5100119"/>
                </a:lnTo>
                <a:lnTo>
                  <a:pt x="4126478" y="5100151"/>
                </a:lnTo>
                <a:lnTo>
                  <a:pt x="4129966" y="5101061"/>
                </a:lnTo>
                <a:lnTo>
                  <a:pt x="4133455" y="5101971"/>
                </a:lnTo>
                <a:lnTo>
                  <a:pt x="4133800" y="5104534"/>
                </a:lnTo>
                <a:lnTo>
                  <a:pt x="4134297" y="5106429"/>
                </a:lnTo>
                <a:lnTo>
                  <a:pt x="4132598" y="5109872"/>
                </a:lnTo>
                <a:lnTo>
                  <a:pt x="4130696" y="5116261"/>
                </a:lnTo>
                <a:lnTo>
                  <a:pt x="4127696" y="5123425"/>
                </a:lnTo>
                <a:lnTo>
                  <a:pt x="4126794" y="5127427"/>
                </a:lnTo>
                <a:lnTo>
                  <a:pt x="4127538" y="5130271"/>
                </a:lnTo>
                <a:lnTo>
                  <a:pt x="4128680" y="5133394"/>
                </a:lnTo>
                <a:lnTo>
                  <a:pt x="4131868" y="5135639"/>
                </a:lnTo>
                <a:lnTo>
                  <a:pt x="4127131" y="5136169"/>
                </a:lnTo>
                <a:lnTo>
                  <a:pt x="4122546" y="5136031"/>
                </a:lnTo>
                <a:lnTo>
                  <a:pt x="4118908" y="5135787"/>
                </a:lnTo>
                <a:lnTo>
                  <a:pt x="4115667" y="5135824"/>
                </a:lnTo>
                <a:lnTo>
                  <a:pt x="4113126" y="5134808"/>
                </a:lnTo>
                <a:lnTo>
                  <a:pt x="4110734" y="5133124"/>
                </a:lnTo>
                <a:lnTo>
                  <a:pt x="4108795" y="5129440"/>
                </a:lnTo>
                <a:lnTo>
                  <a:pt x="4098812" y="5140959"/>
                </a:lnTo>
                <a:lnTo>
                  <a:pt x="4090872" y="5151602"/>
                </a:lnTo>
                <a:lnTo>
                  <a:pt x="4084826" y="5162033"/>
                </a:lnTo>
                <a:lnTo>
                  <a:pt x="4081227" y="5171864"/>
                </a:lnTo>
                <a:lnTo>
                  <a:pt x="4081119" y="5176428"/>
                </a:lnTo>
                <a:lnTo>
                  <a:pt x="4080067" y="5181098"/>
                </a:lnTo>
                <a:lnTo>
                  <a:pt x="4080512" y="5185275"/>
                </a:lnTo>
                <a:lnTo>
                  <a:pt x="4080804" y="5190119"/>
                </a:lnTo>
                <a:lnTo>
                  <a:pt x="4082894" y="5193137"/>
                </a:lnTo>
                <a:lnTo>
                  <a:pt x="4084833" y="5196822"/>
                </a:lnTo>
                <a:lnTo>
                  <a:pt x="4087871" y="5199734"/>
                </a:lnTo>
                <a:lnTo>
                  <a:pt x="4091306" y="5202926"/>
                </a:lnTo>
                <a:lnTo>
                  <a:pt x="4101630" y="5200147"/>
                </a:lnTo>
                <a:lnTo>
                  <a:pt x="4104221" y="5198882"/>
                </a:lnTo>
                <a:lnTo>
                  <a:pt x="4106817" y="5197615"/>
                </a:lnTo>
                <a:lnTo>
                  <a:pt x="4109161" y="5195403"/>
                </a:lnTo>
                <a:lnTo>
                  <a:pt x="4110712" y="5192628"/>
                </a:lnTo>
                <a:lnTo>
                  <a:pt x="4112508" y="5190801"/>
                </a:lnTo>
                <a:lnTo>
                  <a:pt x="4115402" y="5188202"/>
                </a:lnTo>
                <a:lnTo>
                  <a:pt x="4117995" y="5186937"/>
                </a:lnTo>
                <a:lnTo>
                  <a:pt x="4120041" y="5186057"/>
                </a:lnTo>
                <a:lnTo>
                  <a:pt x="4130912" y="5182891"/>
                </a:lnTo>
                <a:lnTo>
                  <a:pt x="4122529" y="5189356"/>
                </a:lnTo>
                <a:lnTo>
                  <a:pt x="4117289" y="5194169"/>
                </a:lnTo>
                <a:lnTo>
                  <a:pt x="4113147" y="5198209"/>
                </a:lnTo>
                <a:lnTo>
                  <a:pt x="4111748" y="5200316"/>
                </a:lnTo>
                <a:lnTo>
                  <a:pt x="4111598" y="5200982"/>
                </a:lnTo>
                <a:lnTo>
                  <a:pt x="4111696" y="5202598"/>
                </a:lnTo>
                <a:lnTo>
                  <a:pt x="4113590" y="5202386"/>
                </a:lnTo>
                <a:lnTo>
                  <a:pt x="4116281" y="5202735"/>
                </a:lnTo>
                <a:lnTo>
                  <a:pt x="4120071" y="5202312"/>
                </a:lnTo>
                <a:lnTo>
                  <a:pt x="4134482" y="5197774"/>
                </a:lnTo>
                <a:lnTo>
                  <a:pt x="4124852" y="5205679"/>
                </a:lnTo>
                <a:lnTo>
                  <a:pt x="4119162" y="5212493"/>
                </a:lnTo>
                <a:lnTo>
                  <a:pt x="4116911" y="5216321"/>
                </a:lnTo>
                <a:lnTo>
                  <a:pt x="4115365" y="5219095"/>
                </a:lnTo>
                <a:lnTo>
                  <a:pt x="4114761" y="5221764"/>
                </a:lnTo>
                <a:lnTo>
                  <a:pt x="4114558" y="5224713"/>
                </a:lnTo>
                <a:lnTo>
                  <a:pt x="4115302" y="5227556"/>
                </a:lnTo>
                <a:lnTo>
                  <a:pt x="4116747" y="5229344"/>
                </a:lnTo>
                <a:lnTo>
                  <a:pt x="4119537" y="5231309"/>
                </a:lnTo>
                <a:lnTo>
                  <a:pt x="4121927" y="5232992"/>
                </a:lnTo>
                <a:lnTo>
                  <a:pt x="4125264" y="5234571"/>
                </a:lnTo>
                <a:lnTo>
                  <a:pt x="4130647" y="5235269"/>
                </a:lnTo>
                <a:lnTo>
                  <a:pt x="4136030" y="5235969"/>
                </a:lnTo>
                <a:lnTo>
                  <a:pt x="4142510" y="5235893"/>
                </a:lnTo>
                <a:lnTo>
                  <a:pt x="4135128" y="5239971"/>
                </a:lnTo>
                <a:lnTo>
                  <a:pt x="4129638" y="5243837"/>
                </a:lnTo>
                <a:lnTo>
                  <a:pt x="4126444" y="5247769"/>
                </a:lnTo>
                <a:lnTo>
                  <a:pt x="4124346" y="5250930"/>
                </a:lnTo>
                <a:lnTo>
                  <a:pt x="4124143" y="5253880"/>
                </a:lnTo>
                <a:lnTo>
                  <a:pt x="4124339" y="5257109"/>
                </a:lnTo>
                <a:lnTo>
                  <a:pt x="4125880" y="5260513"/>
                </a:lnTo>
                <a:lnTo>
                  <a:pt x="4127970" y="5263531"/>
                </a:lnTo>
                <a:lnTo>
                  <a:pt x="4122737" y="5262165"/>
                </a:lnTo>
                <a:lnTo>
                  <a:pt x="4119000" y="5260307"/>
                </a:lnTo>
                <a:lnTo>
                  <a:pt x="4115812" y="5258062"/>
                </a:lnTo>
                <a:lnTo>
                  <a:pt x="4112626" y="5255818"/>
                </a:lnTo>
                <a:lnTo>
                  <a:pt x="4109243" y="5250342"/>
                </a:lnTo>
                <a:lnTo>
                  <a:pt x="4106161" y="5243534"/>
                </a:lnTo>
                <a:lnTo>
                  <a:pt x="4103627" y="5236339"/>
                </a:lnTo>
                <a:lnTo>
                  <a:pt x="4098801" y="5229075"/>
                </a:lnTo>
                <a:lnTo>
                  <a:pt x="4096863" y="5225390"/>
                </a:lnTo>
                <a:lnTo>
                  <a:pt x="4092630" y="5221637"/>
                </a:lnTo>
                <a:lnTo>
                  <a:pt x="4088645" y="5218831"/>
                </a:lnTo>
                <a:lnTo>
                  <a:pt x="4083066" y="5214902"/>
                </a:lnTo>
                <a:lnTo>
                  <a:pt x="4075932" y="5219927"/>
                </a:lnTo>
                <a:lnTo>
                  <a:pt x="4069895" y="5224179"/>
                </a:lnTo>
                <a:lnTo>
                  <a:pt x="4065204" y="5228604"/>
                </a:lnTo>
                <a:lnTo>
                  <a:pt x="4060511" y="5233031"/>
                </a:lnTo>
                <a:lnTo>
                  <a:pt x="4057317" y="5236965"/>
                </a:lnTo>
                <a:lnTo>
                  <a:pt x="4055617" y="5240406"/>
                </a:lnTo>
                <a:lnTo>
                  <a:pt x="4053369" y="5244234"/>
                </a:lnTo>
                <a:lnTo>
                  <a:pt x="4052220" y="5247289"/>
                </a:lnTo>
                <a:lnTo>
                  <a:pt x="4052017" y="5250237"/>
                </a:lnTo>
                <a:lnTo>
                  <a:pt x="4052761" y="5253081"/>
                </a:lnTo>
                <a:lnTo>
                  <a:pt x="4054053" y="5255538"/>
                </a:lnTo>
                <a:lnTo>
                  <a:pt x="4056046" y="5256941"/>
                </a:lnTo>
                <a:lnTo>
                  <a:pt x="4058836" y="5258905"/>
                </a:lnTo>
                <a:lnTo>
                  <a:pt x="4062173" y="5260482"/>
                </a:lnTo>
                <a:lnTo>
                  <a:pt x="4067008" y="5261567"/>
                </a:lnTo>
                <a:lnTo>
                  <a:pt x="4070495" y="5262479"/>
                </a:lnTo>
                <a:lnTo>
                  <a:pt x="4061917" y="5265713"/>
                </a:lnTo>
                <a:lnTo>
                  <a:pt x="4059721" y="5267260"/>
                </a:lnTo>
                <a:lnTo>
                  <a:pt x="4056979" y="5269191"/>
                </a:lnTo>
                <a:lnTo>
                  <a:pt x="4054783" y="5270738"/>
                </a:lnTo>
                <a:lnTo>
                  <a:pt x="4054880" y="5272353"/>
                </a:lnTo>
                <a:lnTo>
                  <a:pt x="4053030" y="5276461"/>
                </a:lnTo>
                <a:lnTo>
                  <a:pt x="4054421" y="5280533"/>
                </a:lnTo>
                <a:lnTo>
                  <a:pt x="4055262" y="5284991"/>
                </a:lnTo>
                <a:lnTo>
                  <a:pt x="4060436" y="5294816"/>
                </a:lnTo>
                <a:lnTo>
                  <a:pt x="4061924" y="5300503"/>
                </a:lnTo>
                <a:lnTo>
                  <a:pt x="4063411" y="5306190"/>
                </a:lnTo>
                <a:lnTo>
                  <a:pt x="4062857" y="5312753"/>
                </a:lnTo>
                <a:lnTo>
                  <a:pt x="4061156" y="5316195"/>
                </a:lnTo>
                <a:lnTo>
                  <a:pt x="4060007" y="5319250"/>
                </a:lnTo>
                <a:lnTo>
                  <a:pt x="4057761" y="5323076"/>
                </a:lnTo>
                <a:lnTo>
                  <a:pt x="4055266" y="5325956"/>
                </a:lnTo>
                <a:lnTo>
                  <a:pt x="4051273" y="5329329"/>
                </a:lnTo>
                <a:lnTo>
                  <a:pt x="4047132" y="5333368"/>
                </a:lnTo>
                <a:lnTo>
                  <a:pt x="4041494" y="5337899"/>
                </a:lnTo>
                <a:lnTo>
                  <a:pt x="4035057" y="5341871"/>
                </a:lnTo>
                <a:lnTo>
                  <a:pt x="4028223" y="5345561"/>
                </a:lnTo>
                <a:lnTo>
                  <a:pt x="4019743" y="5350412"/>
                </a:lnTo>
                <a:lnTo>
                  <a:pt x="4026367" y="5355849"/>
                </a:lnTo>
                <a:lnTo>
                  <a:pt x="4030547" y="5361884"/>
                </a:lnTo>
                <a:lnTo>
                  <a:pt x="4032681" y="5368798"/>
                </a:lnTo>
                <a:lnTo>
                  <a:pt x="4033471" y="5375538"/>
                </a:lnTo>
                <a:lnTo>
                  <a:pt x="4033310" y="5382385"/>
                </a:lnTo>
                <a:lnTo>
                  <a:pt x="4030711" y="5389828"/>
                </a:lnTo>
                <a:lnTo>
                  <a:pt x="4027403" y="5404503"/>
                </a:lnTo>
                <a:lnTo>
                  <a:pt x="4025350" y="5411562"/>
                </a:lnTo>
                <a:lnTo>
                  <a:pt x="4023148" y="5419286"/>
                </a:lnTo>
                <a:lnTo>
                  <a:pt x="4022990" y="5426132"/>
                </a:lnTo>
                <a:lnTo>
                  <a:pt x="4023778" y="5432871"/>
                </a:lnTo>
                <a:lnTo>
                  <a:pt x="4025763" y="5440453"/>
                </a:lnTo>
                <a:lnTo>
                  <a:pt x="4029944" y="5446488"/>
                </a:lnTo>
                <a:lnTo>
                  <a:pt x="4037363" y="5452486"/>
                </a:lnTo>
                <a:lnTo>
                  <a:pt x="4045731" y="5458379"/>
                </a:lnTo>
                <a:lnTo>
                  <a:pt x="4037506" y="5457999"/>
                </a:lnTo>
                <a:lnTo>
                  <a:pt x="4031026" y="5458072"/>
                </a:lnTo>
                <a:lnTo>
                  <a:pt x="4025590" y="5459656"/>
                </a:lnTo>
                <a:lnTo>
                  <a:pt x="4021749" y="5462361"/>
                </a:lnTo>
                <a:lnTo>
                  <a:pt x="4020198" y="5465136"/>
                </a:lnTo>
                <a:lnTo>
                  <a:pt x="4018500" y="5468576"/>
                </a:lnTo>
                <a:lnTo>
                  <a:pt x="4017599" y="5472579"/>
                </a:lnTo>
                <a:lnTo>
                  <a:pt x="4018838" y="5477318"/>
                </a:lnTo>
                <a:lnTo>
                  <a:pt x="4021867" y="5486408"/>
                </a:lnTo>
                <a:lnTo>
                  <a:pt x="4026243" y="5495673"/>
                </a:lnTo>
                <a:lnTo>
                  <a:pt x="4034249" y="5511361"/>
                </a:lnTo>
                <a:lnTo>
                  <a:pt x="4046519" y="5506088"/>
                </a:lnTo>
                <a:lnTo>
                  <a:pt x="4050758" y="5503662"/>
                </a:lnTo>
                <a:lnTo>
                  <a:pt x="4054448" y="5501624"/>
                </a:lnTo>
                <a:lnTo>
                  <a:pt x="4057742" y="5499305"/>
                </a:lnTo>
                <a:lnTo>
                  <a:pt x="4059539" y="5497478"/>
                </a:lnTo>
                <a:lnTo>
                  <a:pt x="4061238" y="5494036"/>
                </a:lnTo>
                <a:lnTo>
                  <a:pt x="4061991" y="5490701"/>
                </a:lnTo>
                <a:lnTo>
                  <a:pt x="4063689" y="5487261"/>
                </a:lnTo>
                <a:lnTo>
                  <a:pt x="4064043" y="5483644"/>
                </a:lnTo>
                <a:lnTo>
                  <a:pt x="4068036" y="5480271"/>
                </a:lnTo>
                <a:lnTo>
                  <a:pt x="4061653" y="5481960"/>
                </a:lnTo>
                <a:lnTo>
                  <a:pt x="4055818" y="5483264"/>
                </a:lnTo>
                <a:lnTo>
                  <a:pt x="4050684" y="5483513"/>
                </a:lnTo>
                <a:lnTo>
                  <a:pt x="4046648" y="5482987"/>
                </a:lnTo>
                <a:lnTo>
                  <a:pt x="4043310" y="5481410"/>
                </a:lnTo>
                <a:lnTo>
                  <a:pt x="4041068" y="5479059"/>
                </a:lnTo>
                <a:lnTo>
                  <a:pt x="4040324" y="5476216"/>
                </a:lnTo>
                <a:lnTo>
                  <a:pt x="4039881" y="5472040"/>
                </a:lnTo>
                <a:lnTo>
                  <a:pt x="4048459" y="5468805"/>
                </a:lnTo>
                <a:lnTo>
                  <a:pt x="4056489" y="5465955"/>
                </a:lnTo>
                <a:lnTo>
                  <a:pt x="4063270" y="5464546"/>
                </a:lnTo>
                <a:lnTo>
                  <a:pt x="4069750" y="5464472"/>
                </a:lnTo>
                <a:lnTo>
                  <a:pt x="4073785" y="5464997"/>
                </a:lnTo>
                <a:lnTo>
                  <a:pt x="4078622" y="5466082"/>
                </a:lnTo>
                <a:lnTo>
                  <a:pt x="4081411" y="5468046"/>
                </a:lnTo>
                <a:lnTo>
                  <a:pt x="4082950" y="5471451"/>
                </a:lnTo>
                <a:lnTo>
                  <a:pt x="4083146" y="5474680"/>
                </a:lnTo>
                <a:lnTo>
                  <a:pt x="4083191" y="5478577"/>
                </a:lnTo>
                <a:lnTo>
                  <a:pt x="4082139" y="5483247"/>
                </a:lnTo>
                <a:lnTo>
                  <a:pt x="4079741" y="5487742"/>
                </a:lnTo>
                <a:lnTo>
                  <a:pt x="4075448" y="5492449"/>
                </a:lnTo>
                <a:lnTo>
                  <a:pt x="4070207" y="5497261"/>
                </a:lnTo>
                <a:lnTo>
                  <a:pt x="4063870" y="5502847"/>
                </a:lnTo>
                <a:lnTo>
                  <a:pt x="4056734" y="5507872"/>
                </a:lnTo>
                <a:lnTo>
                  <a:pt x="4063793" y="5523664"/>
                </a:lnTo>
                <a:lnTo>
                  <a:pt x="4071303" y="5537456"/>
                </a:lnTo>
                <a:lnTo>
                  <a:pt x="4075822" y="5552233"/>
                </a:lnTo>
                <a:lnTo>
                  <a:pt x="4077009" y="5559254"/>
                </a:lnTo>
                <a:lnTo>
                  <a:pt x="4078596" y="5566554"/>
                </a:lnTo>
                <a:lnTo>
                  <a:pt x="4078836" y="5573681"/>
                </a:lnTo>
                <a:lnTo>
                  <a:pt x="4077430" y="5581966"/>
                </a:lnTo>
                <a:lnTo>
                  <a:pt x="4076026" y="5590251"/>
                </a:lnTo>
                <a:lnTo>
                  <a:pt x="4073670" y="5598644"/>
                </a:lnTo>
                <a:lnTo>
                  <a:pt x="4070468" y="5608756"/>
                </a:lnTo>
                <a:lnTo>
                  <a:pt x="4065521" y="5618412"/>
                </a:lnTo>
                <a:lnTo>
                  <a:pt x="4059326" y="5629509"/>
                </a:lnTo>
                <a:lnTo>
                  <a:pt x="4052582" y="5640993"/>
                </a:lnTo>
                <a:lnTo>
                  <a:pt x="4054725" y="5641729"/>
                </a:lnTo>
                <a:lnTo>
                  <a:pt x="4057566" y="5641412"/>
                </a:lnTo>
                <a:lnTo>
                  <a:pt x="4059062" y="5640919"/>
                </a:lnTo>
                <a:lnTo>
                  <a:pt x="4060710" y="5639759"/>
                </a:lnTo>
                <a:lnTo>
                  <a:pt x="4064700" y="5636388"/>
                </a:lnTo>
                <a:lnTo>
                  <a:pt x="4067496" y="5632173"/>
                </a:lnTo>
                <a:lnTo>
                  <a:pt x="4072693" y="5623464"/>
                </a:lnTo>
                <a:lnTo>
                  <a:pt x="4076090" y="5616580"/>
                </a:lnTo>
                <a:lnTo>
                  <a:pt x="4079421" y="5624337"/>
                </a:lnTo>
                <a:lnTo>
                  <a:pt x="4084990" y="5634444"/>
                </a:lnTo>
                <a:lnTo>
                  <a:pt x="4101808" y="5660202"/>
                </a:lnTo>
                <a:lnTo>
                  <a:pt x="4110514" y="5674834"/>
                </a:lnTo>
                <a:lnTo>
                  <a:pt x="4117873" y="5689294"/>
                </a:lnTo>
                <a:lnTo>
                  <a:pt x="4125232" y="5703753"/>
                </a:lnTo>
                <a:lnTo>
                  <a:pt x="4129653" y="5716915"/>
                </a:lnTo>
                <a:lnTo>
                  <a:pt x="4137675" y="5720244"/>
                </a:lnTo>
                <a:lnTo>
                  <a:pt x="4143801" y="5723785"/>
                </a:lnTo>
                <a:lnTo>
                  <a:pt x="4148983" y="5727434"/>
                </a:lnTo>
                <a:lnTo>
                  <a:pt x="4154011" y="5731749"/>
                </a:lnTo>
                <a:lnTo>
                  <a:pt x="4156597" y="5736662"/>
                </a:lnTo>
                <a:lnTo>
                  <a:pt x="4159581" y="5741856"/>
                </a:lnTo>
                <a:lnTo>
                  <a:pt x="4163109" y="5752842"/>
                </a:lnTo>
                <a:lnTo>
                  <a:pt x="4165933" y="5764881"/>
                </a:lnTo>
                <a:lnTo>
                  <a:pt x="4168459" y="5778254"/>
                </a:lnTo>
                <a:lnTo>
                  <a:pt x="4173128" y="5792364"/>
                </a:lnTo>
                <a:lnTo>
                  <a:pt x="4175509" y="5800227"/>
                </a:lnTo>
                <a:lnTo>
                  <a:pt x="4178441" y="5807703"/>
                </a:lnTo>
                <a:lnTo>
                  <a:pt x="4181734" y="5805383"/>
                </a:lnTo>
                <a:lnTo>
                  <a:pt x="4183532" y="5803556"/>
                </a:lnTo>
                <a:lnTo>
                  <a:pt x="4184231" y="5802503"/>
                </a:lnTo>
                <a:lnTo>
                  <a:pt x="4184133" y="5800888"/>
                </a:lnTo>
                <a:lnTo>
                  <a:pt x="4183238" y="5798712"/>
                </a:lnTo>
                <a:lnTo>
                  <a:pt x="4182194" y="5797202"/>
                </a:lnTo>
                <a:lnTo>
                  <a:pt x="4210529" y="5821022"/>
                </a:lnTo>
                <a:lnTo>
                  <a:pt x="4237615" y="5846281"/>
                </a:lnTo>
                <a:lnTo>
                  <a:pt x="4263905" y="5870979"/>
                </a:lnTo>
                <a:lnTo>
                  <a:pt x="4291292" y="5894905"/>
                </a:lnTo>
                <a:lnTo>
                  <a:pt x="4304387" y="5906447"/>
                </a:lnTo>
                <a:lnTo>
                  <a:pt x="4319129" y="5916828"/>
                </a:lnTo>
                <a:lnTo>
                  <a:pt x="4333872" y="5927211"/>
                </a:lnTo>
                <a:lnTo>
                  <a:pt x="4349464" y="5935872"/>
                </a:lnTo>
                <a:lnTo>
                  <a:pt x="4364906" y="5945200"/>
                </a:lnTo>
                <a:lnTo>
                  <a:pt x="4382295" y="5952035"/>
                </a:lnTo>
                <a:lnTo>
                  <a:pt x="4400081" y="5959151"/>
                </a:lnTo>
                <a:lnTo>
                  <a:pt x="4418718" y="5964546"/>
                </a:lnTo>
                <a:lnTo>
                  <a:pt x="4413627" y="5968691"/>
                </a:lnTo>
                <a:lnTo>
                  <a:pt x="4409236" y="5971782"/>
                </a:lnTo>
                <a:lnTo>
                  <a:pt x="4405148" y="5973540"/>
                </a:lnTo>
                <a:lnTo>
                  <a:pt x="4401208" y="5974631"/>
                </a:lnTo>
                <a:lnTo>
                  <a:pt x="4396968" y="5977057"/>
                </a:lnTo>
                <a:lnTo>
                  <a:pt x="4392330" y="5979200"/>
                </a:lnTo>
                <a:lnTo>
                  <a:pt x="4387089" y="5984014"/>
                </a:lnTo>
                <a:lnTo>
                  <a:pt x="4381548" y="5990161"/>
                </a:lnTo>
                <a:lnTo>
                  <a:pt x="4378851" y="5995990"/>
                </a:lnTo>
                <a:lnTo>
                  <a:pt x="4378893" y="5999886"/>
                </a:lnTo>
                <a:lnTo>
                  <a:pt x="4380586" y="6002623"/>
                </a:lnTo>
                <a:lnTo>
                  <a:pt x="4381881" y="6005080"/>
                </a:lnTo>
                <a:lnTo>
                  <a:pt x="4385367" y="6005990"/>
                </a:lnTo>
                <a:lnTo>
                  <a:pt x="4388455" y="6006621"/>
                </a:lnTo>
                <a:lnTo>
                  <a:pt x="4392646" y="6006477"/>
                </a:lnTo>
                <a:lnTo>
                  <a:pt x="4396982" y="6005668"/>
                </a:lnTo>
                <a:lnTo>
                  <a:pt x="4402418" y="6004085"/>
                </a:lnTo>
                <a:lnTo>
                  <a:pt x="4408004" y="6001835"/>
                </a:lnTo>
                <a:lnTo>
                  <a:pt x="4412792" y="5999022"/>
                </a:lnTo>
                <a:lnTo>
                  <a:pt x="4417580" y="5996212"/>
                </a:lnTo>
                <a:lnTo>
                  <a:pt x="4422520" y="5992733"/>
                </a:lnTo>
                <a:lnTo>
                  <a:pt x="4426513" y="5989360"/>
                </a:lnTo>
                <a:lnTo>
                  <a:pt x="4430506" y="5985988"/>
                </a:lnTo>
                <a:lnTo>
                  <a:pt x="4432753" y="5982160"/>
                </a:lnTo>
                <a:lnTo>
                  <a:pt x="4431303" y="5986548"/>
                </a:lnTo>
                <a:lnTo>
                  <a:pt x="4431446" y="5992060"/>
                </a:lnTo>
                <a:lnTo>
                  <a:pt x="4432436" y="5995852"/>
                </a:lnTo>
                <a:lnTo>
                  <a:pt x="4433829" y="5999922"/>
                </a:lnTo>
                <a:lnTo>
                  <a:pt x="4437264" y="6003115"/>
                </a:lnTo>
                <a:lnTo>
                  <a:pt x="4441098" y="6006588"/>
                </a:lnTo>
                <a:lnTo>
                  <a:pt x="4445480" y="6009675"/>
                </a:lnTo>
                <a:lnTo>
                  <a:pt x="4450810" y="6012655"/>
                </a:lnTo>
                <a:lnTo>
                  <a:pt x="4456990" y="6013915"/>
                </a:lnTo>
                <a:lnTo>
                  <a:pt x="4464365" y="6016017"/>
                </a:lnTo>
                <a:lnTo>
                  <a:pt x="4479965" y="6018500"/>
                </a:lnTo>
                <a:lnTo>
                  <a:pt x="4497309" y="6021438"/>
                </a:lnTo>
                <a:lnTo>
                  <a:pt x="4515351" y="6023323"/>
                </a:lnTo>
                <a:lnTo>
                  <a:pt x="4553031" y="6028215"/>
                </a:lnTo>
                <a:lnTo>
                  <a:pt x="4570924" y="6030766"/>
                </a:lnTo>
                <a:lnTo>
                  <a:pt x="4588116" y="6034371"/>
                </a:lnTo>
                <a:lnTo>
                  <a:pt x="4596039" y="6036087"/>
                </a:lnTo>
                <a:lnTo>
                  <a:pt x="4605461" y="6037310"/>
                </a:lnTo>
                <a:lnTo>
                  <a:pt x="4612437" y="6039130"/>
                </a:lnTo>
                <a:lnTo>
                  <a:pt x="4618713" y="6042006"/>
                </a:lnTo>
                <a:lnTo>
                  <a:pt x="4625541" y="6044494"/>
                </a:lnTo>
                <a:lnTo>
                  <a:pt x="4631269" y="6047755"/>
                </a:lnTo>
                <a:lnTo>
                  <a:pt x="4635502" y="6051509"/>
                </a:lnTo>
                <a:lnTo>
                  <a:pt x="4639033" y="6056316"/>
                </a:lnTo>
                <a:lnTo>
                  <a:pt x="4638036" y="6058704"/>
                </a:lnTo>
                <a:lnTo>
                  <a:pt x="4632645" y="6064183"/>
                </a:lnTo>
                <a:lnTo>
                  <a:pt x="4628750" y="6069172"/>
                </a:lnTo>
                <a:lnTo>
                  <a:pt x="4626253" y="6072051"/>
                </a:lnTo>
                <a:lnTo>
                  <a:pt x="4628697" y="6071453"/>
                </a:lnTo>
                <a:lnTo>
                  <a:pt x="4634133" y="6069870"/>
                </a:lnTo>
                <a:lnTo>
                  <a:pt x="4638621" y="6068393"/>
                </a:lnTo>
                <a:lnTo>
                  <a:pt x="4644855" y="6067371"/>
                </a:lnTo>
                <a:lnTo>
                  <a:pt x="4646200" y="6067545"/>
                </a:lnTo>
                <a:lnTo>
                  <a:pt x="4648094" y="6067334"/>
                </a:lnTo>
                <a:lnTo>
                  <a:pt x="4648891" y="6067895"/>
                </a:lnTo>
                <a:lnTo>
                  <a:pt x="4648041" y="6069615"/>
                </a:lnTo>
                <a:lnTo>
                  <a:pt x="4646643" y="6071723"/>
                </a:lnTo>
                <a:lnTo>
                  <a:pt x="4643898" y="6073655"/>
                </a:lnTo>
                <a:lnTo>
                  <a:pt x="4633718" y="6081946"/>
                </a:lnTo>
                <a:lnTo>
                  <a:pt x="4644590" y="6078780"/>
                </a:lnTo>
                <a:lnTo>
                  <a:pt x="4655461" y="6075614"/>
                </a:lnTo>
                <a:lnTo>
                  <a:pt x="4664534" y="6074275"/>
                </a:lnTo>
                <a:lnTo>
                  <a:pt x="4673061" y="6073322"/>
                </a:lnTo>
                <a:lnTo>
                  <a:pt x="4681834" y="6073316"/>
                </a:lnTo>
                <a:lnTo>
                  <a:pt x="4690459" y="6073977"/>
                </a:lnTo>
                <a:lnTo>
                  <a:pt x="4706208" y="6075794"/>
                </a:lnTo>
                <a:lnTo>
                  <a:pt x="4722904" y="6077503"/>
                </a:lnTo>
                <a:lnTo>
                  <a:pt x="4739601" y="6079213"/>
                </a:lnTo>
                <a:lnTo>
                  <a:pt x="4748374" y="6079208"/>
                </a:lnTo>
                <a:lnTo>
                  <a:pt x="4756749" y="6078923"/>
                </a:lnTo>
                <a:lnTo>
                  <a:pt x="4765274" y="6077969"/>
                </a:lnTo>
                <a:lnTo>
                  <a:pt x="4774747" y="6076909"/>
                </a:lnTo>
                <a:lnTo>
                  <a:pt x="4776343" y="6078032"/>
                </a:lnTo>
                <a:lnTo>
                  <a:pt x="4777138" y="6078592"/>
                </a:lnTo>
                <a:lnTo>
                  <a:pt x="4778280" y="6081717"/>
                </a:lnTo>
                <a:lnTo>
                  <a:pt x="4776431" y="6085825"/>
                </a:lnTo>
                <a:lnTo>
                  <a:pt x="4774581" y="6089934"/>
                </a:lnTo>
                <a:lnTo>
                  <a:pt x="4770687" y="6094922"/>
                </a:lnTo>
                <a:lnTo>
                  <a:pt x="4766792" y="6099909"/>
                </a:lnTo>
                <a:lnTo>
                  <a:pt x="4761952" y="6105001"/>
                </a:lnTo>
                <a:lnTo>
                  <a:pt x="4757011" y="6108480"/>
                </a:lnTo>
                <a:lnTo>
                  <a:pt x="4785421" y="6111482"/>
                </a:lnTo>
                <a:lnTo>
                  <a:pt x="4788264" y="6111165"/>
                </a:lnTo>
                <a:lnTo>
                  <a:pt x="4789209" y="6111058"/>
                </a:lnTo>
                <a:lnTo>
                  <a:pt x="4790858" y="6109898"/>
                </a:lnTo>
                <a:lnTo>
                  <a:pt x="4792502" y="6108740"/>
                </a:lnTo>
                <a:lnTo>
                  <a:pt x="4793654" y="6105684"/>
                </a:lnTo>
                <a:lnTo>
                  <a:pt x="4794406" y="6102349"/>
                </a:lnTo>
                <a:lnTo>
                  <a:pt x="4796007" y="6097293"/>
                </a:lnTo>
                <a:lnTo>
                  <a:pt x="4798006" y="6092517"/>
                </a:lnTo>
                <a:lnTo>
                  <a:pt x="4801804" y="6085915"/>
                </a:lnTo>
                <a:lnTo>
                  <a:pt x="4804150" y="6083702"/>
                </a:lnTo>
                <a:lnTo>
                  <a:pt x="4807345" y="6079768"/>
                </a:lnTo>
                <a:lnTo>
                  <a:pt x="4816058" y="6088224"/>
                </a:lnTo>
                <a:lnTo>
                  <a:pt x="4825718" y="6096573"/>
                </a:lnTo>
                <a:lnTo>
                  <a:pt x="4834034" y="6104747"/>
                </a:lnTo>
                <a:lnTo>
                  <a:pt x="4843046" y="6111867"/>
                </a:lnTo>
                <a:lnTo>
                  <a:pt x="4847031" y="6114674"/>
                </a:lnTo>
                <a:lnTo>
                  <a:pt x="4851963" y="6117374"/>
                </a:lnTo>
                <a:lnTo>
                  <a:pt x="4857991" y="6119301"/>
                </a:lnTo>
                <a:lnTo>
                  <a:pt x="4863773" y="6120280"/>
                </a:lnTo>
                <a:lnTo>
                  <a:pt x="4870254" y="6120206"/>
                </a:lnTo>
                <a:lnTo>
                  <a:pt x="4877283" y="6119746"/>
                </a:lnTo>
                <a:lnTo>
                  <a:pt x="4885408" y="6118512"/>
                </a:lnTo>
                <a:lnTo>
                  <a:pt x="4893988" y="6115276"/>
                </a:lnTo>
                <a:lnTo>
                  <a:pt x="4890490" y="6120545"/>
                </a:lnTo>
                <a:lnTo>
                  <a:pt x="4886996" y="6125813"/>
                </a:lnTo>
                <a:lnTo>
                  <a:pt x="4884394" y="6133257"/>
                </a:lnTo>
                <a:lnTo>
                  <a:pt x="4882491" y="6139647"/>
                </a:lnTo>
                <a:lnTo>
                  <a:pt x="4879492" y="6146810"/>
                </a:lnTo>
                <a:lnTo>
                  <a:pt x="4885079" y="6144560"/>
                </a:lnTo>
                <a:lnTo>
                  <a:pt x="4890513" y="6142977"/>
                </a:lnTo>
                <a:lnTo>
                  <a:pt x="4895799" y="6142061"/>
                </a:lnTo>
                <a:lnTo>
                  <a:pt x="4900535" y="6141532"/>
                </a:lnTo>
                <a:lnTo>
                  <a:pt x="4910505" y="6142367"/>
                </a:lnTo>
                <a:lnTo>
                  <a:pt x="4920074" y="6142924"/>
                </a:lnTo>
                <a:lnTo>
                  <a:pt x="4936470" y="6145967"/>
                </a:lnTo>
                <a:lnTo>
                  <a:pt x="4944544" y="6147016"/>
                </a:lnTo>
                <a:lnTo>
                  <a:pt x="4951025" y="6146942"/>
                </a:lnTo>
                <a:lnTo>
                  <a:pt x="4949175" y="6151050"/>
                </a:lnTo>
                <a:lnTo>
                  <a:pt x="4947079" y="6154211"/>
                </a:lnTo>
                <a:lnTo>
                  <a:pt x="4944431" y="6157759"/>
                </a:lnTo>
                <a:lnTo>
                  <a:pt x="4942237" y="6159304"/>
                </a:lnTo>
                <a:lnTo>
                  <a:pt x="4937297" y="6162783"/>
                </a:lnTo>
                <a:lnTo>
                  <a:pt x="4931712" y="6165033"/>
                </a:lnTo>
                <a:lnTo>
                  <a:pt x="4926674" y="6166897"/>
                </a:lnTo>
                <a:lnTo>
                  <a:pt x="4921884" y="6169708"/>
                </a:lnTo>
                <a:lnTo>
                  <a:pt x="4916946" y="6173186"/>
                </a:lnTo>
                <a:lnTo>
                  <a:pt x="4914601" y="6175399"/>
                </a:lnTo>
                <a:lnTo>
                  <a:pt x="4911956" y="6178946"/>
                </a:lnTo>
                <a:lnTo>
                  <a:pt x="4923171" y="6178343"/>
                </a:lnTo>
                <a:lnTo>
                  <a:pt x="4932839" y="6180514"/>
                </a:lnTo>
                <a:lnTo>
                  <a:pt x="4943056" y="6182298"/>
                </a:lnTo>
                <a:lnTo>
                  <a:pt x="4952573" y="6185136"/>
                </a:lnTo>
                <a:lnTo>
                  <a:pt x="4971704" y="6192426"/>
                </a:lnTo>
                <a:lnTo>
                  <a:pt x="4991636" y="6200277"/>
                </a:lnTo>
                <a:lnTo>
                  <a:pt x="5001552" y="6203395"/>
                </a:lnTo>
                <a:lnTo>
                  <a:pt x="5012414" y="6206408"/>
                </a:lnTo>
                <a:lnTo>
                  <a:pt x="5024128" y="6207699"/>
                </a:lnTo>
                <a:lnTo>
                  <a:pt x="5036389" y="6208605"/>
                </a:lnTo>
                <a:lnTo>
                  <a:pt x="5050447" y="6207683"/>
                </a:lnTo>
                <a:lnTo>
                  <a:pt x="5056529" y="6207329"/>
                </a:lnTo>
                <a:lnTo>
                  <a:pt x="5064410" y="6205146"/>
                </a:lnTo>
                <a:lnTo>
                  <a:pt x="5072136" y="6203634"/>
                </a:lnTo>
                <a:lnTo>
                  <a:pt x="5079068" y="6201558"/>
                </a:lnTo>
                <a:lnTo>
                  <a:pt x="5088443" y="6198884"/>
                </a:lnTo>
                <a:lnTo>
                  <a:pt x="5096622" y="6195368"/>
                </a:lnTo>
                <a:lnTo>
                  <a:pt x="5096215" y="6201266"/>
                </a:lnTo>
                <a:lnTo>
                  <a:pt x="5094615" y="6206322"/>
                </a:lnTo>
                <a:lnTo>
                  <a:pt x="5092369" y="6210150"/>
                </a:lnTo>
                <a:lnTo>
                  <a:pt x="5090020" y="6212364"/>
                </a:lnTo>
                <a:lnTo>
                  <a:pt x="5087429" y="6213629"/>
                </a:lnTo>
                <a:lnTo>
                  <a:pt x="5083488" y="6214719"/>
                </a:lnTo>
                <a:lnTo>
                  <a:pt x="5075910" y="6215566"/>
                </a:lnTo>
                <a:lnTo>
                  <a:pt x="5067934" y="6216133"/>
                </a:lnTo>
                <a:lnTo>
                  <a:pt x="5063197" y="6216663"/>
                </a:lnTo>
                <a:lnTo>
                  <a:pt x="5058312" y="6217859"/>
                </a:lnTo>
                <a:lnTo>
                  <a:pt x="5054223" y="6219616"/>
                </a:lnTo>
                <a:lnTo>
                  <a:pt x="5050380" y="6222322"/>
                </a:lnTo>
                <a:lnTo>
                  <a:pt x="5046786" y="6225976"/>
                </a:lnTo>
                <a:lnTo>
                  <a:pt x="5042893" y="6230963"/>
                </a:lnTo>
                <a:lnTo>
                  <a:pt x="5047175" y="6232435"/>
                </a:lnTo>
                <a:lnTo>
                  <a:pt x="5052560" y="6233133"/>
                </a:lnTo>
                <a:lnTo>
                  <a:pt x="5057145" y="6233271"/>
                </a:lnTo>
                <a:lnTo>
                  <a:pt x="5062430" y="6232356"/>
                </a:lnTo>
                <a:lnTo>
                  <a:pt x="5073249" y="6231470"/>
                </a:lnTo>
                <a:lnTo>
                  <a:pt x="5085465" y="6228479"/>
                </a:lnTo>
                <a:lnTo>
                  <a:pt x="5097434" y="6224540"/>
                </a:lnTo>
                <a:lnTo>
                  <a:pt x="5109553" y="6219934"/>
                </a:lnTo>
                <a:lnTo>
                  <a:pt x="5135836" y="6209842"/>
                </a:lnTo>
                <a:lnTo>
                  <a:pt x="5147955" y="6205236"/>
                </a:lnTo>
                <a:lnTo>
                  <a:pt x="5159925" y="6201297"/>
                </a:lnTo>
                <a:lnTo>
                  <a:pt x="5171741" y="6198026"/>
                </a:lnTo>
                <a:lnTo>
                  <a:pt x="5181912" y="6195912"/>
                </a:lnTo>
                <a:lnTo>
                  <a:pt x="5186649" y="6195383"/>
                </a:lnTo>
                <a:lnTo>
                  <a:pt x="5191633" y="6195801"/>
                </a:lnTo>
                <a:lnTo>
                  <a:pt x="5195520" y="6196992"/>
                </a:lnTo>
                <a:lnTo>
                  <a:pt x="5199557" y="6197516"/>
                </a:lnTo>
                <a:lnTo>
                  <a:pt x="5203293" y="6199375"/>
                </a:lnTo>
                <a:lnTo>
                  <a:pt x="5206480" y="6201619"/>
                </a:lnTo>
                <a:lnTo>
                  <a:pt x="5210067" y="6204146"/>
                </a:lnTo>
                <a:lnTo>
                  <a:pt x="5212953" y="6207724"/>
                </a:lnTo>
                <a:lnTo>
                  <a:pt x="5214848" y="6207512"/>
                </a:lnTo>
                <a:lnTo>
                  <a:pt x="5217292" y="6206913"/>
                </a:lnTo>
                <a:lnTo>
                  <a:pt x="5218938" y="6205754"/>
                </a:lnTo>
                <a:lnTo>
                  <a:pt x="5221133" y="6204208"/>
                </a:lnTo>
                <a:lnTo>
                  <a:pt x="5222833" y="6200767"/>
                </a:lnTo>
                <a:lnTo>
                  <a:pt x="5226728" y="6195780"/>
                </a:lnTo>
                <a:lnTo>
                  <a:pt x="5228727" y="6191004"/>
                </a:lnTo>
                <a:lnTo>
                  <a:pt x="5230975" y="6187176"/>
                </a:lnTo>
                <a:lnTo>
                  <a:pt x="5234420" y="6184190"/>
                </a:lnTo>
                <a:lnTo>
                  <a:pt x="5236614" y="6182645"/>
                </a:lnTo>
                <a:lnTo>
                  <a:pt x="5238657" y="6181765"/>
                </a:lnTo>
                <a:lnTo>
                  <a:pt x="5243936" y="6187028"/>
                </a:lnTo>
                <a:lnTo>
                  <a:pt x="5251011" y="6190463"/>
                </a:lnTo>
                <a:lnTo>
                  <a:pt x="5256739" y="6193725"/>
                </a:lnTo>
                <a:lnTo>
                  <a:pt x="5264113" y="6195826"/>
                </a:lnTo>
                <a:lnTo>
                  <a:pt x="5271639" y="6197261"/>
                </a:lnTo>
                <a:lnTo>
                  <a:pt x="5279863" y="6197642"/>
                </a:lnTo>
                <a:lnTo>
                  <a:pt x="5286741" y="6197849"/>
                </a:lnTo>
                <a:lnTo>
                  <a:pt x="5295817" y="6196509"/>
                </a:lnTo>
                <a:lnTo>
                  <a:pt x="5303940" y="6195278"/>
                </a:lnTo>
                <a:lnTo>
                  <a:pt x="5313313" y="6192606"/>
                </a:lnTo>
                <a:lnTo>
                  <a:pt x="5321193" y="6190423"/>
                </a:lnTo>
                <a:lnTo>
                  <a:pt x="5331665" y="6186976"/>
                </a:lnTo>
                <a:lnTo>
                  <a:pt x="5340394" y="6183074"/>
                </a:lnTo>
                <a:lnTo>
                  <a:pt x="5349523" y="6179452"/>
                </a:lnTo>
                <a:lnTo>
                  <a:pt x="5368226" y="6170208"/>
                </a:lnTo>
                <a:lnTo>
                  <a:pt x="5367218" y="6178775"/>
                </a:lnTo>
                <a:lnTo>
                  <a:pt x="5366511" y="6186007"/>
                </a:lnTo>
                <a:lnTo>
                  <a:pt x="5367150" y="6193414"/>
                </a:lnTo>
                <a:lnTo>
                  <a:pt x="5367842" y="6198538"/>
                </a:lnTo>
                <a:lnTo>
                  <a:pt x="5369480" y="6203558"/>
                </a:lnTo>
                <a:lnTo>
                  <a:pt x="5371819" y="6207523"/>
                </a:lnTo>
                <a:lnTo>
                  <a:pt x="5375254" y="6210716"/>
                </a:lnTo>
                <a:lnTo>
                  <a:pt x="5378990" y="6212574"/>
                </a:lnTo>
                <a:lnTo>
                  <a:pt x="5382876" y="6213766"/>
                </a:lnTo>
                <a:lnTo>
                  <a:pt x="5388259" y="6214464"/>
                </a:lnTo>
                <a:lnTo>
                  <a:pt x="5393643" y="6215163"/>
                </a:lnTo>
                <a:lnTo>
                  <a:pt x="5399175" y="6215195"/>
                </a:lnTo>
                <a:lnTo>
                  <a:pt x="5410543" y="6213923"/>
                </a:lnTo>
                <a:lnTo>
                  <a:pt x="5424107" y="6211106"/>
                </a:lnTo>
                <a:lnTo>
                  <a:pt x="5452080" y="6203752"/>
                </a:lnTo>
                <a:lnTo>
                  <a:pt x="5465245" y="6200655"/>
                </a:lnTo>
                <a:lnTo>
                  <a:pt x="5479204" y="6198119"/>
                </a:lnTo>
                <a:lnTo>
                  <a:pt x="5486235" y="6197657"/>
                </a:lnTo>
                <a:lnTo>
                  <a:pt x="5492166" y="6197970"/>
                </a:lnTo>
                <a:lnTo>
                  <a:pt x="5498097" y="6198283"/>
                </a:lnTo>
                <a:lnTo>
                  <a:pt x="5503878" y="6199262"/>
                </a:lnTo>
                <a:lnTo>
                  <a:pt x="5509112" y="6200627"/>
                </a:lnTo>
                <a:lnTo>
                  <a:pt x="5514042" y="6203329"/>
                </a:lnTo>
                <a:lnTo>
                  <a:pt x="5518823" y="6206695"/>
                </a:lnTo>
                <a:lnTo>
                  <a:pt x="5523455" y="6210729"/>
                </a:lnTo>
                <a:lnTo>
                  <a:pt x="5531138" y="6205318"/>
                </a:lnTo>
                <a:lnTo>
                  <a:pt x="5540019" y="6200749"/>
                </a:lnTo>
                <a:lnTo>
                  <a:pt x="5548745" y="6196847"/>
                </a:lnTo>
                <a:lnTo>
                  <a:pt x="5556925" y="6193331"/>
                </a:lnTo>
                <a:lnTo>
                  <a:pt x="5565902" y="6190377"/>
                </a:lnTo>
                <a:lnTo>
                  <a:pt x="5575277" y="6187703"/>
                </a:lnTo>
                <a:lnTo>
                  <a:pt x="5583953" y="6186083"/>
                </a:lnTo>
                <a:lnTo>
                  <a:pt x="5592079" y="6184849"/>
                </a:lnTo>
                <a:lnTo>
                  <a:pt x="5601156" y="6183509"/>
                </a:lnTo>
                <a:lnTo>
                  <a:pt x="5610476" y="6183118"/>
                </a:lnTo>
                <a:lnTo>
                  <a:pt x="5618851" y="6182831"/>
                </a:lnTo>
                <a:lnTo>
                  <a:pt x="5627624" y="6182826"/>
                </a:lnTo>
                <a:lnTo>
                  <a:pt x="5643525" y="6183974"/>
                </a:lnTo>
                <a:lnTo>
                  <a:pt x="5657629" y="6186949"/>
                </a:lnTo>
                <a:lnTo>
                  <a:pt x="5662416" y="6184139"/>
                </a:lnTo>
                <a:lnTo>
                  <a:pt x="5665859" y="6181153"/>
                </a:lnTo>
                <a:lnTo>
                  <a:pt x="5669455" y="6177500"/>
                </a:lnTo>
                <a:lnTo>
                  <a:pt x="5672251" y="6173285"/>
                </a:lnTo>
                <a:lnTo>
                  <a:pt x="5677847" y="6164855"/>
                </a:lnTo>
                <a:lnTo>
                  <a:pt x="5683138" y="6157761"/>
                </a:lnTo>
                <a:lnTo>
                  <a:pt x="5690067" y="6155687"/>
                </a:lnTo>
                <a:lnTo>
                  <a:pt x="5692911" y="6155367"/>
                </a:lnTo>
                <a:lnTo>
                  <a:pt x="5693708" y="6155929"/>
                </a:lnTo>
                <a:lnTo>
                  <a:pt x="5694506" y="6156490"/>
                </a:lnTo>
                <a:lnTo>
                  <a:pt x="5692556" y="6158984"/>
                </a:lnTo>
                <a:lnTo>
                  <a:pt x="5688860" y="6167201"/>
                </a:lnTo>
                <a:lnTo>
                  <a:pt x="5688206" y="6172150"/>
                </a:lnTo>
                <a:lnTo>
                  <a:pt x="5687949" y="6177383"/>
                </a:lnTo>
                <a:lnTo>
                  <a:pt x="5691339" y="6176678"/>
                </a:lnTo>
                <a:lnTo>
                  <a:pt x="5693932" y="6175413"/>
                </a:lnTo>
                <a:lnTo>
                  <a:pt x="5698323" y="6172321"/>
                </a:lnTo>
                <a:lnTo>
                  <a:pt x="5702316" y="6168948"/>
                </a:lnTo>
                <a:lnTo>
                  <a:pt x="5706060" y="6164627"/>
                </a:lnTo>
                <a:lnTo>
                  <a:pt x="5709254" y="6160695"/>
                </a:lnTo>
                <a:lnTo>
                  <a:pt x="5713795" y="6156935"/>
                </a:lnTo>
                <a:lnTo>
                  <a:pt x="5718583" y="6154124"/>
                </a:lnTo>
                <a:lnTo>
                  <a:pt x="5721576" y="6153139"/>
                </a:lnTo>
                <a:lnTo>
                  <a:pt x="5724171" y="6151874"/>
                </a:lnTo>
                <a:lnTo>
                  <a:pt x="5724223" y="6149591"/>
                </a:lnTo>
                <a:lnTo>
                  <a:pt x="5722231" y="6148188"/>
                </a:lnTo>
                <a:lnTo>
                  <a:pt x="5719938" y="6148120"/>
                </a:lnTo>
                <a:lnTo>
                  <a:pt x="5718192" y="6147665"/>
                </a:lnTo>
                <a:lnTo>
                  <a:pt x="5712361" y="6148966"/>
                </a:lnTo>
                <a:lnTo>
                  <a:pt x="5707475" y="6150163"/>
                </a:lnTo>
                <a:lnTo>
                  <a:pt x="5714607" y="6145140"/>
                </a:lnTo>
                <a:lnTo>
                  <a:pt x="5722141" y="6140395"/>
                </a:lnTo>
                <a:lnTo>
                  <a:pt x="5729923" y="6136598"/>
                </a:lnTo>
                <a:lnTo>
                  <a:pt x="5738102" y="6133083"/>
                </a:lnTo>
                <a:lnTo>
                  <a:pt x="5746681" y="6129848"/>
                </a:lnTo>
                <a:lnTo>
                  <a:pt x="5755505" y="6127561"/>
                </a:lnTo>
                <a:lnTo>
                  <a:pt x="5773158" y="6122987"/>
                </a:lnTo>
                <a:lnTo>
                  <a:pt x="5808008" y="6115839"/>
                </a:lnTo>
                <a:lnTo>
                  <a:pt x="5824565" y="6112037"/>
                </a:lnTo>
                <a:lnTo>
                  <a:pt x="5832842" y="6110136"/>
                </a:lnTo>
                <a:lnTo>
                  <a:pt x="5840871" y="6107288"/>
                </a:lnTo>
                <a:lnTo>
                  <a:pt x="5836030" y="6112381"/>
                </a:lnTo>
                <a:lnTo>
                  <a:pt x="5830940" y="6116527"/>
                </a:lnTo>
                <a:lnTo>
                  <a:pt x="5824354" y="6121165"/>
                </a:lnTo>
                <a:lnTo>
                  <a:pt x="5817768" y="6125802"/>
                </a:lnTo>
                <a:lnTo>
                  <a:pt x="5810785" y="6130160"/>
                </a:lnTo>
                <a:lnTo>
                  <a:pt x="5804102" y="6133182"/>
                </a:lnTo>
                <a:lnTo>
                  <a:pt x="5795920" y="6136700"/>
                </a:lnTo>
                <a:lnTo>
                  <a:pt x="5788292" y="6139826"/>
                </a:lnTo>
                <a:lnTo>
                  <a:pt x="5780810" y="6142290"/>
                </a:lnTo>
                <a:lnTo>
                  <a:pt x="5772535" y="6144189"/>
                </a:lnTo>
                <a:lnTo>
                  <a:pt x="5765203" y="6145985"/>
                </a:lnTo>
                <a:lnTo>
                  <a:pt x="5758175" y="6146446"/>
                </a:lnTo>
                <a:lnTo>
                  <a:pt x="5751694" y="6146520"/>
                </a:lnTo>
                <a:lnTo>
                  <a:pt x="5745912" y="6145541"/>
                </a:lnTo>
                <a:lnTo>
                  <a:pt x="5740283" y="6143894"/>
                </a:lnTo>
                <a:lnTo>
                  <a:pt x="5736297" y="6141088"/>
                </a:lnTo>
                <a:lnTo>
                  <a:pt x="5733951" y="6143302"/>
                </a:lnTo>
                <a:lnTo>
                  <a:pt x="5732553" y="6145409"/>
                </a:lnTo>
                <a:lnTo>
                  <a:pt x="5730404" y="6150851"/>
                </a:lnTo>
                <a:lnTo>
                  <a:pt x="5728403" y="6155626"/>
                </a:lnTo>
                <a:lnTo>
                  <a:pt x="5725508" y="6158226"/>
                </a:lnTo>
                <a:lnTo>
                  <a:pt x="5723313" y="6159772"/>
                </a:lnTo>
                <a:lnTo>
                  <a:pt x="5725254" y="6163457"/>
                </a:lnTo>
                <a:lnTo>
                  <a:pt x="5727591" y="6167423"/>
                </a:lnTo>
                <a:lnTo>
                  <a:pt x="5730230" y="6170055"/>
                </a:lnTo>
                <a:lnTo>
                  <a:pt x="5732717" y="6173352"/>
                </a:lnTo>
                <a:lnTo>
                  <a:pt x="5737003" y="6174825"/>
                </a:lnTo>
                <a:lnTo>
                  <a:pt x="5739944" y="6176121"/>
                </a:lnTo>
                <a:lnTo>
                  <a:pt x="5744378" y="6176925"/>
                </a:lnTo>
                <a:lnTo>
                  <a:pt x="5748016" y="6177170"/>
                </a:lnTo>
                <a:lnTo>
                  <a:pt x="5753699" y="6176534"/>
                </a:lnTo>
                <a:lnTo>
                  <a:pt x="5758037" y="6175725"/>
                </a:lnTo>
                <a:lnTo>
                  <a:pt x="5762677" y="6173579"/>
                </a:lnTo>
                <a:lnTo>
                  <a:pt x="5766368" y="6171541"/>
                </a:lnTo>
                <a:lnTo>
                  <a:pt x="5770758" y="6168449"/>
                </a:lnTo>
                <a:lnTo>
                  <a:pt x="5775298" y="6164690"/>
                </a:lnTo>
                <a:lnTo>
                  <a:pt x="5779193" y="6159703"/>
                </a:lnTo>
                <a:lnTo>
                  <a:pt x="5782541" y="6155101"/>
                </a:lnTo>
                <a:lnTo>
                  <a:pt x="5790066" y="6156536"/>
                </a:lnTo>
                <a:lnTo>
                  <a:pt x="5797042" y="6158358"/>
                </a:lnTo>
                <a:lnTo>
                  <a:pt x="5810293" y="6163055"/>
                </a:lnTo>
                <a:lnTo>
                  <a:pt x="5822451" y="6168523"/>
                </a:lnTo>
                <a:lnTo>
                  <a:pt x="5829677" y="6171292"/>
                </a:lnTo>
                <a:lnTo>
                  <a:pt x="5836255" y="6172833"/>
                </a:lnTo>
                <a:lnTo>
                  <a:pt x="5840742" y="6171356"/>
                </a:lnTo>
                <a:lnTo>
                  <a:pt x="5844434" y="6169317"/>
                </a:lnTo>
                <a:lnTo>
                  <a:pt x="5847726" y="6166998"/>
                </a:lnTo>
                <a:lnTo>
                  <a:pt x="5849673" y="6164504"/>
                </a:lnTo>
                <a:lnTo>
                  <a:pt x="5851921" y="6160677"/>
                </a:lnTo>
                <a:lnTo>
                  <a:pt x="5853073" y="6157621"/>
                </a:lnTo>
                <a:lnTo>
                  <a:pt x="5854877" y="6149616"/>
                </a:lnTo>
                <a:lnTo>
                  <a:pt x="5856681" y="6141611"/>
                </a:lnTo>
                <a:lnTo>
                  <a:pt x="5859680" y="6134447"/>
                </a:lnTo>
                <a:lnTo>
                  <a:pt x="5861379" y="6131007"/>
                </a:lnTo>
                <a:lnTo>
                  <a:pt x="5863326" y="6128513"/>
                </a:lnTo>
                <a:lnTo>
                  <a:pt x="5866619" y="6126193"/>
                </a:lnTo>
                <a:lnTo>
                  <a:pt x="5871106" y="6124718"/>
                </a:lnTo>
                <a:lnTo>
                  <a:pt x="5871899" y="6131456"/>
                </a:lnTo>
                <a:lnTo>
                  <a:pt x="5874483" y="6136370"/>
                </a:lnTo>
                <a:lnTo>
                  <a:pt x="5877069" y="6141282"/>
                </a:lnTo>
                <a:lnTo>
                  <a:pt x="5879557" y="6144582"/>
                </a:lnTo>
                <a:lnTo>
                  <a:pt x="5883541" y="6147387"/>
                </a:lnTo>
                <a:lnTo>
                  <a:pt x="5886729" y="6149633"/>
                </a:lnTo>
                <a:lnTo>
                  <a:pt x="5890465" y="6151490"/>
                </a:lnTo>
                <a:lnTo>
                  <a:pt x="5894503" y="6152013"/>
                </a:lnTo>
                <a:lnTo>
                  <a:pt x="5898689" y="6151871"/>
                </a:lnTo>
                <a:lnTo>
                  <a:pt x="5904223" y="6151903"/>
                </a:lnTo>
                <a:lnTo>
                  <a:pt x="5908561" y="6151094"/>
                </a:lnTo>
                <a:lnTo>
                  <a:pt x="5913847" y="6150177"/>
                </a:lnTo>
                <a:lnTo>
                  <a:pt x="5924168" y="6147397"/>
                </a:lnTo>
                <a:lnTo>
                  <a:pt x="5934640" y="6143951"/>
                </a:lnTo>
                <a:lnTo>
                  <a:pt x="5957382" y="6135231"/>
                </a:lnTo>
                <a:lnTo>
                  <a:pt x="5967306" y="6132171"/>
                </a:lnTo>
                <a:lnTo>
                  <a:pt x="5978178" y="6129004"/>
                </a:lnTo>
                <a:lnTo>
                  <a:pt x="5982913" y="6128475"/>
                </a:lnTo>
                <a:lnTo>
                  <a:pt x="5987101" y="6128331"/>
                </a:lnTo>
                <a:lnTo>
                  <a:pt x="5992085" y="6128750"/>
                </a:lnTo>
                <a:lnTo>
                  <a:pt x="5995574" y="6129660"/>
                </a:lnTo>
                <a:lnTo>
                  <a:pt x="5999459" y="6130853"/>
                </a:lnTo>
                <a:lnTo>
                  <a:pt x="6002647" y="6133098"/>
                </a:lnTo>
                <a:lnTo>
                  <a:pt x="6006232" y="6135623"/>
                </a:lnTo>
                <a:lnTo>
                  <a:pt x="6008970" y="6139868"/>
                </a:lnTo>
                <a:lnTo>
                  <a:pt x="6015953" y="6135512"/>
                </a:lnTo>
                <a:lnTo>
                  <a:pt x="6024284" y="6131328"/>
                </a:lnTo>
                <a:lnTo>
                  <a:pt x="6033561" y="6127040"/>
                </a:lnTo>
                <a:lnTo>
                  <a:pt x="6042288" y="6123139"/>
                </a:lnTo>
                <a:lnTo>
                  <a:pt x="6063385" y="6115578"/>
                </a:lnTo>
                <a:lnTo>
                  <a:pt x="6084329" y="6108684"/>
                </a:lnTo>
                <a:lnTo>
                  <a:pt x="6107416" y="6102526"/>
                </a:lnTo>
                <a:lnTo>
                  <a:pt x="6130204" y="6097703"/>
                </a:lnTo>
                <a:lnTo>
                  <a:pt x="6152590" y="6092599"/>
                </a:lnTo>
                <a:lnTo>
                  <a:pt x="6175078" y="6089111"/>
                </a:lnTo>
                <a:lnTo>
                  <a:pt x="6170981" y="6097046"/>
                </a:lnTo>
                <a:lnTo>
                  <a:pt x="6168928" y="6104103"/>
                </a:lnTo>
                <a:lnTo>
                  <a:pt x="6169072" y="6109615"/>
                </a:lnTo>
                <a:lnTo>
                  <a:pt x="6169966" y="6111791"/>
                </a:lnTo>
                <a:lnTo>
                  <a:pt x="6171559" y="6112913"/>
                </a:lnTo>
                <a:lnTo>
                  <a:pt x="6172452" y="6115090"/>
                </a:lnTo>
                <a:lnTo>
                  <a:pt x="6175544" y="6115719"/>
                </a:lnTo>
                <a:lnTo>
                  <a:pt x="6180624" y="6117752"/>
                </a:lnTo>
                <a:lnTo>
                  <a:pt x="6187653" y="6117292"/>
                </a:lnTo>
                <a:lnTo>
                  <a:pt x="6195629" y="6116725"/>
                </a:lnTo>
                <a:lnTo>
                  <a:pt x="6188399" y="6120135"/>
                </a:lnTo>
                <a:lnTo>
                  <a:pt x="6183210" y="6122666"/>
                </a:lnTo>
                <a:lnTo>
                  <a:pt x="6178324" y="6123862"/>
                </a:lnTo>
                <a:lnTo>
                  <a:pt x="6172640" y="6124498"/>
                </a:lnTo>
                <a:lnTo>
                  <a:pt x="6169551" y="6123868"/>
                </a:lnTo>
                <a:lnTo>
                  <a:pt x="6165115" y="6123062"/>
                </a:lnTo>
                <a:lnTo>
                  <a:pt x="6158388" y="6122189"/>
                </a:lnTo>
                <a:lnTo>
                  <a:pt x="6155846" y="6121173"/>
                </a:lnTo>
                <a:lnTo>
                  <a:pt x="6151259" y="6121036"/>
                </a:lnTo>
                <a:lnTo>
                  <a:pt x="6148268" y="6122020"/>
                </a:lnTo>
                <a:lnTo>
                  <a:pt x="6143231" y="6123885"/>
                </a:lnTo>
                <a:lnTo>
                  <a:pt x="6138840" y="6126976"/>
                </a:lnTo>
                <a:lnTo>
                  <a:pt x="6133203" y="6131508"/>
                </a:lnTo>
                <a:lnTo>
                  <a:pt x="6127661" y="6137655"/>
                </a:lnTo>
                <a:lnTo>
                  <a:pt x="6121122" y="6146189"/>
                </a:lnTo>
                <a:lnTo>
                  <a:pt x="6130134" y="6153310"/>
                </a:lnTo>
                <a:lnTo>
                  <a:pt x="6133021" y="6156889"/>
                </a:lnTo>
                <a:lnTo>
                  <a:pt x="6138901" y="6159483"/>
                </a:lnTo>
                <a:lnTo>
                  <a:pt x="6143035" y="6161622"/>
                </a:lnTo>
                <a:lnTo>
                  <a:pt x="6147072" y="6162146"/>
                </a:lnTo>
                <a:lnTo>
                  <a:pt x="6149763" y="6162496"/>
                </a:lnTo>
                <a:lnTo>
                  <a:pt x="6152756" y="6161511"/>
                </a:lnTo>
                <a:lnTo>
                  <a:pt x="6156146" y="6160806"/>
                </a:lnTo>
                <a:lnTo>
                  <a:pt x="6160635" y="6159329"/>
                </a:lnTo>
                <a:lnTo>
                  <a:pt x="6164326" y="6157291"/>
                </a:lnTo>
                <a:lnTo>
                  <a:pt x="6153411" y="6156559"/>
                </a:lnTo>
                <a:lnTo>
                  <a:pt x="6150869" y="6155544"/>
                </a:lnTo>
                <a:lnTo>
                  <a:pt x="6148177" y="6155195"/>
                </a:lnTo>
                <a:lnTo>
                  <a:pt x="6148478" y="6153860"/>
                </a:lnTo>
                <a:lnTo>
                  <a:pt x="6147833" y="6152631"/>
                </a:lnTo>
                <a:lnTo>
                  <a:pt x="6149080" y="6151192"/>
                </a:lnTo>
                <a:lnTo>
                  <a:pt x="6151275" y="6149646"/>
                </a:lnTo>
                <a:lnTo>
                  <a:pt x="6157162" y="6146062"/>
                </a:lnTo>
                <a:lnTo>
                  <a:pt x="6165341" y="6142546"/>
                </a:lnTo>
                <a:lnTo>
                  <a:pt x="6186037" y="6134706"/>
                </a:lnTo>
                <a:lnTo>
                  <a:pt x="6183240" y="6138920"/>
                </a:lnTo>
                <a:lnTo>
                  <a:pt x="6180843" y="6143414"/>
                </a:lnTo>
                <a:lnTo>
                  <a:pt x="6179241" y="6148470"/>
                </a:lnTo>
                <a:lnTo>
                  <a:pt x="6179136" y="6153034"/>
                </a:lnTo>
                <a:lnTo>
                  <a:pt x="6177127" y="6163989"/>
                </a:lnTo>
                <a:lnTo>
                  <a:pt x="6175670" y="6174556"/>
                </a:lnTo>
                <a:lnTo>
                  <a:pt x="6152831" y="6181661"/>
                </a:lnTo>
                <a:lnTo>
                  <a:pt x="6126698" y="6191085"/>
                </a:lnTo>
                <a:lnTo>
                  <a:pt x="6099169" y="6202616"/>
                </a:lnTo>
                <a:lnTo>
                  <a:pt x="6084305" y="6209155"/>
                </a:lnTo>
                <a:lnTo>
                  <a:pt x="6069992" y="6215307"/>
                </a:lnTo>
                <a:lnTo>
                  <a:pt x="6055376" y="6222793"/>
                </a:lnTo>
                <a:lnTo>
                  <a:pt x="6041560" y="6230841"/>
                </a:lnTo>
                <a:lnTo>
                  <a:pt x="6028138" y="6239169"/>
                </a:lnTo>
                <a:lnTo>
                  <a:pt x="6014569" y="6248164"/>
                </a:lnTo>
                <a:lnTo>
                  <a:pt x="6002894" y="6256947"/>
                </a:lnTo>
                <a:lnTo>
                  <a:pt x="5991068" y="6266399"/>
                </a:lnTo>
                <a:lnTo>
                  <a:pt x="5981384" y="6276586"/>
                </a:lnTo>
                <a:lnTo>
                  <a:pt x="5973046" y="6286946"/>
                </a:lnTo>
                <a:lnTo>
                  <a:pt x="6017426" y="6276457"/>
                </a:lnTo>
                <a:lnTo>
                  <a:pt x="6037520" y="6271285"/>
                </a:lnTo>
                <a:lnTo>
                  <a:pt x="6046098" y="6268050"/>
                </a:lnTo>
                <a:lnTo>
                  <a:pt x="6053578" y="6265587"/>
                </a:lnTo>
                <a:lnTo>
                  <a:pt x="6052887" y="6260463"/>
                </a:lnTo>
                <a:lnTo>
                  <a:pt x="6051100" y="6256110"/>
                </a:lnTo>
                <a:lnTo>
                  <a:pt x="6049007" y="6253094"/>
                </a:lnTo>
                <a:lnTo>
                  <a:pt x="6046617" y="6251409"/>
                </a:lnTo>
                <a:lnTo>
                  <a:pt x="6043279" y="6249832"/>
                </a:lnTo>
                <a:lnTo>
                  <a:pt x="6040040" y="6249868"/>
                </a:lnTo>
                <a:lnTo>
                  <a:pt x="6035702" y="6250679"/>
                </a:lnTo>
                <a:lnTo>
                  <a:pt x="6030816" y="6251876"/>
                </a:lnTo>
                <a:lnTo>
                  <a:pt x="6030319" y="6249980"/>
                </a:lnTo>
                <a:lnTo>
                  <a:pt x="6030372" y="6247698"/>
                </a:lnTo>
                <a:lnTo>
                  <a:pt x="6032168" y="6245872"/>
                </a:lnTo>
                <a:lnTo>
                  <a:pt x="6032868" y="6244818"/>
                </a:lnTo>
                <a:lnTo>
                  <a:pt x="6035062" y="6243273"/>
                </a:lnTo>
                <a:lnTo>
                  <a:pt x="6037108" y="6242393"/>
                </a:lnTo>
                <a:lnTo>
                  <a:pt x="6042146" y="6240530"/>
                </a:lnTo>
                <a:lnTo>
                  <a:pt x="6053413" y="6237644"/>
                </a:lnTo>
                <a:lnTo>
                  <a:pt x="6058452" y="6235781"/>
                </a:lnTo>
                <a:lnTo>
                  <a:pt x="6059947" y="6235288"/>
                </a:lnTo>
                <a:lnTo>
                  <a:pt x="6062142" y="6233742"/>
                </a:lnTo>
                <a:lnTo>
                  <a:pt x="6059194" y="6238623"/>
                </a:lnTo>
                <a:lnTo>
                  <a:pt x="6057895" y="6242346"/>
                </a:lnTo>
                <a:lnTo>
                  <a:pt x="6056993" y="6246348"/>
                </a:lnTo>
                <a:lnTo>
                  <a:pt x="6057888" y="6248524"/>
                </a:lnTo>
                <a:lnTo>
                  <a:pt x="6058782" y="6250700"/>
                </a:lnTo>
                <a:lnTo>
                  <a:pt x="6059826" y="6252209"/>
                </a:lnTo>
                <a:lnTo>
                  <a:pt x="6064360" y="6254628"/>
                </a:lnTo>
                <a:lnTo>
                  <a:pt x="6069992" y="6256275"/>
                </a:lnTo>
                <a:lnTo>
                  <a:pt x="6074923" y="6258975"/>
                </a:lnTo>
                <a:lnTo>
                  <a:pt x="6077314" y="6260658"/>
                </a:lnTo>
                <a:lnTo>
                  <a:pt x="6079704" y="6262342"/>
                </a:lnTo>
                <a:lnTo>
                  <a:pt x="6080996" y="6264799"/>
                </a:lnTo>
                <a:lnTo>
                  <a:pt x="6081989" y="6268589"/>
                </a:lnTo>
                <a:lnTo>
                  <a:pt x="6062638" y="6276606"/>
                </a:lnTo>
                <a:lnTo>
                  <a:pt x="6041693" y="6283498"/>
                </a:lnTo>
                <a:lnTo>
                  <a:pt x="6044527" y="6289360"/>
                </a:lnTo>
                <a:lnTo>
                  <a:pt x="6046866" y="6293324"/>
                </a:lnTo>
                <a:lnTo>
                  <a:pt x="6051000" y="6295465"/>
                </a:lnTo>
                <a:lnTo>
                  <a:pt x="6056383" y="6296162"/>
                </a:lnTo>
                <a:lnTo>
                  <a:pt x="6062464" y="6295808"/>
                </a:lnTo>
                <a:lnTo>
                  <a:pt x="6068847" y="6294119"/>
                </a:lnTo>
                <a:lnTo>
                  <a:pt x="6074832" y="6292149"/>
                </a:lnTo>
                <a:lnTo>
                  <a:pt x="6081914" y="6289407"/>
                </a:lnTo>
                <a:lnTo>
                  <a:pt x="6096625" y="6283536"/>
                </a:lnTo>
                <a:lnTo>
                  <a:pt x="6110789" y="6278051"/>
                </a:lnTo>
                <a:lnTo>
                  <a:pt x="6117172" y="6276362"/>
                </a:lnTo>
                <a:lnTo>
                  <a:pt x="6123405" y="6275339"/>
                </a:lnTo>
                <a:lnTo>
                  <a:pt x="6129336" y="6275652"/>
                </a:lnTo>
                <a:lnTo>
                  <a:pt x="6134170" y="6276736"/>
                </a:lnTo>
                <a:lnTo>
                  <a:pt x="6134065" y="6281301"/>
                </a:lnTo>
                <a:lnTo>
                  <a:pt x="6133064" y="6283689"/>
                </a:lnTo>
                <a:lnTo>
                  <a:pt x="6132066" y="6286077"/>
                </a:lnTo>
                <a:lnTo>
                  <a:pt x="6129870" y="6287622"/>
                </a:lnTo>
                <a:lnTo>
                  <a:pt x="6128374" y="6288114"/>
                </a:lnTo>
                <a:lnTo>
                  <a:pt x="6125531" y="6288433"/>
                </a:lnTo>
                <a:lnTo>
                  <a:pt x="6119601" y="6288120"/>
                </a:lnTo>
                <a:lnTo>
                  <a:pt x="6112571" y="6288580"/>
                </a:lnTo>
                <a:lnTo>
                  <a:pt x="6108383" y="6288723"/>
                </a:lnTo>
                <a:lnTo>
                  <a:pt x="6104444" y="6289814"/>
                </a:lnTo>
                <a:lnTo>
                  <a:pt x="6100903" y="6291185"/>
                </a:lnTo>
                <a:lnTo>
                  <a:pt x="6095717" y="6293715"/>
                </a:lnTo>
                <a:lnTo>
                  <a:pt x="6092122" y="6297370"/>
                </a:lnTo>
                <a:lnTo>
                  <a:pt x="6087981" y="6301409"/>
                </a:lnTo>
                <a:lnTo>
                  <a:pt x="6090265" y="6307657"/>
                </a:lnTo>
                <a:lnTo>
                  <a:pt x="6094098" y="6311130"/>
                </a:lnTo>
                <a:lnTo>
                  <a:pt x="6098083" y="6313937"/>
                </a:lnTo>
                <a:lnTo>
                  <a:pt x="6101820" y="6315793"/>
                </a:lnTo>
                <a:lnTo>
                  <a:pt x="6106008" y="6315651"/>
                </a:lnTo>
                <a:lnTo>
                  <a:pt x="6110195" y="6315508"/>
                </a:lnTo>
                <a:lnTo>
                  <a:pt x="6114682" y="6314031"/>
                </a:lnTo>
                <a:lnTo>
                  <a:pt x="6119570" y="6312834"/>
                </a:lnTo>
                <a:lnTo>
                  <a:pt x="6129396" y="6308160"/>
                </a:lnTo>
                <a:lnTo>
                  <a:pt x="6139471" y="6304432"/>
                </a:lnTo>
                <a:lnTo>
                  <a:pt x="6144904" y="6302850"/>
                </a:lnTo>
                <a:lnTo>
                  <a:pt x="6149791" y="6301652"/>
                </a:lnTo>
                <a:lnTo>
                  <a:pt x="6155874" y="6301297"/>
                </a:lnTo>
                <a:lnTo>
                  <a:pt x="6160858" y="6301716"/>
                </a:lnTo>
                <a:lnTo>
                  <a:pt x="6158256" y="6309160"/>
                </a:lnTo>
                <a:lnTo>
                  <a:pt x="6154859" y="6316042"/>
                </a:lnTo>
                <a:lnTo>
                  <a:pt x="6150265" y="6322083"/>
                </a:lnTo>
                <a:lnTo>
                  <a:pt x="6145423" y="6327176"/>
                </a:lnTo>
                <a:lnTo>
                  <a:pt x="6139387" y="6331428"/>
                </a:lnTo>
                <a:lnTo>
                  <a:pt x="6132952" y="6335398"/>
                </a:lnTo>
                <a:lnTo>
                  <a:pt x="6125169" y="6339196"/>
                </a:lnTo>
                <a:lnTo>
                  <a:pt x="6117140" y="6342044"/>
                </a:lnTo>
                <a:lnTo>
                  <a:pt x="6100684" y="6347460"/>
                </a:lnTo>
                <a:lnTo>
                  <a:pt x="6084379" y="6352209"/>
                </a:lnTo>
                <a:lnTo>
                  <a:pt x="6068868" y="6357519"/>
                </a:lnTo>
                <a:lnTo>
                  <a:pt x="6060688" y="6361035"/>
                </a:lnTo>
                <a:lnTo>
                  <a:pt x="6053457" y="6364445"/>
                </a:lnTo>
                <a:lnTo>
                  <a:pt x="6050165" y="6366763"/>
                </a:lnTo>
                <a:lnTo>
                  <a:pt x="6046322" y="6369469"/>
                </a:lnTo>
                <a:lnTo>
                  <a:pt x="6041480" y="6374563"/>
                </a:lnTo>
                <a:lnTo>
                  <a:pt x="6033993" y="6383203"/>
                </a:lnTo>
                <a:lnTo>
                  <a:pt x="6032594" y="6385311"/>
                </a:lnTo>
                <a:lnTo>
                  <a:pt x="6029849" y="6387243"/>
                </a:lnTo>
                <a:lnTo>
                  <a:pt x="6026857" y="6388227"/>
                </a:lnTo>
                <a:lnTo>
                  <a:pt x="6024264" y="6389492"/>
                </a:lnTo>
                <a:lnTo>
                  <a:pt x="6020474" y="6389917"/>
                </a:lnTo>
                <a:lnTo>
                  <a:pt x="6016287" y="6390059"/>
                </a:lnTo>
                <a:lnTo>
                  <a:pt x="6011303" y="6389642"/>
                </a:lnTo>
                <a:lnTo>
                  <a:pt x="6005522" y="6388662"/>
                </a:lnTo>
                <a:lnTo>
                  <a:pt x="6004372" y="6391717"/>
                </a:lnTo>
                <a:lnTo>
                  <a:pt x="6001725" y="6395264"/>
                </a:lnTo>
                <a:lnTo>
                  <a:pt x="5995883" y="6402745"/>
                </a:lnTo>
                <a:lnTo>
                  <a:pt x="5987050" y="6411211"/>
                </a:lnTo>
                <a:lnTo>
                  <a:pt x="5976171" y="6420556"/>
                </a:lnTo>
                <a:lnTo>
                  <a:pt x="5964096" y="6429059"/>
                </a:lnTo>
                <a:lnTo>
                  <a:pt x="5950924" y="6438335"/>
                </a:lnTo>
                <a:lnTo>
                  <a:pt x="5936557" y="6446770"/>
                </a:lnTo>
                <a:lnTo>
                  <a:pt x="5923039" y="6453484"/>
                </a:lnTo>
                <a:lnTo>
                  <a:pt x="5923793" y="6450147"/>
                </a:lnTo>
                <a:lnTo>
                  <a:pt x="5925491" y="6446706"/>
                </a:lnTo>
                <a:lnTo>
                  <a:pt x="5929686" y="6440384"/>
                </a:lnTo>
                <a:lnTo>
                  <a:pt x="5933183" y="6435116"/>
                </a:lnTo>
                <a:lnTo>
                  <a:pt x="5933934" y="6431781"/>
                </a:lnTo>
                <a:lnTo>
                  <a:pt x="5935386" y="6427392"/>
                </a:lnTo>
                <a:lnTo>
                  <a:pt x="5926259" y="6431013"/>
                </a:lnTo>
                <a:lnTo>
                  <a:pt x="5917681" y="6434248"/>
                </a:lnTo>
                <a:lnTo>
                  <a:pt x="5910698" y="6438605"/>
                </a:lnTo>
                <a:lnTo>
                  <a:pt x="5903313" y="6442683"/>
                </a:lnTo>
                <a:lnTo>
                  <a:pt x="5897525" y="6447882"/>
                </a:lnTo>
                <a:lnTo>
                  <a:pt x="5891737" y="6453081"/>
                </a:lnTo>
                <a:lnTo>
                  <a:pt x="5887841" y="6458069"/>
                </a:lnTo>
                <a:lnTo>
                  <a:pt x="5883248" y="6464109"/>
                </a:lnTo>
                <a:lnTo>
                  <a:pt x="5879054" y="6470431"/>
                </a:lnTo>
                <a:lnTo>
                  <a:pt x="5875653" y="6477315"/>
                </a:lnTo>
                <a:lnTo>
                  <a:pt x="5869956" y="6490306"/>
                </a:lnTo>
                <a:lnTo>
                  <a:pt x="5864106" y="6503967"/>
                </a:lnTo>
                <a:lnTo>
                  <a:pt x="5858902" y="6518854"/>
                </a:lnTo>
                <a:lnTo>
                  <a:pt x="5860894" y="6520257"/>
                </a:lnTo>
                <a:lnTo>
                  <a:pt x="5863588" y="6520606"/>
                </a:lnTo>
                <a:lnTo>
                  <a:pt x="5864932" y="6520780"/>
                </a:lnTo>
                <a:lnTo>
                  <a:pt x="5867774" y="6520463"/>
                </a:lnTo>
                <a:lnTo>
                  <a:pt x="5873360" y="6518213"/>
                </a:lnTo>
                <a:lnTo>
                  <a:pt x="5877600" y="6515788"/>
                </a:lnTo>
                <a:lnTo>
                  <a:pt x="5883486" y="6512204"/>
                </a:lnTo>
                <a:lnTo>
                  <a:pt x="5889621" y="6509567"/>
                </a:lnTo>
                <a:lnTo>
                  <a:pt x="5893012" y="6508863"/>
                </a:lnTo>
                <a:lnTo>
                  <a:pt x="5896801" y="6508439"/>
                </a:lnTo>
                <a:lnTo>
                  <a:pt x="5900439" y="6508683"/>
                </a:lnTo>
                <a:lnTo>
                  <a:pt x="5903777" y="6510261"/>
                </a:lnTo>
                <a:lnTo>
                  <a:pt x="5893951" y="6514936"/>
                </a:lnTo>
                <a:lnTo>
                  <a:pt x="5886019" y="6519399"/>
                </a:lnTo>
                <a:lnTo>
                  <a:pt x="5880532" y="6523264"/>
                </a:lnTo>
                <a:lnTo>
                  <a:pt x="5875840" y="6527691"/>
                </a:lnTo>
                <a:lnTo>
                  <a:pt x="5872247" y="6531344"/>
                </a:lnTo>
                <a:lnTo>
                  <a:pt x="5869050" y="6535278"/>
                </a:lnTo>
                <a:lnTo>
                  <a:pt x="5867901" y="6538332"/>
                </a:lnTo>
                <a:lnTo>
                  <a:pt x="5866050" y="6542441"/>
                </a:lnTo>
                <a:lnTo>
                  <a:pt x="5864795" y="6550059"/>
                </a:lnTo>
                <a:lnTo>
                  <a:pt x="5862540" y="6560066"/>
                </a:lnTo>
                <a:lnTo>
                  <a:pt x="5859991" y="6565229"/>
                </a:lnTo>
                <a:lnTo>
                  <a:pt x="5856194" y="6571830"/>
                </a:lnTo>
                <a:lnTo>
                  <a:pt x="5851451" y="6578537"/>
                </a:lnTo>
                <a:lnTo>
                  <a:pt x="5845462" y="6586684"/>
                </a:lnTo>
                <a:lnTo>
                  <a:pt x="5836335" y="6590306"/>
                </a:lnTo>
                <a:lnTo>
                  <a:pt x="5825862" y="6593752"/>
                </a:lnTo>
                <a:lnTo>
                  <a:pt x="5806414" y="6600154"/>
                </a:lnTo>
                <a:lnTo>
                  <a:pt x="5786716" y="6605607"/>
                </a:lnTo>
                <a:lnTo>
                  <a:pt x="5769013" y="6612463"/>
                </a:lnTo>
                <a:lnTo>
                  <a:pt x="5760833" y="6615979"/>
                </a:lnTo>
                <a:lnTo>
                  <a:pt x="5753053" y="6619774"/>
                </a:lnTo>
                <a:lnTo>
                  <a:pt x="5746616" y="6623746"/>
                </a:lnTo>
                <a:lnTo>
                  <a:pt x="5741527" y="6627891"/>
                </a:lnTo>
                <a:lnTo>
                  <a:pt x="5737632" y="6632879"/>
                </a:lnTo>
                <a:lnTo>
                  <a:pt x="5736032" y="6637934"/>
                </a:lnTo>
                <a:lnTo>
                  <a:pt x="5736174" y="6643446"/>
                </a:lnTo>
                <a:lnTo>
                  <a:pt x="5737362" y="6650466"/>
                </a:lnTo>
                <a:lnTo>
                  <a:pt x="5724144" y="6655846"/>
                </a:lnTo>
                <a:lnTo>
                  <a:pt x="5712822" y="6661014"/>
                </a:lnTo>
                <a:lnTo>
                  <a:pt x="5688734" y="6669560"/>
                </a:lnTo>
                <a:lnTo>
                  <a:pt x="5666541" y="6677893"/>
                </a:lnTo>
                <a:lnTo>
                  <a:pt x="5646544" y="6684680"/>
                </a:lnTo>
                <a:lnTo>
                  <a:pt x="5635922" y="6688793"/>
                </a:lnTo>
                <a:lnTo>
                  <a:pt x="5626245" y="6692802"/>
                </a:lnTo>
                <a:lnTo>
                  <a:pt x="5616968" y="6697091"/>
                </a:lnTo>
                <a:lnTo>
                  <a:pt x="5608089" y="6701660"/>
                </a:lnTo>
                <a:lnTo>
                  <a:pt x="5599459" y="6707177"/>
                </a:lnTo>
                <a:lnTo>
                  <a:pt x="5591077" y="6713641"/>
                </a:lnTo>
                <a:lnTo>
                  <a:pt x="5584587" y="6719894"/>
                </a:lnTo>
                <a:lnTo>
                  <a:pt x="5576853" y="6727586"/>
                </a:lnTo>
                <a:lnTo>
                  <a:pt x="5572170" y="6725834"/>
                </a:lnTo>
                <a:lnTo>
                  <a:pt x="5568033" y="6723695"/>
                </a:lnTo>
                <a:lnTo>
                  <a:pt x="5563200" y="6722610"/>
                </a:lnTo>
                <a:lnTo>
                  <a:pt x="5558914" y="6721138"/>
                </a:lnTo>
                <a:lnTo>
                  <a:pt x="5553930" y="6720720"/>
                </a:lnTo>
                <a:lnTo>
                  <a:pt x="5548946" y="6720302"/>
                </a:lnTo>
                <a:lnTo>
                  <a:pt x="5538925" y="6721747"/>
                </a:lnTo>
                <a:lnTo>
                  <a:pt x="5528206" y="6724246"/>
                </a:lnTo>
                <a:lnTo>
                  <a:pt x="5518280" y="6727307"/>
                </a:lnTo>
                <a:lnTo>
                  <a:pt x="5507507" y="6732088"/>
                </a:lnTo>
                <a:lnTo>
                  <a:pt x="5496585" y="6737536"/>
                </a:lnTo>
                <a:lnTo>
                  <a:pt x="5485509" y="6743651"/>
                </a:lnTo>
                <a:lnTo>
                  <a:pt x="5475231" y="6750328"/>
                </a:lnTo>
                <a:lnTo>
                  <a:pt x="5453581" y="6764453"/>
                </a:lnTo>
                <a:lnTo>
                  <a:pt x="5432178" y="6779527"/>
                </a:lnTo>
                <a:lnTo>
                  <a:pt x="5411872" y="6793827"/>
                </a:lnTo>
                <a:lnTo>
                  <a:pt x="5437192" y="6796198"/>
                </a:lnTo>
                <a:lnTo>
                  <a:pt x="5448506" y="6797210"/>
                </a:lnTo>
                <a:lnTo>
                  <a:pt x="5459722" y="6796605"/>
                </a:lnTo>
                <a:lnTo>
                  <a:pt x="5472038" y="6795228"/>
                </a:lnTo>
                <a:lnTo>
                  <a:pt x="5478666" y="6794488"/>
                </a:lnTo>
                <a:lnTo>
                  <a:pt x="5485598" y="6792412"/>
                </a:lnTo>
                <a:lnTo>
                  <a:pt x="5492380" y="6791004"/>
                </a:lnTo>
                <a:lnTo>
                  <a:pt x="5499462" y="6788262"/>
                </a:lnTo>
                <a:lnTo>
                  <a:pt x="5516220" y="6781511"/>
                </a:lnTo>
                <a:lnTo>
                  <a:pt x="5516264" y="6785407"/>
                </a:lnTo>
                <a:lnTo>
                  <a:pt x="5514814" y="6789795"/>
                </a:lnTo>
                <a:lnTo>
                  <a:pt x="5513113" y="6793239"/>
                </a:lnTo>
                <a:lnTo>
                  <a:pt x="5509920" y="6797171"/>
                </a:lnTo>
                <a:lnTo>
                  <a:pt x="5506326" y="6800825"/>
                </a:lnTo>
                <a:lnTo>
                  <a:pt x="5502184" y="6804865"/>
                </a:lnTo>
                <a:lnTo>
                  <a:pt x="5497792" y="6807957"/>
                </a:lnTo>
                <a:lnTo>
                  <a:pt x="5492605" y="6810487"/>
                </a:lnTo>
                <a:lnTo>
                  <a:pt x="5487816" y="6813299"/>
                </a:lnTo>
                <a:lnTo>
                  <a:pt x="5483575" y="6815724"/>
                </a:lnTo>
                <a:lnTo>
                  <a:pt x="5478690" y="6816920"/>
                </a:lnTo>
                <a:lnTo>
                  <a:pt x="5474202" y="6818396"/>
                </a:lnTo>
                <a:lnTo>
                  <a:pt x="5470412" y="6818821"/>
                </a:lnTo>
                <a:lnTo>
                  <a:pt x="5467721" y="6818471"/>
                </a:lnTo>
                <a:lnTo>
                  <a:pt x="5465030" y="6818122"/>
                </a:lnTo>
                <a:lnTo>
                  <a:pt x="5464134" y="6815946"/>
                </a:lnTo>
                <a:lnTo>
                  <a:pt x="5457699" y="6819918"/>
                </a:lnTo>
                <a:lnTo>
                  <a:pt x="5452610" y="6824063"/>
                </a:lnTo>
                <a:lnTo>
                  <a:pt x="5448167" y="6829437"/>
                </a:lnTo>
                <a:lnTo>
                  <a:pt x="5443723" y="6834811"/>
                </a:lnTo>
                <a:lnTo>
                  <a:pt x="5440627" y="6840359"/>
                </a:lnTo>
                <a:lnTo>
                  <a:pt x="5437379" y="6846574"/>
                </a:lnTo>
                <a:lnTo>
                  <a:pt x="5433166" y="6857999"/>
                </a:lnTo>
                <a:lnTo>
                  <a:pt x="2976506" y="6857999"/>
                </a:lnTo>
                <a:lnTo>
                  <a:pt x="2942523" y="6829609"/>
                </a:lnTo>
                <a:lnTo>
                  <a:pt x="2926292" y="6813540"/>
                </a:lnTo>
                <a:lnTo>
                  <a:pt x="2909513" y="6797858"/>
                </a:lnTo>
                <a:lnTo>
                  <a:pt x="2893432" y="6781123"/>
                </a:lnTo>
                <a:lnTo>
                  <a:pt x="2878847" y="6763896"/>
                </a:lnTo>
                <a:lnTo>
                  <a:pt x="2865212" y="6746561"/>
                </a:lnTo>
                <a:lnTo>
                  <a:pt x="2859340" y="6737789"/>
                </a:lnTo>
                <a:lnTo>
                  <a:pt x="2854168" y="6727962"/>
                </a:lnTo>
                <a:lnTo>
                  <a:pt x="2845868" y="6707431"/>
                </a:lnTo>
                <a:lnTo>
                  <a:pt x="2840958" y="6686195"/>
                </a:lnTo>
                <a:lnTo>
                  <a:pt x="2835028" y="6685883"/>
                </a:lnTo>
                <a:lnTo>
                  <a:pt x="2828795" y="6686905"/>
                </a:lnTo>
                <a:lnTo>
                  <a:pt x="2824157" y="6689050"/>
                </a:lnTo>
                <a:lnTo>
                  <a:pt x="2820068" y="6690807"/>
                </a:lnTo>
                <a:lnTo>
                  <a:pt x="2816227" y="6693512"/>
                </a:lnTo>
                <a:lnTo>
                  <a:pt x="2814128" y="6696673"/>
                </a:lnTo>
                <a:lnTo>
                  <a:pt x="2810933" y="6700607"/>
                </a:lnTo>
                <a:lnTo>
                  <a:pt x="2808685" y="6704435"/>
                </a:lnTo>
                <a:lnTo>
                  <a:pt x="2805534" y="6712265"/>
                </a:lnTo>
                <a:lnTo>
                  <a:pt x="2804677" y="6720164"/>
                </a:lnTo>
                <a:lnTo>
                  <a:pt x="2805314" y="6727571"/>
                </a:lnTo>
                <a:lnTo>
                  <a:pt x="2807106" y="6731923"/>
                </a:lnTo>
                <a:lnTo>
                  <a:pt x="2800182" y="6727820"/>
                </a:lnTo>
                <a:lnTo>
                  <a:pt x="2790769" y="6720418"/>
                </a:lnTo>
                <a:lnTo>
                  <a:pt x="2779763" y="6711895"/>
                </a:lnTo>
                <a:lnTo>
                  <a:pt x="2769207" y="6701370"/>
                </a:lnTo>
                <a:lnTo>
                  <a:pt x="2758954" y="6689510"/>
                </a:lnTo>
                <a:lnTo>
                  <a:pt x="2748700" y="6677651"/>
                </a:lnTo>
                <a:lnTo>
                  <a:pt x="2739791" y="6665967"/>
                </a:lnTo>
                <a:lnTo>
                  <a:pt x="2733027" y="6655018"/>
                </a:lnTo>
                <a:lnTo>
                  <a:pt x="2739612" y="6650380"/>
                </a:lnTo>
                <a:lnTo>
                  <a:pt x="2744402" y="6647569"/>
                </a:lnTo>
                <a:lnTo>
                  <a:pt x="2748341" y="6646478"/>
                </a:lnTo>
                <a:lnTo>
                  <a:pt x="2750632" y="6646546"/>
                </a:lnTo>
                <a:lnTo>
                  <a:pt x="2752528" y="6646334"/>
                </a:lnTo>
                <a:lnTo>
                  <a:pt x="2753024" y="6648231"/>
                </a:lnTo>
                <a:lnTo>
                  <a:pt x="2754564" y="6651635"/>
                </a:lnTo>
                <a:lnTo>
                  <a:pt x="2754309" y="6656866"/>
                </a:lnTo>
                <a:lnTo>
                  <a:pt x="2754256" y="6659147"/>
                </a:lnTo>
                <a:lnTo>
                  <a:pt x="2755550" y="6661604"/>
                </a:lnTo>
                <a:lnTo>
                  <a:pt x="2757144" y="6662727"/>
                </a:lnTo>
                <a:lnTo>
                  <a:pt x="2758736" y="6663848"/>
                </a:lnTo>
                <a:lnTo>
                  <a:pt x="2762526" y="6663425"/>
                </a:lnTo>
                <a:lnTo>
                  <a:pt x="2766068" y="6662054"/>
                </a:lnTo>
                <a:lnTo>
                  <a:pt x="2768812" y="6660121"/>
                </a:lnTo>
                <a:lnTo>
                  <a:pt x="2770758" y="6657628"/>
                </a:lnTo>
                <a:lnTo>
                  <a:pt x="2771759" y="6655240"/>
                </a:lnTo>
                <a:lnTo>
                  <a:pt x="2772360" y="6652571"/>
                </a:lnTo>
                <a:lnTo>
                  <a:pt x="2771864" y="6650676"/>
                </a:lnTo>
                <a:lnTo>
                  <a:pt x="2770969" y="6648499"/>
                </a:lnTo>
                <a:lnTo>
                  <a:pt x="2766887" y="6644079"/>
                </a:lnTo>
                <a:lnTo>
                  <a:pt x="2757227" y="6635730"/>
                </a:lnTo>
                <a:lnTo>
                  <a:pt x="2754092" y="6631204"/>
                </a:lnTo>
                <a:lnTo>
                  <a:pt x="2752649" y="6629414"/>
                </a:lnTo>
                <a:lnTo>
                  <a:pt x="2752700" y="6627132"/>
                </a:lnTo>
                <a:lnTo>
                  <a:pt x="2748265" y="6626327"/>
                </a:lnTo>
                <a:lnTo>
                  <a:pt x="2747318" y="6626434"/>
                </a:lnTo>
                <a:lnTo>
                  <a:pt x="2746770" y="6626819"/>
                </a:lnTo>
                <a:lnTo>
                  <a:pt x="2743477" y="6629139"/>
                </a:lnTo>
                <a:lnTo>
                  <a:pt x="2741130" y="6631352"/>
                </a:lnTo>
                <a:lnTo>
                  <a:pt x="2738483" y="6634899"/>
                </a:lnTo>
                <a:lnTo>
                  <a:pt x="2735041" y="6637886"/>
                </a:lnTo>
                <a:lnTo>
                  <a:pt x="2730351" y="6642311"/>
                </a:lnTo>
                <a:lnTo>
                  <a:pt x="2724615" y="6645229"/>
                </a:lnTo>
                <a:lnTo>
                  <a:pt x="2708638" y="6623929"/>
                </a:lnTo>
                <a:lnTo>
                  <a:pt x="2694957" y="6602699"/>
                </a:lnTo>
                <a:lnTo>
                  <a:pt x="2682620" y="6581642"/>
                </a:lnTo>
                <a:lnTo>
                  <a:pt x="2669734" y="6560975"/>
                </a:lnTo>
                <a:lnTo>
                  <a:pt x="2648701" y="6519106"/>
                </a:lnTo>
                <a:lnTo>
                  <a:pt x="2629411" y="6477695"/>
                </a:lnTo>
                <a:lnTo>
                  <a:pt x="2619217" y="6457374"/>
                </a:lnTo>
                <a:lnTo>
                  <a:pt x="2608475" y="6437441"/>
                </a:lnTo>
                <a:lnTo>
                  <a:pt x="2586043" y="6397680"/>
                </a:lnTo>
                <a:lnTo>
                  <a:pt x="2562965" y="6356691"/>
                </a:lnTo>
                <a:lnTo>
                  <a:pt x="2551574" y="6335530"/>
                </a:lnTo>
                <a:lnTo>
                  <a:pt x="2540884" y="6313315"/>
                </a:lnTo>
                <a:lnTo>
                  <a:pt x="2535097" y="6318514"/>
                </a:lnTo>
                <a:lnTo>
                  <a:pt x="2530653" y="6323887"/>
                </a:lnTo>
                <a:lnTo>
                  <a:pt x="2527555" y="6329436"/>
                </a:lnTo>
                <a:lnTo>
                  <a:pt x="2525006" y="6334598"/>
                </a:lnTo>
                <a:lnTo>
                  <a:pt x="2523405" y="6339655"/>
                </a:lnTo>
                <a:lnTo>
                  <a:pt x="2522599" y="6345272"/>
                </a:lnTo>
                <a:lnTo>
                  <a:pt x="2522345" y="6350503"/>
                </a:lnTo>
                <a:lnTo>
                  <a:pt x="2522886" y="6356295"/>
                </a:lnTo>
                <a:lnTo>
                  <a:pt x="2526165" y="6366333"/>
                </a:lnTo>
                <a:lnTo>
                  <a:pt x="2531186" y="6376827"/>
                </a:lnTo>
                <a:lnTo>
                  <a:pt x="2537552" y="6387495"/>
                </a:lnTo>
                <a:lnTo>
                  <a:pt x="2544867" y="6398056"/>
                </a:lnTo>
                <a:lnTo>
                  <a:pt x="2552482" y="6407285"/>
                </a:lnTo>
                <a:lnTo>
                  <a:pt x="2559151" y="6416618"/>
                </a:lnTo>
                <a:lnTo>
                  <a:pt x="2564870" y="6426059"/>
                </a:lnTo>
                <a:lnTo>
                  <a:pt x="2567060" y="6430691"/>
                </a:lnTo>
                <a:lnTo>
                  <a:pt x="2567353" y="6435535"/>
                </a:lnTo>
                <a:lnTo>
                  <a:pt x="2568195" y="6439993"/>
                </a:lnTo>
                <a:lnTo>
                  <a:pt x="2568636" y="6444171"/>
                </a:lnTo>
                <a:lnTo>
                  <a:pt x="2567584" y="6448841"/>
                </a:lnTo>
                <a:lnTo>
                  <a:pt x="2565187" y="6453334"/>
                </a:lnTo>
                <a:lnTo>
                  <a:pt x="2562391" y="6457549"/>
                </a:lnTo>
                <a:lnTo>
                  <a:pt x="2558645" y="6461870"/>
                </a:lnTo>
                <a:lnTo>
                  <a:pt x="2553008" y="6466402"/>
                </a:lnTo>
                <a:lnTo>
                  <a:pt x="2546422" y="6471039"/>
                </a:lnTo>
                <a:lnTo>
                  <a:pt x="2549873" y="6461875"/>
                </a:lnTo>
                <a:lnTo>
                  <a:pt x="2551678" y="6453869"/>
                </a:lnTo>
                <a:lnTo>
                  <a:pt x="2551286" y="6447411"/>
                </a:lnTo>
                <a:lnTo>
                  <a:pt x="2549798" y="6441725"/>
                </a:lnTo>
                <a:lnTo>
                  <a:pt x="2546814" y="6436531"/>
                </a:lnTo>
                <a:lnTo>
                  <a:pt x="2543131" y="6432390"/>
                </a:lnTo>
                <a:lnTo>
                  <a:pt x="2538896" y="6428638"/>
                </a:lnTo>
                <a:lnTo>
                  <a:pt x="2534116" y="6425271"/>
                </a:lnTo>
                <a:lnTo>
                  <a:pt x="2523606" y="6418641"/>
                </a:lnTo>
                <a:lnTo>
                  <a:pt x="2512945" y="6412680"/>
                </a:lnTo>
                <a:lnTo>
                  <a:pt x="2510060" y="6409100"/>
                </a:lnTo>
                <a:lnTo>
                  <a:pt x="2506375" y="6404961"/>
                </a:lnTo>
                <a:lnTo>
                  <a:pt x="2504188" y="6400328"/>
                </a:lnTo>
                <a:lnTo>
                  <a:pt x="2504046" y="6394817"/>
                </a:lnTo>
                <a:lnTo>
                  <a:pt x="2496212" y="6400895"/>
                </a:lnTo>
                <a:lnTo>
                  <a:pt x="2492317" y="6405882"/>
                </a:lnTo>
                <a:lnTo>
                  <a:pt x="2490167" y="6411325"/>
                </a:lnTo>
                <a:lnTo>
                  <a:pt x="2488963" y="6416662"/>
                </a:lnTo>
                <a:lnTo>
                  <a:pt x="2489257" y="6421506"/>
                </a:lnTo>
                <a:lnTo>
                  <a:pt x="2491844" y="6426419"/>
                </a:lnTo>
                <a:lnTo>
                  <a:pt x="2494730" y="6429998"/>
                </a:lnTo>
                <a:lnTo>
                  <a:pt x="2499211" y="6434700"/>
                </a:lnTo>
                <a:lnTo>
                  <a:pt x="2503992" y="6438067"/>
                </a:lnTo>
                <a:lnTo>
                  <a:pt x="2509171" y="6441714"/>
                </a:lnTo>
                <a:lnTo>
                  <a:pt x="2520381" y="6447289"/>
                </a:lnTo>
                <a:lnTo>
                  <a:pt x="2530394" y="6452023"/>
                </a:lnTo>
                <a:lnTo>
                  <a:pt x="2537769" y="6454124"/>
                </a:lnTo>
                <a:lnTo>
                  <a:pt x="2508637" y="6470711"/>
                </a:lnTo>
                <a:lnTo>
                  <a:pt x="2514869" y="6469690"/>
                </a:lnTo>
                <a:lnTo>
                  <a:pt x="2518659" y="6469267"/>
                </a:lnTo>
                <a:lnTo>
                  <a:pt x="2522447" y="6468842"/>
                </a:lnTo>
                <a:lnTo>
                  <a:pt x="2525536" y="6469473"/>
                </a:lnTo>
                <a:lnTo>
                  <a:pt x="2528228" y="6469822"/>
                </a:lnTo>
                <a:lnTo>
                  <a:pt x="2530769" y="6470839"/>
                </a:lnTo>
                <a:lnTo>
                  <a:pt x="2534604" y="6474312"/>
                </a:lnTo>
                <a:lnTo>
                  <a:pt x="2536393" y="6478663"/>
                </a:lnTo>
                <a:lnTo>
                  <a:pt x="2536935" y="6484455"/>
                </a:lnTo>
                <a:lnTo>
                  <a:pt x="2537566" y="6498042"/>
                </a:lnTo>
                <a:lnTo>
                  <a:pt x="2544152" y="6493404"/>
                </a:lnTo>
                <a:lnTo>
                  <a:pt x="2549640" y="6489539"/>
                </a:lnTo>
                <a:lnTo>
                  <a:pt x="2555225" y="6487288"/>
                </a:lnTo>
                <a:lnTo>
                  <a:pt x="2561210" y="6485318"/>
                </a:lnTo>
                <a:lnTo>
                  <a:pt x="2567194" y="6483349"/>
                </a:lnTo>
                <a:lnTo>
                  <a:pt x="2576418" y="6481342"/>
                </a:lnTo>
                <a:lnTo>
                  <a:pt x="2599904" y="6475465"/>
                </a:lnTo>
                <a:lnTo>
                  <a:pt x="2598153" y="6481189"/>
                </a:lnTo>
                <a:lnTo>
                  <a:pt x="2596550" y="6486244"/>
                </a:lnTo>
                <a:lnTo>
                  <a:pt x="2596296" y="6491476"/>
                </a:lnTo>
                <a:lnTo>
                  <a:pt x="2597136" y="6495933"/>
                </a:lnTo>
                <a:lnTo>
                  <a:pt x="2598926" y="6500285"/>
                </a:lnTo>
                <a:lnTo>
                  <a:pt x="2600865" y="6503970"/>
                </a:lnTo>
                <a:lnTo>
                  <a:pt x="2603798" y="6511446"/>
                </a:lnTo>
                <a:lnTo>
                  <a:pt x="2606285" y="6514744"/>
                </a:lnTo>
                <a:lnTo>
                  <a:pt x="2606879" y="6518254"/>
                </a:lnTo>
                <a:lnTo>
                  <a:pt x="2607472" y="6521765"/>
                </a:lnTo>
                <a:lnTo>
                  <a:pt x="2606721" y="6525100"/>
                </a:lnTo>
                <a:lnTo>
                  <a:pt x="2604473" y="6528928"/>
                </a:lnTo>
                <a:lnTo>
                  <a:pt x="2600481" y="6532301"/>
                </a:lnTo>
                <a:lnTo>
                  <a:pt x="2594444" y="6536552"/>
                </a:lnTo>
                <a:lnTo>
                  <a:pt x="2588009" y="6540523"/>
                </a:lnTo>
                <a:lnTo>
                  <a:pt x="2588152" y="6546034"/>
                </a:lnTo>
                <a:lnTo>
                  <a:pt x="2589940" y="6550387"/>
                </a:lnTo>
                <a:lnTo>
                  <a:pt x="2592580" y="6553019"/>
                </a:lnTo>
                <a:lnTo>
                  <a:pt x="2594970" y="6554702"/>
                </a:lnTo>
                <a:lnTo>
                  <a:pt x="2598308" y="6556279"/>
                </a:lnTo>
                <a:lnTo>
                  <a:pt x="2601946" y="6556522"/>
                </a:lnTo>
                <a:lnTo>
                  <a:pt x="2608826" y="6556729"/>
                </a:lnTo>
                <a:lnTo>
                  <a:pt x="2616653" y="6556829"/>
                </a:lnTo>
                <a:lnTo>
                  <a:pt x="2620289" y="6557074"/>
                </a:lnTo>
                <a:lnTo>
                  <a:pt x="2624177" y="6558264"/>
                </a:lnTo>
                <a:lnTo>
                  <a:pt x="2626568" y="6559948"/>
                </a:lnTo>
                <a:lnTo>
                  <a:pt x="2628657" y="6562967"/>
                </a:lnTo>
                <a:lnTo>
                  <a:pt x="2630598" y="6566650"/>
                </a:lnTo>
                <a:lnTo>
                  <a:pt x="2631139" y="6572442"/>
                </a:lnTo>
                <a:lnTo>
                  <a:pt x="2626749" y="6575534"/>
                </a:lnTo>
                <a:lnTo>
                  <a:pt x="2623454" y="6577854"/>
                </a:lnTo>
                <a:lnTo>
                  <a:pt x="2619764" y="6579891"/>
                </a:lnTo>
                <a:lnTo>
                  <a:pt x="2616772" y="6580876"/>
                </a:lnTo>
                <a:lnTo>
                  <a:pt x="2614178" y="6582143"/>
                </a:lnTo>
                <a:lnTo>
                  <a:pt x="2612432" y="6581687"/>
                </a:lnTo>
                <a:lnTo>
                  <a:pt x="2607847" y="6581549"/>
                </a:lnTo>
                <a:lnTo>
                  <a:pt x="2602863" y="6581131"/>
                </a:lnTo>
                <a:lnTo>
                  <a:pt x="2599774" y="6580500"/>
                </a:lnTo>
                <a:lnTo>
                  <a:pt x="2596931" y="6580819"/>
                </a:lnTo>
                <a:lnTo>
                  <a:pt x="2593940" y="6581803"/>
                </a:lnTo>
                <a:lnTo>
                  <a:pt x="2590948" y="6582788"/>
                </a:lnTo>
                <a:lnTo>
                  <a:pt x="2587804" y="6584440"/>
                </a:lnTo>
                <a:lnTo>
                  <a:pt x="2588744" y="6590514"/>
                </a:lnTo>
                <a:lnTo>
                  <a:pt x="2590189" y="6592302"/>
                </a:lnTo>
                <a:lnTo>
                  <a:pt x="2591082" y="6594478"/>
                </a:lnTo>
                <a:lnTo>
                  <a:pt x="2595369" y="6595950"/>
                </a:lnTo>
                <a:lnTo>
                  <a:pt x="2599254" y="6597141"/>
                </a:lnTo>
                <a:lnTo>
                  <a:pt x="2603691" y="6597945"/>
                </a:lnTo>
                <a:lnTo>
                  <a:pt x="2607727" y="6598470"/>
                </a:lnTo>
                <a:lnTo>
                  <a:pt x="2609817" y="6601488"/>
                </a:lnTo>
                <a:lnTo>
                  <a:pt x="2611261" y="6603277"/>
                </a:lnTo>
                <a:lnTo>
                  <a:pt x="2612004" y="6606121"/>
                </a:lnTo>
                <a:lnTo>
                  <a:pt x="2614500" y="6603240"/>
                </a:lnTo>
                <a:lnTo>
                  <a:pt x="2616298" y="6601413"/>
                </a:lnTo>
                <a:lnTo>
                  <a:pt x="2618696" y="6596919"/>
                </a:lnTo>
                <a:lnTo>
                  <a:pt x="2620501" y="6588913"/>
                </a:lnTo>
                <a:lnTo>
                  <a:pt x="2622749" y="6585085"/>
                </a:lnTo>
                <a:lnTo>
                  <a:pt x="2624545" y="6583259"/>
                </a:lnTo>
                <a:lnTo>
                  <a:pt x="2627040" y="6580379"/>
                </a:lnTo>
                <a:lnTo>
                  <a:pt x="2629784" y="6578446"/>
                </a:lnTo>
                <a:lnTo>
                  <a:pt x="2633625" y="6575741"/>
                </a:lnTo>
                <a:lnTo>
                  <a:pt x="2638116" y="6574264"/>
                </a:lnTo>
                <a:lnTo>
                  <a:pt x="2643700" y="6572013"/>
                </a:lnTo>
                <a:lnTo>
                  <a:pt x="2648654" y="6597146"/>
                </a:lnTo>
                <a:lnTo>
                  <a:pt x="2652676" y="6610028"/>
                </a:lnTo>
                <a:lnTo>
                  <a:pt x="2657646" y="6622803"/>
                </a:lnTo>
                <a:lnTo>
                  <a:pt x="2663862" y="6634136"/>
                </a:lnTo>
                <a:lnTo>
                  <a:pt x="2667245" y="6639612"/>
                </a:lnTo>
                <a:lnTo>
                  <a:pt x="2671177" y="6644700"/>
                </a:lnTo>
                <a:lnTo>
                  <a:pt x="2676206" y="6649014"/>
                </a:lnTo>
                <a:lnTo>
                  <a:pt x="2681386" y="6652662"/>
                </a:lnTo>
                <a:lnTo>
                  <a:pt x="2687513" y="6656205"/>
                </a:lnTo>
                <a:lnTo>
                  <a:pt x="2693543" y="6658131"/>
                </a:lnTo>
                <a:lnTo>
                  <a:pt x="2686213" y="6659926"/>
                </a:lnTo>
                <a:lnTo>
                  <a:pt x="2680777" y="6661509"/>
                </a:lnTo>
                <a:lnTo>
                  <a:pt x="2678032" y="6663442"/>
                </a:lnTo>
                <a:lnTo>
                  <a:pt x="2675686" y="6665655"/>
                </a:lnTo>
                <a:lnTo>
                  <a:pt x="2673041" y="6669203"/>
                </a:lnTo>
                <a:lnTo>
                  <a:pt x="2669997" y="6672469"/>
                </a:lnTo>
                <a:lnTo>
                  <a:pt x="2665305" y="6676895"/>
                </a:lnTo>
                <a:lnTo>
                  <a:pt x="2657072" y="6682693"/>
                </a:lnTo>
                <a:lnTo>
                  <a:pt x="2659161" y="6685711"/>
                </a:lnTo>
                <a:lnTo>
                  <a:pt x="2660057" y="6687886"/>
                </a:lnTo>
                <a:lnTo>
                  <a:pt x="2662049" y="6689289"/>
                </a:lnTo>
                <a:lnTo>
                  <a:pt x="2665538" y="6690200"/>
                </a:lnTo>
                <a:lnTo>
                  <a:pt x="2666881" y="6690375"/>
                </a:lnTo>
                <a:lnTo>
                  <a:pt x="2670123" y="6690337"/>
                </a:lnTo>
                <a:lnTo>
                  <a:pt x="2675958" y="6689035"/>
                </a:lnTo>
                <a:lnTo>
                  <a:pt x="2682190" y="6688013"/>
                </a:lnTo>
                <a:lnTo>
                  <a:pt x="2684632" y="6687415"/>
                </a:lnTo>
                <a:lnTo>
                  <a:pt x="2687325" y="6687764"/>
                </a:lnTo>
                <a:lnTo>
                  <a:pt x="2690017" y="6688113"/>
                </a:lnTo>
                <a:lnTo>
                  <a:pt x="2692407" y="6689796"/>
                </a:lnTo>
                <a:lnTo>
                  <a:pt x="2693699" y="6692254"/>
                </a:lnTo>
                <a:lnTo>
                  <a:pt x="2694292" y="6695764"/>
                </a:lnTo>
                <a:lnTo>
                  <a:pt x="2692097" y="6697310"/>
                </a:lnTo>
                <a:lnTo>
                  <a:pt x="2688708" y="6698014"/>
                </a:lnTo>
                <a:lnTo>
                  <a:pt x="2687360" y="6697839"/>
                </a:lnTo>
                <a:lnTo>
                  <a:pt x="2685219" y="6697104"/>
                </a:lnTo>
                <a:lnTo>
                  <a:pt x="2681782" y="6693911"/>
                </a:lnTo>
                <a:lnTo>
                  <a:pt x="2678197" y="6691386"/>
                </a:lnTo>
                <a:lnTo>
                  <a:pt x="2692615" y="6721637"/>
                </a:lnTo>
                <a:lnTo>
                  <a:pt x="2708283" y="6750450"/>
                </a:lnTo>
                <a:lnTo>
                  <a:pt x="2724100" y="6778594"/>
                </a:lnTo>
                <a:lnTo>
                  <a:pt x="2741166" y="6805298"/>
                </a:lnTo>
                <a:lnTo>
                  <a:pt x="2762468" y="6829579"/>
                </a:lnTo>
                <a:lnTo>
                  <a:pt x="2784872" y="6853086"/>
                </a:lnTo>
                <a:lnTo>
                  <a:pt x="2789825" y="6857999"/>
                </a:lnTo>
                <a:lnTo>
                  <a:pt x="2711810" y="6857999"/>
                </a:lnTo>
                <a:lnTo>
                  <a:pt x="2701131" y="6849767"/>
                </a:lnTo>
                <a:lnTo>
                  <a:pt x="2680517" y="6830612"/>
                </a:lnTo>
                <a:lnTo>
                  <a:pt x="2661003" y="6810685"/>
                </a:lnTo>
                <a:lnTo>
                  <a:pt x="2640538" y="6790862"/>
                </a:lnTo>
                <a:lnTo>
                  <a:pt x="2619677" y="6770759"/>
                </a:lnTo>
                <a:lnTo>
                  <a:pt x="2538672" y="6689751"/>
                </a:lnTo>
                <a:lnTo>
                  <a:pt x="2528667" y="6678840"/>
                </a:lnTo>
                <a:lnTo>
                  <a:pt x="2519059" y="6668209"/>
                </a:lnTo>
                <a:lnTo>
                  <a:pt x="2502287" y="6646349"/>
                </a:lnTo>
                <a:lnTo>
                  <a:pt x="2486215" y="6623434"/>
                </a:lnTo>
                <a:lnTo>
                  <a:pt x="2469991" y="6601187"/>
                </a:lnTo>
                <a:lnTo>
                  <a:pt x="2439741" y="6555148"/>
                </a:lnTo>
                <a:lnTo>
                  <a:pt x="2425165" y="6531741"/>
                </a:lnTo>
                <a:lnTo>
                  <a:pt x="2411535" y="6508229"/>
                </a:lnTo>
                <a:lnTo>
                  <a:pt x="2398304" y="6484998"/>
                </a:lnTo>
                <a:lnTo>
                  <a:pt x="2385773" y="6460712"/>
                </a:lnTo>
                <a:lnTo>
                  <a:pt x="2381601" y="6448498"/>
                </a:lnTo>
                <a:lnTo>
                  <a:pt x="2376631" y="6435723"/>
                </a:lnTo>
                <a:lnTo>
                  <a:pt x="2372459" y="6423509"/>
                </a:lnTo>
                <a:lnTo>
                  <a:pt x="2368986" y="6410242"/>
                </a:lnTo>
                <a:lnTo>
                  <a:pt x="2367196" y="6405889"/>
                </a:lnTo>
                <a:lnTo>
                  <a:pt x="2363761" y="6402696"/>
                </a:lnTo>
                <a:lnTo>
                  <a:pt x="2360973" y="6400732"/>
                </a:lnTo>
                <a:lnTo>
                  <a:pt x="2357086" y="6399542"/>
                </a:lnTo>
                <a:lnTo>
                  <a:pt x="2352349" y="6400070"/>
                </a:lnTo>
                <a:lnTo>
                  <a:pt x="2346115" y="6401092"/>
                </a:lnTo>
                <a:lnTo>
                  <a:pt x="2340380" y="6404010"/>
                </a:lnTo>
                <a:lnTo>
                  <a:pt x="2332599" y="6407806"/>
                </a:lnTo>
                <a:lnTo>
                  <a:pt x="2333013" y="6395730"/>
                </a:lnTo>
                <a:lnTo>
                  <a:pt x="2332082" y="6383478"/>
                </a:lnTo>
                <a:lnTo>
                  <a:pt x="2331548" y="6371508"/>
                </a:lnTo>
                <a:lnTo>
                  <a:pt x="2329519" y="6360029"/>
                </a:lnTo>
                <a:lnTo>
                  <a:pt x="2325610" y="6336406"/>
                </a:lnTo>
                <a:lnTo>
                  <a:pt x="2318709" y="6313768"/>
                </a:lnTo>
                <a:lnTo>
                  <a:pt x="2311259" y="6291515"/>
                </a:lnTo>
                <a:lnTo>
                  <a:pt x="2300968" y="6269580"/>
                </a:lnTo>
                <a:lnTo>
                  <a:pt x="2291472" y="6248207"/>
                </a:lnTo>
                <a:lnTo>
                  <a:pt x="2278589" y="6227537"/>
                </a:lnTo>
                <a:lnTo>
                  <a:pt x="2268545" y="6206551"/>
                </a:lnTo>
                <a:lnTo>
                  <a:pt x="2257403" y="6186336"/>
                </a:lnTo>
                <a:lnTo>
                  <a:pt x="2244766" y="6166615"/>
                </a:lnTo>
                <a:lnTo>
                  <a:pt x="2232527" y="6147175"/>
                </a:lnTo>
                <a:lnTo>
                  <a:pt x="2219592" y="6128787"/>
                </a:lnTo>
                <a:lnTo>
                  <a:pt x="2206750" y="6112016"/>
                </a:lnTo>
                <a:lnTo>
                  <a:pt x="2181317" y="6079418"/>
                </a:lnTo>
                <a:lnTo>
                  <a:pt x="2221516" y="6062894"/>
                </a:lnTo>
                <a:lnTo>
                  <a:pt x="2207376" y="6049843"/>
                </a:lnTo>
                <a:lnTo>
                  <a:pt x="2193933" y="6035739"/>
                </a:lnTo>
                <a:lnTo>
                  <a:pt x="2180794" y="6020300"/>
                </a:lnTo>
                <a:lnTo>
                  <a:pt x="2168901" y="6003422"/>
                </a:lnTo>
                <a:lnTo>
                  <a:pt x="2159202" y="5984997"/>
                </a:lnTo>
                <a:lnTo>
                  <a:pt x="2150302" y="5967135"/>
                </a:lnTo>
                <a:lnTo>
                  <a:pt x="2143197" y="5947445"/>
                </a:lnTo>
                <a:lnTo>
                  <a:pt x="2137190" y="5926982"/>
                </a:lnTo>
                <a:lnTo>
                  <a:pt x="2133079" y="5906307"/>
                </a:lnTo>
                <a:lnTo>
                  <a:pt x="2128968" y="5885633"/>
                </a:lnTo>
                <a:lnTo>
                  <a:pt x="2125005" y="5864292"/>
                </a:lnTo>
                <a:lnTo>
                  <a:pt x="2123187" y="5843685"/>
                </a:lnTo>
                <a:lnTo>
                  <a:pt x="2122067" y="5822026"/>
                </a:lnTo>
                <a:lnTo>
                  <a:pt x="2121593" y="5801595"/>
                </a:lnTo>
                <a:lnTo>
                  <a:pt x="2121669" y="5780778"/>
                </a:lnTo>
                <a:lnTo>
                  <a:pt x="2122791" y="5761469"/>
                </a:lnTo>
                <a:lnTo>
                  <a:pt x="2119649" y="5763121"/>
                </a:lnTo>
                <a:lnTo>
                  <a:pt x="2117453" y="5764667"/>
                </a:lnTo>
                <a:lnTo>
                  <a:pt x="2115656" y="5766494"/>
                </a:lnTo>
                <a:lnTo>
                  <a:pt x="2115603" y="5768775"/>
                </a:lnTo>
                <a:lnTo>
                  <a:pt x="2114701" y="5772777"/>
                </a:lnTo>
                <a:lnTo>
                  <a:pt x="2114047" y="5777728"/>
                </a:lnTo>
                <a:lnTo>
                  <a:pt x="2109221" y="5770464"/>
                </a:lnTo>
                <a:lnTo>
                  <a:pt x="2106041" y="5762040"/>
                </a:lnTo>
                <a:lnTo>
                  <a:pt x="2103561" y="5752565"/>
                </a:lnTo>
                <a:lnTo>
                  <a:pt x="2101629" y="5742700"/>
                </a:lnTo>
                <a:lnTo>
                  <a:pt x="2099562" y="5721146"/>
                </a:lnTo>
                <a:lnTo>
                  <a:pt x="2098043" y="5699207"/>
                </a:lnTo>
                <a:lnTo>
                  <a:pt x="2097358" y="5687904"/>
                </a:lnTo>
                <a:lnTo>
                  <a:pt x="2094082" y="5677865"/>
                </a:lnTo>
                <a:lnTo>
                  <a:pt x="2090955" y="5667160"/>
                </a:lnTo>
                <a:lnTo>
                  <a:pt x="2085481" y="5658669"/>
                </a:lnTo>
                <a:lnTo>
                  <a:pt x="2079611" y="5649895"/>
                </a:lnTo>
                <a:lnTo>
                  <a:pt x="2075377" y="5646142"/>
                </a:lnTo>
                <a:lnTo>
                  <a:pt x="2071145" y="5642388"/>
                </a:lnTo>
                <a:lnTo>
                  <a:pt x="2066214" y="5639688"/>
                </a:lnTo>
                <a:lnTo>
                  <a:pt x="2060883" y="5636707"/>
                </a:lnTo>
                <a:lnTo>
                  <a:pt x="2054456" y="5634499"/>
                </a:lnTo>
                <a:lnTo>
                  <a:pt x="2048027" y="5632292"/>
                </a:lnTo>
                <a:lnTo>
                  <a:pt x="2052020" y="5628919"/>
                </a:lnTo>
                <a:lnTo>
                  <a:pt x="2055861" y="5626214"/>
                </a:lnTo>
                <a:lnTo>
                  <a:pt x="2059005" y="5624562"/>
                </a:lnTo>
                <a:lnTo>
                  <a:pt x="2061998" y="5623577"/>
                </a:lnTo>
                <a:lnTo>
                  <a:pt x="2069823" y="5623677"/>
                </a:lnTo>
                <a:lnTo>
                  <a:pt x="2078198" y="5623391"/>
                </a:lnTo>
                <a:lnTo>
                  <a:pt x="2065921" y="5593876"/>
                </a:lnTo>
                <a:lnTo>
                  <a:pt x="2053700" y="5562077"/>
                </a:lnTo>
                <a:lnTo>
                  <a:pt x="2042424" y="5530173"/>
                </a:lnTo>
                <a:lnTo>
                  <a:pt x="2036860" y="5513887"/>
                </a:lnTo>
                <a:lnTo>
                  <a:pt x="2032643" y="5497777"/>
                </a:lnTo>
                <a:lnTo>
                  <a:pt x="2029371" y="5481561"/>
                </a:lnTo>
                <a:lnTo>
                  <a:pt x="2026501" y="5465623"/>
                </a:lnTo>
                <a:lnTo>
                  <a:pt x="2024577" y="5449582"/>
                </a:lnTo>
                <a:lnTo>
                  <a:pt x="2023698" y="5435050"/>
                </a:lnTo>
                <a:lnTo>
                  <a:pt x="2024315" y="5420024"/>
                </a:lnTo>
                <a:lnTo>
                  <a:pt x="2026526" y="5406120"/>
                </a:lnTo>
                <a:lnTo>
                  <a:pt x="2029931" y="5393059"/>
                </a:lnTo>
                <a:lnTo>
                  <a:pt x="2032628" y="5387230"/>
                </a:lnTo>
                <a:lnTo>
                  <a:pt x="2035478" y="5380735"/>
                </a:lnTo>
                <a:lnTo>
                  <a:pt x="2034487" y="5376943"/>
                </a:lnTo>
                <a:lnTo>
                  <a:pt x="2032646" y="5374873"/>
                </a:lnTo>
                <a:lnTo>
                  <a:pt x="2031051" y="5373750"/>
                </a:lnTo>
                <a:lnTo>
                  <a:pt x="2028607" y="5374349"/>
                </a:lnTo>
                <a:lnTo>
                  <a:pt x="2025617" y="5375334"/>
                </a:lnTo>
                <a:lnTo>
                  <a:pt x="2023023" y="5376599"/>
                </a:lnTo>
                <a:lnTo>
                  <a:pt x="2017534" y="5380464"/>
                </a:lnTo>
                <a:lnTo>
                  <a:pt x="2011897" y="5384996"/>
                </a:lnTo>
                <a:lnTo>
                  <a:pt x="2009700" y="5386543"/>
                </a:lnTo>
                <a:lnTo>
                  <a:pt x="2007107" y="5387807"/>
                </a:lnTo>
                <a:lnTo>
                  <a:pt x="2006160" y="5387913"/>
                </a:lnTo>
                <a:lnTo>
                  <a:pt x="2004566" y="5386791"/>
                </a:lnTo>
                <a:lnTo>
                  <a:pt x="2003521" y="5385282"/>
                </a:lnTo>
                <a:lnTo>
                  <a:pt x="2003724" y="5382333"/>
                </a:lnTo>
                <a:lnTo>
                  <a:pt x="2005935" y="5368430"/>
                </a:lnTo>
                <a:lnTo>
                  <a:pt x="2006897" y="5355967"/>
                </a:lnTo>
                <a:lnTo>
                  <a:pt x="2008560" y="5342450"/>
                </a:lnTo>
                <a:lnTo>
                  <a:pt x="2008725" y="5329427"/>
                </a:lnTo>
                <a:lnTo>
                  <a:pt x="2007944" y="5316507"/>
                </a:lnTo>
                <a:lnTo>
                  <a:pt x="2006762" y="5303309"/>
                </a:lnTo>
                <a:lnTo>
                  <a:pt x="2005582" y="5290110"/>
                </a:lnTo>
                <a:lnTo>
                  <a:pt x="2003306" y="5277684"/>
                </a:lnTo>
                <a:lnTo>
                  <a:pt x="2000381" y="5264030"/>
                </a:lnTo>
                <a:lnTo>
                  <a:pt x="1997307" y="5251043"/>
                </a:lnTo>
                <a:lnTo>
                  <a:pt x="1989413" y="5224613"/>
                </a:lnTo>
                <a:lnTo>
                  <a:pt x="1978430" y="5197554"/>
                </a:lnTo>
                <a:lnTo>
                  <a:pt x="1964605" y="5170812"/>
                </a:lnTo>
                <a:lnTo>
                  <a:pt x="1964696" y="5178605"/>
                </a:lnTo>
                <a:lnTo>
                  <a:pt x="1964636" y="5187065"/>
                </a:lnTo>
                <a:lnTo>
                  <a:pt x="1962868" y="5205146"/>
                </a:lnTo>
                <a:lnTo>
                  <a:pt x="1958506" y="5224492"/>
                </a:lnTo>
                <a:lnTo>
                  <a:pt x="1954395" y="5244785"/>
                </a:lnTo>
                <a:lnTo>
                  <a:pt x="1943027" y="5287024"/>
                </a:lnTo>
                <a:lnTo>
                  <a:pt x="1930808" y="5330984"/>
                </a:lnTo>
                <a:lnTo>
                  <a:pt x="1926943" y="5352225"/>
                </a:lnTo>
                <a:lnTo>
                  <a:pt x="1924276" y="5374307"/>
                </a:lnTo>
                <a:lnTo>
                  <a:pt x="1923253" y="5395231"/>
                </a:lnTo>
                <a:lnTo>
                  <a:pt x="1922929" y="5415101"/>
                </a:lnTo>
                <a:lnTo>
                  <a:pt x="1924310" y="5425351"/>
                </a:lnTo>
                <a:lnTo>
                  <a:pt x="1925844" y="5434934"/>
                </a:lnTo>
                <a:lnTo>
                  <a:pt x="1928477" y="5443743"/>
                </a:lnTo>
                <a:lnTo>
                  <a:pt x="1931505" y="5452834"/>
                </a:lnTo>
                <a:lnTo>
                  <a:pt x="1935084" y="5461538"/>
                </a:lnTo>
                <a:lnTo>
                  <a:pt x="1938662" y="5470242"/>
                </a:lnTo>
                <a:lnTo>
                  <a:pt x="1944285" y="5478068"/>
                </a:lnTo>
                <a:lnTo>
                  <a:pt x="1950059" y="5485225"/>
                </a:lnTo>
                <a:lnTo>
                  <a:pt x="1944518" y="5491371"/>
                </a:lnTo>
                <a:lnTo>
                  <a:pt x="1939030" y="5495236"/>
                </a:lnTo>
                <a:lnTo>
                  <a:pt x="1934242" y="5498049"/>
                </a:lnTo>
                <a:lnTo>
                  <a:pt x="1929904" y="5498857"/>
                </a:lnTo>
                <a:lnTo>
                  <a:pt x="1925466" y="5498053"/>
                </a:lnTo>
                <a:lnTo>
                  <a:pt x="1921581" y="5496863"/>
                </a:lnTo>
                <a:lnTo>
                  <a:pt x="1918393" y="5494618"/>
                </a:lnTo>
                <a:lnTo>
                  <a:pt x="1914808" y="5492093"/>
                </a:lnTo>
                <a:lnTo>
                  <a:pt x="1907636" y="5487042"/>
                </a:lnTo>
                <a:lnTo>
                  <a:pt x="1902555" y="5485008"/>
                </a:lnTo>
                <a:lnTo>
                  <a:pt x="1898419" y="5482869"/>
                </a:lnTo>
                <a:lnTo>
                  <a:pt x="1893736" y="5481118"/>
                </a:lnTo>
                <a:lnTo>
                  <a:pt x="1888750" y="5480699"/>
                </a:lnTo>
                <a:lnTo>
                  <a:pt x="1882518" y="5481721"/>
                </a:lnTo>
                <a:lnTo>
                  <a:pt x="1876534" y="5483691"/>
                </a:lnTo>
                <a:lnTo>
                  <a:pt x="1878518" y="5491272"/>
                </a:lnTo>
                <a:lnTo>
                  <a:pt x="1881450" y="5498748"/>
                </a:lnTo>
                <a:lnTo>
                  <a:pt x="1888960" y="5512539"/>
                </a:lnTo>
                <a:lnTo>
                  <a:pt x="1896868" y="5526613"/>
                </a:lnTo>
                <a:lnTo>
                  <a:pt x="1906971" y="5539139"/>
                </a:lnTo>
                <a:lnTo>
                  <a:pt x="1928523" y="5564367"/>
                </a:lnTo>
                <a:lnTo>
                  <a:pt x="1939178" y="5576506"/>
                </a:lnTo>
                <a:lnTo>
                  <a:pt x="1950079" y="5589594"/>
                </a:lnTo>
                <a:lnTo>
                  <a:pt x="1959635" y="5602507"/>
                </a:lnTo>
                <a:lnTo>
                  <a:pt x="1967142" y="5616299"/>
                </a:lnTo>
                <a:lnTo>
                  <a:pt x="1973954" y="5631144"/>
                </a:lnTo>
                <a:lnTo>
                  <a:pt x="1976638" y="5637672"/>
                </a:lnTo>
                <a:lnTo>
                  <a:pt x="1977525" y="5646026"/>
                </a:lnTo>
                <a:lnTo>
                  <a:pt x="1978961" y="5653994"/>
                </a:lnTo>
                <a:lnTo>
                  <a:pt x="1978901" y="5662454"/>
                </a:lnTo>
                <a:lnTo>
                  <a:pt x="1979787" y="5670810"/>
                </a:lnTo>
                <a:lnTo>
                  <a:pt x="1977832" y="5679482"/>
                </a:lnTo>
                <a:lnTo>
                  <a:pt x="1975728" y="5688820"/>
                </a:lnTo>
                <a:lnTo>
                  <a:pt x="1973074" y="5698547"/>
                </a:lnTo>
                <a:lnTo>
                  <a:pt x="1969473" y="5708379"/>
                </a:lnTo>
                <a:lnTo>
                  <a:pt x="1963827" y="5719089"/>
                </a:lnTo>
                <a:lnTo>
                  <a:pt x="1964195" y="5703115"/>
                </a:lnTo>
                <a:lnTo>
                  <a:pt x="1964067" y="5685248"/>
                </a:lnTo>
                <a:lnTo>
                  <a:pt x="1962232" y="5676999"/>
                </a:lnTo>
                <a:lnTo>
                  <a:pt x="1961495" y="5667978"/>
                </a:lnTo>
                <a:lnTo>
                  <a:pt x="1958316" y="5659554"/>
                </a:lnTo>
                <a:lnTo>
                  <a:pt x="1955933" y="5651691"/>
                </a:lnTo>
                <a:lnTo>
                  <a:pt x="1951506" y="5644708"/>
                </a:lnTo>
                <a:lnTo>
                  <a:pt x="1946679" y="5637445"/>
                </a:lnTo>
                <a:lnTo>
                  <a:pt x="1941553" y="5631515"/>
                </a:lnTo>
                <a:lnTo>
                  <a:pt x="1934780" y="5626745"/>
                </a:lnTo>
                <a:lnTo>
                  <a:pt x="1926906" y="5622747"/>
                </a:lnTo>
                <a:lnTo>
                  <a:pt x="1918338" y="5619803"/>
                </a:lnTo>
                <a:lnTo>
                  <a:pt x="1909068" y="5617914"/>
                </a:lnTo>
                <a:lnTo>
                  <a:pt x="1904482" y="5617777"/>
                </a:lnTo>
                <a:lnTo>
                  <a:pt x="1898948" y="5617745"/>
                </a:lnTo>
                <a:lnTo>
                  <a:pt x="1903941" y="5611985"/>
                </a:lnTo>
                <a:lnTo>
                  <a:pt x="1906091" y="5606541"/>
                </a:lnTo>
                <a:lnTo>
                  <a:pt x="1907293" y="5601204"/>
                </a:lnTo>
                <a:lnTo>
                  <a:pt x="1908498" y="5595868"/>
                </a:lnTo>
                <a:lnTo>
                  <a:pt x="1907656" y="5591409"/>
                </a:lnTo>
                <a:lnTo>
                  <a:pt x="1906814" y="5586952"/>
                </a:lnTo>
                <a:lnTo>
                  <a:pt x="1903386" y="5577581"/>
                </a:lnTo>
                <a:lnTo>
                  <a:pt x="1898612" y="5568036"/>
                </a:lnTo>
                <a:lnTo>
                  <a:pt x="1895333" y="5557997"/>
                </a:lnTo>
                <a:lnTo>
                  <a:pt x="1893297" y="5552698"/>
                </a:lnTo>
                <a:lnTo>
                  <a:pt x="1891658" y="5547678"/>
                </a:lnTo>
                <a:lnTo>
                  <a:pt x="1891268" y="5541220"/>
                </a:lnTo>
                <a:lnTo>
                  <a:pt x="1892073" y="5535602"/>
                </a:lnTo>
                <a:lnTo>
                  <a:pt x="1880344" y="5546667"/>
                </a:lnTo>
                <a:lnTo>
                  <a:pt x="1876599" y="5550988"/>
                </a:lnTo>
                <a:lnTo>
                  <a:pt x="1872706" y="5555975"/>
                </a:lnTo>
                <a:lnTo>
                  <a:pt x="1869758" y="5560857"/>
                </a:lnTo>
                <a:lnTo>
                  <a:pt x="1868058" y="5564297"/>
                </a:lnTo>
                <a:lnTo>
                  <a:pt x="1865156" y="5573076"/>
                </a:lnTo>
                <a:lnTo>
                  <a:pt x="1864998" y="5579922"/>
                </a:lnTo>
                <a:lnTo>
                  <a:pt x="1865789" y="5586661"/>
                </a:lnTo>
                <a:lnTo>
                  <a:pt x="1868473" y="5593188"/>
                </a:lnTo>
                <a:lnTo>
                  <a:pt x="1871006" y="5600385"/>
                </a:lnTo>
                <a:lnTo>
                  <a:pt x="1877568" y="5614283"/>
                </a:lnTo>
                <a:lnTo>
                  <a:pt x="1880500" y="5621758"/>
                </a:lnTo>
                <a:lnTo>
                  <a:pt x="1882333" y="5630007"/>
                </a:lnTo>
                <a:lnTo>
                  <a:pt x="1882522" y="5639414"/>
                </a:lnTo>
                <a:lnTo>
                  <a:pt x="1882011" y="5649876"/>
                </a:lnTo>
                <a:lnTo>
                  <a:pt x="1879453" y="5661218"/>
                </a:lnTo>
                <a:lnTo>
                  <a:pt x="1876605" y="5667714"/>
                </a:lnTo>
                <a:lnTo>
                  <a:pt x="1872409" y="5674035"/>
                </a:lnTo>
                <a:lnTo>
                  <a:pt x="1852562" y="5680155"/>
                </a:lnTo>
                <a:lnTo>
                  <a:pt x="1847179" y="5679456"/>
                </a:lnTo>
                <a:lnTo>
                  <a:pt x="1845985" y="5678615"/>
                </a:lnTo>
                <a:lnTo>
                  <a:pt x="1845586" y="5678334"/>
                </a:lnTo>
                <a:lnTo>
                  <a:pt x="1845735" y="5677667"/>
                </a:lnTo>
                <a:lnTo>
                  <a:pt x="1846283" y="5677281"/>
                </a:lnTo>
                <a:lnTo>
                  <a:pt x="1849975" y="5675242"/>
                </a:lnTo>
                <a:lnTo>
                  <a:pt x="1854766" y="5672431"/>
                </a:lnTo>
                <a:lnTo>
                  <a:pt x="1860200" y="5670848"/>
                </a:lnTo>
                <a:lnTo>
                  <a:pt x="1872018" y="5667576"/>
                </a:lnTo>
                <a:lnTo>
                  <a:pt x="1864659" y="5653117"/>
                </a:lnTo>
                <a:lnTo>
                  <a:pt x="1857600" y="5637323"/>
                </a:lnTo>
                <a:lnTo>
                  <a:pt x="1851638" y="5620758"/>
                </a:lnTo>
                <a:lnTo>
                  <a:pt x="1845581" y="5602577"/>
                </a:lnTo>
                <a:lnTo>
                  <a:pt x="1832515" y="5566321"/>
                </a:lnTo>
                <a:lnTo>
                  <a:pt x="1825808" y="5546912"/>
                </a:lnTo>
                <a:lnTo>
                  <a:pt x="1817759" y="5527328"/>
                </a:lnTo>
                <a:lnTo>
                  <a:pt x="1813668" y="5529086"/>
                </a:lnTo>
                <a:lnTo>
                  <a:pt x="1809827" y="5531790"/>
                </a:lnTo>
                <a:lnTo>
                  <a:pt x="1803489" y="5537376"/>
                </a:lnTo>
                <a:lnTo>
                  <a:pt x="1798894" y="5543418"/>
                </a:lnTo>
                <a:lnTo>
                  <a:pt x="1795099" y="5550020"/>
                </a:lnTo>
                <a:lnTo>
                  <a:pt x="1792098" y="5557183"/>
                </a:lnTo>
                <a:lnTo>
                  <a:pt x="1791393" y="5564415"/>
                </a:lnTo>
                <a:lnTo>
                  <a:pt x="1790684" y="5571648"/>
                </a:lnTo>
                <a:lnTo>
                  <a:pt x="1791323" y="5579055"/>
                </a:lnTo>
                <a:lnTo>
                  <a:pt x="1792760" y="5587022"/>
                </a:lnTo>
                <a:lnTo>
                  <a:pt x="1795293" y="5594217"/>
                </a:lnTo>
                <a:lnTo>
                  <a:pt x="1797277" y="5601799"/>
                </a:lnTo>
                <a:lnTo>
                  <a:pt x="1800757" y="5608888"/>
                </a:lnTo>
                <a:lnTo>
                  <a:pt x="1808419" y="5622013"/>
                </a:lnTo>
                <a:lnTo>
                  <a:pt x="1816380" y="5633803"/>
                </a:lnTo>
                <a:lnTo>
                  <a:pt x="1811793" y="5633666"/>
                </a:lnTo>
                <a:lnTo>
                  <a:pt x="1808306" y="5632754"/>
                </a:lnTo>
                <a:lnTo>
                  <a:pt x="1800531" y="5630373"/>
                </a:lnTo>
                <a:lnTo>
                  <a:pt x="1797044" y="5629462"/>
                </a:lnTo>
                <a:lnTo>
                  <a:pt x="1793707" y="5627884"/>
                </a:lnTo>
                <a:lnTo>
                  <a:pt x="1789518" y="5628028"/>
                </a:lnTo>
                <a:lnTo>
                  <a:pt x="1783985" y="5627996"/>
                </a:lnTo>
                <a:lnTo>
                  <a:pt x="1783977" y="5634174"/>
                </a:lnTo>
                <a:lnTo>
                  <a:pt x="1783721" y="5639406"/>
                </a:lnTo>
                <a:lnTo>
                  <a:pt x="1784715" y="5643196"/>
                </a:lnTo>
                <a:lnTo>
                  <a:pt x="1787353" y="5645827"/>
                </a:lnTo>
                <a:lnTo>
                  <a:pt x="1789991" y="5648459"/>
                </a:lnTo>
                <a:lnTo>
                  <a:pt x="1793727" y="5650317"/>
                </a:lnTo>
                <a:lnTo>
                  <a:pt x="1800953" y="5653086"/>
                </a:lnTo>
                <a:lnTo>
                  <a:pt x="1808725" y="5655468"/>
                </a:lnTo>
                <a:lnTo>
                  <a:pt x="1812462" y="5657326"/>
                </a:lnTo>
                <a:lnTo>
                  <a:pt x="1815252" y="5659291"/>
                </a:lnTo>
                <a:lnTo>
                  <a:pt x="1817889" y="5661922"/>
                </a:lnTo>
                <a:lnTo>
                  <a:pt x="1819431" y="5665326"/>
                </a:lnTo>
                <a:lnTo>
                  <a:pt x="1820423" y="5669117"/>
                </a:lnTo>
                <a:lnTo>
                  <a:pt x="1820415" y="5675295"/>
                </a:lnTo>
                <a:lnTo>
                  <a:pt x="1814635" y="5674316"/>
                </a:lnTo>
                <a:lnTo>
                  <a:pt x="1808702" y="5674004"/>
                </a:lnTo>
                <a:lnTo>
                  <a:pt x="1803072" y="5672357"/>
                </a:lnTo>
                <a:lnTo>
                  <a:pt x="1798389" y="5670604"/>
                </a:lnTo>
                <a:lnTo>
                  <a:pt x="1789569" y="5666714"/>
                </a:lnTo>
                <a:lnTo>
                  <a:pt x="1781600" y="5661102"/>
                </a:lnTo>
                <a:lnTo>
                  <a:pt x="1775279" y="5654330"/>
                </a:lnTo>
                <a:lnTo>
                  <a:pt x="1770204" y="5646118"/>
                </a:lnTo>
                <a:lnTo>
                  <a:pt x="1766226" y="5637134"/>
                </a:lnTo>
                <a:lnTo>
                  <a:pt x="1763101" y="5626429"/>
                </a:lnTo>
                <a:lnTo>
                  <a:pt x="1760701" y="5630924"/>
                </a:lnTo>
                <a:lnTo>
                  <a:pt x="1757905" y="5635139"/>
                </a:lnTo>
                <a:lnTo>
                  <a:pt x="1755154" y="5643249"/>
                </a:lnTo>
                <a:lnTo>
                  <a:pt x="1754297" y="5651148"/>
                </a:lnTo>
                <a:lnTo>
                  <a:pt x="1755085" y="5657889"/>
                </a:lnTo>
                <a:lnTo>
                  <a:pt x="1757221" y="5664803"/>
                </a:lnTo>
                <a:lnTo>
                  <a:pt x="1761950" y="5670452"/>
                </a:lnTo>
                <a:lnTo>
                  <a:pt x="1771902" y="5683645"/>
                </a:lnTo>
                <a:lnTo>
                  <a:pt x="1782254" y="5697120"/>
                </a:lnTo>
                <a:lnTo>
                  <a:pt x="1786532" y="5704770"/>
                </a:lnTo>
                <a:lnTo>
                  <a:pt x="1791756" y="5712314"/>
                </a:lnTo>
                <a:lnTo>
                  <a:pt x="1795334" y="5721018"/>
                </a:lnTo>
                <a:lnTo>
                  <a:pt x="1798216" y="5730775"/>
                </a:lnTo>
                <a:lnTo>
                  <a:pt x="1798500" y="5741799"/>
                </a:lnTo>
                <a:lnTo>
                  <a:pt x="1797686" y="5753595"/>
                </a:lnTo>
                <a:lnTo>
                  <a:pt x="1790455" y="5757004"/>
                </a:lnTo>
                <a:lnTo>
                  <a:pt x="1785214" y="5761817"/>
                </a:lnTo>
                <a:lnTo>
                  <a:pt x="1779576" y="5766349"/>
                </a:lnTo>
                <a:lnTo>
                  <a:pt x="1775682" y="5771335"/>
                </a:lnTo>
                <a:lnTo>
                  <a:pt x="1772337" y="5775937"/>
                </a:lnTo>
                <a:lnTo>
                  <a:pt x="1770735" y="5780994"/>
                </a:lnTo>
                <a:lnTo>
                  <a:pt x="1769135" y="5786049"/>
                </a:lnTo>
                <a:lnTo>
                  <a:pt x="1767932" y="5791386"/>
                </a:lnTo>
                <a:lnTo>
                  <a:pt x="1768074" y="5796897"/>
                </a:lnTo>
                <a:lnTo>
                  <a:pt x="1768764" y="5802022"/>
                </a:lnTo>
                <a:lnTo>
                  <a:pt x="1771344" y="5813113"/>
                </a:lnTo>
                <a:lnTo>
                  <a:pt x="1774621" y="5823153"/>
                </a:lnTo>
                <a:lnTo>
                  <a:pt x="1779791" y="5832979"/>
                </a:lnTo>
                <a:lnTo>
                  <a:pt x="1766079" y="5836463"/>
                </a:lnTo>
                <a:lnTo>
                  <a:pt x="1760795" y="5837378"/>
                </a:lnTo>
                <a:lnTo>
                  <a:pt x="1755510" y="5838294"/>
                </a:lnTo>
                <a:lnTo>
                  <a:pt x="1751720" y="5838719"/>
                </a:lnTo>
                <a:lnTo>
                  <a:pt x="1748632" y="5838088"/>
                </a:lnTo>
                <a:lnTo>
                  <a:pt x="1744595" y="5837564"/>
                </a:lnTo>
                <a:lnTo>
                  <a:pt x="1742602" y="5836162"/>
                </a:lnTo>
                <a:lnTo>
                  <a:pt x="1741008" y="5835039"/>
                </a:lnTo>
                <a:lnTo>
                  <a:pt x="1739016" y="5833636"/>
                </a:lnTo>
                <a:lnTo>
                  <a:pt x="1737228" y="5829283"/>
                </a:lnTo>
                <a:lnTo>
                  <a:pt x="1738030" y="5823666"/>
                </a:lnTo>
                <a:lnTo>
                  <a:pt x="1739234" y="5818330"/>
                </a:lnTo>
                <a:lnTo>
                  <a:pt x="1742632" y="5811447"/>
                </a:lnTo>
                <a:lnTo>
                  <a:pt x="1746030" y="5804565"/>
                </a:lnTo>
                <a:lnTo>
                  <a:pt x="1754174" y="5790973"/>
                </a:lnTo>
                <a:lnTo>
                  <a:pt x="1768307" y="5769235"/>
                </a:lnTo>
                <a:lnTo>
                  <a:pt x="1764278" y="5762532"/>
                </a:lnTo>
                <a:lnTo>
                  <a:pt x="1760098" y="5756496"/>
                </a:lnTo>
                <a:lnTo>
                  <a:pt x="1756865" y="5750355"/>
                </a:lnTo>
                <a:lnTo>
                  <a:pt x="1755527" y="5744001"/>
                </a:lnTo>
                <a:lnTo>
                  <a:pt x="1753099" y="5732242"/>
                </a:lnTo>
                <a:lnTo>
                  <a:pt x="1752964" y="5720552"/>
                </a:lnTo>
                <a:lnTo>
                  <a:pt x="1751483" y="5708688"/>
                </a:lnTo>
                <a:lnTo>
                  <a:pt x="1751100" y="5696050"/>
                </a:lnTo>
                <a:lnTo>
                  <a:pt x="1749672" y="5681903"/>
                </a:lnTo>
                <a:lnTo>
                  <a:pt x="1745702" y="5666740"/>
                </a:lnTo>
                <a:lnTo>
                  <a:pt x="1744808" y="5664564"/>
                </a:lnTo>
                <a:lnTo>
                  <a:pt x="1743214" y="5663442"/>
                </a:lnTo>
                <a:lnTo>
                  <a:pt x="1741719" y="5663934"/>
                </a:lnTo>
                <a:lnTo>
                  <a:pt x="1740221" y="5664427"/>
                </a:lnTo>
                <a:lnTo>
                  <a:pt x="1738575" y="5665587"/>
                </a:lnTo>
                <a:lnTo>
                  <a:pt x="1736930" y="5666746"/>
                </a:lnTo>
                <a:lnTo>
                  <a:pt x="1735531" y="5668853"/>
                </a:lnTo>
                <a:lnTo>
                  <a:pt x="1735380" y="5669520"/>
                </a:lnTo>
                <a:lnTo>
                  <a:pt x="1734945" y="5659165"/>
                </a:lnTo>
                <a:lnTo>
                  <a:pt x="1734908" y="5649089"/>
                </a:lnTo>
                <a:lnTo>
                  <a:pt x="1737412" y="5640031"/>
                </a:lnTo>
                <a:lnTo>
                  <a:pt x="1740960" y="5632481"/>
                </a:lnTo>
                <a:lnTo>
                  <a:pt x="1744907" y="5625211"/>
                </a:lnTo>
                <a:lnTo>
                  <a:pt x="1748305" y="5618329"/>
                </a:lnTo>
                <a:lnTo>
                  <a:pt x="1757244" y="5605300"/>
                </a:lnTo>
                <a:lnTo>
                  <a:pt x="1761190" y="5598030"/>
                </a:lnTo>
                <a:lnTo>
                  <a:pt x="1764192" y="5590866"/>
                </a:lnTo>
                <a:lnTo>
                  <a:pt x="1767093" y="5582089"/>
                </a:lnTo>
                <a:lnTo>
                  <a:pt x="1767852" y="5572575"/>
                </a:lnTo>
                <a:lnTo>
                  <a:pt x="1767267" y="5562885"/>
                </a:lnTo>
                <a:lnTo>
                  <a:pt x="1764839" y="5551126"/>
                </a:lnTo>
                <a:lnTo>
                  <a:pt x="1760419" y="5537965"/>
                </a:lnTo>
                <a:lnTo>
                  <a:pt x="1754306" y="5522066"/>
                </a:lnTo>
                <a:lnTo>
                  <a:pt x="1745526" y="5528249"/>
                </a:lnTo>
                <a:lnTo>
                  <a:pt x="1739586" y="5534116"/>
                </a:lnTo>
                <a:lnTo>
                  <a:pt x="1734993" y="5540157"/>
                </a:lnTo>
                <a:lnTo>
                  <a:pt x="1730947" y="5545811"/>
                </a:lnTo>
                <a:lnTo>
                  <a:pt x="1729196" y="5551535"/>
                </a:lnTo>
                <a:lnTo>
                  <a:pt x="1728790" y="5557433"/>
                </a:lnTo>
                <a:lnTo>
                  <a:pt x="1727436" y="5563437"/>
                </a:lnTo>
                <a:lnTo>
                  <a:pt x="1727579" y="5568949"/>
                </a:lnTo>
                <a:lnTo>
                  <a:pt x="1727964" y="5581585"/>
                </a:lnTo>
                <a:lnTo>
                  <a:pt x="1728744" y="5594505"/>
                </a:lnTo>
                <a:lnTo>
                  <a:pt x="1728586" y="5601349"/>
                </a:lnTo>
                <a:lnTo>
                  <a:pt x="1726534" y="5608407"/>
                </a:lnTo>
                <a:lnTo>
                  <a:pt x="1724880" y="5615745"/>
                </a:lnTo>
                <a:lnTo>
                  <a:pt x="1720782" y="5623682"/>
                </a:lnTo>
                <a:lnTo>
                  <a:pt x="1715693" y="5627827"/>
                </a:lnTo>
                <a:lnTo>
                  <a:pt x="1709805" y="5631412"/>
                </a:lnTo>
                <a:lnTo>
                  <a:pt x="1696289" y="5638125"/>
                </a:lnTo>
                <a:lnTo>
                  <a:pt x="1681975" y="5644277"/>
                </a:lnTo>
                <a:lnTo>
                  <a:pt x="1676088" y="5647861"/>
                </a:lnTo>
                <a:lnTo>
                  <a:pt x="1670998" y="5652007"/>
                </a:lnTo>
                <a:lnTo>
                  <a:pt x="1670441" y="5658572"/>
                </a:lnTo>
                <a:lnTo>
                  <a:pt x="1670283" y="5665418"/>
                </a:lnTo>
                <a:lnTo>
                  <a:pt x="1671622" y="5671771"/>
                </a:lnTo>
                <a:lnTo>
                  <a:pt x="1673907" y="5678019"/>
                </a:lnTo>
                <a:lnTo>
                  <a:pt x="1679672" y="5691355"/>
                </a:lnTo>
                <a:lnTo>
                  <a:pt x="1685439" y="5704692"/>
                </a:lnTo>
                <a:lnTo>
                  <a:pt x="1690258" y="5718134"/>
                </a:lnTo>
                <a:lnTo>
                  <a:pt x="1691995" y="5724767"/>
                </a:lnTo>
                <a:lnTo>
                  <a:pt x="1692385" y="5731227"/>
                </a:lnTo>
                <a:lnTo>
                  <a:pt x="1691829" y="5737792"/>
                </a:lnTo>
                <a:lnTo>
                  <a:pt x="1689378" y="5744569"/>
                </a:lnTo>
                <a:lnTo>
                  <a:pt x="1686279" y="5750118"/>
                </a:lnTo>
                <a:lnTo>
                  <a:pt x="1680987" y="5757212"/>
                </a:lnTo>
                <a:lnTo>
                  <a:pt x="1675469" y="5744824"/>
                </a:lnTo>
                <a:lnTo>
                  <a:pt x="1669454" y="5730539"/>
                </a:lnTo>
                <a:lnTo>
                  <a:pt x="1663893" y="5714253"/>
                </a:lnTo>
                <a:lnTo>
                  <a:pt x="1658932" y="5695299"/>
                </a:lnTo>
                <a:lnTo>
                  <a:pt x="1654121" y="5675679"/>
                </a:lnTo>
                <a:lnTo>
                  <a:pt x="1650158" y="5654337"/>
                </a:lnTo>
                <a:lnTo>
                  <a:pt x="1646896" y="5631942"/>
                </a:lnTo>
                <a:lnTo>
                  <a:pt x="1646377" y="5607614"/>
                </a:lnTo>
                <a:lnTo>
                  <a:pt x="1656099" y="5607502"/>
                </a:lnTo>
                <a:lnTo>
                  <a:pt x="1659737" y="5607747"/>
                </a:lnTo>
                <a:lnTo>
                  <a:pt x="1661330" y="5608869"/>
                </a:lnTo>
                <a:lnTo>
                  <a:pt x="1662924" y="5609991"/>
                </a:lnTo>
                <a:lnTo>
                  <a:pt x="1663421" y="5611886"/>
                </a:lnTo>
                <a:lnTo>
                  <a:pt x="1663068" y="5615502"/>
                </a:lnTo>
                <a:lnTo>
                  <a:pt x="1661068" y="5620278"/>
                </a:lnTo>
                <a:lnTo>
                  <a:pt x="1659315" y="5626002"/>
                </a:lnTo>
                <a:lnTo>
                  <a:pt x="1657661" y="5633339"/>
                </a:lnTo>
                <a:lnTo>
                  <a:pt x="1657857" y="5636569"/>
                </a:lnTo>
                <a:lnTo>
                  <a:pt x="1658850" y="5640360"/>
                </a:lnTo>
                <a:lnTo>
                  <a:pt x="1671465" y="5637649"/>
                </a:lnTo>
                <a:lnTo>
                  <a:pt x="1680839" y="5634975"/>
                </a:lnTo>
                <a:lnTo>
                  <a:pt x="1686576" y="5632057"/>
                </a:lnTo>
                <a:lnTo>
                  <a:pt x="1690965" y="5628966"/>
                </a:lnTo>
                <a:lnTo>
                  <a:pt x="1694559" y="5625312"/>
                </a:lnTo>
                <a:lnTo>
                  <a:pt x="1694911" y="5621697"/>
                </a:lnTo>
                <a:lnTo>
                  <a:pt x="1695268" y="5618081"/>
                </a:lnTo>
                <a:lnTo>
                  <a:pt x="1695772" y="5613797"/>
                </a:lnTo>
                <a:lnTo>
                  <a:pt x="1694335" y="5605830"/>
                </a:lnTo>
                <a:lnTo>
                  <a:pt x="1693892" y="5601652"/>
                </a:lnTo>
                <a:lnTo>
                  <a:pt x="1695741" y="5597544"/>
                </a:lnTo>
                <a:lnTo>
                  <a:pt x="1698536" y="5593329"/>
                </a:lnTo>
                <a:lnTo>
                  <a:pt x="1701733" y="5589395"/>
                </a:lnTo>
                <a:lnTo>
                  <a:pt x="1708016" y="5586092"/>
                </a:lnTo>
                <a:lnTo>
                  <a:pt x="1717294" y="5581803"/>
                </a:lnTo>
                <a:lnTo>
                  <a:pt x="1716701" y="5578292"/>
                </a:lnTo>
                <a:lnTo>
                  <a:pt x="1715258" y="5576503"/>
                </a:lnTo>
                <a:lnTo>
                  <a:pt x="1713016" y="5574153"/>
                </a:lnTo>
                <a:lnTo>
                  <a:pt x="1711423" y="5573031"/>
                </a:lnTo>
                <a:lnTo>
                  <a:pt x="1708884" y="5572013"/>
                </a:lnTo>
                <a:lnTo>
                  <a:pt x="1705643" y="5572051"/>
                </a:lnTo>
                <a:lnTo>
                  <a:pt x="1700110" y="5572019"/>
                </a:lnTo>
                <a:lnTo>
                  <a:pt x="1693727" y="5573708"/>
                </a:lnTo>
                <a:lnTo>
                  <a:pt x="1687192" y="5576064"/>
                </a:lnTo>
                <a:lnTo>
                  <a:pt x="1672880" y="5582216"/>
                </a:lnTo>
                <a:lnTo>
                  <a:pt x="1666045" y="5585907"/>
                </a:lnTo>
                <a:lnTo>
                  <a:pt x="1659514" y="5588263"/>
                </a:lnTo>
                <a:lnTo>
                  <a:pt x="1654077" y="5589845"/>
                </a:lnTo>
                <a:lnTo>
                  <a:pt x="1649342" y="5590375"/>
                </a:lnTo>
                <a:lnTo>
                  <a:pt x="1647199" y="5589639"/>
                </a:lnTo>
                <a:lnTo>
                  <a:pt x="1644906" y="5589570"/>
                </a:lnTo>
                <a:lnTo>
                  <a:pt x="1644409" y="5587675"/>
                </a:lnTo>
                <a:lnTo>
                  <a:pt x="1642966" y="5585885"/>
                </a:lnTo>
                <a:lnTo>
                  <a:pt x="1641327" y="5580866"/>
                </a:lnTo>
                <a:lnTo>
                  <a:pt x="1642733" y="5572580"/>
                </a:lnTo>
                <a:lnTo>
                  <a:pt x="1645972" y="5572544"/>
                </a:lnTo>
                <a:lnTo>
                  <a:pt x="1648664" y="5572894"/>
                </a:lnTo>
                <a:lnTo>
                  <a:pt x="1650257" y="5574016"/>
                </a:lnTo>
                <a:lnTo>
                  <a:pt x="1651303" y="5575525"/>
                </a:lnTo>
                <a:lnTo>
                  <a:pt x="1653093" y="5579876"/>
                </a:lnTo>
                <a:lnTo>
                  <a:pt x="1654882" y="5584228"/>
                </a:lnTo>
                <a:lnTo>
                  <a:pt x="1660423" y="5578082"/>
                </a:lnTo>
                <a:lnTo>
                  <a:pt x="1664618" y="5571760"/>
                </a:lnTo>
                <a:lnTo>
                  <a:pt x="1669363" y="5565052"/>
                </a:lnTo>
                <a:lnTo>
                  <a:pt x="1672760" y="5558169"/>
                </a:lnTo>
                <a:lnTo>
                  <a:pt x="1663189" y="5557613"/>
                </a:lnTo>
                <a:lnTo>
                  <a:pt x="1655115" y="5556565"/>
                </a:lnTo>
                <a:lnTo>
                  <a:pt x="1647890" y="5553797"/>
                </a:lnTo>
                <a:lnTo>
                  <a:pt x="1642561" y="5550816"/>
                </a:lnTo>
                <a:lnTo>
                  <a:pt x="1637929" y="5546782"/>
                </a:lnTo>
                <a:lnTo>
                  <a:pt x="1634395" y="5541974"/>
                </a:lnTo>
                <a:lnTo>
                  <a:pt x="1631163" y="5535833"/>
                </a:lnTo>
                <a:lnTo>
                  <a:pt x="1629427" y="5529199"/>
                </a:lnTo>
                <a:lnTo>
                  <a:pt x="1627840" y="5521898"/>
                </a:lnTo>
                <a:lnTo>
                  <a:pt x="1626804" y="5514211"/>
                </a:lnTo>
                <a:lnTo>
                  <a:pt x="1624782" y="5496554"/>
                </a:lnTo>
                <a:lnTo>
                  <a:pt x="1623761" y="5476509"/>
                </a:lnTo>
                <a:lnTo>
                  <a:pt x="1621145" y="5455341"/>
                </a:lnTo>
                <a:lnTo>
                  <a:pt x="1618947" y="5456889"/>
                </a:lnTo>
                <a:lnTo>
                  <a:pt x="1617002" y="5459382"/>
                </a:lnTo>
                <a:lnTo>
                  <a:pt x="1612559" y="5464755"/>
                </a:lnTo>
                <a:lnTo>
                  <a:pt x="1608911" y="5470691"/>
                </a:lnTo>
                <a:lnTo>
                  <a:pt x="1605115" y="5477294"/>
                </a:lnTo>
                <a:lnTo>
                  <a:pt x="1601619" y="5482561"/>
                </a:lnTo>
                <a:lnTo>
                  <a:pt x="1598424" y="5486495"/>
                </a:lnTo>
                <a:lnTo>
                  <a:pt x="1597328" y="5487268"/>
                </a:lnTo>
                <a:lnTo>
                  <a:pt x="1595831" y="5487760"/>
                </a:lnTo>
                <a:lnTo>
                  <a:pt x="1594636" y="5486918"/>
                </a:lnTo>
                <a:lnTo>
                  <a:pt x="1594140" y="5485023"/>
                </a:lnTo>
                <a:lnTo>
                  <a:pt x="1591914" y="5470315"/>
                </a:lnTo>
                <a:lnTo>
                  <a:pt x="1592104" y="5479722"/>
                </a:lnTo>
                <a:lnTo>
                  <a:pt x="1594140" y="5485023"/>
                </a:lnTo>
                <a:lnTo>
                  <a:pt x="1599874" y="5523074"/>
                </a:lnTo>
                <a:lnTo>
                  <a:pt x="1603836" y="5544415"/>
                </a:lnTo>
                <a:lnTo>
                  <a:pt x="1609144" y="5565932"/>
                </a:lnTo>
                <a:lnTo>
                  <a:pt x="1613804" y="5586219"/>
                </a:lnTo>
                <a:lnTo>
                  <a:pt x="1617382" y="5594924"/>
                </a:lnTo>
                <a:lnTo>
                  <a:pt x="1620714" y="5602680"/>
                </a:lnTo>
                <a:lnTo>
                  <a:pt x="1624441" y="5610717"/>
                </a:lnTo>
                <a:lnTo>
                  <a:pt x="1628623" y="5616752"/>
                </a:lnTo>
                <a:lnTo>
                  <a:pt x="1632153" y="5621560"/>
                </a:lnTo>
                <a:lnTo>
                  <a:pt x="1636935" y="5624927"/>
                </a:lnTo>
                <a:lnTo>
                  <a:pt x="1632139" y="5633916"/>
                </a:lnTo>
                <a:lnTo>
                  <a:pt x="1630034" y="5643256"/>
                </a:lnTo>
                <a:lnTo>
                  <a:pt x="1627778" y="5653262"/>
                </a:lnTo>
                <a:lnTo>
                  <a:pt x="1628214" y="5663618"/>
                </a:lnTo>
                <a:lnTo>
                  <a:pt x="1628499" y="5674641"/>
                </a:lnTo>
                <a:lnTo>
                  <a:pt x="1630281" y="5685172"/>
                </a:lnTo>
                <a:lnTo>
                  <a:pt x="1632461" y="5695983"/>
                </a:lnTo>
                <a:lnTo>
                  <a:pt x="1635987" y="5706969"/>
                </a:lnTo>
                <a:lnTo>
                  <a:pt x="1640610" y="5717182"/>
                </a:lnTo>
                <a:lnTo>
                  <a:pt x="1646179" y="5727288"/>
                </a:lnTo>
                <a:lnTo>
                  <a:pt x="1651750" y="5737396"/>
                </a:lnTo>
                <a:lnTo>
                  <a:pt x="1659764" y="5746903"/>
                </a:lnTo>
                <a:lnTo>
                  <a:pt x="1667131" y="5755184"/>
                </a:lnTo>
                <a:lnTo>
                  <a:pt x="1675446" y="5763359"/>
                </a:lnTo>
                <a:lnTo>
                  <a:pt x="1685008" y="5770094"/>
                </a:lnTo>
                <a:lnTo>
                  <a:pt x="1694323" y="5775880"/>
                </a:lnTo>
                <a:lnTo>
                  <a:pt x="1703164" y="5802203"/>
                </a:lnTo>
                <a:lnTo>
                  <a:pt x="1712597" y="5832038"/>
                </a:lnTo>
                <a:lnTo>
                  <a:pt x="1732105" y="5899112"/>
                </a:lnTo>
                <a:lnTo>
                  <a:pt x="1743427" y="5934912"/>
                </a:lnTo>
                <a:lnTo>
                  <a:pt x="1756643" y="5970501"/>
                </a:lnTo>
                <a:lnTo>
                  <a:pt x="1770106" y="6007038"/>
                </a:lnTo>
                <a:lnTo>
                  <a:pt x="1777660" y="6024726"/>
                </a:lnTo>
                <a:lnTo>
                  <a:pt x="1786313" y="6041641"/>
                </a:lnTo>
                <a:lnTo>
                  <a:pt x="1785643" y="6058949"/>
                </a:lnTo>
                <a:lnTo>
                  <a:pt x="1786869" y="6076045"/>
                </a:lnTo>
                <a:lnTo>
                  <a:pt x="1788243" y="6092474"/>
                </a:lnTo>
                <a:lnTo>
                  <a:pt x="1790566" y="6108796"/>
                </a:lnTo>
                <a:lnTo>
                  <a:pt x="1796257" y="6142950"/>
                </a:lnTo>
                <a:lnTo>
                  <a:pt x="1802646" y="6176050"/>
                </a:lnTo>
                <a:lnTo>
                  <a:pt x="1811327" y="6209220"/>
                </a:lnTo>
                <a:lnTo>
                  <a:pt x="1820012" y="6242389"/>
                </a:lnTo>
                <a:lnTo>
                  <a:pt x="1839121" y="6309183"/>
                </a:lnTo>
                <a:lnTo>
                  <a:pt x="1844135" y="6325854"/>
                </a:lnTo>
                <a:lnTo>
                  <a:pt x="1849147" y="6342527"/>
                </a:lnTo>
                <a:lnTo>
                  <a:pt x="1861071" y="6375659"/>
                </a:lnTo>
                <a:lnTo>
                  <a:pt x="1874092" y="6408017"/>
                </a:lnTo>
                <a:lnTo>
                  <a:pt x="1888456" y="6440552"/>
                </a:lnTo>
                <a:lnTo>
                  <a:pt x="1903372" y="6472699"/>
                </a:lnTo>
                <a:lnTo>
                  <a:pt x="1919234" y="6504741"/>
                </a:lnTo>
                <a:lnTo>
                  <a:pt x="1950958" y="6568824"/>
                </a:lnTo>
                <a:lnTo>
                  <a:pt x="1966820" y="6600865"/>
                </a:lnTo>
                <a:lnTo>
                  <a:pt x="1982131" y="6633294"/>
                </a:lnTo>
                <a:lnTo>
                  <a:pt x="1997048" y="6665440"/>
                </a:lnTo>
                <a:lnTo>
                  <a:pt x="2005453" y="6681408"/>
                </a:lnTo>
                <a:lnTo>
                  <a:pt x="2014405" y="6696990"/>
                </a:lnTo>
                <a:lnTo>
                  <a:pt x="2032861" y="6727766"/>
                </a:lnTo>
                <a:lnTo>
                  <a:pt x="2050618" y="6759596"/>
                </a:lnTo>
                <a:lnTo>
                  <a:pt x="2067181" y="6790583"/>
                </a:lnTo>
                <a:lnTo>
                  <a:pt x="2084537" y="6822133"/>
                </a:lnTo>
                <a:lnTo>
                  <a:pt x="2099452" y="6854280"/>
                </a:lnTo>
                <a:lnTo>
                  <a:pt x="2101178" y="6857999"/>
                </a:lnTo>
                <a:lnTo>
                  <a:pt x="576058" y="6857999"/>
                </a:lnTo>
                <a:lnTo>
                  <a:pt x="560105" y="6829987"/>
                </a:lnTo>
                <a:lnTo>
                  <a:pt x="549708" y="6812615"/>
                </a:lnTo>
                <a:lnTo>
                  <a:pt x="538365" y="6795350"/>
                </a:lnTo>
                <a:lnTo>
                  <a:pt x="525922" y="6778859"/>
                </a:lnTo>
                <a:lnTo>
                  <a:pt x="513481" y="6762367"/>
                </a:lnTo>
                <a:lnTo>
                  <a:pt x="498447" y="6747139"/>
                </a:lnTo>
                <a:lnTo>
                  <a:pt x="483411" y="6731913"/>
                </a:lnTo>
                <a:lnTo>
                  <a:pt x="480816" y="6733179"/>
                </a:lnTo>
                <a:lnTo>
                  <a:pt x="479570" y="6734618"/>
                </a:lnTo>
                <a:lnTo>
                  <a:pt x="477373" y="6736165"/>
                </a:lnTo>
                <a:lnTo>
                  <a:pt x="476373" y="6738552"/>
                </a:lnTo>
                <a:lnTo>
                  <a:pt x="475621" y="6741888"/>
                </a:lnTo>
                <a:lnTo>
                  <a:pt x="475367" y="6747119"/>
                </a:lnTo>
                <a:lnTo>
                  <a:pt x="477552" y="6751752"/>
                </a:lnTo>
                <a:lnTo>
                  <a:pt x="479591" y="6757051"/>
                </a:lnTo>
                <a:lnTo>
                  <a:pt x="485011" y="6767824"/>
                </a:lnTo>
                <a:lnTo>
                  <a:pt x="488535" y="6778811"/>
                </a:lnTo>
                <a:lnTo>
                  <a:pt x="489379" y="6783269"/>
                </a:lnTo>
                <a:lnTo>
                  <a:pt x="489272" y="6787832"/>
                </a:lnTo>
                <a:lnTo>
                  <a:pt x="487973" y="6791554"/>
                </a:lnTo>
                <a:lnTo>
                  <a:pt x="486573" y="6793663"/>
                </a:lnTo>
                <a:lnTo>
                  <a:pt x="484379" y="6795208"/>
                </a:lnTo>
                <a:lnTo>
                  <a:pt x="482184" y="6796753"/>
                </a:lnTo>
                <a:lnTo>
                  <a:pt x="478791" y="6797458"/>
                </a:lnTo>
                <a:lnTo>
                  <a:pt x="475402" y="6798162"/>
                </a:lnTo>
                <a:lnTo>
                  <a:pt x="471612" y="6798587"/>
                </a:lnTo>
                <a:lnTo>
                  <a:pt x="465306" y="6779457"/>
                </a:lnTo>
                <a:lnTo>
                  <a:pt x="459247" y="6761276"/>
                </a:lnTo>
                <a:lnTo>
                  <a:pt x="449219" y="6727931"/>
                </a:lnTo>
                <a:lnTo>
                  <a:pt x="441182" y="6695991"/>
                </a:lnTo>
                <a:lnTo>
                  <a:pt x="433192" y="6667947"/>
                </a:lnTo>
                <a:lnTo>
                  <a:pt x="427425" y="6654611"/>
                </a:lnTo>
                <a:lnTo>
                  <a:pt x="421907" y="6642222"/>
                </a:lnTo>
                <a:lnTo>
                  <a:pt x="415992" y="6629552"/>
                </a:lnTo>
                <a:lnTo>
                  <a:pt x="408580" y="6617376"/>
                </a:lnTo>
                <a:lnTo>
                  <a:pt x="400618" y="6605585"/>
                </a:lnTo>
                <a:lnTo>
                  <a:pt x="391710" y="6593901"/>
                </a:lnTo>
                <a:lnTo>
                  <a:pt x="379960" y="6582533"/>
                </a:lnTo>
                <a:lnTo>
                  <a:pt x="368210" y="6571166"/>
                </a:lnTo>
                <a:lnTo>
                  <a:pt x="371902" y="6569128"/>
                </a:lnTo>
                <a:lnTo>
                  <a:pt x="375895" y="6565755"/>
                </a:lnTo>
                <a:lnTo>
                  <a:pt x="378938" y="6562489"/>
                </a:lnTo>
                <a:lnTo>
                  <a:pt x="381982" y="6559221"/>
                </a:lnTo>
                <a:lnTo>
                  <a:pt x="385681" y="6551005"/>
                </a:lnTo>
                <a:lnTo>
                  <a:pt x="388831" y="6543175"/>
                </a:lnTo>
                <a:lnTo>
                  <a:pt x="391733" y="6534397"/>
                </a:lnTo>
                <a:lnTo>
                  <a:pt x="392592" y="6526496"/>
                </a:lnTo>
                <a:lnTo>
                  <a:pt x="395493" y="6517718"/>
                </a:lnTo>
                <a:lnTo>
                  <a:pt x="397847" y="6509326"/>
                </a:lnTo>
                <a:lnTo>
                  <a:pt x="395208" y="6506697"/>
                </a:lnTo>
                <a:lnTo>
                  <a:pt x="392417" y="6504732"/>
                </a:lnTo>
                <a:lnTo>
                  <a:pt x="389329" y="6504102"/>
                </a:lnTo>
                <a:lnTo>
                  <a:pt x="385691" y="6503858"/>
                </a:lnTo>
                <a:lnTo>
                  <a:pt x="377166" y="6504811"/>
                </a:lnTo>
                <a:lnTo>
                  <a:pt x="367693" y="6505870"/>
                </a:lnTo>
                <a:lnTo>
                  <a:pt x="363903" y="6506294"/>
                </a:lnTo>
                <a:lnTo>
                  <a:pt x="360813" y="6505664"/>
                </a:lnTo>
                <a:lnTo>
                  <a:pt x="357175" y="6505421"/>
                </a:lnTo>
                <a:lnTo>
                  <a:pt x="354386" y="6503457"/>
                </a:lnTo>
                <a:lnTo>
                  <a:pt x="351197" y="6501212"/>
                </a:lnTo>
                <a:lnTo>
                  <a:pt x="350207" y="6497421"/>
                </a:lnTo>
                <a:lnTo>
                  <a:pt x="348965" y="6492682"/>
                </a:lnTo>
                <a:lnTo>
                  <a:pt x="349672" y="6485450"/>
                </a:lnTo>
                <a:lnTo>
                  <a:pt x="354462" y="6482639"/>
                </a:lnTo>
                <a:lnTo>
                  <a:pt x="358402" y="6481548"/>
                </a:lnTo>
                <a:lnTo>
                  <a:pt x="361394" y="6480563"/>
                </a:lnTo>
                <a:lnTo>
                  <a:pt x="364235" y="6480246"/>
                </a:lnTo>
                <a:lnTo>
                  <a:pt x="366926" y="6480595"/>
                </a:lnTo>
                <a:lnTo>
                  <a:pt x="369466" y="6481611"/>
                </a:lnTo>
                <a:lnTo>
                  <a:pt x="373850" y="6484698"/>
                </a:lnTo>
                <a:lnTo>
                  <a:pt x="377834" y="6487504"/>
                </a:lnTo>
                <a:lnTo>
                  <a:pt x="381819" y="6490310"/>
                </a:lnTo>
                <a:lnTo>
                  <a:pt x="384910" y="6490940"/>
                </a:lnTo>
                <a:lnTo>
                  <a:pt x="387053" y="6491675"/>
                </a:lnTo>
                <a:lnTo>
                  <a:pt x="389893" y="6491359"/>
                </a:lnTo>
                <a:lnTo>
                  <a:pt x="394231" y="6490549"/>
                </a:lnTo>
                <a:lnTo>
                  <a:pt x="386022" y="6477810"/>
                </a:lnTo>
                <a:lnTo>
                  <a:pt x="380105" y="6465141"/>
                </a:lnTo>
                <a:lnTo>
                  <a:pt x="374039" y="6453138"/>
                </a:lnTo>
                <a:lnTo>
                  <a:pt x="370168" y="6439589"/>
                </a:lnTo>
                <a:lnTo>
                  <a:pt x="366994" y="6424988"/>
                </a:lnTo>
                <a:lnTo>
                  <a:pt x="363576" y="6409438"/>
                </a:lnTo>
                <a:lnTo>
                  <a:pt x="360755" y="6391221"/>
                </a:lnTo>
                <a:lnTo>
                  <a:pt x="358141" y="6370053"/>
                </a:lnTo>
                <a:lnTo>
                  <a:pt x="356389" y="6375777"/>
                </a:lnTo>
                <a:lnTo>
                  <a:pt x="353840" y="6380939"/>
                </a:lnTo>
                <a:lnTo>
                  <a:pt x="351042" y="6385154"/>
                </a:lnTo>
                <a:lnTo>
                  <a:pt x="348148" y="6387753"/>
                </a:lnTo>
                <a:lnTo>
                  <a:pt x="345253" y="6390353"/>
                </a:lnTo>
                <a:lnTo>
                  <a:pt x="342660" y="6391618"/>
                </a:lnTo>
                <a:lnTo>
                  <a:pt x="338970" y="6393656"/>
                </a:lnTo>
                <a:lnTo>
                  <a:pt x="335976" y="6394642"/>
                </a:lnTo>
                <a:lnTo>
                  <a:pt x="328647" y="6396436"/>
                </a:lnTo>
                <a:lnTo>
                  <a:pt x="320769" y="6398618"/>
                </a:lnTo>
                <a:lnTo>
                  <a:pt x="316130" y="6400762"/>
                </a:lnTo>
                <a:lnTo>
                  <a:pt x="311492" y="6402905"/>
                </a:lnTo>
                <a:lnTo>
                  <a:pt x="306704" y="6405717"/>
                </a:lnTo>
                <a:lnTo>
                  <a:pt x="301612" y="6409863"/>
                </a:lnTo>
                <a:lnTo>
                  <a:pt x="301456" y="6416707"/>
                </a:lnTo>
                <a:lnTo>
                  <a:pt x="302545" y="6422113"/>
                </a:lnTo>
                <a:lnTo>
                  <a:pt x="304334" y="6426466"/>
                </a:lnTo>
                <a:lnTo>
                  <a:pt x="307219" y="6430046"/>
                </a:lnTo>
                <a:lnTo>
                  <a:pt x="310407" y="6432290"/>
                </a:lnTo>
                <a:lnTo>
                  <a:pt x="312797" y="6433974"/>
                </a:lnTo>
                <a:lnTo>
                  <a:pt x="319873" y="6437409"/>
                </a:lnTo>
                <a:lnTo>
                  <a:pt x="326549" y="6440564"/>
                </a:lnTo>
                <a:lnTo>
                  <a:pt x="329737" y="6442809"/>
                </a:lnTo>
                <a:lnTo>
                  <a:pt x="332622" y="6446388"/>
                </a:lnTo>
                <a:lnTo>
                  <a:pt x="334014" y="6450460"/>
                </a:lnTo>
                <a:lnTo>
                  <a:pt x="335255" y="6455197"/>
                </a:lnTo>
                <a:lnTo>
                  <a:pt x="335646" y="6461657"/>
                </a:lnTo>
                <a:lnTo>
                  <a:pt x="335036" y="6470503"/>
                </a:lnTo>
                <a:lnTo>
                  <a:pt x="327661" y="6468403"/>
                </a:lnTo>
                <a:lnTo>
                  <a:pt x="321534" y="6464861"/>
                </a:lnTo>
                <a:lnTo>
                  <a:pt x="315955" y="6460932"/>
                </a:lnTo>
                <a:lnTo>
                  <a:pt x="310129" y="6456057"/>
                </a:lnTo>
                <a:lnTo>
                  <a:pt x="305400" y="6450407"/>
                </a:lnTo>
                <a:lnTo>
                  <a:pt x="300822" y="6444091"/>
                </a:lnTo>
                <a:lnTo>
                  <a:pt x="292065" y="6431739"/>
                </a:lnTo>
                <a:lnTo>
                  <a:pt x="283060" y="6418439"/>
                </a:lnTo>
                <a:lnTo>
                  <a:pt x="278728" y="6413071"/>
                </a:lnTo>
                <a:lnTo>
                  <a:pt x="272901" y="6408195"/>
                </a:lnTo>
                <a:lnTo>
                  <a:pt x="266527" y="6403706"/>
                </a:lnTo>
                <a:lnTo>
                  <a:pt x="260799" y="6400444"/>
                </a:lnTo>
                <a:lnTo>
                  <a:pt x="253026" y="6398062"/>
                </a:lnTo>
                <a:lnTo>
                  <a:pt x="249385" y="6397819"/>
                </a:lnTo>
                <a:lnTo>
                  <a:pt x="245199" y="6397961"/>
                </a:lnTo>
                <a:lnTo>
                  <a:pt x="244853" y="6395399"/>
                </a:lnTo>
                <a:lnTo>
                  <a:pt x="244755" y="6393785"/>
                </a:lnTo>
                <a:lnTo>
                  <a:pt x="246551" y="6391958"/>
                </a:lnTo>
                <a:lnTo>
                  <a:pt x="250243" y="6389920"/>
                </a:lnTo>
                <a:lnTo>
                  <a:pt x="252839" y="6388654"/>
                </a:lnTo>
                <a:lnTo>
                  <a:pt x="257175" y="6387844"/>
                </a:lnTo>
                <a:lnTo>
                  <a:pt x="261512" y="6387034"/>
                </a:lnTo>
                <a:lnTo>
                  <a:pt x="266797" y="6386118"/>
                </a:lnTo>
                <a:lnTo>
                  <a:pt x="271383" y="6386255"/>
                </a:lnTo>
                <a:lnTo>
                  <a:pt x="275969" y="6386393"/>
                </a:lnTo>
                <a:lnTo>
                  <a:pt x="280255" y="6387865"/>
                </a:lnTo>
                <a:lnTo>
                  <a:pt x="283442" y="6390109"/>
                </a:lnTo>
                <a:lnTo>
                  <a:pt x="286630" y="6392354"/>
                </a:lnTo>
                <a:lnTo>
                  <a:pt x="289269" y="6394986"/>
                </a:lnTo>
                <a:lnTo>
                  <a:pt x="290260" y="6398776"/>
                </a:lnTo>
                <a:lnTo>
                  <a:pt x="289607" y="6403726"/>
                </a:lnTo>
                <a:lnTo>
                  <a:pt x="295591" y="6401757"/>
                </a:lnTo>
                <a:lnTo>
                  <a:pt x="300628" y="6399894"/>
                </a:lnTo>
                <a:lnTo>
                  <a:pt x="305417" y="6397082"/>
                </a:lnTo>
                <a:lnTo>
                  <a:pt x="310205" y="6394270"/>
                </a:lnTo>
                <a:lnTo>
                  <a:pt x="314596" y="6391178"/>
                </a:lnTo>
                <a:lnTo>
                  <a:pt x="318589" y="6387806"/>
                </a:lnTo>
                <a:lnTo>
                  <a:pt x="325226" y="6380886"/>
                </a:lnTo>
                <a:lnTo>
                  <a:pt x="330272" y="6372844"/>
                </a:lnTo>
                <a:lnTo>
                  <a:pt x="335467" y="6364135"/>
                </a:lnTo>
                <a:lnTo>
                  <a:pt x="337571" y="6354796"/>
                </a:lnTo>
                <a:lnTo>
                  <a:pt x="339677" y="6345456"/>
                </a:lnTo>
                <a:lnTo>
                  <a:pt x="339340" y="6336715"/>
                </a:lnTo>
                <a:lnTo>
                  <a:pt x="339151" y="6327307"/>
                </a:lnTo>
                <a:lnTo>
                  <a:pt x="337068" y="6318111"/>
                </a:lnTo>
                <a:lnTo>
                  <a:pt x="334287" y="6309968"/>
                </a:lnTo>
                <a:lnTo>
                  <a:pt x="329612" y="6302037"/>
                </a:lnTo>
                <a:lnTo>
                  <a:pt x="324236" y="6295160"/>
                </a:lnTo>
                <a:lnTo>
                  <a:pt x="318312" y="6288668"/>
                </a:lnTo>
                <a:lnTo>
                  <a:pt x="309645" y="6284111"/>
                </a:lnTo>
                <a:lnTo>
                  <a:pt x="308548" y="6284883"/>
                </a:lnTo>
                <a:lnTo>
                  <a:pt x="306352" y="6286429"/>
                </a:lnTo>
                <a:lnTo>
                  <a:pt x="304802" y="6289203"/>
                </a:lnTo>
                <a:lnTo>
                  <a:pt x="303351" y="6293592"/>
                </a:lnTo>
                <a:lnTo>
                  <a:pt x="303397" y="6297489"/>
                </a:lnTo>
                <a:lnTo>
                  <a:pt x="304132" y="6306511"/>
                </a:lnTo>
                <a:lnTo>
                  <a:pt x="305118" y="6316481"/>
                </a:lnTo>
                <a:lnTo>
                  <a:pt x="302231" y="6312901"/>
                </a:lnTo>
                <a:lnTo>
                  <a:pt x="297945" y="6311430"/>
                </a:lnTo>
                <a:lnTo>
                  <a:pt x="290873" y="6307993"/>
                </a:lnTo>
                <a:lnTo>
                  <a:pt x="282701" y="6305330"/>
                </a:lnTo>
                <a:lnTo>
                  <a:pt x="273032" y="6303160"/>
                </a:lnTo>
                <a:lnTo>
                  <a:pt x="265259" y="6300777"/>
                </a:lnTo>
                <a:lnTo>
                  <a:pt x="257786" y="6297061"/>
                </a:lnTo>
                <a:lnTo>
                  <a:pt x="254199" y="6294536"/>
                </a:lnTo>
                <a:lnTo>
                  <a:pt x="250764" y="6291342"/>
                </a:lnTo>
                <a:lnTo>
                  <a:pt x="248824" y="6287658"/>
                </a:lnTo>
                <a:lnTo>
                  <a:pt x="245540" y="6283799"/>
                </a:lnTo>
                <a:lnTo>
                  <a:pt x="251524" y="6281829"/>
                </a:lnTo>
                <a:lnTo>
                  <a:pt x="257507" y="6279859"/>
                </a:lnTo>
                <a:lnTo>
                  <a:pt x="263092" y="6277610"/>
                </a:lnTo>
                <a:lnTo>
                  <a:pt x="268680" y="6275359"/>
                </a:lnTo>
                <a:lnTo>
                  <a:pt x="273070" y="6272267"/>
                </a:lnTo>
                <a:lnTo>
                  <a:pt x="278010" y="6268788"/>
                </a:lnTo>
                <a:lnTo>
                  <a:pt x="286144" y="6261377"/>
                </a:lnTo>
                <a:lnTo>
                  <a:pt x="295128" y="6252244"/>
                </a:lnTo>
                <a:lnTo>
                  <a:pt x="303316" y="6242549"/>
                </a:lnTo>
                <a:lnTo>
                  <a:pt x="320840" y="6220106"/>
                </a:lnTo>
                <a:lnTo>
                  <a:pt x="316113" y="6214457"/>
                </a:lnTo>
                <a:lnTo>
                  <a:pt x="311932" y="6208421"/>
                </a:lnTo>
                <a:lnTo>
                  <a:pt x="308452" y="6201333"/>
                </a:lnTo>
                <a:lnTo>
                  <a:pt x="306769" y="6192416"/>
                </a:lnTo>
                <a:lnTo>
                  <a:pt x="302055" y="6174410"/>
                </a:lnTo>
                <a:lnTo>
                  <a:pt x="300085" y="6154472"/>
                </a:lnTo>
                <a:lnTo>
                  <a:pt x="298363" y="6135481"/>
                </a:lnTo>
                <a:lnTo>
                  <a:pt x="294944" y="6119931"/>
                </a:lnTo>
                <a:lnTo>
                  <a:pt x="293755" y="6112910"/>
                </a:lnTo>
                <a:lnTo>
                  <a:pt x="290770" y="6107717"/>
                </a:lnTo>
                <a:lnTo>
                  <a:pt x="287388" y="6102243"/>
                </a:lnTo>
                <a:lnTo>
                  <a:pt x="282607" y="6098876"/>
                </a:lnTo>
                <a:lnTo>
                  <a:pt x="280412" y="6100421"/>
                </a:lnTo>
                <a:lnTo>
                  <a:pt x="277917" y="6103302"/>
                </a:lnTo>
                <a:lnTo>
                  <a:pt x="275667" y="6107130"/>
                </a:lnTo>
                <a:lnTo>
                  <a:pt x="274465" y="6112467"/>
                </a:lnTo>
                <a:lnTo>
                  <a:pt x="273660" y="6118084"/>
                </a:lnTo>
                <a:lnTo>
                  <a:pt x="274194" y="6130054"/>
                </a:lnTo>
                <a:lnTo>
                  <a:pt x="276074" y="6142199"/>
                </a:lnTo>
                <a:lnTo>
                  <a:pt x="276464" y="6148659"/>
                </a:lnTo>
                <a:lnTo>
                  <a:pt x="276855" y="6155118"/>
                </a:lnTo>
                <a:lnTo>
                  <a:pt x="274952" y="6161508"/>
                </a:lnTo>
                <a:lnTo>
                  <a:pt x="274297" y="6166459"/>
                </a:lnTo>
                <a:lnTo>
                  <a:pt x="272200" y="6169619"/>
                </a:lnTo>
                <a:lnTo>
                  <a:pt x="270801" y="6171727"/>
                </a:lnTo>
                <a:lnTo>
                  <a:pt x="268854" y="6174221"/>
                </a:lnTo>
                <a:lnTo>
                  <a:pt x="266113" y="6176153"/>
                </a:lnTo>
                <a:lnTo>
                  <a:pt x="263119" y="6177137"/>
                </a:lnTo>
                <a:lnTo>
                  <a:pt x="259028" y="6178895"/>
                </a:lnTo>
                <a:lnTo>
                  <a:pt x="254690" y="6179706"/>
                </a:lnTo>
                <a:lnTo>
                  <a:pt x="249158" y="6179673"/>
                </a:lnTo>
                <a:lnTo>
                  <a:pt x="253706" y="6169736"/>
                </a:lnTo>
                <a:lnTo>
                  <a:pt x="257953" y="6161133"/>
                </a:lnTo>
                <a:lnTo>
                  <a:pt x="259609" y="6153795"/>
                </a:lnTo>
                <a:lnTo>
                  <a:pt x="262060" y="6147018"/>
                </a:lnTo>
                <a:lnTo>
                  <a:pt x="261517" y="6141225"/>
                </a:lnTo>
                <a:lnTo>
                  <a:pt x="261226" y="6136381"/>
                </a:lnTo>
                <a:lnTo>
                  <a:pt x="259037" y="6131749"/>
                </a:lnTo>
                <a:lnTo>
                  <a:pt x="256701" y="6127783"/>
                </a:lnTo>
                <a:lnTo>
                  <a:pt x="253963" y="6123537"/>
                </a:lnTo>
                <a:lnTo>
                  <a:pt x="249979" y="6120731"/>
                </a:lnTo>
                <a:lnTo>
                  <a:pt x="240966" y="6113610"/>
                </a:lnTo>
                <a:lnTo>
                  <a:pt x="230456" y="6106982"/>
                </a:lnTo>
                <a:lnTo>
                  <a:pt x="219698" y="6099406"/>
                </a:lnTo>
                <a:lnTo>
                  <a:pt x="224831" y="6099158"/>
                </a:lnTo>
                <a:lnTo>
                  <a:pt x="228372" y="6097785"/>
                </a:lnTo>
                <a:lnTo>
                  <a:pt x="233013" y="6095641"/>
                </a:lnTo>
                <a:lnTo>
                  <a:pt x="237402" y="6092550"/>
                </a:lnTo>
                <a:lnTo>
                  <a:pt x="239499" y="6089388"/>
                </a:lnTo>
                <a:lnTo>
                  <a:pt x="242694" y="6085455"/>
                </a:lnTo>
                <a:lnTo>
                  <a:pt x="245094" y="6080960"/>
                </a:lnTo>
                <a:lnTo>
                  <a:pt x="247491" y="6076465"/>
                </a:lnTo>
                <a:lnTo>
                  <a:pt x="249896" y="6065792"/>
                </a:lnTo>
                <a:lnTo>
                  <a:pt x="251258" y="6053609"/>
                </a:lnTo>
                <a:lnTo>
                  <a:pt x="251274" y="6041252"/>
                </a:lnTo>
                <a:lnTo>
                  <a:pt x="249943" y="6028720"/>
                </a:lnTo>
                <a:lnTo>
                  <a:pt x="246321" y="6016119"/>
                </a:lnTo>
                <a:lnTo>
                  <a:pt x="242148" y="6003905"/>
                </a:lnTo>
                <a:lnTo>
                  <a:pt x="235383" y="5992956"/>
                </a:lnTo>
                <a:lnTo>
                  <a:pt x="227917" y="5983062"/>
                </a:lnTo>
                <a:lnTo>
                  <a:pt x="223836" y="5978640"/>
                </a:lnTo>
                <a:lnTo>
                  <a:pt x="219603" y="5974886"/>
                </a:lnTo>
                <a:lnTo>
                  <a:pt x="214272" y="5971906"/>
                </a:lnTo>
                <a:lnTo>
                  <a:pt x="210288" y="5969100"/>
                </a:lnTo>
                <a:lnTo>
                  <a:pt x="204259" y="5967174"/>
                </a:lnTo>
                <a:lnTo>
                  <a:pt x="198479" y="5966194"/>
                </a:lnTo>
                <a:lnTo>
                  <a:pt x="192696" y="5965215"/>
                </a:lnTo>
                <a:lnTo>
                  <a:pt x="185668" y="5965674"/>
                </a:lnTo>
                <a:lnTo>
                  <a:pt x="185124" y="5959883"/>
                </a:lnTo>
                <a:lnTo>
                  <a:pt x="185780" y="5954933"/>
                </a:lnTo>
                <a:lnTo>
                  <a:pt x="186983" y="5949596"/>
                </a:lnTo>
                <a:lnTo>
                  <a:pt x="189531" y="5944434"/>
                </a:lnTo>
                <a:lnTo>
                  <a:pt x="192079" y="5939272"/>
                </a:lnTo>
                <a:lnTo>
                  <a:pt x="195425" y="5934671"/>
                </a:lnTo>
                <a:lnTo>
                  <a:pt x="202665" y="5925082"/>
                </a:lnTo>
                <a:lnTo>
                  <a:pt x="205463" y="5920868"/>
                </a:lnTo>
                <a:lnTo>
                  <a:pt x="207162" y="5917427"/>
                </a:lnTo>
                <a:lnTo>
                  <a:pt x="208463" y="5913705"/>
                </a:lnTo>
                <a:lnTo>
                  <a:pt x="208665" y="5910756"/>
                </a:lnTo>
                <a:lnTo>
                  <a:pt x="207770" y="5908580"/>
                </a:lnTo>
                <a:lnTo>
                  <a:pt x="204034" y="5906722"/>
                </a:lnTo>
                <a:lnTo>
                  <a:pt x="198651" y="5906023"/>
                </a:lnTo>
                <a:lnTo>
                  <a:pt x="191526" y="5904868"/>
                </a:lnTo>
                <a:lnTo>
                  <a:pt x="197012" y="5901004"/>
                </a:lnTo>
                <a:lnTo>
                  <a:pt x="201855" y="5895911"/>
                </a:lnTo>
                <a:lnTo>
                  <a:pt x="206147" y="5891203"/>
                </a:lnTo>
                <a:lnTo>
                  <a:pt x="210590" y="5885830"/>
                </a:lnTo>
                <a:lnTo>
                  <a:pt x="213839" y="5879614"/>
                </a:lnTo>
                <a:lnTo>
                  <a:pt x="216138" y="5873505"/>
                </a:lnTo>
                <a:lnTo>
                  <a:pt x="217892" y="5867781"/>
                </a:lnTo>
                <a:lnTo>
                  <a:pt x="219545" y="5860444"/>
                </a:lnTo>
                <a:lnTo>
                  <a:pt x="222153" y="5846820"/>
                </a:lnTo>
                <a:lnTo>
                  <a:pt x="222867" y="5833410"/>
                </a:lnTo>
                <a:lnTo>
                  <a:pt x="223951" y="5804026"/>
                </a:lnTo>
                <a:lnTo>
                  <a:pt x="218667" y="5804942"/>
                </a:lnTo>
                <a:lnTo>
                  <a:pt x="213781" y="5806138"/>
                </a:lnTo>
                <a:lnTo>
                  <a:pt x="209938" y="5808845"/>
                </a:lnTo>
                <a:lnTo>
                  <a:pt x="208389" y="5811618"/>
                </a:lnTo>
                <a:lnTo>
                  <a:pt x="207240" y="5814673"/>
                </a:lnTo>
                <a:lnTo>
                  <a:pt x="205541" y="5818114"/>
                </a:lnTo>
                <a:lnTo>
                  <a:pt x="205233" y="5825628"/>
                </a:lnTo>
                <a:lnTo>
                  <a:pt x="202141" y="5824998"/>
                </a:lnTo>
                <a:lnTo>
                  <a:pt x="199750" y="5823315"/>
                </a:lnTo>
                <a:lnTo>
                  <a:pt x="198856" y="5821138"/>
                </a:lnTo>
                <a:lnTo>
                  <a:pt x="197413" y="5819348"/>
                </a:lnTo>
                <a:lnTo>
                  <a:pt x="197217" y="5816119"/>
                </a:lnTo>
                <a:lnTo>
                  <a:pt x="197421" y="5813169"/>
                </a:lnTo>
                <a:lnTo>
                  <a:pt x="199076" y="5805832"/>
                </a:lnTo>
                <a:lnTo>
                  <a:pt x="202225" y="5798001"/>
                </a:lnTo>
                <a:lnTo>
                  <a:pt x="206624" y="5788730"/>
                </a:lnTo>
                <a:lnTo>
                  <a:pt x="215571" y="5769522"/>
                </a:lnTo>
                <a:lnTo>
                  <a:pt x="218772" y="5759410"/>
                </a:lnTo>
                <a:lnTo>
                  <a:pt x="221825" y="5749964"/>
                </a:lnTo>
                <a:lnTo>
                  <a:pt x="224330" y="5740906"/>
                </a:lnTo>
                <a:lnTo>
                  <a:pt x="224540" y="5731779"/>
                </a:lnTo>
                <a:lnTo>
                  <a:pt x="223547" y="5727988"/>
                </a:lnTo>
                <a:lnTo>
                  <a:pt x="221457" y="5724970"/>
                </a:lnTo>
                <a:lnTo>
                  <a:pt x="219917" y="5721566"/>
                </a:lnTo>
                <a:lnTo>
                  <a:pt x="216879" y="5718654"/>
                </a:lnTo>
                <a:lnTo>
                  <a:pt x="213294" y="5716129"/>
                </a:lnTo>
                <a:lnTo>
                  <a:pt x="208760" y="5713710"/>
                </a:lnTo>
                <a:lnTo>
                  <a:pt x="203527" y="5712343"/>
                </a:lnTo>
                <a:lnTo>
                  <a:pt x="196799" y="5711470"/>
                </a:lnTo>
                <a:lnTo>
                  <a:pt x="201137" y="5710659"/>
                </a:lnTo>
                <a:lnTo>
                  <a:pt x="205227" y="5708902"/>
                </a:lnTo>
                <a:lnTo>
                  <a:pt x="208070" y="5708583"/>
                </a:lnTo>
                <a:lnTo>
                  <a:pt x="210264" y="5707038"/>
                </a:lnTo>
                <a:lnTo>
                  <a:pt x="213556" y="5704719"/>
                </a:lnTo>
                <a:lnTo>
                  <a:pt x="214955" y="5702612"/>
                </a:lnTo>
                <a:lnTo>
                  <a:pt x="216753" y="5700785"/>
                </a:lnTo>
                <a:lnTo>
                  <a:pt x="217354" y="5698117"/>
                </a:lnTo>
                <a:lnTo>
                  <a:pt x="214166" y="5695872"/>
                </a:lnTo>
                <a:lnTo>
                  <a:pt x="210528" y="5695628"/>
                </a:lnTo>
                <a:lnTo>
                  <a:pt x="206738" y="5696053"/>
                </a:lnTo>
                <a:lnTo>
                  <a:pt x="203348" y="5696756"/>
                </a:lnTo>
                <a:lnTo>
                  <a:pt x="199558" y="5697181"/>
                </a:lnTo>
                <a:lnTo>
                  <a:pt x="195920" y="5696937"/>
                </a:lnTo>
                <a:lnTo>
                  <a:pt x="191386" y="5694517"/>
                </a:lnTo>
                <a:lnTo>
                  <a:pt x="186357" y="5690203"/>
                </a:lnTo>
                <a:lnTo>
                  <a:pt x="188958" y="5682759"/>
                </a:lnTo>
                <a:lnTo>
                  <a:pt x="193402" y="5677385"/>
                </a:lnTo>
                <a:lnTo>
                  <a:pt x="194252" y="5675664"/>
                </a:lnTo>
                <a:lnTo>
                  <a:pt x="197244" y="5674679"/>
                </a:lnTo>
                <a:lnTo>
                  <a:pt x="198739" y="5674187"/>
                </a:lnTo>
                <a:lnTo>
                  <a:pt x="200237" y="5673694"/>
                </a:lnTo>
                <a:lnTo>
                  <a:pt x="205769" y="5673726"/>
                </a:lnTo>
                <a:lnTo>
                  <a:pt x="211302" y="5673757"/>
                </a:lnTo>
                <a:lnTo>
                  <a:pt x="218729" y="5673578"/>
                </a:lnTo>
                <a:lnTo>
                  <a:pt x="227255" y="5672624"/>
                </a:lnTo>
                <a:lnTo>
                  <a:pt x="216844" y="5667611"/>
                </a:lnTo>
                <a:lnTo>
                  <a:pt x="206183" y="5661649"/>
                </a:lnTo>
                <a:lnTo>
                  <a:pt x="197018" y="5655195"/>
                </a:lnTo>
                <a:lnTo>
                  <a:pt x="188403" y="5648355"/>
                </a:lnTo>
                <a:lnTo>
                  <a:pt x="170925" y="5633727"/>
                </a:lnTo>
                <a:lnTo>
                  <a:pt x="154544" y="5618326"/>
                </a:lnTo>
                <a:lnTo>
                  <a:pt x="160528" y="5616356"/>
                </a:lnTo>
                <a:lnTo>
                  <a:pt x="167062" y="5614000"/>
                </a:lnTo>
                <a:lnTo>
                  <a:pt x="174443" y="5609923"/>
                </a:lnTo>
                <a:lnTo>
                  <a:pt x="180782" y="5604338"/>
                </a:lnTo>
                <a:lnTo>
                  <a:pt x="184226" y="5601352"/>
                </a:lnTo>
                <a:lnTo>
                  <a:pt x="186323" y="5598190"/>
                </a:lnTo>
                <a:lnTo>
                  <a:pt x="188571" y="5594363"/>
                </a:lnTo>
                <a:lnTo>
                  <a:pt x="191367" y="5590149"/>
                </a:lnTo>
                <a:lnTo>
                  <a:pt x="192818" y="5585760"/>
                </a:lnTo>
                <a:lnTo>
                  <a:pt x="194420" y="5580704"/>
                </a:lnTo>
                <a:lnTo>
                  <a:pt x="195225" y="5575086"/>
                </a:lnTo>
                <a:lnTo>
                  <a:pt x="194133" y="5569681"/>
                </a:lnTo>
                <a:lnTo>
                  <a:pt x="187195" y="5577934"/>
                </a:lnTo>
                <a:lnTo>
                  <a:pt x="183751" y="5580920"/>
                </a:lnTo>
                <a:lnTo>
                  <a:pt x="180059" y="5582959"/>
                </a:lnTo>
                <a:lnTo>
                  <a:pt x="176768" y="5585277"/>
                </a:lnTo>
                <a:lnTo>
                  <a:pt x="173377" y="5585982"/>
                </a:lnTo>
                <a:lnTo>
                  <a:pt x="170783" y="5587248"/>
                </a:lnTo>
                <a:lnTo>
                  <a:pt x="168092" y="5586899"/>
                </a:lnTo>
                <a:lnTo>
                  <a:pt x="165949" y="5586163"/>
                </a:lnTo>
                <a:lnTo>
                  <a:pt x="163258" y="5585812"/>
                </a:lnTo>
                <a:lnTo>
                  <a:pt x="159274" y="5583007"/>
                </a:lnTo>
                <a:lnTo>
                  <a:pt x="156935" y="5579042"/>
                </a:lnTo>
                <a:lnTo>
                  <a:pt x="155297" y="5574023"/>
                </a:lnTo>
                <a:lnTo>
                  <a:pt x="155153" y="5568511"/>
                </a:lnTo>
                <a:lnTo>
                  <a:pt x="155162" y="5562332"/>
                </a:lnTo>
                <a:lnTo>
                  <a:pt x="157063" y="5555943"/>
                </a:lnTo>
                <a:lnTo>
                  <a:pt x="159913" y="5549445"/>
                </a:lnTo>
                <a:lnTo>
                  <a:pt x="163806" y="5544459"/>
                </a:lnTo>
                <a:lnTo>
                  <a:pt x="165904" y="5541298"/>
                </a:lnTo>
                <a:lnTo>
                  <a:pt x="169197" y="5538979"/>
                </a:lnTo>
                <a:lnTo>
                  <a:pt x="172491" y="5536659"/>
                </a:lnTo>
                <a:lnTo>
                  <a:pt x="176031" y="5535288"/>
                </a:lnTo>
                <a:lnTo>
                  <a:pt x="179572" y="5533917"/>
                </a:lnTo>
                <a:lnTo>
                  <a:pt x="183511" y="5532826"/>
                </a:lnTo>
                <a:lnTo>
                  <a:pt x="181573" y="5529141"/>
                </a:lnTo>
                <a:lnTo>
                  <a:pt x="176544" y="5524826"/>
                </a:lnTo>
                <a:lnTo>
                  <a:pt x="171364" y="5521178"/>
                </a:lnTo>
                <a:lnTo>
                  <a:pt x="165236" y="5517637"/>
                </a:lnTo>
                <a:lnTo>
                  <a:pt x="162297" y="5516340"/>
                </a:lnTo>
                <a:lnTo>
                  <a:pt x="158658" y="5516097"/>
                </a:lnTo>
                <a:lnTo>
                  <a:pt x="155569" y="5515466"/>
                </a:lnTo>
                <a:lnTo>
                  <a:pt x="152726" y="5515784"/>
                </a:lnTo>
                <a:lnTo>
                  <a:pt x="149584" y="5517436"/>
                </a:lnTo>
                <a:lnTo>
                  <a:pt x="147389" y="5518981"/>
                </a:lnTo>
                <a:lnTo>
                  <a:pt x="144344" y="5522249"/>
                </a:lnTo>
                <a:lnTo>
                  <a:pt x="142893" y="5526638"/>
                </a:lnTo>
                <a:lnTo>
                  <a:pt x="143495" y="5523970"/>
                </a:lnTo>
                <a:lnTo>
                  <a:pt x="145192" y="5520528"/>
                </a:lnTo>
                <a:lnTo>
                  <a:pt x="150939" y="5511432"/>
                </a:lnTo>
                <a:lnTo>
                  <a:pt x="157681" y="5499949"/>
                </a:lnTo>
                <a:lnTo>
                  <a:pt x="161476" y="5493347"/>
                </a:lnTo>
                <a:lnTo>
                  <a:pt x="163779" y="5487237"/>
                </a:lnTo>
                <a:lnTo>
                  <a:pt x="166628" y="5480741"/>
                </a:lnTo>
                <a:lnTo>
                  <a:pt x="167584" y="5474456"/>
                </a:lnTo>
                <a:lnTo>
                  <a:pt x="167591" y="5468278"/>
                </a:lnTo>
                <a:lnTo>
                  <a:pt x="167050" y="5462485"/>
                </a:lnTo>
                <a:lnTo>
                  <a:pt x="164065" y="5457292"/>
                </a:lnTo>
                <a:lnTo>
                  <a:pt x="158486" y="5453363"/>
                </a:lnTo>
                <a:lnTo>
                  <a:pt x="155698" y="5451399"/>
                </a:lnTo>
                <a:lnTo>
                  <a:pt x="151961" y="5449541"/>
                </a:lnTo>
                <a:lnTo>
                  <a:pt x="147127" y="5448455"/>
                </a:lnTo>
                <a:lnTo>
                  <a:pt x="141895" y="5447089"/>
                </a:lnTo>
                <a:lnTo>
                  <a:pt x="146336" y="5441717"/>
                </a:lnTo>
                <a:lnTo>
                  <a:pt x="150136" y="5435113"/>
                </a:lnTo>
                <a:lnTo>
                  <a:pt x="153631" y="5429846"/>
                </a:lnTo>
                <a:lnTo>
                  <a:pt x="156479" y="5423350"/>
                </a:lnTo>
                <a:lnTo>
                  <a:pt x="161082" y="5411130"/>
                </a:lnTo>
                <a:lnTo>
                  <a:pt x="164187" y="5399403"/>
                </a:lnTo>
                <a:lnTo>
                  <a:pt x="164999" y="5387606"/>
                </a:lnTo>
                <a:lnTo>
                  <a:pt x="164465" y="5375636"/>
                </a:lnTo>
                <a:lnTo>
                  <a:pt x="162436" y="5364158"/>
                </a:lnTo>
                <a:lnTo>
                  <a:pt x="159157" y="5354120"/>
                </a:lnTo>
                <a:lnTo>
                  <a:pt x="155084" y="5343520"/>
                </a:lnTo>
                <a:lnTo>
                  <a:pt x="149212" y="5334748"/>
                </a:lnTo>
                <a:lnTo>
                  <a:pt x="143340" y="5325975"/>
                </a:lnTo>
                <a:lnTo>
                  <a:pt x="136073" y="5319309"/>
                </a:lnTo>
                <a:lnTo>
                  <a:pt x="127307" y="5313136"/>
                </a:lnTo>
                <a:lnTo>
                  <a:pt x="119036" y="5308859"/>
                </a:lnTo>
                <a:lnTo>
                  <a:pt x="114203" y="5307773"/>
                </a:lnTo>
                <a:lnTo>
                  <a:pt x="109369" y="5306688"/>
                </a:lnTo>
                <a:lnTo>
                  <a:pt x="103986" y="5305989"/>
                </a:lnTo>
                <a:lnTo>
                  <a:pt x="99002" y="5305571"/>
                </a:lnTo>
                <a:lnTo>
                  <a:pt x="96310" y="5305222"/>
                </a:lnTo>
                <a:lnTo>
                  <a:pt x="94317" y="5303819"/>
                </a:lnTo>
                <a:lnTo>
                  <a:pt x="93272" y="5302309"/>
                </a:lnTo>
                <a:lnTo>
                  <a:pt x="92528" y="5299466"/>
                </a:lnTo>
                <a:lnTo>
                  <a:pt x="92334" y="5296237"/>
                </a:lnTo>
                <a:lnTo>
                  <a:pt x="93085" y="5292901"/>
                </a:lnTo>
                <a:lnTo>
                  <a:pt x="94890" y="5284895"/>
                </a:lnTo>
                <a:lnTo>
                  <a:pt x="98587" y="5276680"/>
                </a:lnTo>
                <a:lnTo>
                  <a:pt x="103632" y="5268638"/>
                </a:lnTo>
                <a:lnTo>
                  <a:pt x="107979" y="5261649"/>
                </a:lnTo>
                <a:lnTo>
                  <a:pt x="112422" y="5256275"/>
                </a:lnTo>
                <a:lnTo>
                  <a:pt x="112625" y="5253325"/>
                </a:lnTo>
                <a:lnTo>
                  <a:pt x="110932" y="5250589"/>
                </a:lnTo>
                <a:lnTo>
                  <a:pt x="110437" y="5248693"/>
                </a:lnTo>
                <a:lnTo>
                  <a:pt x="108445" y="5247290"/>
                </a:lnTo>
                <a:lnTo>
                  <a:pt x="104807" y="5247046"/>
                </a:lnTo>
                <a:lnTo>
                  <a:pt x="102664" y="5246311"/>
                </a:lnTo>
                <a:lnTo>
                  <a:pt x="94838" y="5246210"/>
                </a:lnTo>
                <a:lnTo>
                  <a:pt x="88508" y="5245617"/>
                </a:lnTo>
                <a:lnTo>
                  <a:pt x="86366" y="5244881"/>
                </a:lnTo>
                <a:lnTo>
                  <a:pt x="84375" y="5243478"/>
                </a:lnTo>
                <a:lnTo>
                  <a:pt x="82381" y="5242076"/>
                </a:lnTo>
                <a:lnTo>
                  <a:pt x="81087" y="5239619"/>
                </a:lnTo>
                <a:lnTo>
                  <a:pt x="81442" y="5236003"/>
                </a:lnTo>
                <a:lnTo>
                  <a:pt x="82892" y="5231614"/>
                </a:lnTo>
                <a:lnTo>
                  <a:pt x="78495" y="5240884"/>
                </a:lnTo>
                <a:lnTo>
                  <a:pt x="74892" y="5250715"/>
                </a:lnTo>
                <a:lnTo>
                  <a:pt x="72389" y="5259774"/>
                </a:lnTo>
                <a:lnTo>
                  <a:pt x="69584" y="5270168"/>
                </a:lnTo>
                <a:lnTo>
                  <a:pt x="65623" y="5289794"/>
                </a:lnTo>
                <a:lnTo>
                  <a:pt x="64600" y="5310717"/>
                </a:lnTo>
                <a:lnTo>
                  <a:pt x="63975" y="5331922"/>
                </a:lnTo>
                <a:lnTo>
                  <a:pt x="64545" y="5353968"/>
                </a:lnTo>
                <a:lnTo>
                  <a:pt x="66861" y="5376468"/>
                </a:lnTo>
                <a:lnTo>
                  <a:pt x="69026" y="5399637"/>
                </a:lnTo>
                <a:lnTo>
                  <a:pt x="75010" y="5397667"/>
                </a:lnTo>
                <a:lnTo>
                  <a:pt x="79798" y="5394856"/>
                </a:lnTo>
                <a:lnTo>
                  <a:pt x="83791" y="5391483"/>
                </a:lnTo>
                <a:lnTo>
                  <a:pt x="86986" y="5387549"/>
                </a:lnTo>
                <a:lnTo>
                  <a:pt x="89384" y="5383054"/>
                </a:lnTo>
                <a:lnTo>
                  <a:pt x="90685" y="5379332"/>
                </a:lnTo>
                <a:lnTo>
                  <a:pt x="93737" y="5369888"/>
                </a:lnTo>
                <a:lnTo>
                  <a:pt x="95842" y="5360548"/>
                </a:lnTo>
                <a:lnTo>
                  <a:pt x="98241" y="5356053"/>
                </a:lnTo>
                <a:lnTo>
                  <a:pt x="101038" y="5351838"/>
                </a:lnTo>
                <a:lnTo>
                  <a:pt x="103685" y="5348291"/>
                </a:lnTo>
                <a:lnTo>
                  <a:pt x="108075" y="5345199"/>
                </a:lnTo>
                <a:lnTo>
                  <a:pt x="113660" y="5342949"/>
                </a:lnTo>
                <a:lnTo>
                  <a:pt x="120193" y="5340594"/>
                </a:lnTo>
                <a:lnTo>
                  <a:pt x="118390" y="5348598"/>
                </a:lnTo>
                <a:lnTo>
                  <a:pt x="118382" y="5354777"/>
                </a:lnTo>
                <a:lnTo>
                  <a:pt x="119621" y="5359515"/>
                </a:lnTo>
                <a:lnTo>
                  <a:pt x="121011" y="5363586"/>
                </a:lnTo>
                <a:lnTo>
                  <a:pt x="124997" y="5366393"/>
                </a:lnTo>
                <a:lnTo>
                  <a:pt x="128583" y="5368918"/>
                </a:lnTo>
                <a:lnTo>
                  <a:pt x="136453" y="5372915"/>
                </a:lnTo>
                <a:lnTo>
                  <a:pt x="145024" y="5375858"/>
                </a:lnTo>
                <a:lnTo>
                  <a:pt x="148611" y="5378383"/>
                </a:lnTo>
                <a:lnTo>
                  <a:pt x="151647" y="5381295"/>
                </a:lnTo>
                <a:lnTo>
                  <a:pt x="153436" y="5385648"/>
                </a:lnTo>
                <a:lnTo>
                  <a:pt x="154677" y="5390387"/>
                </a:lnTo>
                <a:lnTo>
                  <a:pt x="154119" y="5396952"/>
                </a:lnTo>
                <a:lnTo>
                  <a:pt x="151220" y="5405729"/>
                </a:lnTo>
                <a:lnTo>
                  <a:pt x="147729" y="5404819"/>
                </a:lnTo>
                <a:lnTo>
                  <a:pt x="144640" y="5404189"/>
                </a:lnTo>
                <a:lnTo>
                  <a:pt x="143348" y="5401733"/>
                </a:lnTo>
                <a:lnTo>
                  <a:pt x="142753" y="5398223"/>
                </a:lnTo>
                <a:lnTo>
                  <a:pt x="141963" y="5391483"/>
                </a:lnTo>
                <a:lnTo>
                  <a:pt x="140928" y="5383795"/>
                </a:lnTo>
                <a:lnTo>
                  <a:pt x="130102" y="5390857"/>
                </a:lnTo>
                <a:lnTo>
                  <a:pt x="120770" y="5397429"/>
                </a:lnTo>
                <a:lnTo>
                  <a:pt x="112636" y="5404840"/>
                </a:lnTo>
                <a:lnTo>
                  <a:pt x="103405" y="5413025"/>
                </a:lnTo>
                <a:lnTo>
                  <a:pt x="96464" y="5421280"/>
                </a:lnTo>
                <a:lnTo>
                  <a:pt x="89526" y="5429534"/>
                </a:lnTo>
                <a:lnTo>
                  <a:pt x="83382" y="5438350"/>
                </a:lnTo>
                <a:lnTo>
                  <a:pt x="78039" y="5447726"/>
                </a:lnTo>
                <a:lnTo>
                  <a:pt x="72694" y="5457101"/>
                </a:lnTo>
                <a:lnTo>
                  <a:pt x="67595" y="5467427"/>
                </a:lnTo>
                <a:lnTo>
                  <a:pt x="63994" y="5477258"/>
                </a:lnTo>
                <a:lnTo>
                  <a:pt x="60640" y="5488038"/>
                </a:lnTo>
                <a:lnTo>
                  <a:pt x="54484" y="5509209"/>
                </a:lnTo>
                <a:lnTo>
                  <a:pt x="49522" y="5531223"/>
                </a:lnTo>
                <a:lnTo>
                  <a:pt x="45588" y="5526135"/>
                </a:lnTo>
                <a:lnTo>
                  <a:pt x="41409" y="5520100"/>
                </a:lnTo>
                <a:lnTo>
                  <a:pt x="38177" y="5513958"/>
                </a:lnTo>
                <a:lnTo>
                  <a:pt x="37388" y="5507218"/>
                </a:lnTo>
                <a:lnTo>
                  <a:pt x="37146" y="5500093"/>
                </a:lnTo>
                <a:lnTo>
                  <a:pt x="36908" y="5492967"/>
                </a:lnTo>
                <a:lnTo>
                  <a:pt x="38711" y="5484961"/>
                </a:lnTo>
                <a:lnTo>
                  <a:pt x="40515" y="5476957"/>
                </a:lnTo>
                <a:lnTo>
                  <a:pt x="42718" y="5469232"/>
                </a:lnTo>
                <a:lnTo>
                  <a:pt x="45868" y="5461401"/>
                </a:lnTo>
                <a:lnTo>
                  <a:pt x="53762" y="5446863"/>
                </a:lnTo>
                <a:lnTo>
                  <a:pt x="62303" y="5433553"/>
                </a:lnTo>
                <a:lnTo>
                  <a:pt x="69295" y="5423017"/>
                </a:lnTo>
                <a:lnTo>
                  <a:pt x="65709" y="5420492"/>
                </a:lnTo>
                <a:lnTo>
                  <a:pt x="61725" y="5417686"/>
                </a:lnTo>
                <a:lnTo>
                  <a:pt x="57889" y="5414213"/>
                </a:lnTo>
                <a:lnTo>
                  <a:pt x="54605" y="5410352"/>
                </a:lnTo>
                <a:lnTo>
                  <a:pt x="50080" y="5401755"/>
                </a:lnTo>
                <a:lnTo>
                  <a:pt x="47350" y="5391331"/>
                </a:lnTo>
                <a:lnTo>
                  <a:pt x="44772" y="5380239"/>
                </a:lnTo>
                <a:lnTo>
                  <a:pt x="42045" y="5369813"/>
                </a:lnTo>
                <a:lnTo>
                  <a:pt x="37587" y="5346576"/>
                </a:lnTo>
                <a:lnTo>
                  <a:pt x="34309" y="5336539"/>
                </a:lnTo>
                <a:lnTo>
                  <a:pt x="30332" y="5327554"/>
                </a:lnTo>
                <a:lnTo>
                  <a:pt x="25807" y="5318956"/>
                </a:lnTo>
                <a:lnTo>
                  <a:pt x="21973" y="5315483"/>
                </a:lnTo>
                <a:lnTo>
                  <a:pt x="17591" y="5312396"/>
                </a:lnTo>
                <a:lnTo>
                  <a:pt x="14004" y="5309870"/>
                </a:lnTo>
                <a:lnTo>
                  <a:pt x="9869" y="5307732"/>
                </a:lnTo>
                <a:lnTo>
                  <a:pt x="4088" y="5306753"/>
                </a:lnTo>
                <a:lnTo>
                  <a:pt x="0" y="5305920"/>
                </a:lnTo>
                <a:lnTo>
                  <a:pt x="0" y="4514844"/>
                </a:lnTo>
                <a:lnTo>
                  <a:pt x="6948" y="4493258"/>
                </a:lnTo>
                <a:lnTo>
                  <a:pt x="15053" y="4469593"/>
                </a:lnTo>
                <a:lnTo>
                  <a:pt x="25452" y="4445996"/>
                </a:lnTo>
                <a:lnTo>
                  <a:pt x="25655" y="4443046"/>
                </a:lnTo>
                <a:lnTo>
                  <a:pt x="25707" y="4440764"/>
                </a:lnTo>
                <a:lnTo>
                  <a:pt x="24113" y="4439641"/>
                </a:lnTo>
                <a:lnTo>
                  <a:pt x="21821" y="4439573"/>
                </a:lnTo>
                <a:lnTo>
                  <a:pt x="20874" y="4439679"/>
                </a:lnTo>
                <a:lnTo>
                  <a:pt x="18279" y="4440946"/>
                </a:lnTo>
                <a:lnTo>
                  <a:pt x="13342" y="4444423"/>
                </a:lnTo>
                <a:lnTo>
                  <a:pt x="9199" y="4448463"/>
                </a:lnTo>
                <a:lnTo>
                  <a:pt x="5551" y="4454397"/>
                </a:lnTo>
                <a:lnTo>
                  <a:pt x="3604" y="4456890"/>
                </a:lnTo>
                <a:lnTo>
                  <a:pt x="3002" y="4459560"/>
                </a:lnTo>
                <a:lnTo>
                  <a:pt x="3199" y="4462790"/>
                </a:lnTo>
                <a:lnTo>
                  <a:pt x="4642" y="4464578"/>
                </a:lnTo>
                <a:lnTo>
                  <a:pt x="0" y="4463538"/>
                </a:lnTo>
                <a:lnTo>
                  <a:pt x="0" y="4429748"/>
                </a:lnTo>
                <a:lnTo>
                  <a:pt x="897" y="4427931"/>
                </a:lnTo>
                <a:lnTo>
                  <a:pt x="7591" y="4418730"/>
                </a:lnTo>
                <a:lnTo>
                  <a:pt x="9688" y="4415568"/>
                </a:lnTo>
                <a:lnTo>
                  <a:pt x="13680" y="4412196"/>
                </a:lnTo>
                <a:lnTo>
                  <a:pt x="16972" y="4409878"/>
                </a:lnTo>
                <a:lnTo>
                  <a:pt x="20117" y="4408226"/>
                </a:lnTo>
                <a:lnTo>
                  <a:pt x="14146" y="4397838"/>
                </a:lnTo>
                <a:lnTo>
                  <a:pt x="9373" y="4388293"/>
                </a:lnTo>
                <a:lnTo>
                  <a:pt x="6495" y="4378534"/>
                </a:lnTo>
                <a:lnTo>
                  <a:pt x="5757" y="4369512"/>
                </a:lnTo>
                <a:lnTo>
                  <a:pt x="4869" y="4361160"/>
                </a:lnTo>
                <a:lnTo>
                  <a:pt x="5578" y="4353927"/>
                </a:lnTo>
                <a:lnTo>
                  <a:pt x="8338" y="4339638"/>
                </a:lnTo>
                <a:lnTo>
                  <a:pt x="10697" y="4325067"/>
                </a:lnTo>
                <a:lnTo>
                  <a:pt x="12504" y="4317061"/>
                </a:lnTo>
                <a:lnTo>
                  <a:pt x="12811" y="4309549"/>
                </a:lnTo>
                <a:lnTo>
                  <a:pt x="11925" y="4301194"/>
                </a:lnTo>
                <a:lnTo>
                  <a:pt x="11038" y="4292840"/>
                </a:lnTo>
                <a:lnTo>
                  <a:pt x="8558" y="4283363"/>
                </a:lnTo>
                <a:lnTo>
                  <a:pt x="4182" y="4274099"/>
                </a:lnTo>
                <a:lnTo>
                  <a:pt x="10015" y="4272797"/>
                </a:lnTo>
                <a:lnTo>
                  <a:pt x="16000" y="4270827"/>
                </a:lnTo>
                <a:lnTo>
                  <a:pt x="20638" y="4268682"/>
                </a:lnTo>
                <a:lnTo>
                  <a:pt x="24879" y="4266256"/>
                </a:lnTo>
                <a:lnTo>
                  <a:pt x="29270" y="4263164"/>
                </a:lnTo>
                <a:lnTo>
                  <a:pt x="31616" y="4260951"/>
                </a:lnTo>
                <a:lnTo>
                  <a:pt x="34111" y="4258072"/>
                </a:lnTo>
                <a:lnTo>
                  <a:pt x="36607" y="4255192"/>
                </a:lnTo>
                <a:lnTo>
                  <a:pt x="40404" y="4248590"/>
                </a:lnTo>
                <a:lnTo>
                  <a:pt x="41509" y="4241637"/>
                </a:lnTo>
                <a:lnTo>
                  <a:pt x="42463" y="4235354"/>
                </a:lnTo>
                <a:lnTo>
                  <a:pt x="42074" y="4228895"/>
                </a:lnTo>
                <a:lnTo>
                  <a:pt x="42788" y="4215483"/>
                </a:lnTo>
                <a:lnTo>
                  <a:pt x="43196" y="4209586"/>
                </a:lnTo>
                <a:lnTo>
                  <a:pt x="43847" y="4204635"/>
                </a:lnTo>
                <a:lnTo>
                  <a:pt x="46246" y="4200141"/>
                </a:lnTo>
                <a:lnTo>
                  <a:pt x="47644" y="4198033"/>
                </a:lnTo>
                <a:lnTo>
                  <a:pt x="49290" y="4196873"/>
                </a:lnTo>
                <a:lnTo>
                  <a:pt x="52035" y="4194941"/>
                </a:lnTo>
                <a:lnTo>
                  <a:pt x="55426" y="4194237"/>
                </a:lnTo>
                <a:lnTo>
                  <a:pt x="58817" y="4193533"/>
                </a:lnTo>
                <a:lnTo>
                  <a:pt x="62605" y="4193109"/>
                </a:lnTo>
                <a:lnTo>
                  <a:pt x="64207" y="4188052"/>
                </a:lnTo>
                <a:lnTo>
                  <a:pt x="63615" y="4184542"/>
                </a:lnTo>
                <a:lnTo>
                  <a:pt x="63268" y="4181980"/>
                </a:lnTo>
                <a:lnTo>
                  <a:pt x="60576" y="4181631"/>
                </a:lnTo>
                <a:lnTo>
                  <a:pt x="57885" y="4181282"/>
                </a:lnTo>
                <a:lnTo>
                  <a:pt x="54095" y="4181705"/>
                </a:lnTo>
                <a:lnTo>
                  <a:pt x="45118" y="4184659"/>
                </a:lnTo>
                <a:lnTo>
                  <a:pt x="35594" y="4188001"/>
                </a:lnTo>
                <a:lnTo>
                  <a:pt x="27964" y="4191130"/>
                </a:lnTo>
                <a:lnTo>
                  <a:pt x="25520" y="4191728"/>
                </a:lnTo>
                <a:lnTo>
                  <a:pt x="23377" y="4190992"/>
                </a:lnTo>
                <a:lnTo>
                  <a:pt x="22181" y="4190150"/>
                </a:lnTo>
                <a:lnTo>
                  <a:pt x="22785" y="4187482"/>
                </a:lnTo>
                <a:lnTo>
                  <a:pt x="24189" y="4138228"/>
                </a:lnTo>
                <a:lnTo>
                  <a:pt x="25024" y="4107895"/>
                </a:lnTo>
                <a:lnTo>
                  <a:pt x="23694" y="4095364"/>
                </a:lnTo>
                <a:lnTo>
                  <a:pt x="23509" y="4085957"/>
                </a:lnTo>
                <a:lnTo>
                  <a:pt x="0" y="4089866"/>
                </a:lnTo>
                <a:lnTo>
                  <a:pt x="0" y="4082091"/>
                </a:lnTo>
                <a:lnTo>
                  <a:pt x="2674" y="4082107"/>
                </a:lnTo>
                <a:lnTo>
                  <a:pt x="5270" y="4080842"/>
                </a:lnTo>
                <a:lnTo>
                  <a:pt x="8659" y="4080137"/>
                </a:lnTo>
                <a:lnTo>
                  <a:pt x="11404" y="4078205"/>
                </a:lnTo>
                <a:lnTo>
                  <a:pt x="14847" y="4075218"/>
                </a:lnTo>
                <a:lnTo>
                  <a:pt x="8818" y="4073293"/>
                </a:lnTo>
                <a:lnTo>
                  <a:pt x="5233" y="4070768"/>
                </a:lnTo>
                <a:lnTo>
                  <a:pt x="4088" y="4067641"/>
                </a:lnTo>
                <a:lnTo>
                  <a:pt x="3646" y="4063467"/>
                </a:lnTo>
                <a:lnTo>
                  <a:pt x="5492" y="4059356"/>
                </a:lnTo>
                <a:lnTo>
                  <a:pt x="7345" y="4055249"/>
                </a:lnTo>
                <a:lnTo>
                  <a:pt x="11343" y="4045698"/>
                </a:lnTo>
                <a:lnTo>
                  <a:pt x="13744" y="4041204"/>
                </a:lnTo>
                <a:lnTo>
                  <a:pt x="15192" y="4036814"/>
                </a:lnTo>
                <a:lnTo>
                  <a:pt x="15847" y="4031864"/>
                </a:lnTo>
                <a:lnTo>
                  <a:pt x="15104" y="4029020"/>
                </a:lnTo>
                <a:lnTo>
                  <a:pt x="12217" y="4025441"/>
                </a:lnTo>
                <a:lnTo>
                  <a:pt x="7134" y="4023407"/>
                </a:lnTo>
                <a:lnTo>
                  <a:pt x="307" y="4020920"/>
                </a:lnTo>
                <a:lnTo>
                  <a:pt x="0" y="4020894"/>
                </a:lnTo>
                <a:lnTo>
                  <a:pt x="0" y="4009419"/>
                </a:lnTo>
                <a:lnTo>
                  <a:pt x="2769" y="4007966"/>
                </a:lnTo>
                <a:lnTo>
                  <a:pt x="7655" y="4006769"/>
                </a:lnTo>
                <a:lnTo>
                  <a:pt x="11841" y="4006624"/>
                </a:lnTo>
                <a:lnTo>
                  <a:pt x="16825" y="4007043"/>
                </a:lnTo>
                <a:lnTo>
                  <a:pt x="21508" y="4008795"/>
                </a:lnTo>
                <a:lnTo>
                  <a:pt x="14843" y="3999463"/>
                </a:lnTo>
                <a:lnTo>
                  <a:pt x="9014" y="3994585"/>
                </a:lnTo>
                <a:lnTo>
                  <a:pt x="2634" y="3990091"/>
                </a:lnTo>
                <a:lnTo>
                  <a:pt x="0" y="3988237"/>
                </a:lnTo>
                <a:close/>
              </a:path>
            </a:pathLst>
          </a:custGeom>
        </p:spPr>
      </p:sp>
    </p:spTree>
    <p:extLst>
      <p:ext uri="{BB962C8B-B14F-4D97-AF65-F5344CB8AC3E}">
        <p14:creationId xmlns:p14="http://schemas.microsoft.com/office/powerpoint/2010/main" val="371608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4FA3BAFB-9942-4440-9C15-24D818B93575}"/>
              </a:ext>
            </a:extLst>
          </p:cNvPr>
          <p:cNvSpPr>
            <a:spLocks noGrp="1"/>
          </p:cNvSpPr>
          <p:nvPr>
            <p:ph type="pic" sz="quarter" idx="11"/>
          </p:nvPr>
        </p:nvSpPr>
        <p:spPr>
          <a:xfrm>
            <a:off x="0" y="441325"/>
            <a:ext cx="10758732" cy="6415314"/>
          </a:xfrm>
          <a:custGeom>
            <a:avLst/>
            <a:gdLst>
              <a:gd name="connsiteX0" fmla="*/ 0 w 10853056"/>
              <a:gd name="connsiteY0" fmla="*/ 0 h 6471558"/>
              <a:gd name="connsiteX1" fmla="*/ 10853056 w 10853056"/>
              <a:gd name="connsiteY1" fmla="*/ 0 h 6471558"/>
              <a:gd name="connsiteX2" fmla="*/ 4381498 w 10853056"/>
              <a:gd name="connsiteY2" fmla="*/ 6471558 h 6471558"/>
              <a:gd name="connsiteX3" fmla="*/ 0 w 10853056"/>
              <a:gd name="connsiteY3" fmla="*/ 6471558 h 6471558"/>
            </a:gdLst>
            <a:ahLst/>
            <a:cxnLst>
              <a:cxn ang="0">
                <a:pos x="connsiteX0" y="connsiteY0"/>
              </a:cxn>
              <a:cxn ang="0">
                <a:pos x="connsiteX1" y="connsiteY1"/>
              </a:cxn>
              <a:cxn ang="0">
                <a:pos x="connsiteX2" y="connsiteY2"/>
              </a:cxn>
              <a:cxn ang="0">
                <a:pos x="connsiteX3" y="connsiteY3"/>
              </a:cxn>
            </a:cxnLst>
            <a:rect l="l" t="t" r="r" b="b"/>
            <a:pathLst>
              <a:path w="10853056" h="6471558">
                <a:moveTo>
                  <a:pt x="0" y="0"/>
                </a:moveTo>
                <a:lnTo>
                  <a:pt x="10853056" y="0"/>
                </a:lnTo>
                <a:lnTo>
                  <a:pt x="4381498" y="6471558"/>
                </a:lnTo>
                <a:lnTo>
                  <a:pt x="0" y="6471558"/>
                </a:lnTo>
                <a:close/>
              </a:path>
            </a:pathLst>
          </a:custGeom>
          <a:solidFill>
            <a:schemeClr val="bg1">
              <a:lumMod val="95000"/>
              <a:alpha val="26000"/>
            </a:schemeClr>
          </a:solidFill>
        </p:spPr>
      </p:sp>
    </p:spTree>
    <p:extLst>
      <p:ext uri="{BB962C8B-B14F-4D97-AF65-F5344CB8AC3E}">
        <p14:creationId xmlns:p14="http://schemas.microsoft.com/office/powerpoint/2010/main" val="352816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346CFC27-83A1-4F28-82C2-56D42343804E}"/>
              </a:ext>
            </a:extLst>
          </p:cNvPr>
          <p:cNvSpPr>
            <a:spLocks noGrp="1"/>
          </p:cNvSpPr>
          <p:nvPr>
            <p:ph type="pic" sz="quarter" idx="13"/>
          </p:nvPr>
        </p:nvSpPr>
        <p:spPr>
          <a:xfrm>
            <a:off x="0" y="462769"/>
            <a:ext cx="8029575" cy="6395234"/>
          </a:xfrm>
          <a:custGeom>
            <a:avLst/>
            <a:gdLst>
              <a:gd name="connsiteX0" fmla="*/ 0 w 8610602"/>
              <a:gd name="connsiteY0" fmla="*/ 0 h 6857999"/>
              <a:gd name="connsiteX1" fmla="*/ 5831656 w 8610602"/>
              <a:gd name="connsiteY1" fmla="*/ 0 h 6857999"/>
              <a:gd name="connsiteX2" fmla="*/ 6076335 w 8610602"/>
              <a:gd name="connsiteY2" fmla="*/ 212586 h 6857999"/>
              <a:gd name="connsiteX3" fmla="*/ 8610602 w 8610602"/>
              <a:gd name="connsiteY3" fmla="*/ 5788101 h 6857999"/>
              <a:gd name="connsiteX4" fmla="*/ 8565930 w 8610602"/>
              <a:gd name="connsiteY4" fmla="*/ 6594293 h 6857999"/>
              <a:gd name="connsiteX5" fmla="*/ 8529159 w 8610602"/>
              <a:gd name="connsiteY5" fmla="*/ 6857999 h 6857999"/>
              <a:gd name="connsiteX6" fmla="*/ 0 w 86106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02" h="6857999">
                <a:moveTo>
                  <a:pt x="0" y="0"/>
                </a:moveTo>
                <a:lnTo>
                  <a:pt x="5831656" y="0"/>
                </a:lnTo>
                <a:lnTo>
                  <a:pt x="6076335" y="212586"/>
                </a:lnTo>
                <a:cubicBezTo>
                  <a:pt x="7642135" y="1639484"/>
                  <a:pt x="8610602" y="3610726"/>
                  <a:pt x="8610602" y="5788101"/>
                </a:cubicBezTo>
                <a:cubicBezTo>
                  <a:pt x="8610602" y="6060272"/>
                  <a:pt x="8595470" y="6329223"/>
                  <a:pt x="8565930" y="6594293"/>
                </a:cubicBezTo>
                <a:lnTo>
                  <a:pt x="8529159" y="6857999"/>
                </a:lnTo>
                <a:lnTo>
                  <a:pt x="0" y="6857999"/>
                </a:lnTo>
                <a:close/>
              </a:path>
            </a:pathLst>
          </a:custGeom>
          <a:solidFill>
            <a:schemeClr val="bg1">
              <a:lumMod val="85000"/>
              <a:alpha val="24000"/>
            </a:schemeClr>
          </a:solidFill>
        </p:spPr>
      </p:sp>
    </p:spTree>
    <p:extLst>
      <p:ext uri="{BB962C8B-B14F-4D97-AF65-F5344CB8AC3E}">
        <p14:creationId xmlns:p14="http://schemas.microsoft.com/office/powerpoint/2010/main" val="280685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AB03-AD3D-4918-9354-59A7C08893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AF1BE4EE-D7B2-4669-9455-0ADD01040CDF}"/>
              </a:ext>
            </a:extLst>
          </p:cNvPr>
          <p:cNvSpPr>
            <a:spLocks noGrp="1"/>
          </p:cNvSpPr>
          <p:nvPr>
            <p:ph type="dt" sz="half" idx="10"/>
          </p:nvPr>
        </p:nvSpPr>
        <p:spPr>
          <a:xfrm>
            <a:off x="838200" y="6356350"/>
            <a:ext cx="2743200" cy="365125"/>
          </a:xfrm>
          <a:prstGeom prst="rect">
            <a:avLst/>
          </a:prstGeom>
        </p:spPr>
        <p:txBody>
          <a:bodyPr/>
          <a:lstStyle/>
          <a:p>
            <a:fld id="{991AF02C-ABD8-4249-9479-BC57639A7859}" type="datetimeFigureOut">
              <a:rPr lang="en-PK" smtClean="0"/>
              <a:t>29/06/2019</a:t>
            </a:fld>
            <a:endParaRPr lang="en-PK"/>
          </a:p>
        </p:txBody>
      </p:sp>
      <p:sp>
        <p:nvSpPr>
          <p:cNvPr id="4" name="Footer Placeholder 3">
            <a:extLst>
              <a:ext uri="{FF2B5EF4-FFF2-40B4-BE49-F238E27FC236}">
                <a16:creationId xmlns:a16="http://schemas.microsoft.com/office/drawing/2014/main" id="{09C16CD8-B26F-4449-868B-CEC17324B355}"/>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5" name="Slide Number Placeholder 4">
            <a:extLst>
              <a:ext uri="{FF2B5EF4-FFF2-40B4-BE49-F238E27FC236}">
                <a16:creationId xmlns:a16="http://schemas.microsoft.com/office/drawing/2014/main" id="{F9D71367-7CED-4A73-B986-79D6B2B8B405}"/>
              </a:ext>
            </a:extLst>
          </p:cNvPr>
          <p:cNvSpPr>
            <a:spLocks noGrp="1"/>
          </p:cNvSpPr>
          <p:nvPr>
            <p:ph type="sldNum" sz="quarter" idx="12"/>
          </p:nvPr>
        </p:nvSpPr>
        <p:spPr>
          <a:xfrm>
            <a:off x="8610600" y="6356350"/>
            <a:ext cx="2743200" cy="365125"/>
          </a:xfrm>
          <a:prstGeom prst="rect">
            <a:avLst/>
          </a:prstGeom>
        </p:spPr>
        <p:txBody>
          <a:bodyPr/>
          <a:lstStyle/>
          <a:p>
            <a:fld id="{AE5422DA-1F9B-48CD-8ECE-55CA64B1E08E}" type="slidenum">
              <a:rPr lang="en-PK" smtClean="0"/>
              <a:t>‹#›</a:t>
            </a:fld>
            <a:endParaRPr lang="en-PK"/>
          </a:p>
        </p:txBody>
      </p:sp>
    </p:spTree>
    <p:extLst>
      <p:ext uri="{BB962C8B-B14F-4D97-AF65-F5344CB8AC3E}">
        <p14:creationId xmlns:p14="http://schemas.microsoft.com/office/powerpoint/2010/main" val="146879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7AFB9-BB1C-4754-B387-F72DD685AAF7}"/>
              </a:ext>
            </a:extLst>
          </p:cNvPr>
          <p:cNvSpPr>
            <a:spLocks noGrp="1"/>
          </p:cNvSpPr>
          <p:nvPr>
            <p:ph type="dt" sz="half" idx="10"/>
          </p:nvPr>
        </p:nvSpPr>
        <p:spPr>
          <a:xfrm>
            <a:off x="838200" y="6356350"/>
            <a:ext cx="2743200" cy="365125"/>
          </a:xfrm>
          <a:prstGeom prst="rect">
            <a:avLst/>
          </a:prstGeom>
        </p:spPr>
        <p:txBody>
          <a:bodyPr/>
          <a:lstStyle/>
          <a:p>
            <a:fld id="{991AF02C-ABD8-4249-9479-BC57639A7859}" type="datetimeFigureOut">
              <a:rPr lang="en-PK" smtClean="0"/>
              <a:t>29/06/2019</a:t>
            </a:fld>
            <a:endParaRPr lang="en-PK"/>
          </a:p>
        </p:txBody>
      </p:sp>
      <p:sp>
        <p:nvSpPr>
          <p:cNvPr id="3" name="Footer Placeholder 2">
            <a:extLst>
              <a:ext uri="{FF2B5EF4-FFF2-40B4-BE49-F238E27FC236}">
                <a16:creationId xmlns:a16="http://schemas.microsoft.com/office/drawing/2014/main" id="{FF61FF84-BD43-4DBE-9044-A10F8D58B20C}"/>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4" name="Slide Number Placeholder 3">
            <a:extLst>
              <a:ext uri="{FF2B5EF4-FFF2-40B4-BE49-F238E27FC236}">
                <a16:creationId xmlns:a16="http://schemas.microsoft.com/office/drawing/2014/main" id="{C164F70A-D261-4E26-8875-6863C2249DD9}"/>
              </a:ext>
            </a:extLst>
          </p:cNvPr>
          <p:cNvSpPr>
            <a:spLocks noGrp="1"/>
          </p:cNvSpPr>
          <p:nvPr>
            <p:ph type="sldNum" sz="quarter" idx="12"/>
          </p:nvPr>
        </p:nvSpPr>
        <p:spPr>
          <a:xfrm>
            <a:off x="8610600" y="6356350"/>
            <a:ext cx="2743200" cy="365125"/>
          </a:xfrm>
          <a:prstGeom prst="rect">
            <a:avLst/>
          </a:prstGeom>
        </p:spPr>
        <p:txBody>
          <a:bodyPr/>
          <a:lstStyle/>
          <a:p>
            <a:fld id="{AE5422DA-1F9B-48CD-8ECE-55CA64B1E08E}" type="slidenum">
              <a:rPr lang="en-PK" smtClean="0"/>
              <a:t>‹#›</a:t>
            </a:fld>
            <a:endParaRPr lang="en-PK"/>
          </a:p>
        </p:txBody>
      </p:sp>
    </p:spTree>
    <p:extLst>
      <p:ext uri="{BB962C8B-B14F-4D97-AF65-F5344CB8AC3E}">
        <p14:creationId xmlns:p14="http://schemas.microsoft.com/office/powerpoint/2010/main" val="42519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63F2-BDCD-467F-88E9-CD72CE2B01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F154E847-8168-4CD6-9F59-2D1909CF11A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85538D7A-D820-4E29-8D8B-67E246CFD3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13B69-2F69-4282-81A5-2CA68D6B155B}"/>
              </a:ext>
            </a:extLst>
          </p:cNvPr>
          <p:cNvSpPr>
            <a:spLocks noGrp="1"/>
          </p:cNvSpPr>
          <p:nvPr>
            <p:ph type="dt" sz="half" idx="10"/>
          </p:nvPr>
        </p:nvSpPr>
        <p:spPr>
          <a:xfrm>
            <a:off x="838200" y="6356350"/>
            <a:ext cx="2743200" cy="365125"/>
          </a:xfrm>
          <a:prstGeom prst="rect">
            <a:avLst/>
          </a:prstGeom>
        </p:spPr>
        <p:txBody>
          <a:bodyPr/>
          <a:lstStyle/>
          <a:p>
            <a:fld id="{991AF02C-ABD8-4249-9479-BC57639A7859}" type="datetimeFigureOut">
              <a:rPr lang="en-PK" smtClean="0"/>
              <a:t>29/06/2019</a:t>
            </a:fld>
            <a:endParaRPr lang="en-PK"/>
          </a:p>
        </p:txBody>
      </p:sp>
      <p:sp>
        <p:nvSpPr>
          <p:cNvPr id="6" name="Footer Placeholder 5">
            <a:extLst>
              <a:ext uri="{FF2B5EF4-FFF2-40B4-BE49-F238E27FC236}">
                <a16:creationId xmlns:a16="http://schemas.microsoft.com/office/drawing/2014/main" id="{08BC8CC8-C93A-4840-A151-BB02B24CBCF2}"/>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7" name="Slide Number Placeholder 6">
            <a:extLst>
              <a:ext uri="{FF2B5EF4-FFF2-40B4-BE49-F238E27FC236}">
                <a16:creationId xmlns:a16="http://schemas.microsoft.com/office/drawing/2014/main" id="{E692F812-C71B-43BF-A75F-D6385CF931AE}"/>
              </a:ext>
            </a:extLst>
          </p:cNvPr>
          <p:cNvSpPr>
            <a:spLocks noGrp="1"/>
          </p:cNvSpPr>
          <p:nvPr>
            <p:ph type="sldNum" sz="quarter" idx="12"/>
          </p:nvPr>
        </p:nvSpPr>
        <p:spPr>
          <a:xfrm>
            <a:off x="8610600" y="6356350"/>
            <a:ext cx="2743200" cy="365125"/>
          </a:xfrm>
          <a:prstGeom prst="rect">
            <a:avLst/>
          </a:prstGeom>
        </p:spPr>
        <p:txBody>
          <a:bodyPr/>
          <a:lstStyle/>
          <a:p>
            <a:fld id="{AE5422DA-1F9B-48CD-8ECE-55CA64B1E08E}" type="slidenum">
              <a:rPr lang="en-PK" smtClean="0"/>
              <a:t>‹#›</a:t>
            </a:fld>
            <a:endParaRPr lang="en-PK"/>
          </a:p>
        </p:txBody>
      </p:sp>
    </p:spTree>
    <p:extLst>
      <p:ext uri="{BB962C8B-B14F-4D97-AF65-F5344CB8AC3E}">
        <p14:creationId xmlns:p14="http://schemas.microsoft.com/office/powerpoint/2010/main" val="182382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2137-6462-4522-A082-35EC153125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E030AA43-ACAD-4549-BEE4-7FDEA4B83D5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6617F2BA-0AE7-49D8-B083-E498E486D5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453B5-F1C9-4EF0-A207-01867B81C0CE}"/>
              </a:ext>
            </a:extLst>
          </p:cNvPr>
          <p:cNvSpPr>
            <a:spLocks noGrp="1"/>
          </p:cNvSpPr>
          <p:nvPr>
            <p:ph type="dt" sz="half" idx="10"/>
          </p:nvPr>
        </p:nvSpPr>
        <p:spPr>
          <a:xfrm>
            <a:off x="838200" y="6356350"/>
            <a:ext cx="2743200" cy="365125"/>
          </a:xfrm>
          <a:prstGeom prst="rect">
            <a:avLst/>
          </a:prstGeom>
        </p:spPr>
        <p:txBody>
          <a:bodyPr/>
          <a:lstStyle/>
          <a:p>
            <a:fld id="{991AF02C-ABD8-4249-9479-BC57639A7859}" type="datetimeFigureOut">
              <a:rPr lang="en-PK" smtClean="0"/>
              <a:t>29/06/2019</a:t>
            </a:fld>
            <a:endParaRPr lang="en-PK"/>
          </a:p>
        </p:txBody>
      </p:sp>
      <p:sp>
        <p:nvSpPr>
          <p:cNvPr id="6" name="Footer Placeholder 5">
            <a:extLst>
              <a:ext uri="{FF2B5EF4-FFF2-40B4-BE49-F238E27FC236}">
                <a16:creationId xmlns:a16="http://schemas.microsoft.com/office/drawing/2014/main" id="{B51B453E-3ABF-4BEA-A8BD-57BDF68D1660}"/>
              </a:ext>
            </a:extLst>
          </p:cNvPr>
          <p:cNvSpPr>
            <a:spLocks noGrp="1"/>
          </p:cNvSpPr>
          <p:nvPr>
            <p:ph type="ftr" sz="quarter" idx="11"/>
          </p:nvPr>
        </p:nvSpPr>
        <p:spPr>
          <a:xfrm>
            <a:off x="4038600" y="6356350"/>
            <a:ext cx="4114800" cy="365125"/>
          </a:xfrm>
          <a:prstGeom prst="rect">
            <a:avLst/>
          </a:prstGeom>
        </p:spPr>
        <p:txBody>
          <a:bodyPr/>
          <a:lstStyle/>
          <a:p>
            <a:endParaRPr lang="en-PK"/>
          </a:p>
        </p:txBody>
      </p:sp>
      <p:sp>
        <p:nvSpPr>
          <p:cNvPr id="7" name="Slide Number Placeholder 6">
            <a:extLst>
              <a:ext uri="{FF2B5EF4-FFF2-40B4-BE49-F238E27FC236}">
                <a16:creationId xmlns:a16="http://schemas.microsoft.com/office/drawing/2014/main" id="{48B6FD80-644B-470E-844A-116616C01831}"/>
              </a:ext>
            </a:extLst>
          </p:cNvPr>
          <p:cNvSpPr>
            <a:spLocks noGrp="1"/>
          </p:cNvSpPr>
          <p:nvPr>
            <p:ph type="sldNum" sz="quarter" idx="12"/>
          </p:nvPr>
        </p:nvSpPr>
        <p:spPr>
          <a:xfrm>
            <a:off x="8610600" y="6356350"/>
            <a:ext cx="2743200" cy="365125"/>
          </a:xfrm>
          <a:prstGeom prst="rect">
            <a:avLst/>
          </a:prstGeom>
        </p:spPr>
        <p:txBody>
          <a:bodyPr/>
          <a:lstStyle/>
          <a:p>
            <a:fld id="{AE5422DA-1F9B-48CD-8ECE-55CA64B1E08E}" type="slidenum">
              <a:rPr lang="en-PK" smtClean="0"/>
              <a:t>‹#›</a:t>
            </a:fld>
            <a:endParaRPr lang="en-PK"/>
          </a:p>
        </p:txBody>
      </p:sp>
    </p:spTree>
    <p:extLst>
      <p:ext uri="{BB962C8B-B14F-4D97-AF65-F5344CB8AC3E}">
        <p14:creationId xmlns:p14="http://schemas.microsoft.com/office/powerpoint/2010/main" val="362697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407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33" userDrawn="1">
          <p15:clr>
            <a:srgbClr val="F26B43"/>
          </p15:clr>
        </p15:guide>
        <p15:guide id="4" pos="347"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17F1134D-2D20-43BF-8A03-DF8A005C8F9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577" b="10577"/>
          <a:stretch>
            <a:fillRect/>
          </a:stretch>
        </p:blipFill>
        <p:spPr/>
      </p:pic>
      <p:sp>
        <p:nvSpPr>
          <p:cNvPr id="27" name="Rectangle 26">
            <a:extLst>
              <a:ext uri="{FF2B5EF4-FFF2-40B4-BE49-F238E27FC236}">
                <a16:creationId xmlns:a16="http://schemas.microsoft.com/office/drawing/2014/main" id="{6547BE0A-7067-4A9C-B8CC-4EC87FD10994}"/>
              </a:ext>
            </a:extLst>
          </p:cNvPr>
          <p:cNvSpPr/>
          <p:nvPr/>
        </p:nvSpPr>
        <p:spPr>
          <a:xfrm>
            <a:off x="0" y="441325"/>
            <a:ext cx="12192000" cy="64166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01</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196CC057-0AF8-4803-892B-9363E1E93DA8}"/>
              </a:ext>
            </a:extLst>
          </p:cNvPr>
          <p:cNvSpPr/>
          <p:nvPr/>
        </p:nvSpPr>
        <p:spPr>
          <a:xfrm>
            <a:off x="3411611" y="2586404"/>
            <a:ext cx="5368778" cy="1778596"/>
          </a:xfrm>
          <a:prstGeom prst="rect">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B7FAD55-E3BF-409F-A925-44C282EE6299}"/>
              </a:ext>
            </a:extLst>
          </p:cNvPr>
          <p:cNvGrpSpPr/>
          <p:nvPr/>
        </p:nvGrpSpPr>
        <p:grpSpPr>
          <a:xfrm>
            <a:off x="2846177" y="1650131"/>
            <a:ext cx="6516898" cy="3569678"/>
            <a:chOff x="2516970" y="1469805"/>
            <a:chExt cx="7175312" cy="3930330"/>
          </a:xfrm>
        </p:grpSpPr>
        <p:sp>
          <p:nvSpPr>
            <p:cNvPr id="12" name="Half Frame 11">
              <a:extLst>
                <a:ext uri="{FF2B5EF4-FFF2-40B4-BE49-F238E27FC236}">
                  <a16:creationId xmlns:a16="http://schemas.microsoft.com/office/drawing/2014/main" id="{C758AC7B-FCC4-46F7-8226-497E3ECFD668}"/>
                </a:ext>
              </a:extLst>
            </p:cNvPr>
            <p:cNvSpPr/>
            <p:nvPr/>
          </p:nvSpPr>
          <p:spPr>
            <a:xfrm>
              <a:off x="2516970" y="1469805"/>
              <a:ext cx="596016" cy="596016"/>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a:extLst>
                <a:ext uri="{FF2B5EF4-FFF2-40B4-BE49-F238E27FC236}">
                  <a16:creationId xmlns:a16="http://schemas.microsoft.com/office/drawing/2014/main" id="{0306A311-B024-4CD4-B2D3-7F8FF27C2BB4}"/>
                </a:ext>
              </a:extLst>
            </p:cNvPr>
            <p:cNvSpPr/>
            <p:nvPr/>
          </p:nvSpPr>
          <p:spPr>
            <a:xfrm rot="10800000">
              <a:off x="9096266" y="4804119"/>
              <a:ext cx="596016" cy="596016"/>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54AEA0A3-748C-496E-B6F8-FECC7974B908}"/>
              </a:ext>
            </a:extLst>
          </p:cNvPr>
          <p:cNvGrpSpPr/>
          <p:nvPr/>
        </p:nvGrpSpPr>
        <p:grpSpPr>
          <a:xfrm>
            <a:off x="3411611" y="2846549"/>
            <a:ext cx="5368778" cy="1261884"/>
            <a:chOff x="3411611" y="2670642"/>
            <a:chExt cx="5368778" cy="1261884"/>
          </a:xfrm>
        </p:grpSpPr>
        <p:sp>
          <p:nvSpPr>
            <p:cNvPr id="14" name="TextBox 13">
              <a:extLst>
                <a:ext uri="{FF2B5EF4-FFF2-40B4-BE49-F238E27FC236}">
                  <a16:creationId xmlns:a16="http://schemas.microsoft.com/office/drawing/2014/main" id="{F3507FF8-7250-4491-88A2-31DA63480C41}"/>
                </a:ext>
              </a:extLst>
            </p:cNvPr>
            <p:cNvSpPr txBox="1"/>
            <p:nvPr/>
          </p:nvSpPr>
          <p:spPr>
            <a:xfrm>
              <a:off x="3411611" y="2670642"/>
              <a:ext cx="5368778" cy="923330"/>
            </a:xfrm>
            <a:prstGeom prst="rect">
              <a:avLst/>
            </a:prstGeom>
            <a:noFill/>
          </p:spPr>
          <p:txBody>
            <a:bodyPr wrap="none" rtlCol="0">
              <a:spAutoFit/>
            </a:bodyPr>
            <a:lstStyle/>
            <a:p>
              <a:pPr algn="ctr"/>
              <a:r>
                <a:rPr lang="en-US" sz="5400" b="1" spc="600" dirty="0">
                  <a:solidFill>
                    <a:schemeClr val="bg1"/>
                  </a:solidFill>
                  <a:latin typeface="Lato" panose="020F0502020204030203" pitchFamily="34" charset="0"/>
                  <a:ea typeface="Lato" panose="020F0502020204030203" pitchFamily="34" charset="0"/>
                  <a:cs typeface="Lato" panose="020F0502020204030203" pitchFamily="34" charset="0"/>
                </a:rPr>
                <a:t>REAL ESTATE</a:t>
              </a:r>
            </a:p>
          </p:txBody>
        </p:sp>
        <p:sp>
          <p:nvSpPr>
            <p:cNvPr id="15" name="TextBox 14">
              <a:extLst>
                <a:ext uri="{FF2B5EF4-FFF2-40B4-BE49-F238E27FC236}">
                  <a16:creationId xmlns:a16="http://schemas.microsoft.com/office/drawing/2014/main" id="{09FDD5D9-7957-4C75-94B8-5781129320A4}"/>
                </a:ext>
              </a:extLst>
            </p:cNvPr>
            <p:cNvSpPr txBox="1"/>
            <p:nvPr/>
          </p:nvSpPr>
          <p:spPr>
            <a:xfrm>
              <a:off x="4198685" y="3593972"/>
              <a:ext cx="3794630" cy="338554"/>
            </a:xfrm>
            <a:prstGeom prst="rect">
              <a:avLst/>
            </a:prstGeom>
            <a:noFill/>
          </p:spPr>
          <p:txBody>
            <a:bodyPr wrap="none" rtlCol="0">
              <a:spAutoFit/>
            </a:bodyPr>
            <a:lstStyle/>
            <a:p>
              <a:pPr algn="ctr"/>
              <a:r>
                <a:rPr lang="en-US" sz="1600" spc="600" dirty="0">
                  <a:solidFill>
                    <a:schemeClr val="bg1"/>
                  </a:solidFill>
                  <a:latin typeface="Lato" panose="020F0502020204030203" pitchFamily="34" charset="0"/>
                  <a:ea typeface="Lato" panose="020F0502020204030203" pitchFamily="34" charset="0"/>
                  <a:cs typeface="Lato" panose="020F0502020204030203" pitchFamily="34" charset="0"/>
                </a:rPr>
                <a:t>presentation template</a:t>
              </a:r>
            </a:p>
          </p:txBody>
        </p:sp>
      </p:grpSp>
    </p:spTree>
    <p:extLst>
      <p:ext uri="{BB962C8B-B14F-4D97-AF65-F5344CB8AC3E}">
        <p14:creationId xmlns:p14="http://schemas.microsoft.com/office/powerpoint/2010/main" val="22687274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10</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pic>
        <p:nvPicPr>
          <p:cNvPr id="21" name="Picture Placeholder 20">
            <a:extLst>
              <a:ext uri="{FF2B5EF4-FFF2-40B4-BE49-F238E27FC236}">
                <a16:creationId xmlns:a16="http://schemas.microsoft.com/office/drawing/2014/main" id="{80DA1887-9B12-44BF-A5AC-F51E15E9E5E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517" b="10517"/>
          <a:stretch>
            <a:fillRect/>
          </a:stretch>
        </p:blipFill>
        <p:spPr>
          <a:solidFill>
            <a:schemeClr val="tx1"/>
          </a:solidFill>
        </p:spPr>
      </p:pic>
      <p:sp>
        <p:nvSpPr>
          <p:cNvPr id="22" name="Rectangle 21">
            <a:extLst>
              <a:ext uri="{FF2B5EF4-FFF2-40B4-BE49-F238E27FC236}">
                <a16:creationId xmlns:a16="http://schemas.microsoft.com/office/drawing/2014/main" id="{04030705-39A5-4FF7-91FF-F59F576828F3}"/>
              </a:ext>
            </a:extLst>
          </p:cNvPr>
          <p:cNvSpPr/>
          <p:nvPr/>
        </p:nvSpPr>
        <p:spPr>
          <a:xfrm>
            <a:off x="0" y="441325"/>
            <a:ext cx="12192000" cy="64166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1" name="Rectangle 10">
            <a:extLst>
              <a:ext uri="{FF2B5EF4-FFF2-40B4-BE49-F238E27FC236}">
                <a16:creationId xmlns:a16="http://schemas.microsoft.com/office/drawing/2014/main" id="{1322DE74-C3E8-4113-9E77-83C5A3DC378E}"/>
              </a:ext>
            </a:extLst>
          </p:cNvPr>
          <p:cNvSpPr/>
          <p:nvPr/>
        </p:nvSpPr>
        <p:spPr>
          <a:xfrm>
            <a:off x="844373" y="5162084"/>
            <a:ext cx="3314781" cy="1077218"/>
          </a:xfrm>
          <a:prstGeom prst="rect">
            <a:avLst/>
          </a:prstGeom>
        </p:spPr>
        <p:txBody>
          <a:bodyPr wrap="square">
            <a:spAutoFit/>
          </a:bodyPr>
          <a:lstStyle/>
          <a:p>
            <a:r>
              <a:rPr lang="en-US" sz="3200" b="1" spc="100" dirty="0">
                <a:solidFill>
                  <a:srgbClr val="F9A61A"/>
                </a:solidFill>
                <a:latin typeface="Lato" panose="020F0502020204030203" pitchFamily="34" charset="0"/>
                <a:ea typeface="Lato" panose="020F0502020204030203" pitchFamily="34" charset="0"/>
                <a:cs typeface="Lato" panose="020F0502020204030203" pitchFamily="34" charset="0"/>
              </a:rPr>
              <a:t>REAL ESTATE</a:t>
            </a:r>
          </a:p>
          <a:p>
            <a:r>
              <a:rPr lang="en-US" sz="3200" b="1" spc="100" dirty="0">
                <a:solidFill>
                  <a:srgbClr val="F9A61A"/>
                </a:solidFill>
                <a:latin typeface="Lato" panose="020F0502020204030203" pitchFamily="34" charset="0"/>
                <a:ea typeface="Lato" panose="020F0502020204030203" pitchFamily="34" charset="0"/>
                <a:cs typeface="Lato" panose="020F0502020204030203" pitchFamily="34" charset="0"/>
              </a:rPr>
              <a:t>POWERPOINT </a:t>
            </a:r>
            <a:endParaRPr lang="en-US" sz="32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16" name="Freeform 36">
            <a:extLst>
              <a:ext uri="{FF2B5EF4-FFF2-40B4-BE49-F238E27FC236}">
                <a16:creationId xmlns:a16="http://schemas.microsoft.com/office/drawing/2014/main" id="{7417F5BF-90B7-4F17-AD55-C62F7F30B99E}"/>
              </a:ext>
            </a:extLst>
          </p:cNvPr>
          <p:cNvSpPr>
            <a:spLocks noEditPoints="1"/>
          </p:cNvSpPr>
          <p:nvPr/>
        </p:nvSpPr>
        <p:spPr bwMode="auto">
          <a:xfrm>
            <a:off x="844373" y="915840"/>
            <a:ext cx="3475001" cy="3475001"/>
          </a:xfrm>
          <a:custGeom>
            <a:avLst/>
            <a:gdLst>
              <a:gd name="T0" fmla="*/ 48 w 354"/>
              <a:gd name="T1" fmla="*/ 104 h 353"/>
              <a:gd name="T2" fmla="*/ 161 w 354"/>
              <a:gd name="T3" fmla="*/ 104 h 353"/>
              <a:gd name="T4" fmla="*/ 105 w 354"/>
              <a:gd name="T5" fmla="*/ 144 h 353"/>
              <a:gd name="T6" fmla="*/ 105 w 354"/>
              <a:gd name="T7" fmla="*/ 64 h 353"/>
              <a:gd name="T8" fmla="*/ 105 w 354"/>
              <a:gd name="T9" fmla="*/ 144 h 353"/>
              <a:gd name="T10" fmla="*/ 263 w 354"/>
              <a:gd name="T11" fmla="*/ 178 h 353"/>
              <a:gd name="T12" fmla="*/ 279 w 354"/>
              <a:gd name="T13" fmla="*/ 161 h 353"/>
              <a:gd name="T14" fmla="*/ 266 w 354"/>
              <a:gd name="T15" fmla="*/ 151 h 353"/>
              <a:gd name="T16" fmla="*/ 259 w 354"/>
              <a:gd name="T17" fmla="*/ 176 h 353"/>
              <a:gd name="T18" fmla="*/ 104 w 354"/>
              <a:gd name="T19" fmla="*/ 289 h 353"/>
              <a:gd name="T20" fmla="*/ 99 w 354"/>
              <a:gd name="T21" fmla="*/ 308 h 353"/>
              <a:gd name="T22" fmla="*/ 109 w 354"/>
              <a:gd name="T23" fmla="*/ 313 h 353"/>
              <a:gd name="T24" fmla="*/ 112 w 354"/>
              <a:gd name="T25" fmla="*/ 297 h 353"/>
              <a:gd name="T26" fmla="*/ 177 w 354"/>
              <a:gd name="T27" fmla="*/ 336 h 353"/>
              <a:gd name="T28" fmla="*/ 175 w 354"/>
              <a:gd name="T29" fmla="*/ 351 h 353"/>
              <a:gd name="T30" fmla="*/ 192 w 354"/>
              <a:gd name="T31" fmla="*/ 353 h 353"/>
              <a:gd name="T32" fmla="*/ 193 w 354"/>
              <a:gd name="T33" fmla="*/ 337 h 353"/>
              <a:gd name="T34" fmla="*/ 132 w 354"/>
              <a:gd name="T35" fmla="*/ 322 h 353"/>
              <a:gd name="T36" fmla="*/ 124 w 354"/>
              <a:gd name="T37" fmla="*/ 336 h 353"/>
              <a:gd name="T38" fmla="*/ 143 w 354"/>
              <a:gd name="T39" fmla="*/ 344 h 353"/>
              <a:gd name="T40" fmla="*/ 146 w 354"/>
              <a:gd name="T41" fmla="*/ 329 h 353"/>
              <a:gd name="T42" fmla="*/ 225 w 354"/>
              <a:gd name="T43" fmla="*/ 337 h 353"/>
              <a:gd name="T44" fmla="*/ 226 w 354"/>
              <a:gd name="T45" fmla="*/ 353 h 353"/>
              <a:gd name="T46" fmla="*/ 244 w 354"/>
              <a:gd name="T47" fmla="*/ 351 h 353"/>
              <a:gd name="T48" fmla="*/ 241 w 354"/>
              <a:gd name="T49" fmla="*/ 335 h 353"/>
              <a:gd name="T50" fmla="*/ 291 w 354"/>
              <a:gd name="T51" fmla="*/ 127 h 353"/>
              <a:gd name="T52" fmla="*/ 296 w 354"/>
              <a:gd name="T53" fmla="*/ 141 h 353"/>
              <a:gd name="T54" fmla="*/ 314 w 354"/>
              <a:gd name="T55" fmla="*/ 129 h 353"/>
              <a:gd name="T56" fmla="*/ 305 w 354"/>
              <a:gd name="T57" fmla="*/ 116 h 353"/>
              <a:gd name="T58" fmla="*/ 300 w 354"/>
              <a:gd name="T59" fmla="*/ 285 h 353"/>
              <a:gd name="T60" fmla="*/ 300 w 354"/>
              <a:gd name="T61" fmla="*/ 299 h 353"/>
              <a:gd name="T62" fmla="*/ 308 w 354"/>
              <a:gd name="T63" fmla="*/ 308 h 353"/>
              <a:gd name="T64" fmla="*/ 317 w 354"/>
              <a:gd name="T65" fmla="*/ 293 h 353"/>
              <a:gd name="T66" fmla="*/ 306 w 354"/>
              <a:gd name="T67" fmla="*/ 276 h 353"/>
              <a:gd name="T68" fmla="*/ 341 w 354"/>
              <a:gd name="T69" fmla="*/ 93 h 353"/>
              <a:gd name="T70" fmla="*/ 331 w 354"/>
              <a:gd name="T71" fmla="*/ 108 h 353"/>
              <a:gd name="T72" fmla="*/ 342 w 354"/>
              <a:gd name="T73" fmla="*/ 111 h 353"/>
              <a:gd name="T74" fmla="*/ 352 w 354"/>
              <a:gd name="T75" fmla="*/ 97 h 353"/>
              <a:gd name="T76" fmla="*/ 288 w 354"/>
              <a:gd name="T77" fmla="*/ 236 h 353"/>
              <a:gd name="T78" fmla="*/ 276 w 354"/>
              <a:gd name="T79" fmla="*/ 247 h 353"/>
              <a:gd name="T80" fmla="*/ 293 w 354"/>
              <a:gd name="T81" fmla="*/ 262 h 353"/>
              <a:gd name="T82" fmla="*/ 299 w 354"/>
              <a:gd name="T83" fmla="*/ 249 h 353"/>
              <a:gd name="T84" fmla="*/ 262 w 354"/>
              <a:gd name="T85" fmla="*/ 200 h 353"/>
              <a:gd name="T86" fmla="*/ 246 w 354"/>
              <a:gd name="T87" fmla="*/ 202 h 353"/>
              <a:gd name="T88" fmla="*/ 260 w 354"/>
              <a:gd name="T89" fmla="*/ 225 h 353"/>
              <a:gd name="T90" fmla="*/ 267 w 354"/>
              <a:gd name="T91" fmla="*/ 213 h 353"/>
              <a:gd name="T92" fmla="*/ 272 w 354"/>
              <a:gd name="T93" fmla="*/ 327 h 353"/>
              <a:gd name="T94" fmla="*/ 275 w 354"/>
              <a:gd name="T95" fmla="*/ 343 h 353"/>
              <a:gd name="T96" fmla="*/ 294 w 354"/>
              <a:gd name="T97" fmla="*/ 334 h 353"/>
              <a:gd name="T98" fmla="*/ 285 w 354"/>
              <a:gd name="T99" fmla="*/ 320 h 353"/>
              <a:gd name="T100" fmla="*/ 0 w 354"/>
              <a:gd name="T101" fmla="*/ 105 h 353"/>
              <a:gd name="T102" fmla="*/ 209 w 354"/>
              <a:gd name="T103" fmla="*/ 105 h 353"/>
              <a:gd name="T104" fmla="*/ 105 w 354"/>
              <a:gd name="T105" fmla="*/ 252 h 353"/>
              <a:gd name="T106" fmla="*/ 16 w 354"/>
              <a:gd name="T107" fmla="*/ 105 h 353"/>
              <a:gd name="T108" fmla="*/ 193 w 354"/>
              <a:gd name="T109" fmla="*/ 1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4" h="353">
                <a:moveTo>
                  <a:pt x="105" y="48"/>
                </a:moveTo>
                <a:cubicBezTo>
                  <a:pt x="74" y="48"/>
                  <a:pt x="48" y="73"/>
                  <a:pt x="48" y="104"/>
                </a:cubicBezTo>
                <a:cubicBezTo>
                  <a:pt x="48" y="135"/>
                  <a:pt x="74" y="161"/>
                  <a:pt x="105" y="161"/>
                </a:cubicBezTo>
                <a:cubicBezTo>
                  <a:pt x="136" y="161"/>
                  <a:pt x="161" y="135"/>
                  <a:pt x="161" y="104"/>
                </a:cubicBezTo>
                <a:cubicBezTo>
                  <a:pt x="161" y="73"/>
                  <a:pt x="136" y="48"/>
                  <a:pt x="105" y="48"/>
                </a:cubicBezTo>
                <a:moveTo>
                  <a:pt x="105" y="144"/>
                </a:moveTo>
                <a:cubicBezTo>
                  <a:pt x="82" y="144"/>
                  <a:pt x="64" y="126"/>
                  <a:pt x="64" y="104"/>
                </a:cubicBezTo>
                <a:cubicBezTo>
                  <a:pt x="64" y="82"/>
                  <a:pt x="82" y="64"/>
                  <a:pt x="105" y="64"/>
                </a:cubicBezTo>
                <a:cubicBezTo>
                  <a:pt x="127" y="64"/>
                  <a:pt x="145" y="82"/>
                  <a:pt x="145" y="104"/>
                </a:cubicBezTo>
                <a:cubicBezTo>
                  <a:pt x="145" y="126"/>
                  <a:pt x="127" y="144"/>
                  <a:pt x="105" y="144"/>
                </a:cubicBezTo>
                <a:moveTo>
                  <a:pt x="259" y="176"/>
                </a:moveTo>
                <a:cubicBezTo>
                  <a:pt x="260" y="177"/>
                  <a:pt x="261" y="178"/>
                  <a:pt x="263" y="178"/>
                </a:cubicBezTo>
                <a:cubicBezTo>
                  <a:pt x="265" y="178"/>
                  <a:pt x="268" y="176"/>
                  <a:pt x="270" y="174"/>
                </a:cubicBezTo>
                <a:cubicBezTo>
                  <a:pt x="272" y="170"/>
                  <a:pt x="275" y="165"/>
                  <a:pt x="279" y="161"/>
                </a:cubicBezTo>
                <a:cubicBezTo>
                  <a:pt x="281" y="158"/>
                  <a:pt x="281" y="153"/>
                  <a:pt x="278" y="150"/>
                </a:cubicBezTo>
                <a:cubicBezTo>
                  <a:pt x="274" y="147"/>
                  <a:pt x="269" y="147"/>
                  <a:pt x="266" y="151"/>
                </a:cubicBezTo>
                <a:cubicBezTo>
                  <a:pt x="262" y="156"/>
                  <a:pt x="259" y="161"/>
                  <a:pt x="256" y="165"/>
                </a:cubicBezTo>
                <a:cubicBezTo>
                  <a:pt x="254" y="169"/>
                  <a:pt x="255" y="174"/>
                  <a:pt x="259" y="176"/>
                </a:cubicBezTo>
                <a:moveTo>
                  <a:pt x="112" y="297"/>
                </a:moveTo>
                <a:cubicBezTo>
                  <a:pt x="112" y="293"/>
                  <a:pt x="109" y="289"/>
                  <a:pt x="104" y="289"/>
                </a:cubicBezTo>
                <a:cubicBezTo>
                  <a:pt x="100" y="289"/>
                  <a:pt x="96" y="293"/>
                  <a:pt x="96" y="297"/>
                </a:cubicBezTo>
                <a:cubicBezTo>
                  <a:pt x="96" y="298"/>
                  <a:pt x="96" y="302"/>
                  <a:pt x="99" y="308"/>
                </a:cubicBezTo>
                <a:cubicBezTo>
                  <a:pt x="100" y="311"/>
                  <a:pt x="103" y="313"/>
                  <a:pt x="106" y="313"/>
                </a:cubicBezTo>
                <a:cubicBezTo>
                  <a:pt x="107" y="313"/>
                  <a:pt x="108" y="313"/>
                  <a:pt x="109" y="313"/>
                </a:cubicBezTo>
                <a:cubicBezTo>
                  <a:pt x="113" y="311"/>
                  <a:pt x="115" y="306"/>
                  <a:pt x="114" y="302"/>
                </a:cubicBezTo>
                <a:cubicBezTo>
                  <a:pt x="113" y="299"/>
                  <a:pt x="112" y="297"/>
                  <a:pt x="112" y="297"/>
                </a:cubicBezTo>
                <a:moveTo>
                  <a:pt x="193" y="337"/>
                </a:moveTo>
                <a:cubicBezTo>
                  <a:pt x="187" y="337"/>
                  <a:pt x="182" y="336"/>
                  <a:pt x="177" y="336"/>
                </a:cubicBezTo>
                <a:cubicBezTo>
                  <a:pt x="172" y="335"/>
                  <a:pt x="168" y="338"/>
                  <a:pt x="168" y="343"/>
                </a:cubicBezTo>
                <a:cubicBezTo>
                  <a:pt x="167" y="347"/>
                  <a:pt x="170" y="351"/>
                  <a:pt x="175" y="351"/>
                </a:cubicBezTo>
                <a:cubicBezTo>
                  <a:pt x="180" y="352"/>
                  <a:pt x="186" y="353"/>
                  <a:pt x="192" y="353"/>
                </a:cubicBezTo>
                <a:cubicBezTo>
                  <a:pt x="192" y="353"/>
                  <a:pt x="192" y="353"/>
                  <a:pt x="192" y="353"/>
                </a:cubicBezTo>
                <a:cubicBezTo>
                  <a:pt x="197" y="353"/>
                  <a:pt x="200" y="350"/>
                  <a:pt x="200" y="345"/>
                </a:cubicBezTo>
                <a:cubicBezTo>
                  <a:pt x="201" y="341"/>
                  <a:pt x="197" y="337"/>
                  <a:pt x="193" y="337"/>
                </a:cubicBezTo>
                <a:moveTo>
                  <a:pt x="146" y="329"/>
                </a:moveTo>
                <a:cubicBezTo>
                  <a:pt x="141" y="327"/>
                  <a:pt x="136" y="325"/>
                  <a:pt x="132" y="322"/>
                </a:cubicBezTo>
                <a:cubicBezTo>
                  <a:pt x="128" y="320"/>
                  <a:pt x="123" y="321"/>
                  <a:pt x="121" y="325"/>
                </a:cubicBezTo>
                <a:cubicBezTo>
                  <a:pt x="119" y="329"/>
                  <a:pt x="120" y="334"/>
                  <a:pt x="124" y="336"/>
                </a:cubicBezTo>
                <a:cubicBezTo>
                  <a:pt x="129" y="339"/>
                  <a:pt x="135" y="342"/>
                  <a:pt x="141" y="344"/>
                </a:cubicBezTo>
                <a:cubicBezTo>
                  <a:pt x="141" y="344"/>
                  <a:pt x="142" y="344"/>
                  <a:pt x="143" y="344"/>
                </a:cubicBezTo>
                <a:cubicBezTo>
                  <a:pt x="147" y="344"/>
                  <a:pt x="150" y="342"/>
                  <a:pt x="151" y="339"/>
                </a:cubicBezTo>
                <a:cubicBezTo>
                  <a:pt x="152" y="335"/>
                  <a:pt x="150" y="330"/>
                  <a:pt x="146" y="329"/>
                </a:cubicBezTo>
                <a:moveTo>
                  <a:pt x="241" y="335"/>
                </a:moveTo>
                <a:cubicBezTo>
                  <a:pt x="236" y="336"/>
                  <a:pt x="231" y="336"/>
                  <a:pt x="225" y="337"/>
                </a:cubicBezTo>
                <a:cubicBezTo>
                  <a:pt x="221" y="337"/>
                  <a:pt x="218" y="341"/>
                  <a:pt x="218" y="345"/>
                </a:cubicBezTo>
                <a:cubicBezTo>
                  <a:pt x="218" y="350"/>
                  <a:pt x="222" y="353"/>
                  <a:pt x="226" y="353"/>
                </a:cubicBezTo>
                <a:cubicBezTo>
                  <a:pt x="226" y="353"/>
                  <a:pt x="226" y="353"/>
                  <a:pt x="226" y="353"/>
                </a:cubicBezTo>
                <a:cubicBezTo>
                  <a:pt x="232" y="352"/>
                  <a:pt x="238" y="352"/>
                  <a:pt x="244" y="351"/>
                </a:cubicBezTo>
                <a:cubicBezTo>
                  <a:pt x="248" y="350"/>
                  <a:pt x="251" y="346"/>
                  <a:pt x="250" y="342"/>
                </a:cubicBezTo>
                <a:cubicBezTo>
                  <a:pt x="250" y="338"/>
                  <a:pt x="246" y="335"/>
                  <a:pt x="241" y="335"/>
                </a:cubicBezTo>
                <a:moveTo>
                  <a:pt x="305" y="116"/>
                </a:moveTo>
                <a:cubicBezTo>
                  <a:pt x="301" y="119"/>
                  <a:pt x="296" y="123"/>
                  <a:pt x="291" y="127"/>
                </a:cubicBezTo>
                <a:cubicBezTo>
                  <a:pt x="288" y="129"/>
                  <a:pt x="287" y="134"/>
                  <a:pt x="290" y="138"/>
                </a:cubicBezTo>
                <a:cubicBezTo>
                  <a:pt x="292" y="140"/>
                  <a:pt x="294" y="141"/>
                  <a:pt x="296" y="141"/>
                </a:cubicBezTo>
                <a:cubicBezTo>
                  <a:pt x="298" y="141"/>
                  <a:pt x="300" y="140"/>
                  <a:pt x="301" y="139"/>
                </a:cubicBezTo>
                <a:cubicBezTo>
                  <a:pt x="306" y="135"/>
                  <a:pt x="310" y="132"/>
                  <a:pt x="314" y="129"/>
                </a:cubicBezTo>
                <a:cubicBezTo>
                  <a:pt x="318" y="127"/>
                  <a:pt x="319" y="122"/>
                  <a:pt x="316" y="118"/>
                </a:cubicBezTo>
                <a:cubicBezTo>
                  <a:pt x="314" y="114"/>
                  <a:pt x="309" y="114"/>
                  <a:pt x="305" y="116"/>
                </a:cubicBezTo>
                <a:moveTo>
                  <a:pt x="306" y="276"/>
                </a:moveTo>
                <a:cubicBezTo>
                  <a:pt x="302" y="277"/>
                  <a:pt x="299" y="281"/>
                  <a:pt x="300" y="285"/>
                </a:cubicBezTo>
                <a:cubicBezTo>
                  <a:pt x="300" y="288"/>
                  <a:pt x="301" y="291"/>
                  <a:pt x="301" y="293"/>
                </a:cubicBezTo>
                <a:cubicBezTo>
                  <a:pt x="301" y="295"/>
                  <a:pt x="301" y="297"/>
                  <a:pt x="300" y="299"/>
                </a:cubicBezTo>
                <a:cubicBezTo>
                  <a:pt x="299" y="303"/>
                  <a:pt x="302" y="307"/>
                  <a:pt x="307" y="308"/>
                </a:cubicBezTo>
                <a:cubicBezTo>
                  <a:pt x="307" y="308"/>
                  <a:pt x="308" y="308"/>
                  <a:pt x="308" y="308"/>
                </a:cubicBezTo>
                <a:cubicBezTo>
                  <a:pt x="312" y="308"/>
                  <a:pt x="315" y="306"/>
                  <a:pt x="316" y="302"/>
                </a:cubicBezTo>
                <a:cubicBezTo>
                  <a:pt x="316" y="299"/>
                  <a:pt x="317" y="296"/>
                  <a:pt x="317" y="293"/>
                </a:cubicBezTo>
                <a:cubicBezTo>
                  <a:pt x="317" y="289"/>
                  <a:pt x="316" y="286"/>
                  <a:pt x="316" y="282"/>
                </a:cubicBezTo>
                <a:cubicBezTo>
                  <a:pt x="315" y="278"/>
                  <a:pt x="310" y="275"/>
                  <a:pt x="306" y="276"/>
                </a:cubicBezTo>
                <a:moveTo>
                  <a:pt x="352" y="97"/>
                </a:moveTo>
                <a:cubicBezTo>
                  <a:pt x="350" y="93"/>
                  <a:pt x="345" y="91"/>
                  <a:pt x="341" y="93"/>
                </a:cubicBezTo>
                <a:cubicBezTo>
                  <a:pt x="341" y="93"/>
                  <a:pt x="339" y="95"/>
                  <a:pt x="334" y="97"/>
                </a:cubicBezTo>
                <a:cubicBezTo>
                  <a:pt x="330" y="100"/>
                  <a:pt x="329" y="105"/>
                  <a:pt x="331" y="108"/>
                </a:cubicBezTo>
                <a:cubicBezTo>
                  <a:pt x="333" y="111"/>
                  <a:pt x="335" y="112"/>
                  <a:pt x="338" y="112"/>
                </a:cubicBezTo>
                <a:cubicBezTo>
                  <a:pt x="340" y="112"/>
                  <a:pt x="341" y="112"/>
                  <a:pt x="342" y="111"/>
                </a:cubicBezTo>
                <a:cubicBezTo>
                  <a:pt x="346" y="109"/>
                  <a:pt x="349" y="108"/>
                  <a:pt x="349" y="108"/>
                </a:cubicBezTo>
                <a:cubicBezTo>
                  <a:pt x="353" y="106"/>
                  <a:pt x="354" y="101"/>
                  <a:pt x="352" y="97"/>
                </a:cubicBezTo>
                <a:moveTo>
                  <a:pt x="299" y="249"/>
                </a:moveTo>
                <a:cubicBezTo>
                  <a:pt x="296" y="245"/>
                  <a:pt x="292" y="240"/>
                  <a:pt x="288" y="236"/>
                </a:cubicBezTo>
                <a:cubicBezTo>
                  <a:pt x="285" y="233"/>
                  <a:pt x="280" y="233"/>
                  <a:pt x="276" y="236"/>
                </a:cubicBezTo>
                <a:cubicBezTo>
                  <a:pt x="273" y="239"/>
                  <a:pt x="273" y="244"/>
                  <a:pt x="276" y="247"/>
                </a:cubicBezTo>
                <a:cubicBezTo>
                  <a:pt x="280" y="251"/>
                  <a:pt x="284" y="255"/>
                  <a:pt x="287" y="259"/>
                </a:cubicBezTo>
                <a:cubicBezTo>
                  <a:pt x="288" y="261"/>
                  <a:pt x="291" y="262"/>
                  <a:pt x="293" y="262"/>
                </a:cubicBezTo>
                <a:cubicBezTo>
                  <a:pt x="295" y="262"/>
                  <a:pt x="296" y="262"/>
                  <a:pt x="298" y="261"/>
                </a:cubicBezTo>
                <a:cubicBezTo>
                  <a:pt x="301" y="258"/>
                  <a:pt x="302" y="253"/>
                  <a:pt x="299" y="249"/>
                </a:cubicBezTo>
                <a:moveTo>
                  <a:pt x="267" y="213"/>
                </a:moveTo>
                <a:cubicBezTo>
                  <a:pt x="264" y="209"/>
                  <a:pt x="263" y="205"/>
                  <a:pt x="262" y="200"/>
                </a:cubicBezTo>
                <a:cubicBezTo>
                  <a:pt x="262" y="196"/>
                  <a:pt x="258" y="193"/>
                  <a:pt x="254" y="193"/>
                </a:cubicBezTo>
                <a:cubicBezTo>
                  <a:pt x="249" y="194"/>
                  <a:pt x="246" y="198"/>
                  <a:pt x="246" y="202"/>
                </a:cubicBezTo>
                <a:cubicBezTo>
                  <a:pt x="247" y="209"/>
                  <a:pt x="249" y="215"/>
                  <a:pt x="253" y="221"/>
                </a:cubicBezTo>
                <a:cubicBezTo>
                  <a:pt x="254" y="224"/>
                  <a:pt x="257" y="225"/>
                  <a:pt x="260" y="225"/>
                </a:cubicBezTo>
                <a:cubicBezTo>
                  <a:pt x="261" y="225"/>
                  <a:pt x="262" y="225"/>
                  <a:pt x="264" y="224"/>
                </a:cubicBezTo>
                <a:cubicBezTo>
                  <a:pt x="267" y="222"/>
                  <a:pt x="269" y="217"/>
                  <a:pt x="267" y="213"/>
                </a:cubicBezTo>
                <a:moveTo>
                  <a:pt x="285" y="320"/>
                </a:moveTo>
                <a:cubicBezTo>
                  <a:pt x="281" y="323"/>
                  <a:pt x="277" y="325"/>
                  <a:pt x="272" y="327"/>
                </a:cubicBezTo>
                <a:cubicBezTo>
                  <a:pt x="268" y="329"/>
                  <a:pt x="266" y="334"/>
                  <a:pt x="267" y="338"/>
                </a:cubicBezTo>
                <a:cubicBezTo>
                  <a:pt x="269" y="341"/>
                  <a:pt x="272" y="343"/>
                  <a:pt x="275" y="343"/>
                </a:cubicBezTo>
                <a:cubicBezTo>
                  <a:pt x="276" y="343"/>
                  <a:pt x="277" y="343"/>
                  <a:pt x="278" y="342"/>
                </a:cubicBezTo>
                <a:cubicBezTo>
                  <a:pt x="284" y="340"/>
                  <a:pt x="289" y="337"/>
                  <a:pt x="294" y="334"/>
                </a:cubicBezTo>
                <a:cubicBezTo>
                  <a:pt x="298" y="331"/>
                  <a:pt x="298" y="326"/>
                  <a:pt x="296" y="322"/>
                </a:cubicBezTo>
                <a:cubicBezTo>
                  <a:pt x="293" y="319"/>
                  <a:pt x="288" y="318"/>
                  <a:pt x="285" y="320"/>
                </a:cubicBezTo>
                <a:moveTo>
                  <a:pt x="105" y="0"/>
                </a:moveTo>
                <a:cubicBezTo>
                  <a:pt x="47" y="0"/>
                  <a:pt x="0" y="47"/>
                  <a:pt x="0" y="105"/>
                </a:cubicBezTo>
                <a:cubicBezTo>
                  <a:pt x="0" y="190"/>
                  <a:pt x="105" y="273"/>
                  <a:pt x="105" y="273"/>
                </a:cubicBezTo>
                <a:cubicBezTo>
                  <a:pt x="105" y="273"/>
                  <a:pt x="209" y="190"/>
                  <a:pt x="209" y="105"/>
                </a:cubicBezTo>
                <a:cubicBezTo>
                  <a:pt x="209" y="47"/>
                  <a:pt x="162" y="0"/>
                  <a:pt x="105" y="0"/>
                </a:cubicBezTo>
                <a:moveTo>
                  <a:pt x="105" y="252"/>
                </a:moveTo>
                <a:cubicBezTo>
                  <a:pt x="95" y="243"/>
                  <a:pt x="80" y="229"/>
                  <a:pt x="65" y="211"/>
                </a:cubicBezTo>
                <a:cubicBezTo>
                  <a:pt x="43" y="184"/>
                  <a:pt x="16" y="144"/>
                  <a:pt x="16" y="105"/>
                </a:cubicBezTo>
                <a:cubicBezTo>
                  <a:pt x="16" y="56"/>
                  <a:pt x="56" y="16"/>
                  <a:pt x="105" y="16"/>
                </a:cubicBezTo>
                <a:cubicBezTo>
                  <a:pt x="153" y="16"/>
                  <a:pt x="193" y="56"/>
                  <a:pt x="193" y="105"/>
                </a:cubicBezTo>
                <a:cubicBezTo>
                  <a:pt x="193" y="167"/>
                  <a:pt x="130" y="230"/>
                  <a:pt x="105" y="252"/>
                </a:cubicBezTo>
              </a:path>
            </a:pathLst>
          </a:custGeom>
          <a:solidFill>
            <a:srgbClr val="F9A61A"/>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Oval 5">
            <a:extLst>
              <a:ext uri="{FF2B5EF4-FFF2-40B4-BE49-F238E27FC236}">
                <a16:creationId xmlns:a16="http://schemas.microsoft.com/office/drawing/2014/main" id="{7A9653F2-3FEE-44A6-B832-86F7D73B5E9C}"/>
              </a:ext>
            </a:extLst>
          </p:cNvPr>
          <p:cNvSpPr/>
          <p:nvPr/>
        </p:nvSpPr>
        <p:spPr>
          <a:xfrm>
            <a:off x="8271703" y="-38101"/>
            <a:ext cx="7488116" cy="7488117"/>
          </a:xfrm>
          <a:prstGeom prst="ellipse">
            <a:avLst/>
          </a:prstGeom>
          <a:noFill/>
          <a:ln w="635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Rounded Corners 3">
            <a:extLst>
              <a:ext uri="{FF2B5EF4-FFF2-40B4-BE49-F238E27FC236}">
                <a16:creationId xmlns:a16="http://schemas.microsoft.com/office/drawing/2014/main" id="{68DA6576-DCE7-4803-B1C2-77F05383EFCD}"/>
              </a:ext>
            </a:extLst>
          </p:cNvPr>
          <p:cNvSpPr/>
          <p:nvPr/>
        </p:nvSpPr>
        <p:spPr>
          <a:xfrm>
            <a:off x="7304337" y="3090906"/>
            <a:ext cx="3676739" cy="1230104"/>
          </a:xfrm>
          <a:prstGeom prst="roundRect">
            <a:avLst>
              <a:gd name="adj" fmla="val 10741"/>
            </a:avLst>
          </a:prstGeom>
          <a:solidFill>
            <a:srgbClr val="F9A6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4">
            <a:extLst>
              <a:ext uri="{FF2B5EF4-FFF2-40B4-BE49-F238E27FC236}">
                <a16:creationId xmlns:a16="http://schemas.microsoft.com/office/drawing/2014/main" id="{0C6CCF80-08FC-4FEC-8555-D54863D8D96D}"/>
              </a:ext>
            </a:extLst>
          </p:cNvPr>
          <p:cNvSpPr/>
          <p:nvPr/>
        </p:nvSpPr>
        <p:spPr>
          <a:xfrm>
            <a:off x="8032847" y="1182540"/>
            <a:ext cx="3676739" cy="1230104"/>
          </a:xfrm>
          <a:prstGeom prst="roundRect">
            <a:avLst>
              <a:gd name="adj" fmla="val 10741"/>
            </a:avLst>
          </a:prstGeom>
          <a:solidFill>
            <a:srgbClr val="F9A6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Rounded Corners 5">
            <a:extLst>
              <a:ext uri="{FF2B5EF4-FFF2-40B4-BE49-F238E27FC236}">
                <a16:creationId xmlns:a16="http://schemas.microsoft.com/office/drawing/2014/main" id="{21C7733D-EC20-4150-ACB9-98BFF06AF5FC}"/>
              </a:ext>
            </a:extLst>
          </p:cNvPr>
          <p:cNvSpPr/>
          <p:nvPr/>
        </p:nvSpPr>
        <p:spPr>
          <a:xfrm>
            <a:off x="8032847" y="4863390"/>
            <a:ext cx="3676739" cy="1230104"/>
          </a:xfrm>
          <a:prstGeom prst="roundRect">
            <a:avLst>
              <a:gd name="adj" fmla="val 10741"/>
            </a:avLst>
          </a:prstGeom>
          <a:solidFill>
            <a:srgbClr val="F9A6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9E88336C-F418-470F-A6C1-06EDAB015712}"/>
              </a:ext>
            </a:extLst>
          </p:cNvPr>
          <p:cNvSpPr/>
          <p:nvPr/>
        </p:nvSpPr>
        <p:spPr>
          <a:xfrm>
            <a:off x="8974293" y="5309165"/>
            <a:ext cx="2666845" cy="338554"/>
          </a:xfrm>
          <a:prstGeom prst="rect">
            <a:avLst/>
          </a:prstGeom>
        </p:spPr>
        <p:txBody>
          <a:bodyPr wrap="square">
            <a:spAutoFit/>
          </a:bodyPr>
          <a:lstStyle/>
          <a:p>
            <a:r>
              <a:rPr lang="en-US" sz="1600" spc="100" dirty="0">
                <a:solidFill>
                  <a:schemeClr val="bg1"/>
                </a:solidFill>
                <a:latin typeface="Lato" panose="020F0502020204030203" pitchFamily="34" charset="0"/>
                <a:ea typeface="Lato" panose="020F0502020204030203" pitchFamily="34" charset="0"/>
                <a:cs typeface="Lato" panose="020F0502020204030203" pitchFamily="34" charset="0"/>
              </a:rPr>
              <a:t>shaheer.ali4@gmail.com </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a:extLst>
              <a:ext uri="{FF2B5EF4-FFF2-40B4-BE49-F238E27FC236}">
                <a16:creationId xmlns:a16="http://schemas.microsoft.com/office/drawing/2014/main" id="{4FF673B5-4C5F-49B5-A2E2-F5597E689DB8}"/>
              </a:ext>
            </a:extLst>
          </p:cNvPr>
          <p:cNvSpPr/>
          <p:nvPr/>
        </p:nvSpPr>
        <p:spPr>
          <a:xfrm>
            <a:off x="8540743" y="3403312"/>
            <a:ext cx="1951020" cy="584775"/>
          </a:xfrm>
          <a:prstGeom prst="rect">
            <a:avLst/>
          </a:prstGeom>
        </p:spPr>
        <p:txBody>
          <a:bodyPr wrap="square">
            <a:spAutoFit/>
          </a:bodyPr>
          <a:lstStyle/>
          <a:p>
            <a:r>
              <a:rPr lang="en-US" sz="1600" spc="100" dirty="0">
                <a:solidFill>
                  <a:schemeClr val="bg1"/>
                </a:solidFill>
                <a:latin typeface="Lato" panose="020F0502020204030203" pitchFamily="34" charset="0"/>
                <a:ea typeface="Lato" panose="020F0502020204030203" pitchFamily="34" charset="0"/>
                <a:cs typeface="Lato" panose="020F0502020204030203" pitchFamily="34" charset="0"/>
              </a:rPr>
              <a:t>256 452 4235/ </a:t>
            </a:r>
          </a:p>
          <a:p>
            <a:r>
              <a:rPr lang="en-US" sz="1600" spc="100" dirty="0">
                <a:solidFill>
                  <a:schemeClr val="bg1"/>
                </a:solidFill>
                <a:latin typeface="Lato" panose="020F0502020204030203" pitchFamily="34" charset="0"/>
                <a:ea typeface="Lato" panose="020F0502020204030203" pitchFamily="34" charset="0"/>
                <a:cs typeface="Lato" panose="020F0502020204030203" pitchFamily="34" charset="0"/>
              </a:rPr>
              <a:t>236 452 3556</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Freeform 18">
            <a:extLst>
              <a:ext uri="{FF2B5EF4-FFF2-40B4-BE49-F238E27FC236}">
                <a16:creationId xmlns:a16="http://schemas.microsoft.com/office/drawing/2014/main" id="{70CD6C41-426B-4366-B832-9EE065BF4EF8}"/>
              </a:ext>
            </a:extLst>
          </p:cNvPr>
          <p:cNvSpPr>
            <a:spLocks noEditPoints="1"/>
          </p:cNvSpPr>
          <p:nvPr/>
        </p:nvSpPr>
        <p:spPr bwMode="auto">
          <a:xfrm>
            <a:off x="8312143" y="1568991"/>
            <a:ext cx="457200" cy="457200"/>
          </a:xfrm>
          <a:custGeom>
            <a:avLst/>
            <a:gdLst>
              <a:gd name="T0" fmla="*/ 351 w 353"/>
              <a:gd name="T1" fmla="*/ 171 h 353"/>
              <a:gd name="T2" fmla="*/ 289 w 353"/>
              <a:gd name="T3" fmla="*/ 109 h 353"/>
              <a:gd name="T4" fmla="*/ 289 w 353"/>
              <a:gd name="T5" fmla="*/ 24 h 353"/>
              <a:gd name="T6" fmla="*/ 281 w 353"/>
              <a:gd name="T7" fmla="*/ 16 h 353"/>
              <a:gd name="T8" fmla="*/ 233 w 353"/>
              <a:gd name="T9" fmla="*/ 16 h 353"/>
              <a:gd name="T10" fmla="*/ 225 w 353"/>
              <a:gd name="T11" fmla="*/ 24 h 353"/>
              <a:gd name="T12" fmla="*/ 225 w 353"/>
              <a:gd name="T13" fmla="*/ 45 h 353"/>
              <a:gd name="T14" fmla="*/ 182 w 353"/>
              <a:gd name="T15" fmla="*/ 2 h 353"/>
              <a:gd name="T16" fmla="*/ 177 w 353"/>
              <a:gd name="T17" fmla="*/ 0 h 353"/>
              <a:gd name="T18" fmla="*/ 171 w 353"/>
              <a:gd name="T19" fmla="*/ 2 h 353"/>
              <a:gd name="T20" fmla="*/ 2 w 353"/>
              <a:gd name="T21" fmla="*/ 171 h 353"/>
              <a:gd name="T22" fmla="*/ 0 w 353"/>
              <a:gd name="T23" fmla="*/ 176 h 353"/>
              <a:gd name="T24" fmla="*/ 8 w 353"/>
              <a:gd name="T25" fmla="*/ 184 h 353"/>
              <a:gd name="T26" fmla="*/ 14 w 353"/>
              <a:gd name="T27" fmla="*/ 182 h 353"/>
              <a:gd name="T28" fmla="*/ 48 w 353"/>
              <a:gd name="T29" fmla="*/ 148 h 353"/>
              <a:gd name="T30" fmla="*/ 48 w 353"/>
              <a:gd name="T31" fmla="*/ 345 h 353"/>
              <a:gd name="T32" fmla="*/ 56 w 353"/>
              <a:gd name="T33" fmla="*/ 353 h 353"/>
              <a:gd name="T34" fmla="*/ 297 w 353"/>
              <a:gd name="T35" fmla="*/ 353 h 353"/>
              <a:gd name="T36" fmla="*/ 305 w 353"/>
              <a:gd name="T37" fmla="*/ 345 h 353"/>
              <a:gd name="T38" fmla="*/ 305 w 353"/>
              <a:gd name="T39" fmla="*/ 148 h 353"/>
              <a:gd name="T40" fmla="*/ 339 w 353"/>
              <a:gd name="T41" fmla="*/ 182 h 353"/>
              <a:gd name="T42" fmla="*/ 345 w 353"/>
              <a:gd name="T43" fmla="*/ 184 h 353"/>
              <a:gd name="T44" fmla="*/ 353 w 353"/>
              <a:gd name="T45" fmla="*/ 176 h 353"/>
              <a:gd name="T46" fmla="*/ 351 w 353"/>
              <a:gd name="T47" fmla="*/ 171 h 353"/>
              <a:gd name="T48" fmla="*/ 241 w 353"/>
              <a:gd name="T49" fmla="*/ 32 h 353"/>
              <a:gd name="T50" fmla="*/ 273 w 353"/>
              <a:gd name="T51" fmla="*/ 32 h 353"/>
              <a:gd name="T52" fmla="*/ 273 w 353"/>
              <a:gd name="T53" fmla="*/ 93 h 353"/>
              <a:gd name="T54" fmla="*/ 241 w 353"/>
              <a:gd name="T55" fmla="*/ 61 h 353"/>
              <a:gd name="T56" fmla="*/ 241 w 353"/>
              <a:gd name="T57" fmla="*/ 32 h 353"/>
              <a:gd name="T58" fmla="*/ 128 w 353"/>
              <a:gd name="T59" fmla="*/ 337 h 353"/>
              <a:gd name="T60" fmla="*/ 64 w 353"/>
              <a:gd name="T61" fmla="*/ 337 h 353"/>
              <a:gd name="T62" fmla="*/ 64 w 353"/>
              <a:gd name="T63" fmla="*/ 321 h 353"/>
              <a:gd name="T64" fmla="*/ 128 w 353"/>
              <a:gd name="T65" fmla="*/ 321 h 353"/>
              <a:gd name="T66" fmla="*/ 128 w 353"/>
              <a:gd name="T67" fmla="*/ 337 h 353"/>
              <a:gd name="T68" fmla="*/ 209 w 353"/>
              <a:gd name="T69" fmla="*/ 337 h 353"/>
              <a:gd name="T70" fmla="*/ 144 w 353"/>
              <a:gd name="T71" fmla="*/ 337 h 353"/>
              <a:gd name="T72" fmla="*/ 144 w 353"/>
              <a:gd name="T73" fmla="*/ 208 h 353"/>
              <a:gd name="T74" fmla="*/ 209 w 353"/>
              <a:gd name="T75" fmla="*/ 208 h 353"/>
              <a:gd name="T76" fmla="*/ 209 w 353"/>
              <a:gd name="T77" fmla="*/ 337 h 353"/>
              <a:gd name="T78" fmla="*/ 289 w 353"/>
              <a:gd name="T79" fmla="*/ 337 h 353"/>
              <a:gd name="T80" fmla="*/ 225 w 353"/>
              <a:gd name="T81" fmla="*/ 337 h 353"/>
              <a:gd name="T82" fmla="*/ 225 w 353"/>
              <a:gd name="T83" fmla="*/ 321 h 353"/>
              <a:gd name="T84" fmla="*/ 289 w 353"/>
              <a:gd name="T85" fmla="*/ 321 h 353"/>
              <a:gd name="T86" fmla="*/ 289 w 353"/>
              <a:gd name="T87" fmla="*/ 337 h 353"/>
              <a:gd name="T88" fmla="*/ 289 w 353"/>
              <a:gd name="T89" fmla="*/ 305 h 353"/>
              <a:gd name="T90" fmla="*/ 225 w 353"/>
              <a:gd name="T91" fmla="*/ 305 h 353"/>
              <a:gd name="T92" fmla="*/ 225 w 353"/>
              <a:gd name="T93" fmla="*/ 200 h 353"/>
              <a:gd name="T94" fmla="*/ 217 w 353"/>
              <a:gd name="T95" fmla="*/ 192 h 353"/>
              <a:gd name="T96" fmla="*/ 136 w 353"/>
              <a:gd name="T97" fmla="*/ 192 h 353"/>
              <a:gd name="T98" fmla="*/ 128 w 353"/>
              <a:gd name="T99" fmla="*/ 200 h 353"/>
              <a:gd name="T100" fmla="*/ 128 w 353"/>
              <a:gd name="T101" fmla="*/ 305 h 353"/>
              <a:gd name="T102" fmla="*/ 64 w 353"/>
              <a:gd name="T103" fmla="*/ 305 h 353"/>
              <a:gd name="T104" fmla="*/ 64 w 353"/>
              <a:gd name="T105" fmla="*/ 132 h 353"/>
              <a:gd name="T106" fmla="*/ 177 w 353"/>
              <a:gd name="T107" fmla="*/ 19 h 353"/>
              <a:gd name="T108" fmla="*/ 289 w 353"/>
              <a:gd name="T109" fmla="*/ 132 h 353"/>
              <a:gd name="T110" fmla="*/ 289 w 353"/>
              <a:gd name="T111" fmla="*/ 305 h 353"/>
              <a:gd name="T112" fmla="*/ 185 w 353"/>
              <a:gd name="T113" fmla="*/ 289 h 353"/>
              <a:gd name="T114" fmla="*/ 193 w 353"/>
              <a:gd name="T115" fmla="*/ 281 h 353"/>
              <a:gd name="T116" fmla="*/ 185 w 353"/>
              <a:gd name="T117" fmla="*/ 273 h 353"/>
              <a:gd name="T118" fmla="*/ 177 w 353"/>
              <a:gd name="T119" fmla="*/ 281 h 353"/>
              <a:gd name="T120" fmla="*/ 185 w 353"/>
              <a:gd name="T121" fmla="*/ 28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353">
                <a:moveTo>
                  <a:pt x="351" y="171"/>
                </a:moveTo>
                <a:cubicBezTo>
                  <a:pt x="289" y="109"/>
                  <a:pt x="289" y="109"/>
                  <a:pt x="289" y="109"/>
                </a:cubicBezTo>
                <a:cubicBezTo>
                  <a:pt x="289" y="24"/>
                  <a:pt x="289" y="24"/>
                  <a:pt x="289" y="24"/>
                </a:cubicBezTo>
                <a:cubicBezTo>
                  <a:pt x="289" y="19"/>
                  <a:pt x="285" y="16"/>
                  <a:pt x="281" y="16"/>
                </a:cubicBezTo>
                <a:cubicBezTo>
                  <a:pt x="233" y="16"/>
                  <a:pt x="233" y="16"/>
                  <a:pt x="233" y="16"/>
                </a:cubicBezTo>
                <a:cubicBezTo>
                  <a:pt x="228" y="16"/>
                  <a:pt x="225" y="19"/>
                  <a:pt x="225" y="24"/>
                </a:cubicBezTo>
                <a:cubicBezTo>
                  <a:pt x="225" y="45"/>
                  <a:pt x="225" y="45"/>
                  <a:pt x="225" y="45"/>
                </a:cubicBezTo>
                <a:cubicBezTo>
                  <a:pt x="182" y="2"/>
                  <a:pt x="182" y="2"/>
                  <a:pt x="182" y="2"/>
                </a:cubicBezTo>
                <a:cubicBezTo>
                  <a:pt x="181" y="1"/>
                  <a:pt x="179" y="0"/>
                  <a:pt x="177" y="0"/>
                </a:cubicBezTo>
                <a:cubicBezTo>
                  <a:pt x="174" y="0"/>
                  <a:pt x="172" y="1"/>
                  <a:pt x="171" y="2"/>
                </a:cubicBezTo>
                <a:cubicBezTo>
                  <a:pt x="2" y="171"/>
                  <a:pt x="2" y="171"/>
                  <a:pt x="2" y="171"/>
                </a:cubicBezTo>
                <a:cubicBezTo>
                  <a:pt x="1" y="172"/>
                  <a:pt x="0" y="174"/>
                  <a:pt x="0" y="176"/>
                </a:cubicBezTo>
                <a:cubicBezTo>
                  <a:pt x="0" y="181"/>
                  <a:pt x="3" y="184"/>
                  <a:pt x="8" y="184"/>
                </a:cubicBezTo>
                <a:cubicBezTo>
                  <a:pt x="10" y="184"/>
                  <a:pt x="12" y="184"/>
                  <a:pt x="14" y="182"/>
                </a:cubicBezTo>
                <a:cubicBezTo>
                  <a:pt x="48" y="148"/>
                  <a:pt x="48" y="148"/>
                  <a:pt x="48" y="148"/>
                </a:cubicBezTo>
                <a:cubicBezTo>
                  <a:pt x="48" y="345"/>
                  <a:pt x="48" y="345"/>
                  <a:pt x="48" y="345"/>
                </a:cubicBezTo>
                <a:cubicBezTo>
                  <a:pt x="48" y="349"/>
                  <a:pt x="52" y="353"/>
                  <a:pt x="56" y="353"/>
                </a:cubicBezTo>
                <a:cubicBezTo>
                  <a:pt x="297" y="353"/>
                  <a:pt x="297" y="353"/>
                  <a:pt x="297" y="353"/>
                </a:cubicBezTo>
                <a:cubicBezTo>
                  <a:pt x="301" y="353"/>
                  <a:pt x="305" y="349"/>
                  <a:pt x="305" y="345"/>
                </a:cubicBezTo>
                <a:cubicBezTo>
                  <a:pt x="305" y="148"/>
                  <a:pt x="305" y="148"/>
                  <a:pt x="305" y="148"/>
                </a:cubicBezTo>
                <a:cubicBezTo>
                  <a:pt x="339" y="182"/>
                  <a:pt x="339" y="182"/>
                  <a:pt x="339" y="182"/>
                </a:cubicBezTo>
                <a:cubicBezTo>
                  <a:pt x="341" y="184"/>
                  <a:pt x="343" y="184"/>
                  <a:pt x="345" y="184"/>
                </a:cubicBezTo>
                <a:cubicBezTo>
                  <a:pt x="350" y="184"/>
                  <a:pt x="353" y="181"/>
                  <a:pt x="353" y="176"/>
                </a:cubicBezTo>
                <a:cubicBezTo>
                  <a:pt x="353" y="174"/>
                  <a:pt x="352" y="172"/>
                  <a:pt x="351" y="171"/>
                </a:cubicBezTo>
                <a:moveTo>
                  <a:pt x="241" y="32"/>
                </a:moveTo>
                <a:cubicBezTo>
                  <a:pt x="273" y="32"/>
                  <a:pt x="273" y="32"/>
                  <a:pt x="273" y="32"/>
                </a:cubicBezTo>
                <a:cubicBezTo>
                  <a:pt x="273" y="93"/>
                  <a:pt x="273" y="93"/>
                  <a:pt x="273" y="93"/>
                </a:cubicBezTo>
                <a:cubicBezTo>
                  <a:pt x="241" y="61"/>
                  <a:pt x="241" y="61"/>
                  <a:pt x="241" y="61"/>
                </a:cubicBezTo>
                <a:lnTo>
                  <a:pt x="241" y="32"/>
                </a:lnTo>
                <a:close/>
                <a:moveTo>
                  <a:pt x="128" y="337"/>
                </a:moveTo>
                <a:cubicBezTo>
                  <a:pt x="64" y="337"/>
                  <a:pt x="64" y="337"/>
                  <a:pt x="64" y="337"/>
                </a:cubicBezTo>
                <a:cubicBezTo>
                  <a:pt x="64" y="321"/>
                  <a:pt x="64" y="321"/>
                  <a:pt x="64" y="321"/>
                </a:cubicBezTo>
                <a:cubicBezTo>
                  <a:pt x="128" y="321"/>
                  <a:pt x="128" y="321"/>
                  <a:pt x="128" y="321"/>
                </a:cubicBezTo>
                <a:lnTo>
                  <a:pt x="128" y="337"/>
                </a:lnTo>
                <a:close/>
                <a:moveTo>
                  <a:pt x="209" y="337"/>
                </a:moveTo>
                <a:cubicBezTo>
                  <a:pt x="144" y="337"/>
                  <a:pt x="144" y="337"/>
                  <a:pt x="144" y="337"/>
                </a:cubicBezTo>
                <a:cubicBezTo>
                  <a:pt x="144" y="208"/>
                  <a:pt x="144" y="208"/>
                  <a:pt x="144" y="208"/>
                </a:cubicBezTo>
                <a:cubicBezTo>
                  <a:pt x="209" y="208"/>
                  <a:pt x="209" y="208"/>
                  <a:pt x="209" y="208"/>
                </a:cubicBezTo>
                <a:lnTo>
                  <a:pt x="209" y="337"/>
                </a:lnTo>
                <a:close/>
                <a:moveTo>
                  <a:pt x="289" y="337"/>
                </a:moveTo>
                <a:cubicBezTo>
                  <a:pt x="225" y="337"/>
                  <a:pt x="225" y="337"/>
                  <a:pt x="225" y="337"/>
                </a:cubicBezTo>
                <a:cubicBezTo>
                  <a:pt x="225" y="321"/>
                  <a:pt x="225" y="321"/>
                  <a:pt x="225" y="321"/>
                </a:cubicBezTo>
                <a:cubicBezTo>
                  <a:pt x="289" y="321"/>
                  <a:pt x="289" y="321"/>
                  <a:pt x="289" y="321"/>
                </a:cubicBezTo>
                <a:lnTo>
                  <a:pt x="289" y="337"/>
                </a:lnTo>
                <a:close/>
                <a:moveTo>
                  <a:pt x="289" y="305"/>
                </a:moveTo>
                <a:cubicBezTo>
                  <a:pt x="225" y="305"/>
                  <a:pt x="225" y="305"/>
                  <a:pt x="225" y="305"/>
                </a:cubicBezTo>
                <a:cubicBezTo>
                  <a:pt x="225" y="200"/>
                  <a:pt x="225" y="200"/>
                  <a:pt x="225" y="200"/>
                </a:cubicBezTo>
                <a:cubicBezTo>
                  <a:pt x="225" y="196"/>
                  <a:pt x="221" y="192"/>
                  <a:pt x="217" y="192"/>
                </a:cubicBezTo>
                <a:cubicBezTo>
                  <a:pt x="136" y="192"/>
                  <a:pt x="136" y="192"/>
                  <a:pt x="136" y="192"/>
                </a:cubicBezTo>
                <a:cubicBezTo>
                  <a:pt x="132" y="192"/>
                  <a:pt x="128" y="196"/>
                  <a:pt x="128" y="200"/>
                </a:cubicBezTo>
                <a:cubicBezTo>
                  <a:pt x="128" y="305"/>
                  <a:pt x="128" y="305"/>
                  <a:pt x="128" y="305"/>
                </a:cubicBezTo>
                <a:cubicBezTo>
                  <a:pt x="64" y="305"/>
                  <a:pt x="64" y="305"/>
                  <a:pt x="64" y="305"/>
                </a:cubicBezTo>
                <a:cubicBezTo>
                  <a:pt x="64" y="132"/>
                  <a:pt x="64" y="132"/>
                  <a:pt x="64" y="132"/>
                </a:cubicBezTo>
                <a:cubicBezTo>
                  <a:pt x="177" y="19"/>
                  <a:pt x="177" y="19"/>
                  <a:pt x="177" y="19"/>
                </a:cubicBezTo>
                <a:cubicBezTo>
                  <a:pt x="289" y="132"/>
                  <a:pt x="289" y="132"/>
                  <a:pt x="289" y="132"/>
                </a:cubicBezTo>
                <a:lnTo>
                  <a:pt x="289" y="305"/>
                </a:lnTo>
                <a:close/>
                <a:moveTo>
                  <a:pt x="185" y="289"/>
                </a:moveTo>
                <a:cubicBezTo>
                  <a:pt x="189" y="289"/>
                  <a:pt x="193" y="285"/>
                  <a:pt x="193" y="281"/>
                </a:cubicBezTo>
                <a:cubicBezTo>
                  <a:pt x="193" y="276"/>
                  <a:pt x="189" y="273"/>
                  <a:pt x="185" y="273"/>
                </a:cubicBezTo>
                <a:cubicBezTo>
                  <a:pt x="180" y="273"/>
                  <a:pt x="177" y="276"/>
                  <a:pt x="177" y="281"/>
                </a:cubicBezTo>
                <a:cubicBezTo>
                  <a:pt x="177" y="285"/>
                  <a:pt x="180" y="289"/>
                  <a:pt x="185" y="289"/>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36775268-4CBD-4DC5-A950-469EFE3ECCEE}"/>
              </a:ext>
            </a:extLst>
          </p:cNvPr>
          <p:cNvSpPr>
            <a:spLocks noEditPoints="1"/>
          </p:cNvSpPr>
          <p:nvPr/>
        </p:nvSpPr>
        <p:spPr bwMode="auto">
          <a:xfrm>
            <a:off x="7593186" y="3477357"/>
            <a:ext cx="457200" cy="457200"/>
          </a:xfrm>
          <a:custGeom>
            <a:avLst/>
            <a:gdLst>
              <a:gd name="T0" fmla="*/ 353 w 353"/>
              <a:gd name="T1" fmla="*/ 280 h 353"/>
              <a:gd name="T2" fmla="*/ 342 w 353"/>
              <a:gd name="T3" fmla="*/ 260 h 353"/>
              <a:gd name="T4" fmla="*/ 257 w 353"/>
              <a:gd name="T5" fmla="*/ 200 h 353"/>
              <a:gd name="T6" fmla="*/ 223 w 353"/>
              <a:gd name="T7" fmla="*/ 224 h 353"/>
              <a:gd name="T8" fmla="*/ 211 w 353"/>
              <a:gd name="T9" fmla="*/ 230 h 353"/>
              <a:gd name="T10" fmla="*/ 198 w 353"/>
              <a:gd name="T11" fmla="*/ 223 h 353"/>
              <a:gd name="T12" fmla="*/ 130 w 353"/>
              <a:gd name="T13" fmla="*/ 155 h 353"/>
              <a:gd name="T14" fmla="*/ 129 w 353"/>
              <a:gd name="T15" fmla="*/ 129 h 353"/>
              <a:gd name="T16" fmla="*/ 147 w 353"/>
              <a:gd name="T17" fmla="*/ 110 h 353"/>
              <a:gd name="T18" fmla="*/ 145 w 353"/>
              <a:gd name="T19" fmla="*/ 79 h 353"/>
              <a:gd name="T20" fmla="*/ 89 w 353"/>
              <a:gd name="T21" fmla="*/ 7 h 353"/>
              <a:gd name="T22" fmla="*/ 0 w 353"/>
              <a:gd name="T23" fmla="*/ 84 h 353"/>
              <a:gd name="T24" fmla="*/ 8 w 353"/>
              <a:gd name="T25" fmla="*/ 120 h 353"/>
              <a:gd name="T26" fmla="*/ 233 w 353"/>
              <a:gd name="T27" fmla="*/ 345 h 353"/>
              <a:gd name="T28" fmla="*/ 353 w 353"/>
              <a:gd name="T29" fmla="*/ 281 h 353"/>
              <a:gd name="T30" fmla="*/ 269 w 353"/>
              <a:gd name="T31" fmla="*/ 337 h 353"/>
              <a:gd name="T32" fmla="*/ 237 w 353"/>
              <a:gd name="T33" fmla="*/ 329 h 353"/>
              <a:gd name="T34" fmla="*/ 22 w 353"/>
              <a:gd name="T35" fmla="*/ 113 h 353"/>
              <a:gd name="T36" fmla="*/ 72 w 353"/>
              <a:gd name="T37" fmla="*/ 16 h 353"/>
              <a:gd name="T38" fmla="*/ 79 w 353"/>
              <a:gd name="T39" fmla="*/ 19 h 353"/>
              <a:gd name="T40" fmla="*/ 133 w 353"/>
              <a:gd name="T41" fmla="*/ 89 h 353"/>
              <a:gd name="T42" fmla="*/ 136 w 353"/>
              <a:gd name="T43" fmla="*/ 96 h 353"/>
              <a:gd name="T44" fmla="*/ 117 w 353"/>
              <a:gd name="T45" fmla="*/ 118 h 353"/>
              <a:gd name="T46" fmla="*/ 107 w 353"/>
              <a:gd name="T47" fmla="*/ 141 h 353"/>
              <a:gd name="T48" fmla="*/ 116 w 353"/>
              <a:gd name="T49" fmla="*/ 164 h 353"/>
              <a:gd name="T50" fmla="*/ 189 w 353"/>
              <a:gd name="T51" fmla="*/ 237 h 353"/>
              <a:gd name="T52" fmla="*/ 234 w 353"/>
              <a:gd name="T53" fmla="*/ 236 h 353"/>
              <a:gd name="T54" fmla="*/ 253 w 353"/>
              <a:gd name="T55" fmla="*/ 217 h 353"/>
              <a:gd name="T56" fmla="*/ 262 w 353"/>
              <a:gd name="T57" fmla="*/ 219 h 353"/>
              <a:gd name="T58" fmla="*/ 332 w 353"/>
              <a:gd name="T59" fmla="*/ 273 h 353"/>
              <a:gd name="T60" fmla="*/ 334 w 353"/>
              <a:gd name="T61" fmla="*/ 275 h 353"/>
              <a:gd name="T62" fmla="*/ 337 w 353"/>
              <a:gd name="T63" fmla="*/ 2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353">
                <a:moveTo>
                  <a:pt x="353" y="280"/>
                </a:moveTo>
                <a:cubicBezTo>
                  <a:pt x="353" y="280"/>
                  <a:pt x="353" y="280"/>
                  <a:pt x="353" y="280"/>
                </a:cubicBezTo>
                <a:cubicBezTo>
                  <a:pt x="353" y="274"/>
                  <a:pt x="350" y="268"/>
                  <a:pt x="346" y="263"/>
                </a:cubicBezTo>
                <a:cubicBezTo>
                  <a:pt x="345" y="262"/>
                  <a:pt x="343" y="261"/>
                  <a:pt x="342" y="260"/>
                </a:cubicBezTo>
                <a:cubicBezTo>
                  <a:pt x="274" y="207"/>
                  <a:pt x="274" y="207"/>
                  <a:pt x="274" y="207"/>
                </a:cubicBezTo>
                <a:cubicBezTo>
                  <a:pt x="269" y="203"/>
                  <a:pt x="263" y="200"/>
                  <a:pt x="257" y="200"/>
                </a:cubicBezTo>
                <a:cubicBezTo>
                  <a:pt x="251" y="200"/>
                  <a:pt x="246" y="202"/>
                  <a:pt x="242" y="205"/>
                </a:cubicBezTo>
                <a:cubicBezTo>
                  <a:pt x="223" y="224"/>
                  <a:pt x="223" y="224"/>
                  <a:pt x="223" y="224"/>
                </a:cubicBezTo>
                <a:cubicBezTo>
                  <a:pt x="223" y="224"/>
                  <a:pt x="223" y="224"/>
                  <a:pt x="223" y="224"/>
                </a:cubicBezTo>
                <a:cubicBezTo>
                  <a:pt x="220" y="227"/>
                  <a:pt x="216" y="230"/>
                  <a:pt x="211" y="230"/>
                </a:cubicBezTo>
                <a:cubicBezTo>
                  <a:pt x="206" y="230"/>
                  <a:pt x="201" y="227"/>
                  <a:pt x="198" y="223"/>
                </a:cubicBezTo>
                <a:cubicBezTo>
                  <a:pt x="198" y="223"/>
                  <a:pt x="198" y="223"/>
                  <a:pt x="198" y="223"/>
                </a:cubicBezTo>
                <a:cubicBezTo>
                  <a:pt x="172" y="204"/>
                  <a:pt x="148" y="181"/>
                  <a:pt x="129" y="155"/>
                </a:cubicBezTo>
                <a:cubicBezTo>
                  <a:pt x="129" y="155"/>
                  <a:pt x="130" y="155"/>
                  <a:pt x="130" y="155"/>
                </a:cubicBezTo>
                <a:cubicBezTo>
                  <a:pt x="126" y="152"/>
                  <a:pt x="123" y="147"/>
                  <a:pt x="123" y="141"/>
                </a:cubicBezTo>
                <a:cubicBezTo>
                  <a:pt x="123" y="136"/>
                  <a:pt x="125" y="132"/>
                  <a:pt x="129" y="129"/>
                </a:cubicBezTo>
                <a:cubicBezTo>
                  <a:pt x="129" y="129"/>
                  <a:pt x="129" y="129"/>
                  <a:pt x="129" y="129"/>
                </a:cubicBezTo>
                <a:cubicBezTo>
                  <a:pt x="147" y="110"/>
                  <a:pt x="147" y="110"/>
                  <a:pt x="147" y="110"/>
                </a:cubicBezTo>
                <a:cubicBezTo>
                  <a:pt x="150" y="106"/>
                  <a:pt x="152" y="101"/>
                  <a:pt x="152" y="96"/>
                </a:cubicBezTo>
                <a:cubicBezTo>
                  <a:pt x="152" y="89"/>
                  <a:pt x="150" y="83"/>
                  <a:pt x="145" y="79"/>
                </a:cubicBezTo>
                <a:cubicBezTo>
                  <a:pt x="92" y="11"/>
                  <a:pt x="92" y="11"/>
                  <a:pt x="92" y="11"/>
                </a:cubicBezTo>
                <a:cubicBezTo>
                  <a:pt x="91" y="9"/>
                  <a:pt x="90" y="8"/>
                  <a:pt x="89" y="7"/>
                </a:cubicBezTo>
                <a:cubicBezTo>
                  <a:pt x="85" y="2"/>
                  <a:pt x="79" y="0"/>
                  <a:pt x="72" y="0"/>
                </a:cubicBezTo>
                <a:cubicBezTo>
                  <a:pt x="40" y="0"/>
                  <a:pt x="0" y="37"/>
                  <a:pt x="0" y="84"/>
                </a:cubicBezTo>
                <a:cubicBezTo>
                  <a:pt x="0" y="97"/>
                  <a:pt x="3" y="109"/>
                  <a:pt x="8" y="120"/>
                </a:cubicBezTo>
                <a:cubicBezTo>
                  <a:pt x="8" y="120"/>
                  <a:pt x="8" y="120"/>
                  <a:pt x="8" y="120"/>
                </a:cubicBezTo>
                <a:cubicBezTo>
                  <a:pt x="56" y="216"/>
                  <a:pt x="136" y="297"/>
                  <a:pt x="232" y="345"/>
                </a:cubicBezTo>
                <a:cubicBezTo>
                  <a:pt x="233" y="345"/>
                  <a:pt x="233" y="345"/>
                  <a:pt x="233" y="345"/>
                </a:cubicBezTo>
                <a:cubicBezTo>
                  <a:pt x="244" y="350"/>
                  <a:pt x="256" y="353"/>
                  <a:pt x="269" y="353"/>
                </a:cubicBezTo>
                <a:cubicBezTo>
                  <a:pt x="315" y="353"/>
                  <a:pt x="353" y="313"/>
                  <a:pt x="353" y="281"/>
                </a:cubicBezTo>
                <a:cubicBezTo>
                  <a:pt x="353" y="281"/>
                  <a:pt x="353" y="280"/>
                  <a:pt x="353" y="280"/>
                </a:cubicBezTo>
                <a:moveTo>
                  <a:pt x="269" y="337"/>
                </a:moveTo>
                <a:cubicBezTo>
                  <a:pt x="259" y="337"/>
                  <a:pt x="249" y="335"/>
                  <a:pt x="240" y="330"/>
                </a:cubicBezTo>
                <a:cubicBezTo>
                  <a:pt x="239" y="330"/>
                  <a:pt x="238" y="329"/>
                  <a:pt x="237" y="329"/>
                </a:cubicBezTo>
                <a:cubicBezTo>
                  <a:pt x="146" y="283"/>
                  <a:pt x="70" y="207"/>
                  <a:pt x="23" y="116"/>
                </a:cubicBezTo>
                <a:cubicBezTo>
                  <a:pt x="23" y="115"/>
                  <a:pt x="23" y="114"/>
                  <a:pt x="22" y="113"/>
                </a:cubicBezTo>
                <a:cubicBezTo>
                  <a:pt x="18" y="104"/>
                  <a:pt x="16" y="94"/>
                  <a:pt x="16" y="84"/>
                </a:cubicBezTo>
                <a:cubicBezTo>
                  <a:pt x="16" y="45"/>
                  <a:pt x="50" y="16"/>
                  <a:pt x="72" y="16"/>
                </a:cubicBezTo>
                <a:cubicBezTo>
                  <a:pt x="75" y="16"/>
                  <a:pt x="77" y="17"/>
                  <a:pt x="78" y="18"/>
                </a:cubicBezTo>
                <a:cubicBezTo>
                  <a:pt x="78" y="18"/>
                  <a:pt x="78" y="19"/>
                  <a:pt x="79" y="19"/>
                </a:cubicBezTo>
                <a:cubicBezTo>
                  <a:pt x="79" y="20"/>
                  <a:pt x="79" y="20"/>
                  <a:pt x="80" y="21"/>
                </a:cubicBezTo>
                <a:cubicBezTo>
                  <a:pt x="133" y="89"/>
                  <a:pt x="133" y="89"/>
                  <a:pt x="133" y="89"/>
                </a:cubicBezTo>
                <a:cubicBezTo>
                  <a:pt x="133" y="89"/>
                  <a:pt x="133" y="90"/>
                  <a:pt x="134" y="90"/>
                </a:cubicBezTo>
                <a:cubicBezTo>
                  <a:pt x="135" y="91"/>
                  <a:pt x="136" y="93"/>
                  <a:pt x="136" y="96"/>
                </a:cubicBezTo>
                <a:cubicBezTo>
                  <a:pt x="136" y="97"/>
                  <a:pt x="136" y="99"/>
                  <a:pt x="135" y="100"/>
                </a:cubicBezTo>
                <a:cubicBezTo>
                  <a:pt x="117" y="118"/>
                  <a:pt x="117" y="118"/>
                  <a:pt x="117" y="118"/>
                </a:cubicBezTo>
                <a:cubicBezTo>
                  <a:pt x="117" y="118"/>
                  <a:pt x="117" y="118"/>
                  <a:pt x="117" y="118"/>
                </a:cubicBezTo>
                <a:cubicBezTo>
                  <a:pt x="110" y="124"/>
                  <a:pt x="107" y="132"/>
                  <a:pt x="107" y="141"/>
                </a:cubicBezTo>
                <a:cubicBezTo>
                  <a:pt x="107" y="150"/>
                  <a:pt x="110" y="158"/>
                  <a:pt x="116" y="163"/>
                </a:cubicBezTo>
                <a:cubicBezTo>
                  <a:pt x="116" y="164"/>
                  <a:pt x="116" y="164"/>
                  <a:pt x="116" y="164"/>
                </a:cubicBezTo>
                <a:cubicBezTo>
                  <a:pt x="136" y="192"/>
                  <a:pt x="160" y="216"/>
                  <a:pt x="188" y="236"/>
                </a:cubicBezTo>
                <a:cubicBezTo>
                  <a:pt x="189" y="236"/>
                  <a:pt x="189" y="236"/>
                  <a:pt x="189" y="237"/>
                </a:cubicBezTo>
                <a:cubicBezTo>
                  <a:pt x="195" y="242"/>
                  <a:pt x="203" y="246"/>
                  <a:pt x="211" y="246"/>
                </a:cubicBezTo>
                <a:cubicBezTo>
                  <a:pt x="220" y="246"/>
                  <a:pt x="228" y="242"/>
                  <a:pt x="234" y="236"/>
                </a:cubicBezTo>
                <a:cubicBezTo>
                  <a:pt x="234" y="236"/>
                  <a:pt x="234" y="236"/>
                  <a:pt x="235" y="236"/>
                </a:cubicBezTo>
                <a:cubicBezTo>
                  <a:pt x="253" y="217"/>
                  <a:pt x="253" y="217"/>
                  <a:pt x="253" y="217"/>
                </a:cubicBezTo>
                <a:cubicBezTo>
                  <a:pt x="254" y="217"/>
                  <a:pt x="255" y="216"/>
                  <a:pt x="257" y="216"/>
                </a:cubicBezTo>
                <a:cubicBezTo>
                  <a:pt x="259" y="216"/>
                  <a:pt x="261" y="218"/>
                  <a:pt x="262" y="219"/>
                </a:cubicBezTo>
                <a:cubicBezTo>
                  <a:pt x="263" y="219"/>
                  <a:pt x="263" y="219"/>
                  <a:pt x="264" y="220"/>
                </a:cubicBezTo>
                <a:cubicBezTo>
                  <a:pt x="332" y="273"/>
                  <a:pt x="332" y="273"/>
                  <a:pt x="332" y="273"/>
                </a:cubicBezTo>
                <a:cubicBezTo>
                  <a:pt x="332" y="273"/>
                  <a:pt x="333" y="273"/>
                  <a:pt x="333" y="274"/>
                </a:cubicBezTo>
                <a:cubicBezTo>
                  <a:pt x="334" y="274"/>
                  <a:pt x="334" y="275"/>
                  <a:pt x="334" y="275"/>
                </a:cubicBezTo>
                <a:cubicBezTo>
                  <a:pt x="335" y="276"/>
                  <a:pt x="337" y="278"/>
                  <a:pt x="337" y="280"/>
                </a:cubicBezTo>
                <a:cubicBezTo>
                  <a:pt x="337" y="281"/>
                  <a:pt x="337" y="281"/>
                  <a:pt x="337" y="282"/>
                </a:cubicBezTo>
                <a:cubicBezTo>
                  <a:pt x="336" y="304"/>
                  <a:pt x="307" y="337"/>
                  <a:pt x="269" y="33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B9116029-D116-444B-B302-83070DFB2CA2}"/>
              </a:ext>
            </a:extLst>
          </p:cNvPr>
          <p:cNvGrpSpPr/>
          <p:nvPr/>
        </p:nvGrpSpPr>
        <p:grpSpPr>
          <a:xfrm>
            <a:off x="8312143" y="5249842"/>
            <a:ext cx="457200" cy="457200"/>
            <a:chOff x="677863" y="3717925"/>
            <a:chExt cx="500063" cy="423863"/>
          </a:xfrm>
          <a:solidFill>
            <a:schemeClr val="tx1"/>
          </a:solidFill>
        </p:grpSpPr>
        <p:sp>
          <p:nvSpPr>
            <p:cNvPr id="18" name="Freeform 212">
              <a:extLst>
                <a:ext uri="{FF2B5EF4-FFF2-40B4-BE49-F238E27FC236}">
                  <a16:creationId xmlns:a16="http://schemas.microsoft.com/office/drawing/2014/main" id="{3D071E4F-A029-4A47-96AA-017A00B43C1F}"/>
                </a:ext>
              </a:extLst>
            </p:cNvPr>
            <p:cNvSpPr>
              <a:spLocks noEditPoints="1"/>
            </p:cNvSpPr>
            <p:nvPr/>
          </p:nvSpPr>
          <p:spPr bwMode="auto">
            <a:xfrm>
              <a:off x="677863" y="3717925"/>
              <a:ext cx="500063" cy="423863"/>
            </a:xfrm>
            <a:custGeom>
              <a:avLst/>
              <a:gdLst>
                <a:gd name="T0" fmla="*/ 498 w 503"/>
                <a:gd name="T1" fmla="*/ 146 h 425"/>
                <a:gd name="T2" fmla="*/ 267 w 503"/>
                <a:gd name="T3" fmla="*/ 6 h 425"/>
                <a:gd name="T4" fmla="*/ 251 w 503"/>
                <a:gd name="T5" fmla="*/ 0 h 425"/>
                <a:gd name="T6" fmla="*/ 236 w 503"/>
                <a:gd name="T7" fmla="*/ 6 h 425"/>
                <a:gd name="T8" fmla="*/ 4 w 503"/>
                <a:gd name="T9" fmla="*/ 146 h 425"/>
                <a:gd name="T10" fmla="*/ 0 w 503"/>
                <a:gd name="T11" fmla="*/ 154 h 425"/>
                <a:gd name="T12" fmla="*/ 0 w 503"/>
                <a:gd name="T13" fmla="*/ 401 h 425"/>
                <a:gd name="T14" fmla="*/ 23 w 503"/>
                <a:gd name="T15" fmla="*/ 425 h 425"/>
                <a:gd name="T16" fmla="*/ 479 w 503"/>
                <a:gd name="T17" fmla="*/ 425 h 425"/>
                <a:gd name="T18" fmla="*/ 503 w 503"/>
                <a:gd name="T19" fmla="*/ 401 h 425"/>
                <a:gd name="T20" fmla="*/ 503 w 503"/>
                <a:gd name="T21" fmla="*/ 154 h 425"/>
                <a:gd name="T22" fmla="*/ 498 w 503"/>
                <a:gd name="T23" fmla="*/ 146 h 425"/>
                <a:gd name="T24" fmla="*/ 246 w 503"/>
                <a:gd name="T25" fmla="*/ 21 h 425"/>
                <a:gd name="T26" fmla="*/ 248 w 503"/>
                <a:gd name="T27" fmla="*/ 20 h 425"/>
                <a:gd name="T28" fmla="*/ 251 w 503"/>
                <a:gd name="T29" fmla="*/ 19 h 425"/>
                <a:gd name="T30" fmla="*/ 255 w 503"/>
                <a:gd name="T31" fmla="*/ 20 h 425"/>
                <a:gd name="T32" fmla="*/ 256 w 503"/>
                <a:gd name="T33" fmla="*/ 21 h 425"/>
                <a:gd name="T34" fmla="*/ 478 w 503"/>
                <a:gd name="T35" fmla="*/ 155 h 425"/>
                <a:gd name="T36" fmla="*/ 319 w 503"/>
                <a:gd name="T37" fmla="*/ 250 h 425"/>
                <a:gd name="T38" fmla="*/ 315 w 503"/>
                <a:gd name="T39" fmla="*/ 263 h 425"/>
                <a:gd name="T40" fmla="*/ 323 w 503"/>
                <a:gd name="T41" fmla="*/ 268 h 425"/>
                <a:gd name="T42" fmla="*/ 328 w 503"/>
                <a:gd name="T43" fmla="*/ 266 h 425"/>
                <a:gd name="T44" fmla="*/ 484 w 503"/>
                <a:gd name="T45" fmla="*/ 173 h 425"/>
                <a:gd name="T46" fmla="*/ 484 w 503"/>
                <a:gd name="T47" fmla="*/ 396 h 425"/>
                <a:gd name="T48" fmla="*/ 267 w 503"/>
                <a:gd name="T49" fmla="*/ 251 h 425"/>
                <a:gd name="T50" fmla="*/ 236 w 503"/>
                <a:gd name="T51" fmla="*/ 251 h 425"/>
                <a:gd name="T52" fmla="*/ 18 w 503"/>
                <a:gd name="T53" fmla="*/ 396 h 425"/>
                <a:gd name="T54" fmla="*/ 18 w 503"/>
                <a:gd name="T55" fmla="*/ 173 h 425"/>
                <a:gd name="T56" fmla="*/ 174 w 503"/>
                <a:gd name="T57" fmla="*/ 266 h 425"/>
                <a:gd name="T58" fmla="*/ 179 w 503"/>
                <a:gd name="T59" fmla="*/ 268 h 425"/>
                <a:gd name="T60" fmla="*/ 187 w 503"/>
                <a:gd name="T61" fmla="*/ 263 h 425"/>
                <a:gd name="T62" fmla="*/ 184 w 503"/>
                <a:gd name="T63" fmla="*/ 250 h 425"/>
                <a:gd name="T64" fmla="*/ 25 w 503"/>
                <a:gd name="T65" fmla="*/ 155 h 425"/>
                <a:gd name="T66" fmla="*/ 246 w 503"/>
                <a:gd name="T67" fmla="*/ 21 h 425"/>
                <a:gd name="T68" fmla="*/ 466 w 503"/>
                <a:gd name="T69" fmla="*/ 406 h 425"/>
                <a:gd name="T70" fmla="*/ 37 w 503"/>
                <a:gd name="T71" fmla="*/ 406 h 425"/>
                <a:gd name="T72" fmla="*/ 247 w 503"/>
                <a:gd name="T73" fmla="*/ 266 h 425"/>
                <a:gd name="T74" fmla="*/ 247 w 503"/>
                <a:gd name="T75" fmla="*/ 266 h 425"/>
                <a:gd name="T76" fmla="*/ 255 w 503"/>
                <a:gd name="T77" fmla="*/ 266 h 425"/>
                <a:gd name="T78" fmla="*/ 256 w 503"/>
                <a:gd name="T79" fmla="*/ 266 h 425"/>
                <a:gd name="T80" fmla="*/ 466 w 503"/>
                <a:gd name="T81" fmla="*/ 4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3" h="425">
                  <a:moveTo>
                    <a:pt x="498" y="146"/>
                  </a:moveTo>
                  <a:cubicBezTo>
                    <a:pt x="267" y="6"/>
                    <a:pt x="267" y="6"/>
                    <a:pt x="267" y="6"/>
                  </a:cubicBezTo>
                  <a:cubicBezTo>
                    <a:pt x="263" y="2"/>
                    <a:pt x="257" y="0"/>
                    <a:pt x="251" y="0"/>
                  </a:cubicBezTo>
                  <a:cubicBezTo>
                    <a:pt x="246" y="0"/>
                    <a:pt x="240" y="2"/>
                    <a:pt x="236" y="6"/>
                  </a:cubicBezTo>
                  <a:cubicBezTo>
                    <a:pt x="4" y="146"/>
                    <a:pt x="4" y="146"/>
                    <a:pt x="4" y="146"/>
                  </a:cubicBezTo>
                  <a:cubicBezTo>
                    <a:pt x="1" y="147"/>
                    <a:pt x="0" y="150"/>
                    <a:pt x="0" y="154"/>
                  </a:cubicBezTo>
                  <a:cubicBezTo>
                    <a:pt x="0" y="401"/>
                    <a:pt x="0" y="401"/>
                    <a:pt x="0" y="401"/>
                  </a:cubicBezTo>
                  <a:cubicBezTo>
                    <a:pt x="0" y="414"/>
                    <a:pt x="10" y="425"/>
                    <a:pt x="23" y="425"/>
                  </a:cubicBezTo>
                  <a:cubicBezTo>
                    <a:pt x="479" y="425"/>
                    <a:pt x="479" y="425"/>
                    <a:pt x="479" y="425"/>
                  </a:cubicBezTo>
                  <a:cubicBezTo>
                    <a:pt x="492" y="425"/>
                    <a:pt x="503" y="414"/>
                    <a:pt x="503" y="401"/>
                  </a:cubicBezTo>
                  <a:cubicBezTo>
                    <a:pt x="503" y="154"/>
                    <a:pt x="503" y="154"/>
                    <a:pt x="503" y="154"/>
                  </a:cubicBezTo>
                  <a:cubicBezTo>
                    <a:pt x="503" y="150"/>
                    <a:pt x="501" y="147"/>
                    <a:pt x="498" y="146"/>
                  </a:cubicBezTo>
                  <a:close/>
                  <a:moveTo>
                    <a:pt x="246" y="21"/>
                  </a:moveTo>
                  <a:cubicBezTo>
                    <a:pt x="247" y="21"/>
                    <a:pt x="248" y="21"/>
                    <a:pt x="248" y="20"/>
                  </a:cubicBezTo>
                  <a:cubicBezTo>
                    <a:pt x="249" y="19"/>
                    <a:pt x="251" y="19"/>
                    <a:pt x="251" y="19"/>
                  </a:cubicBezTo>
                  <a:cubicBezTo>
                    <a:pt x="252" y="19"/>
                    <a:pt x="253" y="19"/>
                    <a:pt x="255" y="20"/>
                  </a:cubicBezTo>
                  <a:cubicBezTo>
                    <a:pt x="255" y="21"/>
                    <a:pt x="256" y="21"/>
                    <a:pt x="256" y="21"/>
                  </a:cubicBezTo>
                  <a:cubicBezTo>
                    <a:pt x="478" y="155"/>
                    <a:pt x="478" y="155"/>
                    <a:pt x="478" y="155"/>
                  </a:cubicBezTo>
                  <a:cubicBezTo>
                    <a:pt x="319" y="250"/>
                    <a:pt x="319" y="250"/>
                    <a:pt x="319" y="250"/>
                  </a:cubicBezTo>
                  <a:cubicBezTo>
                    <a:pt x="314" y="253"/>
                    <a:pt x="313" y="259"/>
                    <a:pt x="315" y="263"/>
                  </a:cubicBezTo>
                  <a:cubicBezTo>
                    <a:pt x="317" y="266"/>
                    <a:pt x="320" y="268"/>
                    <a:pt x="323" y="268"/>
                  </a:cubicBezTo>
                  <a:cubicBezTo>
                    <a:pt x="325" y="268"/>
                    <a:pt x="327" y="267"/>
                    <a:pt x="328" y="266"/>
                  </a:cubicBezTo>
                  <a:cubicBezTo>
                    <a:pt x="484" y="173"/>
                    <a:pt x="484" y="173"/>
                    <a:pt x="484" y="173"/>
                  </a:cubicBezTo>
                  <a:cubicBezTo>
                    <a:pt x="484" y="396"/>
                    <a:pt x="484" y="396"/>
                    <a:pt x="484" y="396"/>
                  </a:cubicBezTo>
                  <a:cubicBezTo>
                    <a:pt x="267" y="251"/>
                    <a:pt x="267" y="251"/>
                    <a:pt x="267" y="251"/>
                  </a:cubicBezTo>
                  <a:cubicBezTo>
                    <a:pt x="259" y="245"/>
                    <a:pt x="244" y="245"/>
                    <a:pt x="236" y="251"/>
                  </a:cubicBezTo>
                  <a:cubicBezTo>
                    <a:pt x="18" y="396"/>
                    <a:pt x="18" y="396"/>
                    <a:pt x="18" y="396"/>
                  </a:cubicBezTo>
                  <a:cubicBezTo>
                    <a:pt x="18" y="173"/>
                    <a:pt x="18" y="173"/>
                    <a:pt x="18" y="173"/>
                  </a:cubicBezTo>
                  <a:cubicBezTo>
                    <a:pt x="174" y="266"/>
                    <a:pt x="174" y="266"/>
                    <a:pt x="174" y="266"/>
                  </a:cubicBezTo>
                  <a:cubicBezTo>
                    <a:pt x="176" y="267"/>
                    <a:pt x="178" y="268"/>
                    <a:pt x="179" y="268"/>
                  </a:cubicBezTo>
                  <a:cubicBezTo>
                    <a:pt x="182" y="268"/>
                    <a:pt x="186" y="266"/>
                    <a:pt x="187" y="263"/>
                  </a:cubicBezTo>
                  <a:cubicBezTo>
                    <a:pt x="190" y="259"/>
                    <a:pt x="188" y="253"/>
                    <a:pt x="184" y="250"/>
                  </a:cubicBezTo>
                  <a:cubicBezTo>
                    <a:pt x="25" y="155"/>
                    <a:pt x="25" y="155"/>
                    <a:pt x="25" y="155"/>
                  </a:cubicBezTo>
                  <a:lnTo>
                    <a:pt x="246" y="21"/>
                  </a:lnTo>
                  <a:close/>
                  <a:moveTo>
                    <a:pt x="466" y="406"/>
                  </a:moveTo>
                  <a:cubicBezTo>
                    <a:pt x="37" y="406"/>
                    <a:pt x="37" y="406"/>
                    <a:pt x="37" y="406"/>
                  </a:cubicBezTo>
                  <a:cubicBezTo>
                    <a:pt x="247" y="266"/>
                    <a:pt x="247" y="266"/>
                    <a:pt x="247" y="266"/>
                  </a:cubicBezTo>
                  <a:cubicBezTo>
                    <a:pt x="247" y="266"/>
                    <a:pt x="247" y="266"/>
                    <a:pt x="247" y="266"/>
                  </a:cubicBezTo>
                  <a:cubicBezTo>
                    <a:pt x="249" y="265"/>
                    <a:pt x="254" y="265"/>
                    <a:pt x="255" y="266"/>
                  </a:cubicBezTo>
                  <a:cubicBezTo>
                    <a:pt x="256" y="266"/>
                    <a:pt x="256" y="266"/>
                    <a:pt x="256" y="266"/>
                  </a:cubicBezTo>
                  <a:lnTo>
                    <a:pt x="466" y="40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13">
              <a:extLst>
                <a:ext uri="{FF2B5EF4-FFF2-40B4-BE49-F238E27FC236}">
                  <a16:creationId xmlns:a16="http://schemas.microsoft.com/office/drawing/2014/main" id="{288BAFA3-429E-4583-98F6-CF7D1D0A0E04}"/>
                </a:ext>
              </a:extLst>
            </p:cNvPr>
            <p:cNvSpPr>
              <a:spLocks/>
            </p:cNvSpPr>
            <p:nvPr/>
          </p:nvSpPr>
          <p:spPr bwMode="auto">
            <a:xfrm>
              <a:off x="755651" y="3875088"/>
              <a:ext cx="344488" cy="17463"/>
            </a:xfrm>
            <a:custGeom>
              <a:avLst/>
              <a:gdLst>
                <a:gd name="T0" fmla="*/ 10 w 346"/>
                <a:gd name="T1" fmla="*/ 19 h 19"/>
                <a:gd name="T2" fmla="*/ 337 w 346"/>
                <a:gd name="T3" fmla="*/ 19 h 19"/>
                <a:gd name="T4" fmla="*/ 346 w 346"/>
                <a:gd name="T5" fmla="*/ 9 h 19"/>
                <a:gd name="T6" fmla="*/ 337 w 346"/>
                <a:gd name="T7" fmla="*/ 0 h 19"/>
                <a:gd name="T8" fmla="*/ 10 w 346"/>
                <a:gd name="T9" fmla="*/ 0 h 19"/>
                <a:gd name="T10" fmla="*/ 0 w 346"/>
                <a:gd name="T11" fmla="*/ 9 h 19"/>
                <a:gd name="T12" fmla="*/ 10 w 346"/>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46" h="19">
                  <a:moveTo>
                    <a:pt x="10" y="19"/>
                  </a:moveTo>
                  <a:cubicBezTo>
                    <a:pt x="337" y="19"/>
                    <a:pt x="337" y="19"/>
                    <a:pt x="337" y="19"/>
                  </a:cubicBezTo>
                  <a:cubicBezTo>
                    <a:pt x="342" y="19"/>
                    <a:pt x="346" y="15"/>
                    <a:pt x="346" y="9"/>
                  </a:cubicBezTo>
                  <a:cubicBezTo>
                    <a:pt x="346" y="4"/>
                    <a:pt x="342" y="0"/>
                    <a:pt x="337" y="0"/>
                  </a:cubicBezTo>
                  <a:cubicBezTo>
                    <a:pt x="10" y="0"/>
                    <a:pt x="10" y="0"/>
                    <a:pt x="10" y="0"/>
                  </a:cubicBezTo>
                  <a:cubicBezTo>
                    <a:pt x="4" y="0"/>
                    <a:pt x="0" y="4"/>
                    <a:pt x="0" y="9"/>
                  </a:cubicBezTo>
                  <a:cubicBezTo>
                    <a:pt x="0" y="15"/>
                    <a:pt x="4" y="19"/>
                    <a:pt x="10"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0" name="Rectangle 19">
            <a:extLst>
              <a:ext uri="{FF2B5EF4-FFF2-40B4-BE49-F238E27FC236}">
                <a16:creationId xmlns:a16="http://schemas.microsoft.com/office/drawing/2014/main" id="{FE10962C-0BDE-4B89-AF6F-3A0C5795BFDF}"/>
              </a:ext>
            </a:extLst>
          </p:cNvPr>
          <p:cNvSpPr/>
          <p:nvPr/>
        </p:nvSpPr>
        <p:spPr>
          <a:xfrm>
            <a:off x="9115798" y="1505203"/>
            <a:ext cx="2247332" cy="584775"/>
          </a:xfrm>
          <a:prstGeom prst="rect">
            <a:avLst/>
          </a:prstGeom>
        </p:spPr>
        <p:txBody>
          <a:bodyPr wrap="square">
            <a:spAutoFit/>
          </a:bodyPr>
          <a:lstStyle/>
          <a:p>
            <a:r>
              <a:rPr lang="en-US" sz="1600" spc="100" dirty="0">
                <a:solidFill>
                  <a:schemeClr val="bg1"/>
                </a:solidFill>
                <a:latin typeface="Lato" panose="020F0502020204030203" pitchFamily="34" charset="0"/>
                <a:ea typeface="Lato" panose="020F0502020204030203" pitchFamily="34" charset="0"/>
                <a:cs typeface="Lato" panose="020F0502020204030203" pitchFamily="34" charset="0"/>
              </a:rPr>
              <a:t>7360 M </a:t>
            </a:r>
            <a:r>
              <a:rPr lang="en-US" sz="1600" spc="100" dirty="0" err="1">
                <a:solidFill>
                  <a:schemeClr val="bg1"/>
                </a:solidFill>
                <a:latin typeface="Lato" panose="020F0502020204030203" pitchFamily="34" charset="0"/>
                <a:ea typeface="Lato" panose="020F0502020204030203" pitchFamily="34" charset="0"/>
                <a:cs typeface="Lato" panose="020F0502020204030203" pitchFamily="34" charset="0"/>
              </a:rPr>
              <a:t>ispum</a:t>
            </a:r>
            <a:r>
              <a:rPr lang="en-US" sz="1600" spc="100" dirty="0">
                <a:solidFill>
                  <a:schemeClr val="bg1"/>
                </a:solidFill>
                <a:latin typeface="Lato" panose="020F0502020204030203" pitchFamily="34" charset="0"/>
                <a:ea typeface="Lato" panose="020F0502020204030203" pitchFamily="34" charset="0"/>
                <a:cs typeface="Lato" panose="020F0502020204030203" pitchFamily="34" charset="0"/>
              </a:rPr>
              <a:t> Ave</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600" spc="100" dirty="0">
                <a:solidFill>
                  <a:schemeClr val="bg1"/>
                </a:solidFill>
                <a:latin typeface="Lato" panose="020F0502020204030203" pitchFamily="34" charset="0"/>
                <a:ea typeface="Lato" panose="020F0502020204030203" pitchFamily="34" charset="0"/>
                <a:cs typeface="Lato" panose="020F0502020204030203" pitchFamily="34" charset="0"/>
              </a:rPr>
              <a:t>lorem, CB 93240</a:t>
            </a:r>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46974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02</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B268202B-9136-4637-9396-C0E84B7C16DB}"/>
              </a:ext>
            </a:extLst>
          </p:cNvPr>
          <p:cNvSpPr/>
          <p:nvPr/>
        </p:nvSpPr>
        <p:spPr>
          <a:xfrm>
            <a:off x="1268009" y="1664301"/>
            <a:ext cx="2595582" cy="276999"/>
          </a:xfrm>
          <a:prstGeom prst="rect">
            <a:avLst/>
          </a:prstGeom>
        </p:spPr>
        <p:txBody>
          <a:bodyPr wrap="none">
            <a:spAutoFit/>
          </a:bodyPr>
          <a:lstStyle/>
          <a:p>
            <a:r>
              <a:rPr lang="en-US" sz="1200" dirty="0">
                <a:latin typeface="Lato" panose="020F0502020204030203" pitchFamily="34" charset="0"/>
                <a:ea typeface="Lato" panose="020F0502020204030203" pitchFamily="34" charset="0"/>
                <a:cs typeface="Lato" panose="020F0502020204030203" pitchFamily="34" charset="0"/>
              </a:rPr>
              <a:t>Type the subtitle of your great here</a:t>
            </a:r>
          </a:p>
        </p:txBody>
      </p:sp>
      <p:grpSp>
        <p:nvGrpSpPr>
          <p:cNvPr id="7" name="Group 6">
            <a:extLst>
              <a:ext uri="{FF2B5EF4-FFF2-40B4-BE49-F238E27FC236}">
                <a16:creationId xmlns:a16="http://schemas.microsoft.com/office/drawing/2014/main" id="{A1559809-DE99-4890-9257-C6BCDFFE4A92}"/>
              </a:ext>
            </a:extLst>
          </p:cNvPr>
          <p:cNvGrpSpPr/>
          <p:nvPr/>
        </p:nvGrpSpPr>
        <p:grpSpPr>
          <a:xfrm>
            <a:off x="1190446" y="1723348"/>
            <a:ext cx="103417" cy="156579"/>
            <a:chOff x="1229600" y="1685785"/>
            <a:chExt cx="77142" cy="116797"/>
          </a:xfrm>
        </p:grpSpPr>
        <p:cxnSp>
          <p:nvCxnSpPr>
            <p:cNvPr id="9" name="Straight Connector 8">
              <a:extLst>
                <a:ext uri="{FF2B5EF4-FFF2-40B4-BE49-F238E27FC236}">
                  <a16:creationId xmlns:a16="http://schemas.microsoft.com/office/drawing/2014/main" id="{EB6B2A52-C814-4E54-8BEE-AFEF4183DC93}"/>
                </a:ext>
              </a:extLst>
            </p:cNvPr>
            <p:cNvCxnSpPr/>
            <p:nvPr/>
          </p:nvCxnSpPr>
          <p:spPr>
            <a:xfrm flipH="1">
              <a:off x="1268171" y="1685785"/>
              <a:ext cx="38571" cy="116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C0191C-1808-4CC4-8B05-F0AB59ADBFCC}"/>
                </a:ext>
              </a:extLst>
            </p:cNvPr>
            <p:cNvCxnSpPr/>
            <p:nvPr/>
          </p:nvCxnSpPr>
          <p:spPr>
            <a:xfrm flipH="1">
              <a:off x="1229600" y="1685785"/>
              <a:ext cx="38571" cy="116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EBA1FAF-6FA0-4925-A0C7-F129D19673C9}"/>
              </a:ext>
            </a:extLst>
          </p:cNvPr>
          <p:cNvGrpSpPr/>
          <p:nvPr/>
        </p:nvGrpSpPr>
        <p:grpSpPr>
          <a:xfrm>
            <a:off x="878698" y="2638480"/>
            <a:ext cx="10451857" cy="3397643"/>
            <a:chOff x="870072" y="2750618"/>
            <a:chExt cx="10451857" cy="3397643"/>
          </a:xfrm>
        </p:grpSpPr>
        <p:sp>
          <p:nvSpPr>
            <p:cNvPr id="12" name="Rectangle 11">
              <a:extLst>
                <a:ext uri="{FF2B5EF4-FFF2-40B4-BE49-F238E27FC236}">
                  <a16:creationId xmlns:a16="http://schemas.microsoft.com/office/drawing/2014/main" id="{1005BD68-DAFD-4E6C-8C63-9BDD3FC4E2E7}"/>
                </a:ext>
              </a:extLst>
            </p:cNvPr>
            <p:cNvSpPr/>
            <p:nvPr/>
          </p:nvSpPr>
          <p:spPr>
            <a:xfrm>
              <a:off x="1488257" y="2750618"/>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385C4B-D964-46BD-B9A5-0C8E2F4C8CED}"/>
                </a:ext>
              </a:extLst>
            </p:cNvPr>
            <p:cNvSpPr/>
            <p:nvPr/>
          </p:nvSpPr>
          <p:spPr>
            <a:xfrm>
              <a:off x="881746" y="2750618"/>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05CB398-9254-489A-BF9A-161400FC6FB8}"/>
                </a:ext>
              </a:extLst>
            </p:cNvPr>
            <p:cNvSpPr txBox="1"/>
            <p:nvPr/>
          </p:nvSpPr>
          <p:spPr>
            <a:xfrm>
              <a:off x="870072" y="2827458"/>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01</a:t>
              </a:r>
            </a:p>
          </p:txBody>
        </p:sp>
        <p:sp>
          <p:nvSpPr>
            <p:cNvPr id="15" name="TextBox 14">
              <a:extLst>
                <a:ext uri="{FF2B5EF4-FFF2-40B4-BE49-F238E27FC236}">
                  <a16:creationId xmlns:a16="http://schemas.microsoft.com/office/drawing/2014/main" id="{E4F6BE19-277C-4ED6-8350-19BCDDF156DA}"/>
                </a:ext>
              </a:extLst>
            </p:cNvPr>
            <p:cNvSpPr txBox="1"/>
            <p:nvPr/>
          </p:nvSpPr>
          <p:spPr>
            <a:xfrm>
              <a:off x="1714290" y="2935180"/>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17" name="Rectangle 16">
              <a:extLst>
                <a:ext uri="{FF2B5EF4-FFF2-40B4-BE49-F238E27FC236}">
                  <a16:creationId xmlns:a16="http://schemas.microsoft.com/office/drawing/2014/main" id="{996F7B2E-CD15-48B5-8CF7-3F44647C25E3}"/>
                </a:ext>
              </a:extLst>
            </p:cNvPr>
            <p:cNvSpPr/>
            <p:nvPr/>
          </p:nvSpPr>
          <p:spPr>
            <a:xfrm>
              <a:off x="6827202" y="2750618"/>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660000-8C1F-4E6C-813F-9F48FDF5E945}"/>
                </a:ext>
              </a:extLst>
            </p:cNvPr>
            <p:cNvSpPr/>
            <p:nvPr/>
          </p:nvSpPr>
          <p:spPr>
            <a:xfrm>
              <a:off x="6220691" y="2750618"/>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F63E59-AA3E-487B-8627-81E0B5123777}"/>
                </a:ext>
              </a:extLst>
            </p:cNvPr>
            <p:cNvSpPr txBox="1"/>
            <p:nvPr/>
          </p:nvSpPr>
          <p:spPr>
            <a:xfrm>
              <a:off x="6209017" y="2827458"/>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06</a:t>
              </a:r>
            </a:p>
          </p:txBody>
        </p:sp>
        <p:sp>
          <p:nvSpPr>
            <p:cNvPr id="20" name="TextBox 19">
              <a:extLst>
                <a:ext uri="{FF2B5EF4-FFF2-40B4-BE49-F238E27FC236}">
                  <a16:creationId xmlns:a16="http://schemas.microsoft.com/office/drawing/2014/main" id="{18C58D3B-BEAC-47D4-B481-66DB09FC3C35}"/>
                </a:ext>
              </a:extLst>
            </p:cNvPr>
            <p:cNvSpPr txBox="1"/>
            <p:nvPr/>
          </p:nvSpPr>
          <p:spPr>
            <a:xfrm>
              <a:off x="7053235" y="2935180"/>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22" name="Rectangle 21">
              <a:extLst>
                <a:ext uri="{FF2B5EF4-FFF2-40B4-BE49-F238E27FC236}">
                  <a16:creationId xmlns:a16="http://schemas.microsoft.com/office/drawing/2014/main" id="{487C7798-36CA-4ECF-8F86-16E325A54B30}"/>
                </a:ext>
              </a:extLst>
            </p:cNvPr>
            <p:cNvSpPr/>
            <p:nvPr/>
          </p:nvSpPr>
          <p:spPr>
            <a:xfrm>
              <a:off x="1488257" y="3461581"/>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21F364F-27FA-452C-91F4-1814458E4BC2}"/>
                </a:ext>
              </a:extLst>
            </p:cNvPr>
            <p:cNvSpPr/>
            <p:nvPr/>
          </p:nvSpPr>
          <p:spPr>
            <a:xfrm>
              <a:off x="881746" y="3461581"/>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0EB8311-CD06-496A-B502-F6DA650C4A26}"/>
                </a:ext>
              </a:extLst>
            </p:cNvPr>
            <p:cNvSpPr txBox="1"/>
            <p:nvPr/>
          </p:nvSpPr>
          <p:spPr>
            <a:xfrm>
              <a:off x="870072" y="3538421"/>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02</a:t>
              </a:r>
            </a:p>
          </p:txBody>
        </p:sp>
        <p:sp>
          <p:nvSpPr>
            <p:cNvPr id="25" name="TextBox 24">
              <a:extLst>
                <a:ext uri="{FF2B5EF4-FFF2-40B4-BE49-F238E27FC236}">
                  <a16:creationId xmlns:a16="http://schemas.microsoft.com/office/drawing/2014/main" id="{609BE5D7-03D3-49F9-827E-C8B9A3F73911}"/>
                </a:ext>
              </a:extLst>
            </p:cNvPr>
            <p:cNvSpPr txBox="1"/>
            <p:nvPr/>
          </p:nvSpPr>
          <p:spPr>
            <a:xfrm>
              <a:off x="1714290" y="3646143"/>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27" name="Rectangle 26">
              <a:extLst>
                <a:ext uri="{FF2B5EF4-FFF2-40B4-BE49-F238E27FC236}">
                  <a16:creationId xmlns:a16="http://schemas.microsoft.com/office/drawing/2014/main" id="{ED0DA09F-3EC4-474F-B0A7-19F8F64664FE}"/>
                </a:ext>
              </a:extLst>
            </p:cNvPr>
            <p:cNvSpPr/>
            <p:nvPr/>
          </p:nvSpPr>
          <p:spPr>
            <a:xfrm>
              <a:off x="6827202" y="3461581"/>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70B5C21-F09E-43B7-83A8-DF7A8023AD01}"/>
                </a:ext>
              </a:extLst>
            </p:cNvPr>
            <p:cNvSpPr/>
            <p:nvPr/>
          </p:nvSpPr>
          <p:spPr>
            <a:xfrm>
              <a:off x="6220691" y="3461581"/>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7EA3F5-EA77-4C9B-8088-9EC6FD4D6414}"/>
                </a:ext>
              </a:extLst>
            </p:cNvPr>
            <p:cNvSpPr txBox="1"/>
            <p:nvPr/>
          </p:nvSpPr>
          <p:spPr>
            <a:xfrm>
              <a:off x="6209017" y="3538421"/>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07</a:t>
              </a:r>
            </a:p>
          </p:txBody>
        </p:sp>
        <p:sp>
          <p:nvSpPr>
            <p:cNvPr id="30" name="TextBox 29">
              <a:extLst>
                <a:ext uri="{FF2B5EF4-FFF2-40B4-BE49-F238E27FC236}">
                  <a16:creationId xmlns:a16="http://schemas.microsoft.com/office/drawing/2014/main" id="{49FA76A5-645B-4F0F-9F68-0A3893395A00}"/>
                </a:ext>
              </a:extLst>
            </p:cNvPr>
            <p:cNvSpPr txBox="1"/>
            <p:nvPr/>
          </p:nvSpPr>
          <p:spPr>
            <a:xfrm>
              <a:off x="7053235" y="3646143"/>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32" name="Rectangle 31">
              <a:extLst>
                <a:ext uri="{FF2B5EF4-FFF2-40B4-BE49-F238E27FC236}">
                  <a16:creationId xmlns:a16="http://schemas.microsoft.com/office/drawing/2014/main" id="{A819EF77-8928-48F1-9A91-ED16F7B348A2}"/>
                </a:ext>
              </a:extLst>
            </p:cNvPr>
            <p:cNvSpPr/>
            <p:nvPr/>
          </p:nvSpPr>
          <p:spPr>
            <a:xfrm>
              <a:off x="1488257" y="4172544"/>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0DC7418-1EBB-4E5B-ABEF-9CC851F3F25C}"/>
                </a:ext>
              </a:extLst>
            </p:cNvPr>
            <p:cNvSpPr/>
            <p:nvPr/>
          </p:nvSpPr>
          <p:spPr>
            <a:xfrm>
              <a:off x="881746" y="4172544"/>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6B78055-A37E-41E6-B252-EC840D322A3D}"/>
                </a:ext>
              </a:extLst>
            </p:cNvPr>
            <p:cNvSpPr txBox="1"/>
            <p:nvPr/>
          </p:nvSpPr>
          <p:spPr>
            <a:xfrm>
              <a:off x="870072" y="4249384"/>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03</a:t>
              </a:r>
            </a:p>
          </p:txBody>
        </p:sp>
        <p:sp>
          <p:nvSpPr>
            <p:cNvPr id="35" name="TextBox 34">
              <a:extLst>
                <a:ext uri="{FF2B5EF4-FFF2-40B4-BE49-F238E27FC236}">
                  <a16:creationId xmlns:a16="http://schemas.microsoft.com/office/drawing/2014/main" id="{893F9562-5700-4C46-9A72-374AC424B107}"/>
                </a:ext>
              </a:extLst>
            </p:cNvPr>
            <p:cNvSpPr txBox="1"/>
            <p:nvPr/>
          </p:nvSpPr>
          <p:spPr>
            <a:xfrm>
              <a:off x="1714290" y="4357106"/>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37" name="Rectangle 36">
              <a:extLst>
                <a:ext uri="{FF2B5EF4-FFF2-40B4-BE49-F238E27FC236}">
                  <a16:creationId xmlns:a16="http://schemas.microsoft.com/office/drawing/2014/main" id="{18B78823-3405-4049-930C-66766FC6C44C}"/>
                </a:ext>
              </a:extLst>
            </p:cNvPr>
            <p:cNvSpPr/>
            <p:nvPr/>
          </p:nvSpPr>
          <p:spPr>
            <a:xfrm>
              <a:off x="6827202" y="4172544"/>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306AB09-565D-4BAD-9BFE-0E9DB7C420D2}"/>
                </a:ext>
              </a:extLst>
            </p:cNvPr>
            <p:cNvSpPr/>
            <p:nvPr/>
          </p:nvSpPr>
          <p:spPr>
            <a:xfrm>
              <a:off x="6220691" y="4172544"/>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562B15D-5AA5-4340-9225-AAD70F6C18F5}"/>
                </a:ext>
              </a:extLst>
            </p:cNvPr>
            <p:cNvSpPr txBox="1"/>
            <p:nvPr/>
          </p:nvSpPr>
          <p:spPr>
            <a:xfrm>
              <a:off x="6209017" y="4249384"/>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08</a:t>
              </a:r>
            </a:p>
          </p:txBody>
        </p:sp>
        <p:sp>
          <p:nvSpPr>
            <p:cNvPr id="40" name="TextBox 39">
              <a:extLst>
                <a:ext uri="{FF2B5EF4-FFF2-40B4-BE49-F238E27FC236}">
                  <a16:creationId xmlns:a16="http://schemas.microsoft.com/office/drawing/2014/main" id="{A4921B14-D991-4B0D-B630-8B7E4DBE3623}"/>
                </a:ext>
              </a:extLst>
            </p:cNvPr>
            <p:cNvSpPr txBox="1"/>
            <p:nvPr/>
          </p:nvSpPr>
          <p:spPr>
            <a:xfrm>
              <a:off x="7053235" y="4357106"/>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42" name="Rectangle 41">
              <a:extLst>
                <a:ext uri="{FF2B5EF4-FFF2-40B4-BE49-F238E27FC236}">
                  <a16:creationId xmlns:a16="http://schemas.microsoft.com/office/drawing/2014/main" id="{9308C2ED-15E9-4D0F-A107-98EDD207F673}"/>
                </a:ext>
              </a:extLst>
            </p:cNvPr>
            <p:cNvSpPr/>
            <p:nvPr/>
          </p:nvSpPr>
          <p:spPr>
            <a:xfrm>
              <a:off x="1488257" y="488350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07C227D-A016-4649-BFD4-735A9EB3F92C}"/>
                </a:ext>
              </a:extLst>
            </p:cNvPr>
            <p:cNvSpPr/>
            <p:nvPr/>
          </p:nvSpPr>
          <p:spPr>
            <a:xfrm>
              <a:off x="881746" y="4883507"/>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E08BD9F-9439-4F35-BF32-FA7AB74886DF}"/>
                </a:ext>
              </a:extLst>
            </p:cNvPr>
            <p:cNvSpPr txBox="1"/>
            <p:nvPr/>
          </p:nvSpPr>
          <p:spPr>
            <a:xfrm>
              <a:off x="870072" y="4960347"/>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04</a:t>
              </a:r>
            </a:p>
          </p:txBody>
        </p:sp>
        <p:sp>
          <p:nvSpPr>
            <p:cNvPr id="45" name="TextBox 44">
              <a:extLst>
                <a:ext uri="{FF2B5EF4-FFF2-40B4-BE49-F238E27FC236}">
                  <a16:creationId xmlns:a16="http://schemas.microsoft.com/office/drawing/2014/main" id="{E78F2401-CA76-44B6-A7CE-AD5433B6E484}"/>
                </a:ext>
              </a:extLst>
            </p:cNvPr>
            <p:cNvSpPr txBox="1"/>
            <p:nvPr/>
          </p:nvSpPr>
          <p:spPr>
            <a:xfrm>
              <a:off x="1714290" y="5068069"/>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47" name="Rectangle 46">
              <a:extLst>
                <a:ext uri="{FF2B5EF4-FFF2-40B4-BE49-F238E27FC236}">
                  <a16:creationId xmlns:a16="http://schemas.microsoft.com/office/drawing/2014/main" id="{4B11380A-7402-43E3-86A4-18EE9EE1AD66}"/>
                </a:ext>
              </a:extLst>
            </p:cNvPr>
            <p:cNvSpPr/>
            <p:nvPr/>
          </p:nvSpPr>
          <p:spPr>
            <a:xfrm>
              <a:off x="6827202" y="4883507"/>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D577825-253D-4161-8B73-6BF2FF022832}"/>
                </a:ext>
              </a:extLst>
            </p:cNvPr>
            <p:cNvSpPr/>
            <p:nvPr/>
          </p:nvSpPr>
          <p:spPr>
            <a:xfrm>
              <a:off x="6220691" y="4883507"/>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0AF021C-EF59-41D7-A90E-ABB709AA7874}"/>
                </a:ext>
              </a:extLst>
            </p:cNvPr>
            <p:cNvSpPr txBox="1"/>
            <p:nvPr/>
          </p:nvSpPr>
          <p:spPr>
            <a:xfrm>
              <a:off x="6209017" y="4960347"/>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09</a:t>
              </a:r>
            </a:p>
          </p:txBody>
        </p:sp>
        <p:sp>
          <p:nvSpPr>
            <p:cNvPr id="50" name="TextBox 49">
              <a:extLst>
                <a:ext uri="{FF2B5EF4-FFF2-40B4-BE49-F238E27FC236}">
                  <a16:creationId xmlns:a16="http://schemas.microsoft.com/office/drawing/2014/main" id="{6FA209FC-10F2-4092-818E-AC8C41D6A423}"/>
                </a:ext>
              </a:extLst>
            </p:cNvPr>
            <p:cNvSpPr txBox="1"/>
            <p:nvPr/>
          </p:nvSpPr>
          <p:spPr>
            <a:xfrm>
              <a:off x="7053235" y="5068069"/>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52" name="Rectangle 51">
              <a:extLst>
                <a:ext uri="{FF2B5EF4-FFF2-40B4-BE49-F238E27FC236}">
                  <a16:creationId xmlns:a16="http://schemas.microsoft.com/office/drawing/2014/main" id="{F51AFF2C-9DF8-47F1-BD1A-D386E865D53B}"/>
                </a:ext>
              </a:extLst>
            </p:cNvPr>
            <p:cNvSpPr/>
            <p:nvPr/>
          </p:nvSpPr>
          <p:spPr>
            <a:xfrm>
              <a:off x="1488257" y="5594470"/>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83CFF25-74AF-4EEA-9686-E60A38C13209}"/>
                </a:ext>
              </a:extLst>
            </p:cNvPr>
            <p:cNvSpPr/>
            <p:nvPr/>
          </p:nvSpPr>
          <p:spPr>
            <a:xfrm>
              <a:off x="881746" y="5594470"/>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CB6EE76-F104-40C9-82CB-134F8531A282}"/>
                </a:ext>
              </a:extLst>
            </p:cNvPr>
            <p:cNvSpPr txBox="1"/>
            <p:nvPr/>
          </p:nvSpPr>
          <p:spPr>
            <a:xfrm>
              <a:off x="870072" y="5671310"/>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05</a:t>
              </a:r>
            </a:p>
          </p:txBody>
        </p:sp>
        <p:sp>
          <p:nvSpPr>
            <p:cNvPr id="55" name="TextBox 54">
              <a:extLst>
                <a:ext uri="{FF2B5EF4-FFF2-40B4-BE49-F238E27FC236}">
                  <a16:creationId xmlns:a16="http://schemas.microsoft.com/office/drawing/2014/main" id="{E65E236E-C27A-4BF6-8F69-422ED05A775D}"/>
                </a:ext>
              </a:extLst>
            </p:cNvPr>
            <p:cNvSpPr txBox="1"/>
            <p:nvPr/>
          </p:nvSpPr>
          <p:spPr>
            <a:xfrm>
              <a:off x="1714290" y="5779032"/>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sp>
          <p:nvSpPr>
            <p:cNvPr id="57" name="Rectangle 56">
              <a:extLst>
                <a:ext uri="{FF2B5EF4-FFF2-40B4-BE49-F238E27FC236}">
                  <a16:creationId xmlns:a16="http://schemas.microsoft.com/office/drawing/2014/main" id="{FF2CA512-0D2E-42F9-9044-1B6FB900E273}"/>
                </a:ext>
              </a:extLst>
            </p:cNvPr>
            <p:cNvSpPr/>
            <p:nvPr/>
          </p:nvSpPr>
          <p:spPr>
            <a:xfrm>
              <a:off x="6827202" y="5594470"/>
              <a:ext cx="4494727" cy="55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A69CD50-18C4-405F-979A-EA0ACBE0409B}"/>
                </a:ext>
              </a:extLst>
            </p:cNvPr>
            <p:cNvSpPr/>
            <p:nvPr/>
          </p:nvSpPr>
          <p:spPr>
            <a:xfrm>
              <a:off x="6220691" y="5594470"/>
              <a:ext cx="545470" cy="553791"/>
            </a:xfrm>
            <a:prstGeom prst="rect">
              <a:avLst/>
            </a:prstGeom>
            <a:solidFill>
              <a:srgbClr val="333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76BD5FE-430E-4DA3-AFF9-E229601BD7D4}"/>
                </a:ext>
              </a:extLst>
            </p:cNvPr>
            <p:cNvSpPr txBox="1"/>
            <p:nvPr/>
          </p:nvSpPr>
          <p:spPr>
            <a:xfrm>
              <a:off x="6209017" y="5671310"/>
              <a:ext cx="568819" cy="400110"/>
            </a:xfrm>
            <a:prstGeom prst="rect">
              <a:avLst/>
            </a:prstGeom>
            <a:noFill/>
          </p:spPr>
          <p:txBody>
            <a:bodyPr wrap="square" rtlCol="0">
              <a:spAutoFit/>
            </a:bodyPr>
            <a:lstStyle/>
            <a:p>
              <a:pPr algn="ct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10</a:t>
              </a:r>
            </a:p>
          </p:txBody>
        </p:sp>
        <p:sp>
          <p:nvSpPr>
            <p:cNvPr id="60" name="TextBox 59">
              <a:extLst>
                <a:ext uri="{FF2B5EF4-FFF2-40B4-BE49-F238E27FC236}">
                  <a16:creationId xmlns:a16="http://schemas.microsoft.com/office/drawing/2014/main" id="{C1D66F05-0C55-4808-A36C-D473EE654311}"/>
                </a:ext>
              </a:extLst>
            </p:cNvPr>
            <p:cNvSpPr txBox="1"/>
            <p:nvPr/>
          </p:nvSpPr>
          <p:spPr>
            <a:xfrm>
              <a:off x="7053235" y="5779032"/>
              <a:ext cx="3991143"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t>
              </a:r>
            </a:p>
          </p:txBody>
        </p:sp>
      </p:grpSp>
      <p:sp>
        <p:nvSpPr>
          <p:cNvPr id="61" name="Rectangle 60">
            <a:extLst>
              <a:ext uri="{FF2B5EF4-FFF2-40B4-BE49-F238E27FC236}">
                <a16:creationId xmlns:a16="http://schemas.microsoft.com/office/drawing/2014/main" id="{14571E71-96AD-4804-A773-8E3015725490}"/>
              </a:ext>
            </a:extLst>
          </p:cNvPr>
          <p:cNvSpPr/>
          <p:nvPr/>
        </p:nvSpPr>
        <p:spPr>
          <a:xfrm>
            <a:off x="1154481" y="875375"/>
            <a:ext cx="2116285" cy="646331"/>
          </a:xfrm>
          <a:prstGeom prst="rect">
            <a:avLst/>
          </a:prstGeom>
        </p:spPr>
        <p:txBody>
          <a:bodyPr wrap="none">
            <a:spAutoFit/>
          </a:bodyPr>
          <a:lstStyle/>
          <a:p>
            <a:r>
              <a:rPr lang="en-US" sz="3600" b="1" dirty="0">
                <a:solidFill>
                  <a:srgbClr val="F9A61A"/>
                </a:solidFill>
                <a:latin typeface="Lato" panose="020F0502020204030203" pitchFamily="34" charset="0"/>
                <a:ea typeface="Lato" panose="020F0502020204030203" pitchFamily="34" charset="0"/>
                <a:cs typeface="Lato" panose="020F0502020204030203" pitchFamily="34" charset="0"/>
              </a:rPr>
              <a:t>AGENDA</a:t>
            </a:r>
          </a:p>
        </p:txBody>
      </p:sp>
    </p:spTree>
    <p:extLst>
      <p:ext uri="{BB962C8B-B14F-4D97-AF65-F5344CB8AC3E}">
        <p14:creationId xmlns:p14="http://schemas.microsoft.com/office/powerpoint/2010/main" val="95556822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9FF86193-42DE-41E0-82C6-4FF70481AF06}"/>
              </a:ext>
            </a:extLst>
          </p:cNvPr>
          <p:cNvSpPr/>
          <p:nvPr/>
        </p:nvSpPr>
        <p:spPr>
          <a:xfrm>
            <a:off x="4836000" y="1405768"/>
            <a:ext cx="2520000" cy="2520000"/>
          </a:xfrm>
          <a:prstGeom prst="ellipse">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03</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BFC6CE17-B369-4F11-A0AB-79437DC02D12}"/>
              </a:ext>
            </a:extLst>
          </p:cNvPr>
          <p:cNvSpPr txBox="1"/>
          <p:nvPr/>
        </p:nvSpPr>
        <p:spPr>
          <a:xfrm>
            <a:off x="4836000" y="539478"/>
            <a:ext cx="2537252" cy="646331"/>
          </a:xfrm>
          <a:prstGeom prst="rect">
            <a:avLst/>
          </a:prstGeom>
          <a:noFill/>
        </p:spPr>
        <p:txBody>
          <a:bodyPr wrap="square" rtlCol="0">
            <a:spAutoFit/>
          </a:bodyPr>
          <a:lstStyle/>
          <a:p>
            <a:pPr algn="ctr"/>
            <a:r>
              <a:rPr lang="en-US" sz="3600" b="1" dirty="0">
                <a:solidFill>
                  <a:srgbClr val="F9A61A"/>
                </a:solidFill>
                <a:latin typeface="Lato" panose="020F0502020204030203" pitchFamily="34" charset="0"/>
                <a:ea typeface="Lato" panose="020F0502020204030203" pitchFamily="34" charset="0"/>
                <a:cs typeface="Lato" panose="020F0502020204030203" pitchFamily="34" charset="0"/>
              </a:rPr>
              <a:t>WELCOME</a:t>
            </a:r>
          </a:p>
        </p:txBody>
      </p:sp>
      <p:sp>
        <p:nvSpPr>
          <p:cNvPr id="7" name="Text Placeholder 4">
            <a:extLst>
              <a:ext uri="{FF2B5EF4-FFF2-40B4-BE49-F238E27FC236}">
                <a16:creationId xmlns:a16="http://schemas.microsoft.com/office/drawing/2014/main" id="{61074C1C-CD61-45BC-A73E-366C29C07E5E}"/>
              </a:ext>
            </a:extLst>
          </p:cNvPr>
          <p:cNvSpPr txBox="1">
            <a:spLocks/>
          </p:cNvSpPr>
          <p:nvPr/>
        </p:nvSpPr>
        <p:spPr>
          <a:xfrm>
            <a:off x="952500" y="4636790"/>
            <a:ext cx="10287000" cy="1779885"/>
          </a:xfrm>
          <a:prstGeom prst="rect">
            <a:avLst/>
          </a:prstGeom>
        </p:spPr>
        <p:txBody>
          <a:bodyPr anchor="ctr">
            <a:noAutofit/>
          </a:bodyPr>
          <a:lstStyle>
            <a:lvl1pPr marL="0" indent="0" algn="just" defTabSz="685800" rtl="0" eaLnBrk="1" latinLnBrk="0" hangingPunct="1">
              <a:lnSpc>
                <a:spcPct val="100000"/>
              </a:lnSpc>
              <a:spcBef>
                <a:spcPts val="0"/>
              </a:spcBef>
              <a:buFont typeface="Arial" panose="020B0604020202020204" pitchFamily="34" charset="0"/>
              <a:buNone/>
              <a:defRPr sz="1000" b="0" kern="120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Lorem ipsum dolor sit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amet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ligula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massa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Cum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sociis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natoque</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penatibus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et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magnis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dis parturient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moontes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consecteotuer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ligeula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Lorem ipsum dolor sit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amet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adipisdcing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comumuodo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ligtula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weget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massa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Cum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sociis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natoque</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penatibus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et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magnnis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dis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parteurient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moantes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ligula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ligula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Lorem ipsum dolor sit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amet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ligula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massa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Cum sociis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natoque</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penatibus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et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magnis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dis parturient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moontes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consecteotuer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ligeula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Lorem ipsum dolor sit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amet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adipisdcing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comumuodo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ligtula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weget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massa</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Cum sociis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natoque</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penatibus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et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magnnis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dis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parteurient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moantes</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ligula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consectetuer</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adipiscing</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elit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aenean</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commodo</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ligula </a:t>
            </a:r>
            <a:r>
              <a:rPr lang="en-US" sz="1200" dirty="0" err="1">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eget</a:t>
            </a:r>
            <a:r>
              <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rPr>
              <a:t> dolor.</a:t>
            </a:r>
          </a:p>
          <a:p>
            <a:pPr algn="ctr"/>
            <a:endParaRPr lang="en-US" sz="1200" dirty="0">
              <a:solidFill>
                <a:schemeClr val="bg2">
                  <a:lumMod val="6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3C2B9204-50BD-4568-B814-CBCFC4C9DDAE}"/>
              </a:ext>
            </a:extLst>
          </p:cNvPr>
          <p:cNvSpPr txBox="1"/>
          <p:nvPr/>
        </p:nvSpPr>
        <p:spPr>
          <a:xfrm>
            <a:off x="4914900" y="4052015"/>
            <a:ext cx="2362200" cy="584775"/>
          </a:xfrm>
          <a:prstGeom prst="rect">
            <a:avLst/>
          </a:prstGeom>
          <a:noFill/>
        </p:spPr>
        <p:txBody>
          <a:bodyPr wrap="square" rtlCol="0">
            <a:spAutoFit/>
          </a:bodyPr>
          <a:lstStyle/>
          <a:p>
            <a:pPr algn="ctr"/>
            <a:r>
              <a:rPr lang="en-US" sz="1600" b="1" dirty="0">
                <a:latin typeface="Lato" panose="020F0502020204030203" pitchFamily="34" charset="0"/>
                <a:ea typeface="Lato" panose="020F0502020204030203" pitchFamily="34" charset="0"/>
                <a:cs typeface="Lato" panose="020F0502020204030203" pitchFamily="34" charset="0"/>
              </a:rPr>
              <a:t>John Smith – General Manager</a:t>
            </a:r>
          </a:p>
        </p:txBody>
      </p:sp>
      <p:pic>
        <p:nvPicPr>
          <p:cNvPr id="14" name="Picture Placeholder 13">
            <a:extLst>
              <a:ext uri="{FF2B5EF4-FFF2-40B4-BE49-F238E27FC236}">
                <a16:creationId xmlns:a16="http://schemas.microsoft.com/office/drawing/2014/main" id="{1F24DD77-24E6-4576-93B3-4CCF22CBF79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18128774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04</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grpSp>
        <p:nvGrpSpPr>
          <p:cNvPr id="19" name="Group 18">
            <a:extLst>
              <a:ext uri="{FF2B5EF4-FFF2-40B4-BE49-F238E27FC236}">
                <a16:creationId xmlns:a16="http://schemas.microsoft.com/office/drawing/2014/main" id="{D1330A51-DE5E-49CF-967F-7F547AB42495}"/>
              </a:ext>
            </a:extLst>
          </p:cNvPr>
          <p:cNvGrpSpPr/>
          <p:nvPr/>
        </p:nvGrpSpPr>
        <p:grpSpPr>
          <a:xfrm>
            <a:off x="7011607" y="1506329"/>
            <a:ext cx="4019250" cy="3855417"/>
            <a:chOff x="7011607" y="1468229"/>
            <a:chExt cx="4019250" cy="3855417"/>
          </a:xfrm>
        </p:grpSpPr>
        <p:sp>
          <p:nvSpPr>
            <p:cNvPr id="6" name="Rectangle 5">
              <a:extLst>
                <a:ext uri="{FF2B5EF4-FFF2-40B4-BE49-F238E27FC236}">
                  <a16:creationId xmlns:a16="http://schemas.microsoft.com/office/drawing/2014/main" id="{17812E3E-90AA-44A1-8C10-C8B1D78D2348}"/>
                </a:ext>
              </a:extLst>
            </p:cNvPr>
            <p:cNvSpPr/>
            <p:nvPr/>
          </p:nvSpPr>
          <p:spPr>
            <a:xfrm>
              <a:off x="7011607" y="1468229"/>
              <a:ext cx="3358520" cy="646331"/>
            </a:xfrm>
            <a:prstGeom prst="rect">
              <a:avLst/>
            </a:prstGeom>
          </p:spPr>
          <p:txBody>
            <a:bodyPr wrap="square">
              <a:spAutoFit/>
            </a:bodyPr>
            <a:lstStyle/>
            <a:p>
              <a:r>
                <a:rPr lang="en-US" sz="3600" b="1" dirty="0">
                  <a:solidFill>
                    <a:srgbClr val="F9A61A"/>
                  </a:solidFill>
                  <a:latin typeface="Lato" panose="020F0502020204030203" pitchFamily="34" charset="0"/>
                  <a:ea typeface="Lato" panose="020F0502020204030203" pitchFamily="34" charset="0"/>
                  <a:cs typeface="Lato" panose="020F0502020204030203" pitchFamily="34" charset="0"/>
                </a:rPr>
                <a:t>BRUSH SLIDE</a:t>
              </a:r>
            </a:p>
          </p:txBody>
        </p:sp>
        <p:sp>
          <p:nvSpPr>
            <p:cNvPr id="7" name="TextBox 6">
              <a:extLst>
                <a:ext uri="{FF2B5EF4-FFF2-40B4-BE49-F238E27FC236}">
                  <a16:creationId xmlns:a16="http://schemas.microsoft.com/office/drawing/2014/main" id="{16C3EB60-3B5F-46CB-A971-8A4BCAF91E2F}"/>
                </a:ext>
              </a:extLst>
            </p:cNvPr>
            <p:cNvSpPr txBox="1"/>
            <p:nvPr/>
          </p:nvSpPr>
          <p:spPr>
            <a:xfrm>
              <a:off x="7011607" y="2355271"/>
              <a:ext cx="3847980" cy="92333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There are many variations of passages of lorem ipsum available, but the majority have suffered alteration in some form, by injected humour, or randomized words which don't look even slightly believable. If you are going to use A passage of lorem If you .</a:t>
              </a:r>
            </a:p>
          </p:txBody>
        </p:sp>
        <p:sp>
          <p:nvSpPr>
            <p:cNvPr id="10" name="Rounded Rectangle 7">
              <a:extLst>
                <a:ext uri="{FF2B5EF4-FFF2-40B4-BE49-F238E27FC236}">
                  <a16:creationId xmlns:a16="http://schemas.microsoft.com/office/drawing/2014/main" id="{76F95550-F5BE-4A4E-89AA-950ECD2C02AB}"/>
                </a:ext>
              </a:extLst>
            </p:cNvPr>
            <p:cNvSpPr/>
            <p:nvPr/>
          </p:nvSpPr>
          <p:spPr>
            <a:xfrm>
              <a:off x="7011607" y="3697988"/>
              <a:ext cx="564850" cy="564850"/>
            </a:xfrm>
            <a:prstGeom prst="roundRect">
              <a:avLst/>
            </a:prstGeom>
            <a:solidFill>
              <a:srgbClr val="33313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36">
              <a:extLst>
                <a:ext uri="{FF2B5EF4-FFF2-40B4-BE49-F238E27FC236}">
                  <a16:creationId xmlns:a16="http://schemas.microsoft.com/office/drawing/2014/main" id="{13FA9FEA-D36C-42B0-8F4B-FE22BA1FC6A0}"/>
                </a:ext>
              </a:extLst>
            </p:cNvPr>
            <p:cNvSpPr>
              <a:spLocks/>
            </p:cNvSpPr>
            <p:nvPr/>
          </p:nvSpPr>
          <p:spPr bwMode="auto">
            <a:xfrm>
              <a:off x="7130361" y="3815618"/>
              <a:ext cx="327342" cy="3295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17" y="0"/>
                  </a:moveTo>
                  <a:lnTo>
                    <a:pt x="2083" y="0"/>
                  </a:lnTo>
                  <a:cubicBezTo>
                    <a:pt x="840" y="0"/>
                    <a:pt x="0" y="1032"/>
                    <a:pt x="0" y="2063"/>
                  </a:cubicBezTo>
                  <a:lnTo>
                    <a:pt x="0" y="21600"/>
                  </a:lnTo>
                  <a:lnTo>
                    <a:pt x="4367" y="17273"/>
                  </a:lnTo>
                  <a:lnTo>
                    <a:pt x="19517" y="17273"/>
                  </a:lnTo>
                  <a:cubicBezTo>
                    <a:pt x="20559" y="17273"/>
                    <a:pt x="21600" y="16242"/>
                    <a:pt x="21600" y="15010"/>
                  </a:cubicBezTo>
                  <a:lnTo>
                    <a:pt x="21600" y="2063"/>
                  </a:lnTo>
                  <a:cubicBezTo>
                    <a:pt x="21600" y="1032"/>
                    <a:pt x="20559" y="0"/>
                    <a:pt x="19517" y="0"/>
                  </a:cubicBezTo>
                  <a:close/>
                  <a:moveTo>
                    <a:pt x="17233" y="12947"/>
                  </a:moveTo>
                  <a:lnTo>
                    <a:pt x="4367" y="12947"/>
                  </a:lnTo>
                  <a:lnTo>
                    <a:pt x="4367" y="10684"/>
                  </a:lnTo>
                  <a:lnTo>
                    <a:pt x="17233" y="10684"/>
                  </a:lnTo>
                  <a:lnTo>
                    <a:pt x="17233" y="12947"/>
                  </a:lnTo>
                  <a:close/>
                  <a:moveTo>
                    <a:pt x="17233" y="9652"/>
                  </a:moveTo>
                  <a:lnTo>
                    <a:pt x="4367" y="9652"/>
                  </a:lnTo>
                  <a:lnTo>
                    <a:pt x="4367" y="7622"/>
                  </a:lnTo>
                  <a:lnTo>
                    <a:pt x="17233" y="7622"/>
                  </a:lnTo>
                  <a:lnTo>
                    <a:pt x="17233" y="9652"/>
                  </a:lnTo>
                  <a:close/>
                  <a:moveTo>
                    <a:pt x="17233" y="6390"/>
                  </a:moveTo>
                  <a:lnTo>
                    <a:pt x="4367" y="6390"/>
                  </a:lnTo>
                  <a:lnTo>
                    <a:pt x="4367" y="4327"/>
                  </a:lnTo>
                  <a:lnTo>
                    <a:pt x="17233" y="4327"/>
                  </a:lnTo>
                  <a:lnTo>
                    <a:pt x="17233" y="6390"/>
                  </a:lnTo>
                  <a:close/>
                </a:path>
              </a:pathLst>
            </a:custGeom>
            <a:solidFill>
              <a:schemeClr val="bg1"/>
            </a:solidFill>
            <a:ln>
              <a:noFill/>
            </a:ln>
            <a:effectLst/>
          </p:spPr>
          <p:txBody>
            <a:bodyPr lIns="22860" rIns="22860" anchor="ctr"/>
            <a:lstStyle>
              <a:lvl1pPr>
                <a:defRPr sz="3000" b="1">
                  <a:solidFill>
                    <a:srgbClr val="000000"/>
                  </a:solidFill>
                  <a:latin typeface="Helvetica Neue" charset="0"/>
                  <a:ea typeface="Helvetica Neue" charset="0"/>
                  <a:cs typeface="Helvetica Neue" charset="0"/>
                  <a:sym typeface="Helvetica Neue" charset="0"/>
                </a:defRPr>
              </a:lvl1pPr>
              <a:lvl2pPr>
                <a:defRPr sz="3000" b="1">
                  <a:solidFill>
                    <a:srgbClr val="000000"/>
                  </a:solidFill>
                  <a:latin typeface="Helvetica Neue" charset="0"/>
                  <a:ea typeface="Helvetica Neue" charset="0"/>
                  <a:cs typeface="Helvetica Neue" charset="0"/>
                  <a:sym typeface="Helvetica Neue" charset="0"/>
                </a:defRPr>
              </a:lvl2pPr>
              <a:lvl3pPr>
                <a:defRPr sz="3000" b="1">
                  <a:solidFill>
                    <a:srgbClr val="000000"/>
                  </a:solidFill>
                  <a:latin typeface="Helvetica Neue" charset="0"/>
                  <a:ea typeface="Helvetica Neue" charset="0"/>
                  <a:cs typeface="Helvetica Neue" charset="0"/>
                  <a:sym typeface="Helvetica Neue" charset="0"/>
                </a:defRPr>
              </a:lvl3pPr>
              <a:lvl4pPr>
                <a:defRPr sz="3000" b="1">
                  <a:solidFill>
                    <a:srgbClr val="000000"/>
                  </a:solidFill>
                  <a:latin typeface="Helvetica Neue" charset="0"/>
                  <a:ea typeface="Helvetica Neue" charset="0"/>
                  <a:cs typeface="Helvetica Neue" charset="0"/>
                  <a:sym typeface="Helvetica Neue" charset="0"/>
                </a:defRPr>
              </a:lvl4pPr>
              <a:lvl5pPr>
                <a:defRPr sz="3000" b="1">
                  <a:solidFill>
                    <a:srgbClr val="000000"/>
                  </a:solidFill>
                  <a:latin typeface="Helvetica Neue" charset="0"/>
                  <a:ea typeface="Helvetica Neue" charset="0"/>
                  <a:cs typeface="Helvetica Neue" charset="0"/>
                  <a:sym typeface="Helvetica Neue" charset="0"/>
                </a:defRPr>
              </a:lvl5pPr>
              <a:lvl6pPr marL="457200" indent="914400" algn="ctr" rtl="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914400" indent="914400" algn="ctr" rtl="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1371600" indent="914400" algn="ctr" rtl="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1828800" indent="914400" algn="ctr" rtl="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defTabSz="457200"/>
              <a:endParaRPr lang="ar-IQ" sz="900" b="0">
                <a:solidFill>
                  <a:srgbClr val="A6AAA9"/>
                </a:solidFill>
                <a:latin typeface="Roboto Regular" charset="0"/>
                <a:ea typeface="Roboto Regular" charset="0"/>
                <a:cs typeface="Roboto Regular" charset="0"/>
                <a:sym typeface="Roboto Regular" charset="0"/>
              </a:endParaRPr>
            </a:p>
          </p:txBody>
        </p:sp>
        <p:sp>
          <p:nvSpPr>
            <p:cNvPr id="13" name="Rounded Rectangle 10">
              <a:extLst>
                <a:ext uri="{FF2B5EF4-FFF2-40B4-BE49-F238E27FC236}">
                  <a16:creationId xmlns:a16="http://schemas.microsoft.com/office/drawing/2014/main" id="{641C959F-2574-4624-92B3-14174C0826FA}"/>
                </a:ext>
              </a:extLst>
            </p:cNvPr>
            <p:cNvSpPr/>
            <p:nvPr/>
          </p:nvSpPr>
          <p:spPr>
            <a:xfrm>
              <a:off x="7011607" y="4681414"/>
              <a:ext cx="564850" cy="564850"/>
            </a:xfrm>
            <a:prstGeom prst="roundRect">
              <a:avLst/>
            </a:prstGeom>
            <a:solidFill>
              <a:srgbClr val="F9A61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29">
              <a:extLst>
                <a:ext uri="{FF2B5EF4-FFF2-40B4-BE49-F238E27FC236}">
                  <a16:creationId xmlns:a16="http://schemas.microsoft.com/office/drawing/2014/main" id="{B8AF1511-ACC7-4EB9-911C-24F148509D27}"/>
                </a:ext>
              </a:extLst>
            </p:cNvPr>
            <p:cNvSpPr>
              <a:spLocks/>
            </p:cNvSpPr>
            <p:nvPr/>
          </p:nvSpPr>
          <p:spPr bwMode="auto">
            <a:xfrm>
              <a:off x="7127486" y="4763802"/>
              <a:ext cx="333093" cy="400075"/>
            </a:xfrm>
            <a:custGeom>
              <a:avLst/>
              <a:gdLst>
                <a:gd name="T0" fmla="*/ 292153 w 21600"/>
                <a:gd name="T1" fmla="*/ 350866 h 21600"/>
                <a:gd name="T2" fmla="*/ 292153 w 21600"/>
                <a:gd name="T3" fmla="*/ 350866 h 21600"/>
                <a:gd name="T4" fmla="*/ 292153 w 21600"/>
                <a:gd name="T5" fmla="*/ 350866 h 21600"/>
                <a:gd name="T6" fmla="*/ 292153 w 21600"/>
                <a:gd name="T7" fmla="*/ 35086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640" y="5251"/>
                  </a:moveTo>
                  <a:lnTo>
                    <a:pt x="9374" y="0"/>
                  </a:lnTo>
                  <a:lnTo>
                    <a:pt x="9374" y="3500"/>
                  </a:lnTo>
                  <a:cubicBezTo>
                    <a:pt x="4177" y="4141"/>
                    <a:pt x="0" y="7983"/>
                    <a:pt x="0" y="12678"/>
                  </a:cubicBezTo>
                  <a:cubicBezTo>
                    <a:pt x="0" y="17374"/>
                    <a:pt x="4177" y="20960"/>
                    <a:pt x="9374" y="21600"/>
                  </a:cubicBezTo>
                  <a:lnTo>
                    <a:pt x="9374" y="19209"/>
                  </a:lnTo>
                  <a:cubicBezTo>
                    <a:pt x="5502" y="18783"/>
                    <a:pt x="2598" y="16051"/>
                    <a:pt x="2598" y="12678"/>
                  </a:cubicBezTo>
                  <a:cubicBezTo>
                    <a:pt x="2598" y="9263"/>
                    <a:pt x="5502" y="6318"/>
                    <a:pt x="9374" y="5891"/>
                  </a:cubicBezTo>
                  <a:lnTo>
                    <a:pt x="9374" y="10245"/>
                  </a:lnTo>
                  <a:lnTo>
                    <a:pt x="15640" y="5251"/>
                  </a:lnTo>
                  <a:close/>
                  <a:moveTo>
                    <a:pt x="21600" y="11355"/>
                  </a:moveTo>
                  <a:cubicBezTo>
                    <a:pt x="21345" y="9818"/>
                    <a:pt x="20581" y="8281"/>
                    <a:pt x="19257" y="7001"/>
                  </a:cubicBezTo>
                  <a:lnTo>
                    <a:pt x="17474" y="8538"/>
                  </a:lnTo>
                  <a:cubicBezTo>
                    <a:pt x="18238" y="9391"/>
                    <a:pt x="18747" y="10501"/>
                    <a:pt x="18747" y="11355"/>
                  </a:cubicBezTo>
                  <a:lnTo>
                    <a:pt x="21600" y="11355"/>
                  </a:lnTo>
                  <a:close/>
                  <a:moveTo>
                    <a:pt x="12226" y="19209"/>
                  </a:moveTo>
                  <a:lnTo>
                    <a:pt x="12226" y="21600"/>
                  </a:lnTo>
                  <a:cubicBezTo>
                    <a:pt x="14060" y="21387"/>
                    <a:pt x="15894" y="20746"/>
                    <a:pt x="17474" y="19850"/>
                  </a:cubicBezTo>
                  <a:lnTo>
                    <a:pt x="15640" y="18100"/>
                  </a:lnTo>
                  <a:cubicBezTo>
                    <a:pt x="14315" y="18783"/>
                    <a:pt x="13296" y="19209"/>
                    <a:pt x="12226" y="19209"/>
                  </a:cubicBezTo>
                  <a:close/>
                  <a:moveTo>
                    <a:pt x="17474" y="16606"/>
                  </a:moveTo>
                  <a:lnTo>
                    <a:pt x="19257" y="18100"/>
                  </a:lnTo>
                  <a:cubicBezTo>
                    <a:pt x="20581" y="16819"/>
                    <a:pt x="21345" y="15282"/>
                    <a:pt x="21600" y="13745"/>
                  </a:cubicBezTo>
                  <a:lnTo>
                    <a:pt x="18747" y="13745"/>
                  </a:lnTo>
                  <a:cubicBezTo>
                    <a:pt x="18747" y="14855"/>
                    <a:pt x="18238" y="15709"/>
                    <a:pt x="17474" y="16606"/>
                  </a:cubicBezTo>
                  <a:close/>
                </a:path>
              </a:pathLst>
            </a:custGeom>
            <a:solidFill>
              <a:schemeClr val="bg1"/>
            </a:solidFill>
            <a:ln>
              <a:noFill/>
            </a:ln>
            <a:effectLst/>
          </p:spPr>
          <p:txBody>
            <a:bodyPr lIns="22860" rIns="22860" anchor="ctr"/>
            <a:lstStyle/>
            <a:p>
              <a:endParaRPr lang="ar-IQ" sz="900"/>
            </a:p>
          </p:txBody>
        </p:sp>
        <p:sp>
          <p:nvSpPr>
            <p:cNvPr id="15" name="Rectangle 14">
              <a:extLst>
                <a:ext uri="{FF2B5EF4-FFF2-40B4-BE49-F238E27FC236}">
                  <a16:creationId xmlns:a16="http://schemas.microsoft.com/office/drawing/2014/main" id="{8165459D-F30B-41CF-9F52-F50BEC58041A}"/>
                </a:ext>
              </a:extLst>
            </p:cNvPr>
            <p:cNvSpPr/>
            <p:nvPr/>
          </p:nvSpPr>
          <p:spPr>
            <a:xfrm>
              <a:off x="7695211" y="3842477"/>
              <a:ext cx="3335646" cy="461665"/>
            </a:xfrm>
            <a:prstGeom prst="rect">
              <a:avLst/>
            </a:prstGeom>
          </p:spPr>
          <p:txBody>
            <a:bodyPr wrap="square" lIns="91440" tIns="45720" rIns="91440" bIns="45720">
              <a:spAutoFit/>
            </a:bodyPr>
            <a:lstStyle/>
            <a:p>
              <a:r>
                <a:rPr lang="id-ID"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Suitable for all category</a:t>
              </a: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Lorem Ipsum is not simply random text.</a:t>
              </a:r>
              <a:r>
                <a:rPr lang="id-ID"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bring together</a:t>
              </a:r>
            </a:p>
          </p:txBody>
        </p:sp>
        <p:sp>
          <p:nvSpPr>
            <p:cNvPr id="16" name="Rectangle 15">
              <a:extLst>
                <a:ext uri="{FF2B5EF4-FFF2-40B4-BE49-F238E27FC236}">
                  <a16:creationId xmlns:a16="http://schemas.microsoft.com/office/drawing/2014/main" id="{A7230E35-4DF8-4411-A51C-63B0E09919A8}"/>
                </a:ext>
              </a:extLst>
            </p:cNvPr>
            <p:cNvSpPr/>
            <p:nvPr/>
          </p:nvSpPr>
          <p:spPr>
            <a:xfrm>
              <a:off x="7695211" y="3515715"/>
              <a:ext cx="1590500" cy="338554"/>
            </a:xfrm>
            <a:prstGeom prst="rect">
              <a:avLst/>
            </a:prstGeom>
          </p:spPr>
          <p:txBody>
            <a:bodyPr wrap="none">
              <a:spAutoFit/>
            </a:bodyPr>
            <a:lstStyle/>
            <a:p>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17" name="Rectangle 16">
              <a:extLst>
                <a:ext uri="{FF2B5EF4-FFF2-40B4-BE49-F238E27FC236}">
                  <a16:creationId xmlns:a16="http://schemas.microsoft.com/office/drawing/2014/main" id="{0DB7E1FC-69FC-43A1-A9AD-12345ECBE4F5}"/>
                </a:ext>
              </a:extLst>
            </p:cNvPr>
            <p:cNvSpPr/>
            <p:nvPr/>
          </p:nvSpPr>
          <p:spPr>
            <a:xfrm>
              <a:off x="7695211" y="4861981"/>
              <a:ext cx="3335646" cy="461665"/>
            </a:xfrm>
            <a:prstGeom prst="rect">
              <a:avLst/>
            </a:prstGeom>
          </p:spPr>
          <p:txBody>
            <a:bodyPr wrap="square" lIns="91440" tIns="45720" rIns="91440" bIns="45720">
              <a:spAutoFit/>
            </a:bodyPr>
            <a:lstStyle/>
            <a:p>
              <a:r>
                <a:rPr lang="id-ID"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Suitable for all category</a:t>
              </a: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Lorem Ipsum is not simply random text.</a:t>
              </a:r>
              <a:r>
                <a:rPr lang="id-ID"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bring together</a:t>
              </a:r>
            </a:p>
          </p:txBody>
        </p:sp>
        <p:sp>
          <p:nvSpPr>
            <p:cNvPr id="18" name="Rectangle 17">
              <a:extLst>
                <a:ext uri="{FF2B5EF4-FFF2-40B4-BE49-F238E27FC236}">
                  <a16:creationId xmlns:a16="http://schemas.microsoft.com/office/drawing/2014/main" id="{BE819AC7-1E9D-4CA1-BE2B-4D5569748145}"/>
                </a:ext>
              </a:extLst>
            </p:cNvPr>
            <p:cNvSpPr/>
            <p:nvPr/>
          </p:nvSpPr>
          <p:spPr>
            <a:xfrm>
              <a:off x="7695211" y="4535219"/>
              <a:ext cx="1590500" cy="338554"/>
            </a:xfrm>
            <a:prstGeom prst="rect">
              <a:avLst/>
            </a:prstGeom>
          </p:spPr>
          <p:txBody>
            <a:bodyPr wrap="none">
              <a:spAutoFit/>
            </a:bodyPr>
            <a:lstStyle/>
            <a:p>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grpSp>
      <p:pic>
        <p:nvPicPr>
          <p:cNvPr id="21" name="Picture Placeholder 20">
            <a:extLst>
              <a:ext uri="{FF2B5EF4-FFF2-40B4-BE49-F238E27FC236}">
                <a16:creationId xmlns:a16="http://schemas.microsoft.com/office/drawing/2014/main" id="{8BC4B22B-D55C-4A30-AD28-C38936EC7204}"/>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l="26042" r="8014"/>
          <a:stretch/>
        </p:blipFill>
        <p:spPr>
          <a:xfrm>
            <a:off x="0" y="441325"/>
            <a:ext cx="6016058" cy="6416674"/>
          </a:xfrm>
        </p:spPr>
      </p:pic>
    </p:spTree>
    <p:extLst>
      <p:ext uri="{BB962C8B-B14F-4D97-AF65-F5344CB8AC3E}">
        <p14:creationId xmlns:p14="http://schemas.microsoft.com/office/powerpoint/2010/main" val="17570298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05</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sp>
        <p:nvSpPr>
          <p:cNvPr id="7" name="Title 2">
            <a:extLst>
              <a:ext uri="{FF2B5EF4-FFF2-40B4-BE49-F238E27FC236}">
                <a16:creationId xmlns:a16="http://schemas.microsoft.com/office/drawing/2014/main" id="{26E99541-3C9E-4CD1-B8F4-E4E84819D2D2}"/>
              </a:ext>
            </a:extLst>
          </p:cNvPr>
          <p:cNvSpPr txBox="1">
            <a:spLocks/>
          </p:cNvSpPr>
          <p:nvPr/>
        </p:nvSpPr>
        <p:spPr>
          <a:xfrm>
            <a:off x="4210053" y="645585"/>
            <a:ext cx="3772764"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9A61A"/>
                </a:solidFill>
                <a:latin typeface="Lato" panose="020F0502020204030203" pitchFamily="34" charset="0"/>
                <a:ea typeface="Lato" panose="020F0502020204030203" pitchFamily="34" charset="0"/>
                <a:cs typeface="Lato" panose="020F0502020204030203" pitchFamily="34" charset="0"/>
              </a:rPr>
              <a:t>OUR SERVICES</a:t>
            </a:r>
          </a:p>
        </p:txBody>
      </p:sp>
      <p:sp>
        <p:nvSpPr>
          <p:cNvPr id="9" name="Freeform 4">
            <a:extLst>
              <a:ext uri="{FF2B5EF4-FFF2-40B4-BE49-F238E27FC236}">
                <a16:creationId xmlns:a16="http://schemas.microsoft.com/office/drawing/2014/main" id="{86D51E26-9329-4047-BE38-FB562A582E73}"/>
              </a:ext>
            </a:extLst>
          </p:cNvPr>
          <p:cNvSpPr>
            <a:spLocks noChangeArrowheads="1"/>
          </p:cNvSpPr>
          <p:nvPr/>
        </p:nvSpPr>
        <p:spPr bwMode="auto">
          <a:xfrm>
            <a:off x="969243" y="1793444"/>
            <a:ext cx="1859716" cy="1859716"/>
          </a:xfrm>
          <a:custGeom>
            <a:avLst/>
            <a:gdLst>
              <a:gd name="connsiteX0" fmla="*/ 929858 w 1859716"/>
              <a:gd name="connsiteY0" fmla="*/ 0 h 1859716"/>
              <a:gd name="connsiteX1" fmla="*/ 1859716 w 1859716"/>
              <a:gd name="connsiteY1" fmla="*/ 929858 h 1859716"/>
              <a:gd name="connsiteX2" fmla="*/ 929858 w 1859716"/>
              <a:gd name="connsiteY2" fmla="*/ 1859716 h 1859716"/>
              <a:gd name="connsiteX3" fmla="*/ 0 w 1859716"/>
              <a:gd name="connsiteY3" fmla="*/ 929858 h 1859716"/>
              <a:gd name="connsiteX4" fmla="*/ 929858 w 1859716"/>
              <a:gd name="connsiteY4" fmla="*/ 0 h 185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716" h="1859716">
                <a:moveTo>
                  <a:pt x="929858" y="0"/>
                </a:moveTo>
                <a:cubicBezTo>
                  <a:pt x="1443404" y="0"/>
                  <a:pt x="1859716" y="416312"/>
                  <a:pt x="1859716" y="929858"/>
                </a:cubicBezTo>
                <a:cubicBezTo>
                  <a:pt x="1859716" y="1443404"/>
                  <a:pt x="1443404" y="1859716"/>
                  <a:pt x="929858" y="1859716"/>
                </a:cubicBezTo>
                <a:cubicBezTo>
                  <a:pt x="416312" y="1859716"/>
                  <a:pt x="0" y="1443404"/>
                  <a:pt x="0" y="929858"/>
                </a:cubicBezTo>
                <a:cubicBezTo>
                  <a:pt x="0" y="416312"/>
                  <a:pt x="416312" y="0"/>
                  <a:pt x="929858" y="0"/>
                </a:cubicBezTo>
                <a:close/>
              </a:path>
            </a:pathLst>
          </a:custGeom>
          <a:solidFill>
            <a:srgbClr val="F9A61A"/>
          </a:solidFill>
          <a:ln>
            <a:noFill/>
          </a:ln>
        </p:spPr>
        <p:txBody>
          <a:bodyPr wrap="square" lIns="0" tIns="0" rIns="0" bIns="0" anchor="ctr">
            <a:noAutofit/>
          </a:bodyPr>
          <a:lstStyle/>
          <a:p>
            <a:pPr algn="ctr" eaLnBrk="1"/>
            <a:endParaRPr lang="en-US" dirty="0"/>
          </a:p>
        </p:txBody>
      </p:sp>
      <p:sp>
        <p:nvSpPr>
          <p:cNvPr id="10" name="Freeform 5">
            <a:extLst>
              <a:ext uri="{FF2B5EF4-FFF2-40B4-BE49-F238E27FC236}">
                <a16:creationId xmlns:a16="http://schemas.microsoft.com/office/drawing/2014/main" id="{081CE241-7831-4DDC-833A-7995D9C42915}"/>
              </a:ext>
            </a:extLst>
          </p:cNvPr>
          <p:cNvSpPr>
            <a:spLocks noChangeArrowheads="1"/>
          </p:cNvSpPr>
          <p:nvPr/>
        </p:nvSpPr>
        <p:spPr bwMode="auto">
          <a:xfrm>
            <a:off x="3741117" y="1793444"/>
            <a:ext cx="1859716" cy="1859716"/>
          </a:xfrm>
          <a:custGeom>
            <a:avLst/>
            <a:gdLst>
              <a:gd name="connsiteX0" fmla="*/ 929858 w 1859716"/>
              <a:gd name="connsiteY0" fmla="*/ 0 h 1859716"/>
              <a:gd name="connsiteX1" fmla="*/ 1859716 w 1859716"/>
              <a:gd name="connsiteY1" fmla="*/ 929858 h 1859716"/>
              <a:gd name="connsiteX2" fmla="*/ 929858 w 1859716"/>
              <a:gd name="connsiteY2" fmla="*/ 1859716 h 1859716"/>
              <a:gd name="connsiteX3" fmla="*/ 0 w 1859716"/>
              <a:gd name="connsiteY3" fmla="*/ 929858 h 1859716"/>
              <a:gd name="connsiteX4" fmla="*/ 929858 w 1859716"/>
              <a:gd name="connsiteY4" fmla="*/ 0 h 185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716" h="1859716">
                <a:moveTo>
                  <a:pt x="929858" y="0"/>
                </a:moveTo>
                <a:cubicBezTo>
                  <a:pt x="1443404" y="0"/>
                  <a:pt x="1859716" y="416312"/>
                  <a:pt x="1859716" y="929858"/>
                </a:cubicBezTo>
                <a:cubicBezTo>
                  <a:pt x="1859716" y="1443404"/>
                  <a:pt x="1443404" y="1859716"/>
                  <a:pt x="929858" y="1859716"/>
                </a:cubicBezTo>
                <a:cubicBezTo>
                  <a:pt x="416312" y="1859716"/>
                  <a:pt x="0" y="1443404"/>
                  <a:pt x="0" y="929858"/>
                </a:cubicBezTo>
                <a:cubicBezTo>
                  <a:pt x="0" y="416312"/>
                  <a:pt x="416312" y="0"/>
                  <a:pt x="929858" y="0"/>
                </a:cubicBezTo>
                <a:close/>
              </a:path>
            </a:pathLst>
          </a:custGeom>
          <a:solidFill>
            <a:srgbClr val="333134"/>
          </a:solidFill>
          <a:ln>
            <a:noFill/>
          </a:ln>
        </p:spPr>
        <p:txBody>
          <a:bodyPr wrap="square" lIns="0" tIns="0" rIns="0" bIns="0" anchor="ctr">
            <a:noAutofit/>
          </a:bodyPr>
          <a:lstStyle/>
          <a:p>
            <a:pPr algn="ctr" eaLnBrk="1"/>
            <a:endParaRPr lang="en-US" dirty="0"/>
          </a:p>
        </p:txBody>
      </p:sp>
      <p:sp>
        <p:nvSpPr>
          <p:cNvPr id="11" name="Freeform 6">
            <a:extLst>
              <a:ext uri="{FF2B5EF4-FFF2-40B4-BE49-F238E27FC236}">
                <a16:creationId xmlns:a16="http://schemas.microsoft.com/office/drawing/2014/main" id="{186DE59A-2FA7-4C28-97AE-DF0B14F31D3B}"/>
              </a:ext>
            </a:extLst>
          </p:cNvPr>
          <p:cNvSpPr>
            <a:spLocks noChangeArrowheads="1"/>
          </p:cNvSpPr>
          <p:nvPr/>
        </p:nvSpPr>
        <p:spPr bwMode="auto">
          <a:xfrm>
            <a:off x="6538165" y="1793444"/>
            <a:ext cx="1859716" cy="1859716"/>
          </a:xfrm>
          <a:custGeom>
            <a:avLst/>
            <a:gdLst>
              <a:gd name="connsiteX0" fmla="*/ 929858 w 1859716"/>
              <a:gd name="connsiteY0" fmla="*/ 0 h 1859716"/>
              <a:gd name="connsiteX1" fmla="*/ 1859716 w 1859716"/>
              <a:gd name="connsiteY1" fmla="*/ 929858 h 1859716"/>
              <a:gd name="connsiteX2" fmla="*/ 929858 w 1859716"/>
              <a:gd name="connsiteY2" fmla="*/ 1859716 h 1859716"/>
              <a:gd name="connsiteX3" fmla="*/ 0 w 1859716"/>
              <a:gd name="connsiteY3" fmla="*/ 929858 h 1859716"/>
              <a:gd name="connsiteX4" fmla="*/ 929858 w 1859716"/>
              <a:gd name="connsiteY4" fmla="*/ 0 h 185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716" h="1859716">
                <a:moveTo>
                  <a:pt x="929858" y="0"/>
                </a:moveTo>
                <a:cubicBezTo>
                  <a:pt x="1443404" y="0"/>
                  <a:pt x="1859716" y="416312"/>
                  <a:pt x="1859716" y="929858"/>
                </a:cubicBezTo>
                <a:cubicBezTo>
                  <a:pt x="1859716" y="1443404"/>
                  <a:pt x="1443404" y="1859716"/>
                  <a:pt x="929858" y="1859716"/>
                </a:cubicBezTo>
                <a:cubicBezTo>
                  <a:pt x="416312" y="1859716"/>
                  <a:pt x="0" y="1443404"/>
                  <a:pt x="0" y="929858"/>
                </a:cubicBezTo>
                <a:cubicBezTo>
                  <a:pt x="0" y="416312"/>
                  <a:pt x="416312" y="0"/>
                  <a:pt x="929858" y="0"/>
                </a:cubicBezTo>
                <a:close/>
              </a:path>
            </a:pathLst>
          </a:custGeom>
          <a:solidFill>
            <a:srgbClr val="F9A61A"/>
          </a:solidFill>
          <a:ln>
            <a:noFill/>
          </a:ln>
        </p:spPr>
        <p:txBody>
          <a:bodyPr wrap="square" lIns="0" tIns="0" rIns="0" bIns="0" anchor="ctr">
            <a:noAutofit/>
          </a:bodyPr>
          <a:lstStyle/>
          <a:p>
            <a:pPr algn="ctr" eaLnBrk="1"/>
            <a:endParaRPr lang="en-US" dirty="0"/>
          </a:p>
        </p:txBody>
      </p:sp>
      <p:sp>
        <p:nvSpPr>
          <p:cNvPr id="12" name="Freeform 7">
            <a:extLst>
              <a:ext uri="{FF2B5EF4-FFF2-40B4-BE49-F238E27FC236}">
                <a16:creationId xmlns:a16="http://schemas.microsoft.com/office/drawing/2014/main" id="{CE0D31C9-269B-4E82-828B-AD0F4264F24F}"/>
              </a:ext>
            </a:extLst>
          </p:cNvPr>
          <p:cNvSpPr>
            <a:spLocks noChangeArrowheads="1"/>
          </p:cNvSpPr>
          <p:nvPr/>
        </p:nvSpPr>
        <p:spPr bwMode="auto">
          <a:xfrm>
            <a:off x="9329368" y="1793444"/>
            <a:ext cx="1859716" cy="1859716"/>
          </a:xfrm>
          <a:custGeom>
            <a:avLst/>
            <a:gdLst>
              <a:gd name="connsiteX0" fmla="*/ 929858 w 1859716"/>
              <a:gd name="connsiteY0" fmla="*/ 0 h 1859716"/>
              <a:gd name="connsiteX1" fmla="*/ 1859716 w 1859716"/>
              <a:gd name="connsiteY1" fmla="*/ 929858 h 1859716"/>
              <a:gd name="connsiteX2" fmla="*/ 929858 w 1859716"/>
              <a:gd name="connsiteY2" fmla="*/ 1859716 h 1859716"/>
              <a:gd name="connsiteX3" fmla="*/ 0 w 1859716"/>
              <a:gd name="connsiteY3" fmla="*/ 929858 h 1859716"/>
              <a:gd name="connsiteX4" fmla="*/ 929858 w 1859716"/>
              <a:gd name="connsiteY4" fmla="*/ 0 h 185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716" h="1859716">
                <a:moveTo>
                  <a:pt x="929858" y="0"/>
                </a:moveTo>
                <a:cubicBezTo>
                  <a:pt x="1443404" y="0"/>
                  <a:pt x="1859716" y="416312"/>
                  <a:pt x="1859716" y="929858"/>
                </a:cubicBezTo>
                <a:cubicBezTo>
                  <a:pt x="1859716" y="1443404"/>
                  <a:pt x="1443404" y="1859716"/>
                  <a:pt x="929858" y="1859716"/>
                </a:cubicBezTo>
                <a:cubicBezTo>
                  <a:pt x="416312" y="1859716"/>
                  <a:pt x="0" y="1443404"/>
                  <a:pt x="0" y="929858"/>
                </a:cubicBezTo>
                <a:cubicBezTo>
                  <a:pt x="0" y="416312"/>
                  <a:pt x="416312" y="0"/>
                  <a:pt x="929858" y="0"/>
                </a:cubicBezTo>
                <a:close/>
              </a:path>
            </a:pathLst>
          </a:custGeom>
          <a:solidFill>
            <a:srgbClr val="333134"/>
          </a:solidFill>
          <a:ln>
            <a:noFill/>
          </a:ln>
        </p:spPr>
        <p:txBody>
          <a:bodyPr wrap="square" lIns="0" tIns="0" rIns="0" bIns="0" anchor="ctr">
            <a:noAutofit/>
          </a:bodyPr>
          <a:lstStyle/>
          <a:p>
            <a:pPr algn="ctr" eaLnBrk="1"/>
            <a:endParaRPr lang="en-US" dirty="0"/>
          </a:p>
        </p:txBody>
      </p:sp>
      <p:sp>
        <p:nvSpPr>
          <p:cNvPr id="13" name="Oval 12">
            <a:extLst>
              <a:ext uri="{FF2B5EF4-FFF2-40B4-BE49-F238E27FC236}">
                <a16:creationId xmlns:a16="http://schemas.microsoft.com/office/drawing/2014/main" id="{B6EC6115-FA57-4A58-A5C2-2035B47FC413}"/>
              </a:ext>
            </a:extLst>
          </p:cNvPr>
          <p:cNvSpPr/>
          <p:nvPr/>
        </p:nvSpPr>
        <p:spPr>
          <a:xfrm>
            <a:off x="2459888" y="1784340"/>
            <a:ext cx="735750" cy="73575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Oval 13">
            <a:extLst>
              <a:ext uri="{FF2B5EF4-FFF2-40B4-BE49-F238E27FC236}">
                <a16:creationId xmlns:a16="http://schemas.microsoft.com/office/drawing/2014/main" id="{C3884E28-9E2C-4E07-8CB2-33AA729A7D9E}"/>
              </a:ext>
            </a:extLst>
          </p:cNvPr>
          <p:cNvSpPr/>
          <p:nvPr/>
        </p:nvSpPr>
        <p:spPr>
          <a:xfrm>
            <a:off x="5255974" y="1784340"/>
            <a:ext cx="735750" cy="735750"/>
          </a:xfrm>
          <a:prstGeom prst="ellipse">
            <a:avLst/>
          </a:prstGeom>
          <a:solidFill>
            <a:srgbClr val="3331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Oval 14">
            <a:extLst>
              <a:ext uri="{FF2B5EF4-FFF2-40B4-BE49-F238E27FC236}">
                <a16:creationId xmlns:a16="http://schemas.microsoft.com/office/drawing/2014/main" id="{5AC74990-682A-4A18-831B-D0812D293E96}"/>
              </a:ext>
            </a:extLst>
          </p:cNvPr>
          <p:cNvSpPr/>
          <p:nvPr/>
        </p:nvSpPr>
        <p:spPr>
          <a:xfrm>
            <a:off x="8049491" y="1784340"/>
            <a:ext cx="735750" cy="73575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Oval 15">
            <a:extLst>
              <a:ext uri="{FF2B5EF4-FFF2-40B4-BE49-F238E27FC236}">
                <a16:creationId xmlns:a16="http://schemas.microsoft.com/office/drawing/2014/main" id="{F82CBD43-E742-4865-90AD-EEF6E37E8230}"/>
              </a:ext>
            </a:extLst>
          </p:cNvPr>
          <p:cNvSpPr/>
          <p:nvPr/>
        </p:nvSpPr>
        <p:spPr>
          <a:xfrm>
            <a:off x="10843008" y="1784340"/>
            <a:ext cx="735750" cy="735750"/>
          </a:xfrm>
          <a:prstGeom prst="ellipse">
            <a:avLst/>
          </a:prstGeom>
          <a:solidFill>
            <a:srgbClr val="3331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TextBox 36">
            <a:extLst>
              <a:ext uri="{FF2B5EF4-FFF2-40B4-BE49-F238E27FC236}">
                <a16:creationId xmlns:a16="http://schemas.microsoft.com/office/drawing/2014/main" id="{750FC7F5-2735-435B-9A2A-126F51B0DBF0}"/>
              </a:ext>
            </a:extLst>
          </p:cNvPr>
          <p:cNvSpPr txBox="1">
            <a:spLocks noChangeArrowheads="1"/>
          </p:cNvSpPr>
          <p:nvPr/>
        </p:nvSpPr>
        <p:spPr bwMode="auto">
          <a:xfrm>
            <a:off x="2714869" y="1829459"/>
            <a:ext cx="228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sz="3600" dirty="0">
                <a:solidFill>
                  <a:schemeClr val="bg1"/>
                </a:solidFill>
                <a:latin typeface="Lato Heavy"/>
                <a:ea typeface="Impact" panose="020B0806030902050204" pitchFamily="34" charset="0"/>
                <a:cs typeface="Impact" panose="020B0806030902050204" pitchFamily="34" charset="0"/>
              </a:rPr>
              <a:t>B</a:t>
            </a:r>
          </a:p>
        </p:txBody>
      </p:sp>
      <p:sp>
        <p:nvSpPr>
          <p:cNvPr id="18" name="TextBox 43">
            <a:extLst>
              <a:ext uri="{FF2B5EF4-FFF2-40B4-BE49-F238E27FC236}">
                <a16:creationId xmlns:a16="http://schemas.microsoft.com/office/drawing/2014/main" id="{7155348B-47AE-4B4D-9B22-5C8B5451C41B}"/>
              </a:ext>
            </a:extLst>
          </p:cNvPr>
          <p:cNvSpPr txBox="1">
            <a:spLocks noChangeArrowheads="1"/>
          </p:cNvSpPr>
          <p:nvPr/>
        </p:nvSpPr>
        <p:spPr bwMode="auto">
          <a:xfrm>
            <a:off x="5523079" y="1829050"/>
            <a:ext cx="2050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sz="3600" dirty="0">
                <a:solidFill>
                  <a:schemeClr val="bg1"/>
                </a:solidFill>
                <a:latin typeface="Lato Heavy"/>
                <a:ea typeface="Impact" panose="020B0806030902050204" pitchFamily="34" charset="0"/>
                <a:cs typeface="Impact" panose="020B0806030902050204" pitchFamily="34" charset="0"/>
              </a:rPr>
              <a:t>E</a:t>
            </a:r>
          </a:p>
        </p:txBody>
      </p:sp>
      <p:sp>
        <p:nvSpPr>
          <p:cNvPr id="19" name="TextBox 49">
            <a:extLst>
              <a:ext uri="{FF2B5EF4-FFF2-40B4-BE49-F238E27FC236}">
                <a16:creationId xmlns:a16="http://schemas.microsoft.com/office/drawing/2014/main" id="{2B61F8FA-B466-4045-8A54-DBDA07126641}"/>
              </a:ext>
            </a:extLst>
          </p:cNvPr>
          <p:cNvSpPr txBox="1">
            <a:spLocks noChangeArrowheads="1"/>
          </p:cNvSpPr>
          <p:nvPr/>
        </p:nvSpPr>
        <p:spPr bwMode="auto">
          <a:xfrm>
            <a:off x="8301620" y="1829050"/>
            <a:ext cx="231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sz="3600" dirty="0">
                <a:solidFill>
                  <a:schemeClr val="bg1"/>
                </a:solidFill>
                <a:latin typeface="Lato Heavy"/>
                <a:ea typeface="Impact" panose="020B0806030902050204" pitchFamily="34" charset="0"/>
                <a:cs typeface="Impact" panose="020B0806030902050204" pitchFamily="34" charset="0"/>
              </a:rPr>
              <a:t>S</a:t>
            </a:r>
          </a:p>
        </p:txBody>
      </p:sp>
      <p:sp>
        <p:nvSpPr>
          <p:cNvPr id="20" name="TextBox 55">
            <a:extLst>
              <a:ext uri="{FF2B5EF4-FFF2-40B4-BE49-F238E27FC236}">
                <a16:creationId xmlns:a16="http://schemas.microsoft.com/office/drawing/2014/main" id="{3DD10F71-7906-4AD3-BCAB-FE3E5281BE99}"/>
              </a:ext>
            </a:extLst>
          </p:cNvPr>
          <p:cNvSpPr txBox="1">
            <a:spLocks noChangeArrowheads="1"/>
          </p:cNvSpPr>
          <p:nvPr/>
        </p:nvSpPr>
        <p:spPr bwMode="auto">
          <a:xfrm>
            <a:off x="11080365" y="1830277"/>
            <a:ext cx="217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1"/>
            <a:r>
              <a:rPr lang="en-US" sz="3600" dirty="0">
                <a:solidFill>
                  <a:schemeClr val="bg1"/>
                </a:solidFill>
                <a:latin typeface="Lato Heavy"/>
                <a:ea typeface="Impact" panose="020B0806030902050204" pitchFamily="34" charset="0"/>
                <a:cs typeface="Impact" panose="020B0806030902050204" pitchFamily="34" charset="0"/>
              </a:rPr>
              <a:t>T</a:t>
            </a:r>
          </a:p>
        </p:txBody>
      </p:sp>
      <p:sp>
        <p:nvSpPr>
          <p:cNvPr id="21" name="Shape 2588">
            <a:extLst>
              <a:ext uri="{FF2B5EF4-FFF2-40B4-BE49-F238E27FC236}">
                <a16:creationId xmlns:a16="http://schemas.microsoft.com/office/drawing/2014/main" id="{2FB1DACC-22CE-4CB7-BEB5-07402882FBDC}"/>
              </a:ext>
            </a:extLst>
          </p:cNvPr>
          <p:cNvSpPr/>
          <p:nvPr/>
        </p:nvSpPr>
        <p:spPr>
          <a:xfrm>
            <a:off x="4347710" y="2429414"/>
            <a:ext cx="646530" cy="58777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2" name="Shape 2646">
            <a:extLst>
              <a:ext uri="{FF2B5EF4-FFF2-40B4-BE49-F238E27FC236}">
                <a16:creationId xmlns:a16="http://schemas.microsoft.com/office/drawing/2014/main" id="{0EC2CCF5-79F7-4F40-BB3E-50AD70C137DB}"/>
              </a:ext>
            </a:extLst>
          </p:cNvPr>
          <p:cNvSpPr/>
          <p:nvPr/>
        </p:nvSpPr>
        <p:spPr>
          <a:xfrm>
            <a:off x="9935961" y="2440910"/>
            <a:ext cx="646530" cy="564784"/>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3" name="Shape 2775">
            <a:extLst>
              <a:ext uri="{FF2B5EF4-FFF2-40B4-BE49-F238E27FC236}">
                <a16:creationId xmlns:a16="http://schemas.microsoft.com/office/drawing/2014/main" id="{F35A284C-0682-4534-8362-D2E6BC3535F2}"/>
              </a:ext>
            </a:extLst>
          </p:cNvPr>
          <p:cNvSpPr/>
          <p:nvPr/>
        </p:nvSpPr>
        <p:spPr>
          <a:xfrm>
            <a:off x="7081887" y="2442475"/>
            <a:ext cx="772272" cy="561654"/>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4" name="Shape">
            <a:extLst>
              <a:ext uri="{FF2B5EF4-FFF2-40B4-BE49-F238E27FC236}">
                <a16:creationId xmlns:a16="http://schemas.microsoft.com/office/drawing/2014/main" id="{51AA24C4-E6A3-4096-B6A6-8ECA5234CB35}"/>
              </a:ext>
            </a:extLst>
          </p:cNvPr>
          <p:cNvSpPr/>
          <p:nvPr/>
        </p:nvSpPr>
        <p:spPr bwMode="auto">
          <a:xfrm>
            <a:off x="1656758" y="2401096"/>
            <a:ext cx="484686" cy="644412"/>
          </a:xfrm>
          <a:custGeom>
            <a:avLst/>
            <a:gdLst/>
            <a:ahLst/>
            <a:cxnLst>
              <a:cxn ang="0">
                <a:pos x="wd2" y="hd2"/>
              </a:cxn>
              <a:cxn ang="5400000">
                <a:pos x="wd2" y="hd2"/>
              </a:cxn>
              <a:cxn ang="10800000">
                <a:pos x="wd2" y="hd2"/>
              </a:cxn>
              <a:cxn ang="16200000">
                <a:pos x="wd2" y="hd2"/>
              </a:cxn>
            </a:cxnLst>
            <a:rect l="0" t="0" r="r" b="b"/>
            <a:pathLst>
              <a:path w="21520" h="21598" extrusionOk="0">
                <a:moveTo>
                  <a:pt x="12323" y="0"/>
                </a:moveTo>
                <a:cubicBezTo>
                  <a:pt x="12216" y="0"/>
                  <a:pt x="12108" y="8"/>
                  <a:pt x="12002" y="22"/>
                </a:cubicBezTo>
                <a:cubicBezTo>
                  <a:pt x="11594" y="75"/>
                  <a:pt x="11210" y="196"/>
                  <a:pt x="10863" y="356"/>
                </a:cubicBezTo>
                <a:cubicBezTo>
                  <a:pt x="10530" y="509"/>
                  <a:pt x="10228" y="698"/>
                  <a:pt x="9989" y="936"/>
                </a:cubicBezTo>
                <a:cubicBezTo>
                  <a:pt x="9664" y="1260"/>
                  <a:pt x="9466" y="1672"/>
                  <a:pt x="8998" y="1893"/>
                </a:cubicBezTo>
                <a:cubicBezTo>
                  <a:pt x="8476" y="2140"/>
                  <a:pt x="7822" y="2050"/>
                  <a:pt x="7215" y="2109"/>
                </a:cubicBezTo>
                <a:cubicBezTo>
                  <a:pt x="6696" y="2159"/>
                  <a:pt x="6215" y="2318"/>
                  <a:pt x="5775" y="2532"/>
                </a:cubicBezTo>
                <a:cubicBezTo>
                  <a:pt x="4809" y="2999"/>
                  <a:pt x="4093" y="3696"/>
                  <a:pt x="3567" y="4464"/>
                </a:cubicBezTo>
                <a:cubicBezTo>
                  <a:pt x="2911" y="5420"/>
                  <a:pt x="2553" y="6469"/>
                  <a:pt x="2298" y="7528"/>
                </a:cubicBezTo>
                <a:cubicBezTo>
                  <a:pt x="2021" y="8677"/>
                  <a:pt x="1864" y="9841"/>
                  <a:pt x="1826" y="11009"/>
                </a:cubicBezTo>
                <a:lnTo>
                  <a:pt x="1826" y="15414"/>
                </a:lnTo>
                <a:cubicBezTo>
                  <a:pt x="1810" y="15603"/>
                  <a:pt x="1889" y="15789"/>
                  <a:pt x="2048" y="15935"/>
                </a:cubicBezTo>
                <a:cubicBezTo>
                  <a:pt x="2197" y="16072"/>
                  <a:pt x="2405" y="16164"/>
                  <a:pt x="2637" y="16196"/>
                </a:cubicBezTo>
                <a:lnTo>
                  <a:pt x="16994" y="16196"/>
                </a:lnTo>
                <a:cubicBezTo>
                  <a:pt x="17225" y="16194"/>
                  <a:pt x="17448" y="16128"/>
                  <a:pt x="17619" y="16011"/>
                </a:cubicBezTo>
                <a:cubicBezTo>
                  <a:pt x="17804" y="15884"/>
                  <a:pt x="17915" y="15707"/>
                  <a:pt x="17927" y="15518"/>
                </a:cubicBezTo>
                <a:lnTo>
                  <a:pt x="17927" y="13694"/>
                </a:lnTo>
                <a:cubicBezTo>
                  <a:pt x="17951" y="13382"/>
                  <a:pt x="17883" y="13070"/>
                  <a:pt x="17727" y="12780"/>
                </a:cubicBezTo>
                <a:cubicBezTo>
                  <a:pt x="17563" y="12476"/>
                  <a:pt x="17308" y="12206"/>
                  <a:pt x="17016" y="11963"/>
                </a:cubicBezTo>
                <a:cubicBezTo>
                  <a:pt x="16471" y="11508"/>
                  <a:pt x="15802" y="11150"/>
                  <a:pt x="15214" y="10727"/>
                </a:cubicBezTo>
                <a:cubicBezTo>
                  <a:pt x="14735" y="10381"/>
                  <a:pt x="14313" y="9994"/>
                  <a:pt x="13955" y="9573"/>
                </a:cubicBezTo>
                <a:cubicBezTo>
                  <a:pt x="14123" y="9583"/>
                  <a:pt x="14292" y="9574"/>
                  <a:pt x="14456" y="9546"/>
                </a:cubicBezTo>
                <a:cubicBezTo>
                  <a:pt x="14645" y="9513"/>
                  <a:pt x="14827" y="9456"/>
                  <a:pt x="15023" y="9447"/>
                </a:cubicBezTo>
                <a:cubicBezTo>
                  <a:pt x="15188" y="9441"/>
                  <a:pt x="15353" y="9470"/>
                  <a:pt x="15497" y="9533"/>
                </a:cubicBezTo>
                <a:cubicBezTo>
                  <a:pt x="15906" y="9729"/>
                  <a:pt x="16333" y="9896"/>
                  <a:pt x="16774" y="10034"/>
                </a:cubicBezTo>
                <a:cubicBezTo>
                  <a:pt x="17128" y="10145"/>
                  <a:pt x="17498" y="10239"/>
                  <a:pt x="17887" y="10269"/>
                </a:cubicBezTo>
                <a:cubicBezTo>
                  <a:pt x="18267" y="10298"/>
                  <a:pt x="18648" y="10265"/>
                  <a:pt x="18994" y="10159"/>
                </a:cubicBezTo>
                <a:cubicBezTo>
                  <a:pt x="19277" y="10074"/>
                  <a:pt x="19535" y="9941"/>
                  <a:pt x="19746" y="9768"/>
                </a:cubicBezTo>
                <a:lnTo>
                  <a:pt x="21168" y="8476"/>
                </a:lnTo>
                <a:cubicBezTo>
                  <a:pt x="21454" y="8165"/>
                  <a:pt x="21572" y="7783"/>
                  <a:pt x="21499" y="7409"/>
                </a:cubicBezTo>
                <a:cubicBezTo>
                  <a:pt x="21424" y="7026"/>
                  <a:pt x="21155" y="6680"/>
                  <a:pt x="20748" y="6444"/>
                </a:cubicBezTo>
                <a:lnTo>
                  <a:pt x="14132" y="2464"/>
                </a:lnTo>
                <a:cubicBezTo>
                  <a:pt x="13775" y="2285"/>
                  <a:pt x="13520" y="2011"/>
                  <a:pt x="13418" y="1698"/>
                </a:cubicBezTo>
                <a:cubicBezTo>
                  <a:pt x="13321" y="1398"/>
                  <a:pt x="13371" y="1087"/>
                  <a:pt x="13353" y="779"/>
                </a:cubicBezTo>
                <a:cubicBezTo>
                  <a:pt x="13342" y="591"/>
                  <a:pt x="13302" y="398"/>
                  <a:pt x="13146" y="250"/>
                </a:cubicBezTo>
                <a:cubicBezTo>
                  <a:pt x="12950" y="64"/>
                  <a:pt x="12643" y="-2"/>
                  <a:pt x="12323" y="0"/>
                </a:cubicBezTo>
                <a:close/>
                <a:moveTo>
                  <a:pt x="11661" y="1547"/>
                </a:moveTo>
                <a:cubicBezTo>
                  <a:pt x="11662" y="1939"/>
                  <a:pt x="11790" y="2324"/>
                  <a:pt x="12033" y="2670"/>
                </a:cubicBezTo>
                <a:cubicBezTo>
                  <a:pt x="12261" y="2995"/>
                  <a:pt x="12584" y="3277"/>
                  <a:pt x="12978" y="3494"/>
                </a:cubicBezTo>
                <a:lnTo>
                  <a:pt x="19578" y="7462"/>
                </a:lnTo>
                <a:cubicBezTo>
                  <a:pt x="19655" y="7503"/>
                  <a:pt x="19706" y="7566"/>
                  <a:pt x="19717" y="7636"/>
                </a:cubicBezTo>
                <a:cubicBezTo>
                  <a:pt x="19727" y="7702"/>
                  <a:pt x="19702" y="7768"/>
                  <a:pt x="19648" y="7820"/>
                </a:cubicBezTo>
                <a:lnTo>
                  <a:pt x="18705" y="8670"/>
                </a:lnTo>
                <a:cubicBezTo>
                  <a:pt x="18577" y="8801"/>
                  <a:pt x="18392" y="8894"/>
                  <a:pt x="18181" y="8931"/>
                </a:cubicBezTo>
                <a:cubicBezTo>
                  <a:pt x="17962" y="8970"/>
                  <a:pt x="17730" y="8945"/>
                  <a:pt x="17533" y="8863"/>
                </a:cubicBezTo>
                <a:lnTo>
                  <a:pt x="16625" y="8450"/>
                </a:lnTo>
                <a:cubicBezTo>
                  <a:pt x="16413" y="8350"/>
                  <a:pt x="16184" y="8272"/>
                  <a:pt x="15944" y="8218"/>
                </a:cubicBezTo>
                <a:cubicBezTo>
                  <a:pt x="15695" y="8163"/>
                  <a:pt x="15438" y="8134"/>
                  <a:pt x="15178" y="8135"/>
                </a:cubicBezTo>
                <a:cubicBezTo>
                  <a:pt x="14904" y="8137"/>
                  <a:pt x="14635" y="8171"/>
                  <a:pt x="14366" y="8194"/>
                </a:cubicBezTo>
                <a:cubicBezTo>
                  <a:pt x="13953" y="8230"/>
                  <a:pt x="13529" y="8242"/>
                  <a:pt x="13125" y="8151"/>
                </a:cubicBezTo>
                <a:cubicBezTo>
                  <a:pt x="12862" y="8091"/>
                  <a:pt x="12619" y="7989"/>
                  <a:pt x="12405" y="7859"/>
                </a:cubicBezTo>
                <a:cubicBezTo>
                  <a:pt x="12210" y="7740"/>
                  <a:pt x="12039" y="7598"/>
                  <a:pt x="11815" y="7511"/>
                </a:cubicBezTo>
                <a:cubicBezTo>
                  <a:pt x="11442" y="7366"/>
                  <a:pt x="10987" y="7395"/>
                  <a:pt x="10691" y="7614"/>
                </a:cubicBezTo>
                <a:cubicBezTo>
                  <a:pt x="10415" y="7816"/>
                  <a:pt x="10354" y="8133"/>
                  <a:pt x="10541" y="8386"/>
                </a:cubicBezTo>
                <a:cubicBezTo>
                  <a:pt x="11394" y="9378"/>
                  <a:pt x="12353" y="10316"/>
                  <a:pt x="13408" y="11190"/>
                </a:cubicBezTo>
                <a:cubicBezTo>
                  <a:pt x="14163" y="11817"/>
                  <a:pt x="14966" y="12410"/>
                  <a:pt x="15813" y="12967"/>
                </a:cubicBezTo>
                <a:cubicBezTo>
                  <a:pt x="15935" y="13052"/>
                  <a:pt x="16030" y="13157"/>
                  <a:pt x="16087" y="13275"/>
                </a:cubicBezTo>
                <a:cubicBezTo>
                  <a:pt x="16141" y="13385"/>
                  <a:pt x="16161" y="13502"/>
                  <a:pt x="16148" y="13618"/>
                </a:cubicBezTo>
                <a:lnTo>
                  <a:pt x="16148" y="14852"/>
                </a:lnTo>
                <a:lnTo>
                  <a:pt x="3561" y="14868"/>
                </a:lnTo>
                <a:lnTo>
                  <a:pt x="3567" y="12078"/>
                </a:lnTo>
                <a:cubicBezTo>
                  <a:pt x="3495" y="10759"/>
                  <a:pt x="3628" y="9438"/>
                  <a:pt x="3964" y="8141"/>
                </a:cubicBezTo>
                <a:cubicBezTo>
                  <a:pt x="4123" y="7531"/>
                  <a:pt x="4325" y="6927"/>
                  <a:pt x="4572" y="6334"/>
                </a:cubicBezTo>
                <a:cubicBezTo>
                  <a:pt x="4817" y="5744"/>
                  <a:pt x="5107" y="5163"/>
                  <a:pt x="5510" y="4622"/>
                </a:cubicBezTo>
                <a:cubicBezTo>
                  <a:pt x="5888" y="4117"/>
                  <a:pt x="6387" y="3641"/>
                  <a:pt x="7121" y="3468"/>
                </a:cubicBezTo>
                <a:cubicBezTo>
                  <a:pt x="7536" y="3370"/>
                  <a:pt x="7976" y="3387"/>
                  <a:pt x="8405" y="3363"/>
                </a:cubicBezTo>
                <a:cubicBezTo>
                  <a:pt x="8764" y="3343"/>
                  <a:pt x="9121" y="3296"/>
                  <a:pt x="9461" y="3202"/>
                </a:cubicBezTo>
                <a:cubicBezTo>
                  <a:pt x="9948" y="3069"/>
                  <a:pt x="10386" y="2845"/>
                  <a:pt x="10699" y="2535"/>
                </a:cubicBezTo>
                <a:cubicBezTo>
                  <a:pt x="10846" y="2388"/>
                  <a:pt x="10961" y="2225"/>
                  <a:pt x="11094" y="2071"/>
                </a:cubicBezTo>
                <a:cubicBezTo>
                  <a:pt x="11258" y="1883"/>
                  <a:pt x="11448" y="1706"/>
                  <a:pt x="11661" y="1547"/>
                </a:cubicBezTo>
                <a:close/>
                <a:moveTo>
                  <a:pt x="2756" y="17548"/>
                </a:moveTo>
                <a:cubicBezTo>
                  <a:pt x="2537" y="17544"/>
                  <a:pt x="2323" y="17598"/>
                  <a:pt x="2152" y="17700"/>
                </a:cubicBezTo>
                <a:cubicBezTo>
                  <a:pt x="2046" y="17764"/>
                  <a:pt x="1960" y="17845"/>
                  <a:pt x="1900" y="17937"/>
                </a:cubicBezTo>
                <a:lnTo>
                  <a:pt x="53" y="20718"/>
                </a:lnTo>
                <a:cubicBezTo>
                  <a:pt x="-28" y="20884"/>
                  <a:pt x="-16" y="21067"/>
                  <a:pt x="86" y="21226"/>
                </a:cubicBezTo>
                <a:cubicBezTo>
                  <a:pt x="226" y="21443"/>
                  <a:pt x="512" y="21585"/>
                  <a:pt x="832" y="21598"/>
                </a:cubicBezTo>
                <a:lnTo>
                  <a:pt x="18941" y="21598"/>
                </a:lnTo>
                <a:cubicBezTo>
                  <a:pt x="19249" y="21595"/>
                  <a:pt x="19530" y="21465"/>
                  <a:pt x="19672" y="21259"/>
                </a:cubicBezTo>
                <a:cubicBezTo>
                  <a:pt x="19790" y="21086"/>
                  <a:pt x="19794" y="20882"/>
                  <a:pt x="19682" y="20706"/>
                </a:cubicBezTo>
                <a:lnTo>
                  <a:pt x="17828" y="17909"/>
                </a:lnTo>
                <a:cubicBezTo>
                  <a:pt x="17744" y="17798"/>
                  <a:pt x="17622" y="17707"/>
                  <a:pt x="17476" y="17643"/>
                </a:cubicBezTo>
                <a:cubicBezTo>
                  <a:pt x="17334" y="17582"/>
                  <a:pt x="17175" y="17549"/>
                  <a:pt x="17012" y="17548"/>
                </a:cubicBezTo>
                <a:lnTo>
                  <a:pt x="2756" y="17548"/>
                </a:lnTo>
                <a:close/>
                <a:moveTo>
                  <a:pt x="16497" y="18889"/>
                </a:moveTo>
                <a:lnTo>
                  <a:pt x="17412" y="20242"/>
                </a:lnTo>
                <a:lnTo>
                  <a:pt x="2328" y="20242"/>
                </a:lnTo>
                <a:lnTo>
                  <a:pt x="3222" y="18899"/>
                </a:lnTo>
                <a:lnTo>
                  <a:pt x="16497" y="18889"/>
                </a:lnTo>
                <a:close/>
              </a:path>
            </a:pathLst>
          </a:custGeom>
          <a:solidFill>
            <a:schemeClr val="bg1"/>
          </a:solidFill>
          <a:ln w="25400">
            <a:noFill/>
            <a:miter lim="400000"/>
          </a:ln>
          <a:effectLst/>
        </p:spPr>
        <p:txBody>
          <a:bodyPr lIns="50800" tIns="50800" rIns="50800" bIns="50800" anchor="ctr"/>
          <a:lstStyle/>
          <a:p>
            <a:pPr>
              <a:defRPr sz="3200">
                <a:latin typeface="+mn-lt"/>
                <a:ea typeface="+mn-ea"/>
                <a:cs typeface="+mn-cs"/>
                <a:sym typeface="Helvetica Light"/>
              </a:defRPr>
            </a:pPr>
            <a:endParaRPr sz="3200" dirty="0">
              <a:latin typeface="+mn-lt"/>
              <a:ea typeface="+mn-ea"/>
              <a:cs typeface="+mn-cs"/>
              <a:sym typeface="Helvetica Light"/>
            </a:endParaRPr>
          </a:p>
        </p:txBody>
      </p:sp>
      <p:sp>
        <p:nvSpPr>
          <p:cNvPr id="25" name="TextBox 8">
            <a:extLst>
              <a:ext uri="{FF2B5EF4-FFF2-40B4-BE49-F238E27FC236}">
                <a16:creationId xmlns:a16="http://schemas.microsoft.com/office/drawing/2014/main" id="{D0B346F7-64BA-49C4-B3C0-6A04FDE0DA69}"/>
              </a:ext>
            </a:extLst>
          </p:cNvPr>
          <p:cNvSpPr txBox="1">
            <a:spLocks noChangeArrowheads="1"/>
          </p:cNvSpPr>
          <p:nvPr/>
        </p:nvSpPr>
        <p:spPr bwMode="auto">
          <a:xfrm>
            <a:off x="618246" y="4390838"/>
            <a:ext cx="259812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is simply dummy text of the printing and typesetting industry.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has been the industry's standard dummy text ever since.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 1500s, when an unknown printer took a galley of type</a:t>
            </a:r>
          </a:p>
        </p:txBody>
      </p:sp>
      <p:sp>
        <p:nvSpPr>
          <p:cNvPr id="26" name="TextBox 8">
            <a:extLst>
              <a:ext uri="{FF2B5EF4-FFF2-40B4-BE49-F238E27FC236}">
                <a16:creationId xmlns:a16="http://schemas.microsoft.com/office/drawing/2014/main" id="{52165513-FA9E-4FA1-8930-F950C1CD8BA4}"/>
              </a:ext>
            </a:extLst>
          </p:cNvPr>
          <p:cNvSpPr txBox="1">
            <a:spLocks noChangeArrowheads="1"/>
          </p:cNvSpPr>
          <p:nvPr/>
        </p:nvSpPr>
        <p:spPr bwMode="auto">
          <a:xfrm>
            <a:off x="3402679" y="4390838"/>
            <a:ext cx="259812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is simply dummy text of the printing and typesetting industry.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has been the industry's standard dummy text ever since.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 1500s, when an unknown printer took a galley of type</a:t>
            </a:r>
          </a:p>
        </p:txBody>
      </p:sp>
      <p:sp>
        <p:nvSpPr>
          <p:cNvPr id="27" name="TextBox 8">
            <a:extLst>
              <a:ext uri="{FF2B5EF4-FFF2-40B4-BE49-F238E27FC236}">
                <a16:creationId xmlns:a16="http://schemas.microsoft.com/office/drawing/2014/main" id="{91AFFD38-8064-4F0A-880A-7F7FB4A5DD26}"/>
              </a:ext>
            </a:extLst>
          </p:cNvPr>
          <p:cNvSpPr txBox="1">
            <a:spLocks noChangeArrowheads="1"/>
          </p:cNvSpPr>
          <p:nvPr/>
        </p:nvSpPr>
        <p:spPr bwMode="auto">
          <a:xfrm>
            <a:off x="6187112" y="4390838"/>
            <a:ext cx="2598129"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is simply dummy text of the printing and typesetting industry.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has been the industry's standard dummy text ever since.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 1500s, when an unknown printer took a galley of type</a:t>
            </a:r>
          </a:p>
          <a:p>
            <a:pPr marL="0" indent="0" eaLnBrk="1">
              <a:buClr>
                <a:schemeClr val="tx2"/>
              </a:buCl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TextBox 8">
            <a:extLst>
              <a:ext uri="{FF2B5EF4-FFF2-40B4-BE49-F238E27FC236}">
                <a16:creationId xmlns:a16="http://schemas.microsoft.com/office/drawing/2014/main" id="{1C9866C6-3855-4135-B635-35AD6452698F}"/>
              </a:ext>
            </a:extLst>
          </p:cNvPr>
          <p:cNvSpPr txBox="1">
            <a:spLocks noChangeArrowheads="1"/>
          </p:cNvSpPr>
          <p:nvPr/>
        </p:nvSpPr>
        <p:spPr bwMode="auto">
          <a:xfrm>
            <a:off x="8971545" y="4390838"/>
            <a:ext cx="259812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is simply dummy text of the printing and typesetting industry.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Lorem Ipsum has been the industry's standard dummy text ever since. </a:t>
            </a:r>
          </a:p>
          <a:p>
            <a:pPr eaLnBrk="1">
              <a:buClr>
                <a:schemeClr val="tx2"/>
              </a:buClr>
              <a:buFont typeface="Arial" panose="020B0604020202020204" pitchFamily="34" charset="0"/>
              <a:buChar char="•"/>
            </a:pPr>
            <a:endPar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eaLnBrk="1">
              <a:buClr>
                <a:schemeClr val="tx2"/>
              </a:buClr>
              <a:buFont typeface="Arial" panose="020B0604020202020204" pitchFamily="34" charset="0"/>
              <a:buChar char="•"/>
            </a:pPr>
            <a:r>
              <a:rPr lang="en-US" sz="1100" b="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The 1500s, when an unknown printer took a galley of type</a:t>
            </a:r>
          </a:p>
        </p:txBody>
      </p:sp>
      <p:sp>
        <p:nvSpPr>
          <p:cNvPr id="29" name="TextBox 28">
            <a:extLst>
              <a:ext uri="{FF2B5EF4-FFF2-40B4-BE49-F238E27FC236}">
                <a16:creationId xmlns:a16="http://schemas.microsoft.com/office/drawing/2014/main" id="{9CCA8135-65FE-4978-9119-0E5D58595650}"/>
              </a:ext>
            </a:extLst>
          </p:cNvPr>
          <p:cNvSpPr txBox="1"/>
          <p:nvPr/>
        </p:nvSpPr>
        <p:spPr>
          <a:xfrm>
            <a:off x="1070517" y="3978523"/>
            <a:ext cx="1580967" cy="338554"/>
          </a:xfrm>
          <a:prstGeom prst="rect">
            <a:avLst/>
          </a:prstGeom>
          <a:noFill/>
        </p:spPr>
        <p:txBody>
          <a:bodyPr wrap="square" rtlCol="0">
            <a:spAutoFit/>
          </a:bodyPr>
          <a:lstStyle/>
          <a:p>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30" name="TextBox 29">
            <a:extLst>
              <a:ext uri="{FF2B5EF4-FFF2-40B4-BE49-F238E27FC236}">
                <a16:creationId xmlns:a16="http://schemas.microsoft.com/office/drawing/2014/main" id="{D4620970-351C-497E-821F-AB51504AE63C}"/>
              </a:ext>
            </a:extLst>
          </p:cNvPr>
          <p:cNvSpPr txBox="1"/>
          <p:nvPr/>
        </p:nvSpPr>
        <p:spPr>
          <a:xfrm>
            <a:off x="3861056" y="3978523"/>
            <a:ext cx="1580967" cy="338554"/>
          </a:xfrm>
          <a:prstGeom prst="rect">
            <a:avLst/>
          </a:prstGeom>
          <a:noFill/>
        </p:spPr>
        <p:txBody>
          <a:bodyPr wrap="square" rtlCol="0">
            <a:spAutoFit/>
          </a:bodyPr>
          <a:lstStyle/>
          <a:p>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31" name="TextBox 30">
            <a:extLst>
              <a:ext uri="{FF2B5EF4-FFF2-40B4-BE49-F238E27FC236}">
                <a16:creationId xmlns:a16="http://schemas.microsoft.com/office/drawing/2014/main" id="{1214DE9F-52EC-489D-9851-0178F7397ECF}"/>
              </a:ext>
            </a:extLst>
          </p:cNvPr>
          <p:cNvSpPr txBox="1"/>
          <p:nvPr/>
        </p:nvSpPr>
        <p:spPr>
          <a:xfrm>
            <a:off x="6613495" y="3978523"/>
            <a:ext cx="1580967" cy="338554"/>
          </a:xfrm>
          <a:prstGeom prst="rect">
            <a:avLst/>
          </a:prstGeom>
          <a:noFill/>
        </p:spPr>
        <p:txBody>
          <a:bodyPr wrap="square" rtlCol="0">
            <a:spAutoFit/>
          </a:bodyPr>
          <a:lstStyle/>
          <a:p>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32" name="TextBox 31">
            <a:extLst>
              <a:ext uri="{FF2B5EF4-FFF2-40B4-BE49-F238E27FC236}">
                <a16:creationId xmlns:a16="http://schemas.microsoft.com/office/drawing/2014/main" id="{DEC22D22-55EA-4A3C-9955-1B71E095CD2D}"/>
              </a:ext>
            </a:extLst>
          </p:cNvPr>
          <p:cNvSpPr txBox="1"/>
          <p:nvPr/>
        </p:nvSpPr>
        <p:spPr>
          <a:xfrm>
            <a:off x="9431185" y="3978523"/>
            <a:ext cx="1580967" cy="338554"/>
          </a:xfrm>
          <a:prstGeom prst="rect">
            <a:avLst/>
          </a:prstGeom>
          <a:noFill/>
        </p:spPr>
        <p:txBody>
          <a:bodyPr wrap="square" rtlCol="0">
            <a:spAutoFit/>
          </a:bodyPr>
          <a:lstStyle/>
          <a:p>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Tree>
    <p:extLst>
      <p:ext uri="{BB962C8B-B14F-4D97-AF65-F5344CB8AC3E}">
        <p14:creationId xmlns:p14="http://schemas.microsoft.com/office/powerpoint/2010/main" val="1248088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06</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sp>
        <p:nvSpPr>
          <p:cNvPr id="7" name="Title 2">
            <a:extLst>
              <a:ext uri="{FF2B5EF4-FFF2-40B4-BE49-F238E27FC236}">
                <a16:creationId xmlns:a16="http://schemas.microsoft.com/office/drawing/2014/main" id="{88E35D1D-83C1-48A2-AE8F-288D999ECAE4}"/>
              </a:ext>
            </a:extLst>
          </p:cNvPr>
          <p:cNvSpPr txBox="1">
            <a:spLocks/>
          </p:cNvSpPr>
          <p:nvPr/>
        </p:nvSpPr>
        <p:spPr>
          <a:xfrm>
            <a:off x="3676499" y="655319"/>
            <a:ext cx="4839002"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9A61A"/>
                </a:solidFill>
                <a:latin typeface="Lato" panose="020F0502020204030203" pitchFamily="34" charset="0"/>
                <a:ea typeface="Lato" panose="020F0502020204030203" pitchFamily="34" charset="0"/>
                <a:cs typeface="Lato" panose="020F0502020204030203" pitchFamily="34" charset="0"/>
              </a:rPr>
              <a:t>GEAR INFOGRAPHIC</a:t>
            </a:r>
          </a:p>
        </p:txBody>
      </p:sp>
      <p:sp>
        <p:nvSpPr>
          <p:cNvPr id="10" name="Shape 383">
            <a:extLst>
              <a:ext uri="{FF2B5EF4-FFF2-40B4-BE49-F238E27FC236}">
                <a16:creationId xmlns:a16="http://schemas.microsoft.com/office/drawing/2014/main" id="{B1C7C5C3-8032-44E7-9AFD-871245BD8FAA}"/>
              </a:ext>
            </a:extLst>
          </p:cNvPr>
          <p:cNvSpPr/>
          <p:nvPr/>
        </p:nvSpPr>
        <p:spPr>
          <a:xfrm rot="10800000" flipH="1">
            <a:off x="6476043" y="5126627"/>
            <a:ext cx="1113106" cy="1114959"/>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rgbClr val="F9A61A"/>
          </a:solidFill>
          <a:ln w="12700" cap="flat">
            <a:noFill/>
            <a:miter lim="400000"/>
          </a:ln>
          <a:effectLst/>
        </p:spPr>
        <p:txBody>
          <a:bodyPr wrap="square" lIns="45719" tIns="45719" rIns="45719" bIns="45719" numCol="1" anchor="t">
            <a:noAutofit/>
          </a:bodyPr>
          <a:lstStyle/>
          <a:p>
            <a:endParaRPr/>
          </a:p>
        </p:txBody>
      </p:sp>
      <p:sp>
        <p:nvSpPr>
          <p:cNvPr id="11" name="Shape 384">
            <a:extLst>
              <a:ext uri="{FF2B5EF4-FFF2-40B4-BE49-F238E27FC236}">
                <a16:creationId xmlns:a16="http://schemas.microsoft.com/office/drawing/2014/main" id="{D53684C9-E155-40CE-9309-83D7815C5318}"/>
              </a:ext>
            </a:extLst>
          </p:cNvPr>
          <p:cNvSpPr/>
          <p:nvPr/>
        </p:nvSpPr>
        <p:spPr>
          <a:xfrm rot="10800000" flipH="1">
            <a:off x="6616547" y="5267624"/>
            <a:ext cx="833080" cy="833595"/>
          </a:xfrm>
          <a:prstGeom prst="ellipse">
            <a:avLst/>
          </a:prstGeom>
          <a:solidFill>
            <a:schemeClr val="bg1"/>
          </a:solidFill>
          <a:ln w="12700" cap="flat">
            <a:noFill/>
            <a:miter lim="400000"/>
          </a:ln>
          <a:effectLst/>
        </p:spPr>
        <p:txBody>
          <a:bodyPr wrap="square" lIns="45719" tIns="45719" rIns="45719" bIns="45719" numCol="1" anchor="t">
            <a:noAutofit/>
          </a:bodyPr>
          <a:lstStyle/>
          <a:p>
            <a:endParaRPr/>
          </a:p>
        </p:txBody>
      </p:sp>
      <p:sp>
        <p:nvSpPr>
          <p:cNvPr id="13" name="Shape 383">
            <a:extLst>
              <a:ext uri="{FF2B5EF4-FFF2-40B4-BE49-F238E27FC236}">
                <a16:creationId xmlns:a16="http://schemas.microsoft.com/office/drawing/2014/main" id="{742B76F8-0732-4416-88D4-C25294A6EE77}"/>
              </a:ext>
            </a:extLst>
          </p:cNvPr>
          <p:cNvSpPr/>
          <p:nvPr/>
        </p:nvSpPr>
        <p:spPr>
          <a:xfrm rot="10800000" flipH="1">
            <a:off x="6211590" y="3250570"/>
            <a:ext cx="1666685" cy="1669460"/>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rgbClr val="F9A61A"/>
          </a:solidFill>
          <a:ln w="12700" cap="flat">
            <a:noFill/>
            <a:miter lim="400000"/>
          </a:ln>
          <a:effectLst/>
        </p:spPr>
        <p:txBody>
          <a:bodyPr wrap="square" lIns="45719" tIns="45719" rIns="45719" bIns="45719" numCol="1" anchor="t">
            <a:noAutofit/>
          </a:bodyPr>
          <a:lstStyle/>
          <a:p>
            <a:endParaRPr/>
          </a:p>
        </p:txBody>
      </p:sp>
      <p:sp>
        <p:nvSpPr>
          <p:cNvPr id="14" name="Shape 384">
            <a:extLst>
              <a:ext uri="{FF2B5EF4-FFF2-40B4-BE49-F238E27FC236}">
                <a16:creationId xmlns:a16="http://schemas.microsoft.com/office/drawing/2014/main" id="{58E5143E-0914-450E-A64F-57F3BBADA7CE}"/>
              </a:ext>
            </a:extLst>
          </p:cNvPr>
          <p:cNvSpPr/>
          <p:nvPr/>
        </p:nvSpPr>
        <p:spPr>
          <a:xfrm rot="10800000" flipH="1">
            <a:off x="6421971" y="3461689"/>
            <a:ext cx="1247394" cy="1248165"/>
          </a:xfrm>
          <a:prstGeom prst="ellipse">
            <a:avLst/>
          </a:prstGeom>
          <a:solidFill>
            <a:schemeClr val="bg1"/>
          </a:solidFill>
          <a:ln w="12700" cap="flat">
            <a:noFill/>
            <a:miter lim="400000"/>
          </a:ln>
          <a:effectLst/>
        </p:spPr>
        <p:txBody>
          <a:bodyPr wrap="square" lIns="45719" tIns="45719" rIns="45719" bIns="45719" numCol="1" anchor="t">
            <a:noAutofit/>
          </a:bodyPr>
          <a:lstStyle/>
          <a:p>
            <a:endParaRPr/>
          </a:p>
        </p:txBody>
      </p:sp>
      <p:sp>
        <p:nvSpPr>
          <p:cNvPr id="16" name="Shape 383">
            <a:extLst>
              <a:ext uri="{FF2B5EF4-FFF2-40B4-BE49-F238E27FC236}">
                <a16:creationId xmlns:a16="http://schemas.microsoft.com/office/drawing/2014/main" id="{C6242946-7CEB-4BDA-AD6B-1973A0FEE42C}"/>
              </a:ext>
            </a:extLst>
          </p:cNvPr>
          <p:cNvSpPr/>
          <p:nvPr/>
        </p:nvSpPr>
        <p:spPr>
          <a:xfrm rot="10800000" flipH="1">
            <a:off x="5875016" y="1806288"/>
            <a:ext cx="1224022" cy="1226059"/>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rgbClr val="F9A61A"/>
          </a:solidFill>
          <a:ln w="12700" cap="flat">
            <a:noFill/>
            <a:miter lim="400000"/>
          </a:ln>
          <a:effectLst/>
        </p:spPr>
        <p:txBody>
          <a:bodyPr wrap="square" lIns="45719" tIns="45719" rIns="45719" bIns="45719" numCol="1" anchor="t">
            <a:noAutofit/>
          </a:bodyPr>
          <a:lstStyle/>
          <a:p>
            <a:endParaRPr/>
          </a:p>
        </p:txBody>
      </p:sp>
      <p:sp>
        <p:nvSpPr>
          <p:cNvPr id="17" name="Shape 384">
            <a:extLst>
              <a:ext uri="{FF2B5EF4-FFF2-40B4-BE49-F238E27FC236}">
                <a16:creationId xmlns:a16="http://schemas.microsoft.com/office/drawing/2014/main" id="{4FDB73D5-A822-4C02-83D7-A7B408CA1E41}"/>
              </a:ext>
            </a:extLst>
          </p:cNvPr>
          <p:cNvSpPr/>
          <p:nvPr/>
        </p:nvSpPr>
        <p:spPr>
          <a:xfrm rot="10800000" flipH="1">
            <a:off x="6029521" y="1961335"/>
            <a:ext cx="916093" cy="916658"/>
          </a:xfrm>
          <a:prstGeom prst="ellipse">
            <a:avLst/>
          </a:prstGeom>
          <a:solidFill>
            <a:schemeClr val="bg1"/>
          </a:solidFill>
          <a:ln w="12700" cap="flat">
            <a:noFill/>
            <a:miter lim="400000"/>
          </a:ln>
          <a:effectLst/>
        </p:spPr>
        <p:txBody>
          <a:bodyPr wrap="square" lIns="45719" tIns="45719" rIns="45719" bIns="45719" numCol="1" anchor="t">
            <a:noAutofit/>
          </a:bodyPr>
          <a:lstStyle/>
          <a:p>
            <a:endParaRPr/>
          </a:p>
        </p:txBody>
      </p:sp>
      <p:sp>
        <p:nvSpPr>
          <p:cNvPr id="19" name="Shape 383">
            <a:extLst>
              <a:ext uri="{FF2B5EF4-FFF2-40B4-BE49-F238E27FC236}">
                <a16:creationId xmlns:a16="http://schemas.microsoft.com/office/drawing/2014/main" id="{C3222B78-E021-4A60-B3F5-06D69E476FEB}"/>
              </a:ext>
            </a:extLst>
          </p:cNvPr>
          <p:cNvSpPr/>
          <p:nvPr/>
        </p:nvSpPr>
        <p:spPr>
          <a:xfrm rot="10800000" flipH="1">
            <a:off x="4905245" y="1532000"/>
            <a:ext cx="1034309" cy="1036031"/>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rgbClr val="333134"/>
          </a:solidFill>
          <a:ln w="12700" cap="flat">
            <a:noFill/>
            <a:miter lim="400000"/>
          </a:ln>
          <a:effectLst/>
        </p:spPr>
        <p:txBody>
          <a:bodyPr wrap="square" lIns="45719" tIns="45719" rIns="45719" bIns="45719" numCol="1" anchor="t">
            <a:noAutofit/>
          </a:bodyPr>
          <a:lstStyle/>
          <a:p>
            <a:endParaRPr/>
          </a:p>
        </p:txBody>
      </p:sp>
      <p:sp>
        <p:nvSpPr>
          <p:cNvPr id="20" name="Shape 384">
            <a:extLst>
              <a:ext uri="{FF2B5EF4-FFF2-40B4-BE49-F238E27FC236}">
                <a16:creationId xmlns:a16="http://schemas.microsoft.com/office/drawing/2014/main" id="{0CF11FA5-BA40-40A1-B91A-4B9EABE21424}"/>
              </a:ext>
            </a:extLst>
          </p:cNvPr>
          <p:cNvSpPr/>
          <p:nvPr/>
        </p:nvSpPr>
        <p:spPr>
          <a:xfrm rot="10800000" flipH="1">
            <a:off x="5035803" y="1663016"/>
            <a:ext cx="774106" cy="774584"/>
          </a:xfrm>
          <a:prstGeom prst="ellipse">
            <a:avLst/>
          </a:prstGeom>
          <a:solidFill>
            <a:schemeClr val="bg1"/>
          </a:solidFill>
          <a:ln w="12700" cap="flat">
            <a:noFill/>
            <a:miter lim="400000"/>
          </a:ln>
          <a:effectLst/>
        </p:spPr>
        <p:txBody>
          <a:bodyPr wrap="square" lIns="45719" tIns="45719" rIns="45719" bIns="45719" numCol="1" anchor="t">
            <a:noAutofit/>
          </a:bodyPr>
          <a:lstStyle/>
          <a:p>
            <a:endParaRPr/>
          </a:p>
        </p:txBody>
      </p:sp>
      <p:sp>
        <p:nvSpPr>
          <p:cNvPr id="22" name="Shape 383">
            <a:extLst>
              <a:ext uri="{FF2B5EF4-FFF2-40B4-BE49-F238E27FC236}">
                <a16:creationId xmlns:a16="http://schemas.microsoft.com/office/drawing/2014/main" id="{0AF0B278-F297-4385-8E3E-1EE7851E359A}"/>
              </a:ext>
            </a:extLst>
          </p:cNvPr>
          <p:cNvSpPr/>
          <p:nvPr/>
        </p:nvSpPr>
        <p:spPr>
          <a:xfrm rot="10800000" flipH="1">
            <a:off x="5061387" y="2767751"/>
            <a:ext cx="1327992" cy="1330202"/>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rgbClr val="333134"/>
          </a:solidFill>
          <a:ln w="12700" cap="flat">
            <a:noFill/>
            <a:miter lim="400000"/>
          </a:ln>
          <a:effectLst/>
        </p:spPr>
        <p:txBody>
          <a:bodyPr wrap="square" lIns="45719" tIns="45719" rIns="45719" bIns="45719" numCol="1" anchor="t">
            <a:noAutofit/>
          </a:bodyPr>
          <a:lstStyle/>
          <a:p>
            <a:endParaRPr/>
          </a:p>
        </p:txBody>
      </p:sp>
      <p:sp>
        <p:nvSpPr>
          <p:cNvPr id="23" name="Shape 384">
            <a:extLst>
              <a:ext uri="{FF2B5EF4-FFF2-40B4-BE49-F238E27FC236}">
                <a16:creationId xmlns:a16="http://schemas.microsoft.com/office/drawing/2014/main" id="{8C03C4CD-F468-4916-A15C-3C103D43A704}"/>
              </a:ext>
            </a:extLst>
          </p:cNvPr>
          <p:cNvSpPr/>
          <p:nvPr/>
        </p:nvSpPr>
        <p:spPr>
          <a:xfrm rot="10800000" flipH="1">
            <a:off x="5229016" y="2935968"/>
            <a:ext cx="993907" cy="994520"/>
          </a:xfrm>
          <a:prstGeom prst="ellipse">
            <a:avLst/>
          </a:prstGeom>
          <a:solidFill>
            <a:schemeClr val="bg1"/>
          </a:solidFill>
          <a:ln w="12700" cap="flat">
            <a:noFill/>
            <a:miter lim="400000"/>
          </a:ln>
          <a:effectLst/>
        </p:spPr>
        <p:txBody>
          <a:bodyPr wrap="square" lIns="45719" tIns="45719" rIns="45719" bIns="45719" numCol="1" anchor="t">
            <a:noAutofit/>
          </a:bodyPr>
          <a:lstStyle/>
          <a:p>
            <a:endParaRPr/>
          </a:p>
        </p:txBody>
      </p:sp>
      <p:sp>
        <p:nvSpPr>
          <p:cNvPr id="25" name="Shape 383">
            <a:extLst>
              <a:ext uri="{FF2B5EF4-FFF2-40B4-BE49-F238E27FC236}">
                <a16:creationId xmlns:a16="http://schemas.microsoft.com/office/drawing/2014/main" id="{E9DBDB53-DEB8-492F-AA63-629C063CABB6}"/>
              </a:ext>
            </a:extLst>
          </p:cNvPr>
          <p:cNvSpPr/>
          <p:nvPr/>
        </p:nvSpPr>
        <p:spPr>
          <a:xfrm rot="10800000" flipH="1">
            <a:off x="5531865" y="4514726"/>
            <a:ext cx="1113106" cy="1114959"/>
          </a:xfrm>
          <a:custGeom>
            <a:avLst/>
            <a:gdLst/>
            <a:ahLst/>
            <a:cxnLst>
              <a:cxn ang="0">
                <a:pos x="wd2" y="hd2"/>
              </a:cxn>
              <a:cxn ang="5400000">
                <a:pos x="wd2" y="hd2"/>
              </a:cxn>
              <a:cxn ang="10800000">
                <a:pos x="wd2" y="hd2"/>
              </a:cxn>
              <a:cxn ang="16200000">
                <a:pos x="wd2" y="hd2"/>
              </a:cxn>
            </a:cxnLst>
            <a:rect l="0" t="0" r="r" b="b"/>
            <a:pathLst>
              <a:path w="21546" h="21552" extrusionOk="0">
                <a:moveTo>
                  <a:pt x="20733" y="11404"/>
                </a:moveTo>
                <a:cubicBezTo>
                  <a:pt x="20356" y="11263"/>
                  <a:pt x="19979" y="11122"/>
                  <a:pt x="19955" y="11098"/>
                </a:cubicBezTo>
                <a:cubicBezTo>
                  <a:pt x="19884" y="11027"/>
                  <a:pt x="19931" y="10792"/>
                  <a:pt x="19931" y="10792"/>
                </a:cubicBezTo>
                <a:cubicBezTo>
                  <a:pt x="19931" y="10768"/>
                  <a:pt x="19931" y="10768"/>
                  <a:pt x="19931" y="10768"/>
                </a:cubicBezTo>
                <a:cubicBezTo>
                  <a:pt x="19931" y="10768"/>
                  <a:pt x="19908" y="10509"/>
                  <a:pt x="19955" y="10462"/>
                </a:cubicBezTo>
                <a:cubicBezTo>
                  <a:pt x="19979" y="10415"/>
                  <a:pt x="20356" y="10321"/>
                  <a:pt x="20733" y="10179"/>
                </a:cubicBezTo>
                <a:cubicBezTo>
                  <a:pt x="21110" y="10038"/>
                  <a:pt x="21488" y="9897"/>
                  <a:pt x="21511" y="9826"/>
                </a:cubicBezTo>
                <a:cubicBezTo>
                  <a:pt x="21582" y="9732"/>
                  <a:pt x="21535" y="9355"/>
                  <a:pt x="21441" y="9261"/>
                </a:cubicBezTo>
                <a:cubicBezTo>
                  <a:pt x="21417" y="9214"/>
                  <a:pt x="21016" y="9143"/>
                  <a:pt x="20615" y="9096"/>
                </a:cubicBezTo>
                <a:cubicBezTo>
                  <a:pt x="20214" y="9049"/>
                  <a:pt x="19813" y="9002"/>
                  <a:pt x="19790" y="8978"/>
                </a:cubicBezTo>
                <a:cubicBezTo>
                  <a:pt x="19696" y="8931"/>
                  <a:pt x="19672" y="8672"/>
                  <a:pt x="19672" y="8672"/>
                </a:cubicBezTo>
                <a:cubicBezTo>
                  <a:pt x="19672" y="8672"/>
                  <a:pt x="19672" y="8672"/>
                  <a:pt x="19672" y="8672"/>
                </a:cubicBezTo>
                <a:cubicBezTo>
                  <a:pt x="19672" y="8672"/>
                  <a:pt x="19601" y="8436"/>
                  <a:pt x="19625" y="8366"/>
                </a:cubicBezTo>
                <a:cubicBezTo>
                  <a:pt x="19648" y="8318"/>
                  <a:pt x="19979" y="8130"/>
                  <a:pt x="20332" y="7918"/>
                </a:cubicBezTo>
                <a:cubicBezTo>
                  <a:pt x="20662" y="7706"/>
                  <a:pt x="20992" y="7447"/>
                  <a:pt x="21016" y="7400"/>
                </a:cubicBezTo>
                <a:cubicBezTo>
                  <a:pt x="21063" y="7259"/>
                  <a:pt x="20922" y="6929"/>
                  <a:pt x="20827" y="6858"/>
                </a:cubicBezTo>
                <a:cubicBezTo>
                  <a:pt x="20757" y="6811"/>
                  <a:pt x="20356" y="6835"/>
                  <a:pt x="19955" y="6882"/>
                </a:cubicBezTo>
                <a:cubicBezTo>
                  <a:pt x="19554" y="6929"/>
                  <a:pt x="19177" y="6976"/>
                  <a:pt x="19130" y="6952"/>
                </a:cubicBezTo>
                <a:cubicBezTo>
                  <a:pt x="19035" y="6929"/>
                  <a:pt x="18965" y="6693"/>
                  <a:pt x="18965" y="6693"/>
                </a:cubicBezTo>
                <a:cubicBezTo>
                  <a:pt x="18965" y="6693"/>
                  <a:pt x="18965" y="6693"/>
                  <a:pt x="18965" y="6693"/>
                </a:cubicBezTo>
                <a:cubicBezTo>
                  <a:pt x="18965" y="6693"/>
                  <a:pt x="18823" y="6458"/>
                  <a:pt x="18823" y="6387"/>
                </a:cubicBezTo>
                <a:cubicBezTo>
                  <a:pt x="18847" y="6363"/>
                  <a:pt x="19130" y="6081"/>
                  <a:pt x="19413" y="5798"/>
                </a:cubicBezTo>
                <a:cubicBezTo>
                  <a:pt x="19672" y="5515"/>
                  <a:pt x="19955" y="5209"/>
                  <a:pt x="19955" y="5139"/>
                </a:cubicBezTo>
                <a:cubicBezTo>
                  <a:pt x="19955" y="4997"/>
                  <a:pt x="19766" y="4691"/>
                  <a:pt x="19648" y="4667"/>
                </a:cubicBezTo>
                <a:cubicBezTo>
                  <a:pt x="19578" y="4644"/>
                  <a:pt x="19200" y="4738"/>
                  <a:pt x="18799" y="4879"/>
                </a:cubicBezTo>
                <a:cubicBezTo>
                  <a:pt x="18422" y="4997"/>
                  <a:pt x="18068" y="5162"/>
                  <a:pt x="18021" y="5162"/>
                </a:cubicBezTo>
                <a:cubicBezTo>
                  <a:pt x="17927" y="5139"/>
                  <a:pt x="17785" y="4927"/>
                  <a:pt x="17785" y="4927"/>
                </a:cubicBezTo>
                <a:cubicBezTo>
                  <a:pt x="17785" y="4927"/>
                  <a:pt x="17785" y="4927"/>
                  <a:pt x="17785" y="4927"/>
                </a:cubicBezTo>
                <a:cubicBezTo>
                  <a:pt x="17785" y="4927"/>
                  <a:pt x="17620" y="4738"/>
                  <a:pt x="17597" y="4667"/>
                </a:cubicBezTo>
                <a:cubicBezTo>
                  <a:pt x="17597" y="4620"/>
                  <a:pt x="17809" y="4291"/>
                  <a:pt x="18021" y="3961"/>
                </a:cubicBezTo>
                <a:cubicBezTo>
                  <a:pt x="18234" y="3607"/>
                  <a:pt x="18422" y="3254"/>
                  <a:pt x="18399" y="3183"/>
                </a:cubicBezTo>
                <a:cubicBezTo>
                  <a:pt x="18375" y="3042"/>
                  <a:pt x="18116" y="2807"/>
                  <a:pt x="17998" y="2783"/>
                </a:cubicBezTo>
                <a:cubicBezTo>
                  <a:pt x="17927" y="2783"/>
                  <a:pt x="17573" y="2971"/>
                  <a:pt x="17243" y="3183"/>
                </a:cubicBezTo>
                <a:cubicBezTo>
                  <a:pt x="16889" y="3395"/>
                  <a:pt x="16559" y="3631"/>
                  <a:pt x="16512" y="3631"/>
                </a:cubicBezTo>
                <a:cubicBezTo>
                  <a:pt x="16441" y="3655"/>
                  <a:pt x="16253" y="3466"/>
                  <a:pt x="16253" y="3466"/>
                </a:cubicBezTo>
                <a:cubicBezTo>
                  <a:pt x="16253" y="3466"/>
                  <a:pt x="16253" y="3466"/>
                  <a:pt x="16253" y="3466"/>
                </a:cubicBezTo>
                <a:cubicBezTo>
                  <a:pt x="16253" y="3466"/>
                  <a:pt x="16041" y="3325"/>
                  <a:pt x="16017" y="3254"/>
                </a:cubicBezTo>
                <a:cubicBezTo>
                  <a:pt x="15993" y="3231"/>
                  <a:pt x="16135" y="2854"/>
                  <a:pt x="16253" y="2477"/>
                </a:cubicBezTo>
                <a:cubicBezTo>
                  <a:pt x="16371" y="2100"/>
                  <a:pt x="16465" y="1700"/>
                  <a:pt x="16441" y="1629"/>
                </a:cubicBezTo>
                <a:cubicBezTo>
                  <a:pt x="16394" y="1511"/>
                  <a:pt x="16088" y="1346"/>
                  <a:pt x="15946" y="1346"/>
                </a:cubicBezTo>
                <a:cubicBezTo>
                  <a:pt x="15899" y="1346"/>
                  <a:pt x="15592" y="1629"/>
                  <a:pt x="15310" y="1912"/>
                </a:cubicBezTo>
                <a:cubicBezTo>
                  <a:pt x="15027" y="2194"/>
                  <a:pt x="14767" y="2500"/>
                  <a:pt x="14720" y="2524"/>
                </a:cubicBezTo>
                <a:cubicBezTo>
                  <a:pt x="14649" y="2548"/>
                  <a:pt x="14413" y="2406"/>
                  <a:pt x="14413" y="2406"/>
                </a:cubicBezTo>
                <a:cubicBezTo>
                  <a:pt x="14413" y="2406"/>
                  <a:pt x="14413" y="2406"/>
                  <a:pt x="14413" y="2406"/>
                </a:cubicBezTo>
                <a:cubicBezTo>
                  <a:pt x="14413" y="2406"/>
                  <a:pt x="14178" y="2336"/>
                  <a:pt x="14130" y="2265"/>
                </a:cubicBezTo>
                <a:cubicBezTo>
                  <a:pt x="14107" y="2218"/>
                  <a:pt x="14154" y="1841"/>
                  <a:pt x="14178" y="1440"/>
                </a:cubicBezTo>
                <a:cubicBezTo>
                  <a:pt x="14225" y="1040"/>
                  <a:pt x="14225" y="640"/>
                  <a:pt x="14178" y="592"/>
                </a:cubicBezTo>
                <a:cubicBezTo>
                  <a:pt x="14107" y="475"/>
                  <a:pt x="13753" y="380"/>
                  <a:pt x="13635" y="428"/>
                </a:cubicBezTo>
                <a:cubicBezTo>
                  <a:pt x="13588" y="428"/>
                  <a:pt x="13352" y="781"/>
                  <a:pt x="13140" y="1111"/>
                </a:cubicBezTo>
                <a:cubicBezTo>
                  <a:pt x="12928" y="1464"/>
                  <a:pt x="12739" y="1817"/>
                  <a:pt x="12716" y="1841"/>
                </a:cubicBezTo>
                <a:cubicBezTo>
                  <a:pt x="12645" y="1888"/>
                  <a:pt x="12385" y="1817"/>
                  <a:pt x="12385" y="1817"/>
                </a:cubicBezTo>
                <a:cubicBezTo>
                  <a:pt x="12385" y="1794"/>
                  <a:pt x="12385" y="1794"/>
                  <a:pt x="12385" y="1794"/>
                </a:cubicBezTo>
                <a:cubicBezTo>
                  <a:pt x="12385" y="1794"/>
                  <a:pt x="12126" y="1794"/>
                  <a:pt x="12079" y="1723"/>
                </a:cubicBezTo>
                <a:cubicBezTo>
                  <a:pt x="12055" y="1700"/>
                  <a:pt x="12008" y="1299"/>
                  <a:pt x="11937" y="922"/>
                </a:cubicBezTo>
                <a:cubicBezTo>
                  <a:pt x="11867" y="522"/>
                  <a:pt x="11796" y="121"/>
                  <a:pt x="11749" y="74"/>
                </a:cubicBezTo>
                <a:cubicBezTo>
                  <a:pt x="11631" y="-20"/>
                  <a:pt x="11277" y="-20"/>
                  <a:pt x="11159" y="51"/>
                </a:cubicBezTo>
                <a:cubicBezTo>
                  <a:pt x="11112" y="74"/>
                  <a:pt x="10971" y="451"/>
                  <a:pt x="10853" y="852"/>
                </a:cubicBezTo>
                <a:cubicBezTo>
                  <a:pt x="10735" y="1228"/>
                  <a:pt x="10617" y="1605"/>
                  <a:pt x="10593" y="1652"/>
                </a:cubicBezTo>
                <a:cubicBezTo>
                  <a:pt x="10523" y="1700"/>
                  <a:pt x="10287" y="1676"/>
                  <a:pt x="10287" y="1676"/>
                </a:cubicBezTo>
                <a:cubicBezTo>
                  <a:pt x="10263" y="1676"/>
                  <a:pt x="10263" y="1676"/>
                  <a:pt x="10263" y="1676"/>
                </a:cubicBezTo>
                <a:cubicBezTo>
                  <a:pt x="10263" y="1676"/>
                  <a:pt x="10027" y="1723"/>
                  <a:pt x="9957" y="1676"/>
                </a:cubicBezTo>
                <a:cubicBezTo>
                  <a:pt x="9910" y="1652"/>
                  <a:pt x="9792" y="1299"/>
                  <a:pt x="9627" y="922"/>
                </a:cubicBezTo>
                <a:cubicBezTo>
                  <a:pt x="9485" y="545"/>
                  <a:pt x="9296" y="192"/>
                  <a:pt x="9249" y="145"/>
                </a:cubicBezTo>
                <a:cubicBezTo>
                  <a:pt x="9131" y="98"/>
                  <a:pt x="8778" y="168"/>
                  <a:pt x="8683" y="263"/>
                </a:cubicBezTo>
                <a:cubicBezTo>
                  <a:pt x="8636" y="286"/>
                  <a:pt x="8589" y="710"/>
                  <a:pt x="8542" y="1087"/>
                </a:cubicBezTo>
                <a:cubicBezTo>
                  <a:pt x="8518" y="1511"/>
                  <a:pt x="8518" y="1888"/>
                  <a:pt x="8495" y="1935"/>
                </a:cubicBezTo>
                <a:cubicBezTo>
                  <a:pt x="8448" y="2006"/>
                  <a:pt x="8188" y="2053"/>
                  <a:pt x="8188" y="2053"/>
                </a:cubicBezTo>
                <a:cubicBezTo>
                  <a:pt x="8188" y="2053"/>
                  <a:pt x="8188" y="2053"/>
                  <a:pt x="8188" y="2053"/>
                </a:cubicBezTo>
                <a:cubicBezTo>
                  <a:pt x="8188" y="2053"/>
                  <a:pt x="7952" y="2147"/>
                  <a:pt x="7882" y="2124"/>
                </a:cubicBezTo>
                <a:cubicBezTo>
                  <a:pt x="7834" y="2100"/>
                  <a:pt x="7622" y="1770"/>
                  <a:pt x="7386" y="1464"/>
                </a:cubicBezTo>
                <a:cubicBezTo>
                  <a:pt x="7151" y="1134"/>
                  <a:pt x="6891" y="804"/>
                  <a:pt x="6820" y="804"/>
                </a:cubicBezTo>
                <a:cubicBezTo>
                  <a:pt x="6703" y="757"/>
                  <a:pt x="6372" y="922"/>
                  <a:pt x="6302" y="1016"/>
                </a:cubicBezTo>
                <a:cubicBezTo>
                  <a:pt x="6278" y="1087"/>
                  <a:pt x="6325" y="1488"/>
                  <a:pt x="6372" y="1888"/>
                </a:cubicBezTo>
                <a:cubicBezTo>
                  <a:pt x="6443" y="2265"/>
                  <a:pt x="6514" y="2665"/>
                  <a:pt x="6514" y="2712"/>
                </a:cubicBezTo>
                <a:cubicBezTo>
                  <a:pt x="6490" y="2783"/>
                  <a:pt x="6254" y="2877"/>
                  <a:pt x="6254" y="2877"/>
                </a:cubicBezTo>
                <a:cubicBezTo>
                  <a:pt x="6254" y="2877"/>
                  <a:pt x="6254" y="2877"/>
                  <a:pt x="6254" y="2877"/>
                </a:cubicBezTo>
                <a:cubicBezTo>
                  <a:pt x="6254" y="2877"/>
                  <a:pt x="6042" y="3042"/>
                  <a:pt x="5948" y="3019"/>
                </a:cubicBezTo>
                <a:cubicBezTo>
                  <a:pt x="5924" y="3019"/>
                  <a:pt x="5641" y="2759"/>
                  <a:pt x="5335" y="2500"/>
                </a:cubicBezTo>
                <a:cubicBezTo>
                  <a:pt x="5028" y="2241"/>
                  <a:pt x="4698" y="1982"/>
                  <a:pt x="4627" y="1982"/>
                </a:cubicBezTo>
                <a:cubicBezTo>
                  <a:pt x="4510" y="1982"/>
                  <a:pt x="4203" y="2218"/>
                  <a:pt x="4179" y="2336"/>
                </a:cubicBezTo>
                <a:cubicBezTo>
                  <a:pt x="4156" y="2383"/>
                  <a:pt x="4297" y="2759"/>
                  <a:pt x="4439" y="3136"/>
                </a:cubicBezTo>
                <a:cubicBezTo>
                  <a:pt x="4604" y="3513"/>
                  <a:pt x="4769" y="3867"/>
                  <a:pt x="4769" y="3914"/>
                </a:cubicBezTo>
                <a:cubicBezTo>
                  <a:pt x="4769" y="4008"/>
                  <a:pt x="4557" y="4149"/>
                  <a:pt x="4557" y="4149"/>
                </a:cubicBezTo>
                <a:cubicBezTo>
                  <a:pt x="4557" y="4149"/>
                  <a:pt x="4557" y="4149"/>
                  <a:pt x="4557" y="4149"/>
                </a:cubicBezTo>
                <a:cubicBezTo>
                  <a:pt x="4557" y="4149"/>
                  <a:pt x="4368" y="4338"/>
                  <a:pt x="4297" y="4361"/>
                </a:cubicBezTo>
                <a:cubicBezTo>
                  <a:pt x="4250" y="4361"/>
                  <a:pt x="3920" y="4173"/>
                  <a:pt x="3566" y="3984"/>
                </a:cubicBezTo>
                <a:cubicBezTo>
                  <a:pt x="3213" y="3796"/>
                  <a:pt x="2835" y="3631"/>
                  <a:pt x="2765" y="3655"/>
                </a:cubicBezTo>
                <a:cubicBezTo>
                  <a:pt x="2647" y="3678"/>
                  <a:pt x="2411" y="3961"/>
                  <a:pt x="2411" y="4079"/>
                </a:cubicBezTo>
                <a:cubicBezTo>
                  <a:pt x="2411" y="4149"/>
                  <a:pt x="2623" y="4479"/>
                  <a:pt x="2859" y="4809"/>
                </a:cubicBezTo>
                <a:cubicBezTo>
                  <a:pt x="3095" y="5139"/>
                  <a:pt x="3330" y="5445"/>
                  <a:pt x="3354" y="5492"/>
                </a:cubicBezTo>
                <a:cubicBezTo>
                  <a:pt x="3354" y="5586"/>
                  <a:pt x="3189" y="5775"/>
                  <a:pt x="3189" y="5775"/>
                </a:cubicBezTo>
                <a:cubicBezTo>
                  <a:pt x="3189" y="5775"/>
                  <a:pt x="3189" y="5775"/>
                  <a:pt x="3189" y="5775"/>
                </a:cubicBezTo>
                <a:cubicBezTo>
                  <a:pt x="3189" y="5775"/>
                  <a:pt x="3071" y="6010"/>
                  <a:pt x="3000" y="6034"/>
                </a:cubicBezTo>
                <a:cubicBezTo>
                  <a:pt x="2953" y="6034"/>
                  <a:pt x="2576" y="5939"/>
                  <a:pt x="2199" y="5822"/>
                </a:cubicBezTo>
                <a:cubicBezTo>
                  <a:pt x="1798" y="5727"/>
                  <a:pt x="1397" y="5657"/>
                  <a:pt x="1350" y="5680"/>
                </a:cubicBezTo>
                <a:cubicBezTo>
                  <a:pt x="1208" y="5751"/>
                  <a:pt x="1067" y="6081"/>
                  <a:pt x="1090" y="6199"/>
                </a:cubicBezTo>
                <a:cubicBezTo>
                  <a:pt x="1090" y="6246"/>
                  <a:pt x="1397" y="6552"/>
                  <a:pt x="1680" y="6811"/>
                </a:cubicBezTo>
                <a:cubicBezTo>
                  <a:pt x="1986" y="7070"/>
                  <a:pt x="2293" y="7306"/>
                  <a:pt x="2316" y="7353"/>
                </a:cubicBezTo>
                <a:cubicBezTo>
                  <a:pt x="2364" y="7447"/>
                  <a:pt x="2246" y="7659"/>
                  <a:pt x="2246" y="7659"/>
                </a:cubicBezTo>
                <a:cubicBezTo>
                  <a:pt x="2246" y="7659"/>
                  <a:pt x="2246" y="7659"/>
                  <a:pt x="2246" y="7659"/>
                </a:cubicBezTo>
                <a:cubicBezTo>
                  <a:pt x="2222" y="7659"/>
                  <a:pt x="2175" y="7918"/>
                  <a:pt x="2104" y="7965"/>
                </a:cubicBezTo>
                <a:cubicBezTo>
                  <a:pt x="2081" y="7989"/>
                  <a:pt x="1680" y="7965"/>
                  <a:pt x="1279" y="7942"/>
                </a:cubicBezTo>
                <a:cubicBezTo>
                  <a:pt x="878" y="7942"/>
                  <a:pt x="477" y="7965"/>
                  <a:pt x="430" y="8012"/>
                </a:cubicBezTo>
                <a:cubicBezTo>
                  <a:pt x="312" y="8083"/>
                  <a:pt x="241" y="8436"/>
                  <a:pt x="289" y="8554"/>
                </a:cubicBezTo>
                <a:cubicBezTo>
                  <a:pt x="312" y="8625"/>
                  <a:pt x="666" y="8837"/>
                  <a:pt x="1020" y="9002"/>
                </a:cubicBezTo>
                <a:cubicBezTo>
                  <a:pt x="1373" y="9190"/>
                  <a:pt x="1727" y="9355"/>
                  <a:pt x="1774" y="9402"/>
                </a:cubicBezTo>
                <a:cubicBezTo>
                  <a:pt x="1821" y="9473"/>
                  <a:pt x="1751" y="9708"/>
                  <a:pt x="1751" y="9708"/>
                </a:cubicBezTo>
                <a:cubicBezTo>
                  <a:pt x="1751" y="9732"/>
                  <a:pt x="1751" y="9732"/>
                  <a:pt x="1751" y="9732"/>
                </a:cubicBezTo>
                <a:cubicBezTo>
                  <a:pt x="1751" y="9732"/>
                  <a:pt x="1751" y="9967"/>
                  <a:pt x="1680" y="10038"/>
                </a:cubicBezTo>
                <a:cubicBezTo>
                  <a:pt x="1656" y="10062"/>
                  <a:pt x="1279" y="10132"/>
                  <a:pt x="878" y="10226"/>
                </a:cubicBezTo>
                <a:cubicBezTo>
                  <a:pt x="501" y="10321"/>
                  <a:pt x="100" y="10415"/>
                  <a:pt x="53" y="10462"/>
                </a:cubicBezTo>
                <a:cubicBezTo>
                  <a:pt x="-18" y="10580"/>
                  <a:pt x="-18" y="10933"/>
                  <a:pt x="53" y="11051"/>
                </a:cubicBezTo>
                <a:cubicBezTo>
                  <a:pt x="100" y="11098"/>
                  <a:pt x="477" y="11216"/>
                  <a:pt x="878" y="11310"/>
                </a:cubicBezTo>
                <a:cubicBezTo>
                  <a:pt x="1255" y="11404"/>
                  <a:pt x="1656" y="11498"/>
                  <a:pt x="1680" y="11522"/>
                </a:cubicBezTo>
                <a:cubicBezTo>
                  <a:pt x="1751" y="11569"/>
                  <a:pt x="1751" y="11828"/>
                  <a:pt x="1751" y="11828"/>
                </a:cubicBezTo>
                <a:cubicBezTo>
                  <a:pt x="1751" y="11828"/>
                  <a:pt x="1751" y="11828"/>
                  <a:pt x="1751" y="11828"/>
                </a:cubicBezTo>
                <a:cubicBezTo>
                  <a:pt x="1751" y="11828"/>
                  <a:pt x="1798" y="12087"/>
                  <a:pt x="1774" y="12158"/>
                </a:cubicBezTo>
                <a:cubicBezTo>
                  <a:pt x="1751" y="12205"/>
                  <a:pt x="1373" y="12346"/>
                  <a:pt x="1020" y="12535"/>
                </a:cubicBezTo>
                <a:cubicBezTo>
                  <a:pt x="666" y="12700"/>
                  <a:pt x="312" y="12888"/>
                  <a:pt x="289" y="12959"/>
                </a:cubicBezTo>
                <a:cubicBezTo>
                  <a:pt x="218" y="13077"/>
                  <a:pt x="312" y="13430"/>
                  <a:pt x="406" y="13501"/>
                </a:cubicBezTo>
                <a:cubicBezTo>
                  <a:pt x="454" y="13548"/>
                  <a:pt x="854" y="13571"/>
                  <a:pt x="1255" y="13595"/>
                </a:cubicBezTo>
                <a:cubicBezTo>
                  <a:pt x="1656" y="13595"/>
                  <a:pt x="2057" y="13571"/>
                  <a:pt x="2104" y="13595"/>
                </a:cubicBezTo>
                <a:cubicBezTo>
                  <a:pt x="2175" y="13642"/>
                  <a:pt x="2246" y="13901"/>
                  <a:pt x="2246" y="13901"/>
                </a:cubicBezTo>
                <a:cubicBezTo>
                  <a:pt x="2246" y="13901"/>
                  <a:pt x="2246" y="13901"/>
                  <a:pt x="2246" y="13901"/>
                </a:cubicBezTo>
                <a:cubicBezTo>
                  <a:pt x="2246" y="13901"/>
                  <a:pt x="2340" y="14137"/>
                  <a:pt x="2316" y="14207"/>
                </a:cubicBezTo>
                <a:cubicBezTo>
                  <a:pt x="2316" y="14254"/>
                  <a:pt x="2010" y="14466"/>
                  <a:pt x="1680" y="14725"/>
                </a:cubicBezTo>
                <a:cubicBezTo>
                  <a:pt x="1373" y="14985"/>
                  <a:pt x="1090" y="15267"/>
                  <a:pt x="1067" y="15314"/>
                </a:cubicBezTo>
                <a:cubicBezTo>
                  <a:pt x="1043" y="15456"/>
                  <a:pt x="1208" y="15785"/>
                  <a:pt x="1326" y="15833"/>
                </a:cubicBezTo>
                <a:cubicBezTo>
                  <a:pt x="1373" y="15856"/>
                  <a:pt x="1774" y="15809"/>
                  <a:pt x="2175" y="15715"/>
                </a:cubicBezTo>
                <a:cubicBezTo>
                  <a:pt x="2576" y="15621"/>
                  <a:pt x="2953" y="15526"/>
                  <a:pt x="3000" y="15526"/>
                </a:cubicBezTo>
                <a:cubicBezTo>
                  <a:pt x="3071" y="15550"/>
                  <a:pt x="3189" y="15785"/>
                  <a:pt x="3189" y="15785"/>
                </a:cubicBezTo>
                <a:cubicBezTo>
                  <a:pt x="3189" y="15785"/>
                  <a:pt x="3189" y="15785"/>
                  <a:pt x="3189" y="15785"/>
                </a:cubicBezTo>
                <a:cubicBezTo>
                  <a:pt x="3189" y="15785"/>
                  <a:pt x="3354" y="15997"/>
                  <a:pt x="3354" y="16068"/>
                </a:cubicBezTo>
                <a:cubicBezTo>
                  <a:pt x="3354" y="16115"/>
                  <a:pt x="3095" y="16398"/>
                  <a:pt x="2859" y="16728"/>
                </a:cubicBezTo>
                <a:cubicBezTo>
                  <a:pt x="2599" y="17034"/>
                  <a:pt x="2387" y="17387"/>
                  <a:pt x="2387" y="17434"/>
                </a:cubicBezTo>
                <a:cubicBezTo>
                  <a:pt x="2387" y="17576"/>
                  <a:pt x="2623" y="17858"/>
                  <a:pt x="2741" y="17882"/>
                </a:cubicBezTo>
                <a:cubicBezTo>
                  <a:pt x="2812" y="17905"/>
                  <a:pt x="3189" y="17741"/>
                  <a:pt x="3543" y="17576"/>
                </a:cubicBezTo>
                <a:cubicBezTo>
                  <a:pt x="3896" y="17387"/>
                  <a:pt x="4250" y="17199"/>
                  <a:pt x="4297" y="17199"/>
                </a:cubicBezTo>
                <a:cubicBezTo>
                  <a:pt x="4392" y="17199"/>
                  <a:pt x="4557" y="17411"/>
                  <a:pt x="4557" y="17411"/>
                </a:cubicBezTo>
                <a:cubicBezTo>
                  <a:pt x="4557" y="17411"/>
                  <a:pt x="4557" y="17411"/>
                  <a:pt x="4557" y="17411"/>
                </a:cubicBezTo>
                <a:cubicBezTo>
                  <a:pt x="4557" y="17411"/>
                  <a:pt x="4745" y="17576"/>
                  <a:pt x="4769" y="17646"/>
                </a:cubicBezTo>
                <a:cubicBezTo>
                  <a:pt x="4769" y="17670"/>
                  <a:pt x="4604" y="18023"/>
                  <a:pt x="4439" y="18400"/>
                </a:cubicBezTo>
                <a:cubicBezTo>
                  <a:pt x="4274" y="18753"/>
                  <a:pt x="4132" y="19130"/>
                  <a:pt x="4156" y="19201"/>
                </a:cubicBezTo>
                <a:cubicBezTo>
                  <a:pt x="4179" y="19342"/>
                  <a:pt x="4486" y="19554"/>
                  <a:pt x="4604" y="19554"/>
                </a:cubicBezTo>
                <a:cubicBezTo>
                  <a:pt x="4675" y="19554"/>
                  <a:pt x="5005" y="19319"/>
                  <a:pt x="5311" y="19060"/>
                </a:cubicBezTo>
                <a:cubicBezTo>
                  <a:pt x="5618" y="18801"/>
                  <a:pt x="5924" y="18541"/>
                  <a:pt x="5972" y="18518"/>
                </a:cubicBezTo>
                <a:cubicBezTo>
                  <a:pt x="6042" y="18518"/>
                  <a:pt x="6254" y="18659"/>
                  <a:pt x="6254" y="18659"/>
                </a:cubicBezTo>
                <a:cubicBezTo>
                  <a:pt x="6254" y="18659"/>
                  <a:pt x="6254" y="18659"/>
                  <a:pt x="6254" y="18659"/>
                </a:cubicBezTo>
                <a:cubicBezTo>
                  <a:pt x="6254" y="18659"/>
                  <a:pt x="6490" y="18777"/>
                  <a:pt x="6514" y="18848"/>
                </a:cubicBezTo>
                <a:cubicBezTo>
                  <a:pt x="6537" y="18895"/>
                  <a:pt x="6443" y="19272"/>
                  <a:pt x="6372" y="19648"/>
                </a:cubicBezTo>
                <a:cubicBezTo>
                  <a:pt x="6302" y="20049"/>
                  <a:pt x="6231" y="20449"/>
                  <a:pt x="6278" y="20520"/>
                </a:cubicBezTo>
                <a:cubicBezTo>
                  <a:pt x="6325" y="20638"/>
                  <a:pt x="6679" y="20779"/>
                  <a:pt x="6797" y="20732"/>
                </a:cubicBezTo>
                <a:cubicBezTo>
                  <a:pt x="6844" y="20732"/>
                  <a:pt x="7127" y="20426"/>
                  <a:pt x="7363" y="20096"/>
                </a:cubicBezTo>
                <a:cubicBezTo>
                  <a:pt x="7622" y="19790"/>
                  <a:pt x="7834" y="19460"/>
                  <a:pt x="7882" y="19436"/>
                </a:cubicBezTo>
                <a:cubicBezTo>
                  <a:pt x="7952" y="19389"/>
                  <a:pt x="8188" y="19507"/>
                  <a:pt x="8188" y="19507"/>
                </a:cubicBezTo>
                <a:cubicBezTo>
                  <a:pt x="8188" y="19507"/>
                  <a:pt x="8188" y="19507"/>
                  <a:pt x="8188" y="19507"/>
                </a:cubicBezTo>
                <a:cubicBezTo>
                  <a:pt x="8188" y="19507"/>
                  <a:pt x="8448" y="19554"/>
                  <a:pt x="8495" y="19625"/>
                </a:cubicBezTo>
                <a:cubicBezTo>
                  <a:pt x="8518" y="19648"/>
                  <a:pt x="8518" y="20049"/>
                  <a:pt x="8542" y="20449"/>
                </a:cubicBezTo>
                <a:cubicBezTo>
                  <a:pt x="8565" y="20850"/>
                  <a:pt x="8589" y="21250"/>
                  <a:pt x="8636" y="21297"/>
                </a:cubicBezTo>
                <a:cubicBezTo>
                  <a:pt x="8730" y="21392"/>
                  <a:pt x="9084" y="21462"/>
                  <a:pt x="9202" y="21392"/>
                </a:cubicBezTo>
                <a:cubicBezTo>
                  <a:pt x="9249" y="21368"/>
                  <a:pt x="9438" y="21015"/>
                  <a:pt x="9603" y="20638"/>
                </a:cubicBezTo>
                <a:cubicBezTo>
                  <a:pt x="9768" y="20284"/>
                  <a:pt x="9933" y="19908"/>
                  <a:pt x="9957" y="19884"/>
                </a:cubicBezTo>
                <a:cubicBezTo>
                  <a:pt x="10027" y="19813"/>
                  <a:pt x="10263" y="19860"/>
                  <a:pt x="10263" y="19860"/>
                </a:cubicBezTo>
                <a:cubicBezTo>
                  <a:pt x="10287" y="19884"/>
                  <a:pt x="10287" y="19884"/>
                  <a:pt x="10287" y="19884"/>
                </a:cubicBezTo>
                <a:cubicBezTo>
                  <a:pt x="10287" y="19884"/>
                  <a:pt x="10546" y="19860"/>
                  <a:pt x="10593" y="19908"/>
                </a:cubicBezTo>
                <a:cubicBezTo>
                  <a:pt x="10617" y="19931"/>
                  <a:pt x="10711" y="20332"/>
                  <a:pt x="10829" y="20708"/>
                </a:cubicBezTo>
                <a:cubicBezTo>
                  <a:pt x="10947" y="21085"/>
                  <a:pt x="11065" y="21462"/>
                  <a:pt x="11136" y="21509"/>
                </a:cubicBezTo>
                <a:cubicBezTo>
                  <a:pt x="11230" y="21580"/>
                  <a:pt x="11607" y="21556"/>
                  <a:pt x="11702" y="21486"/>
                </a:cubicBezTo>
                <a:cubicBezTo>
                  <a:pt x="11749" y="21439"/>
                  <a:pt x="11843" y="21038"/>
                  <a:pt x="11914" y="20661"/>
                </a:cubicBezTo>
                <a:cubicBezTo>
                  <a:pt x="12008" y="20261"/>
                  <a:pt x="12055" y="19860"/>
                  <a:pt x="12079" y="19837"/>
                </a:cubicBezTo>
                <a:cubicBezTo>
                  <a:pt x="12126" y="19766"/>
                  <a:pt x="12385" y="19743"/>
                  <a:pt x="12385" y="19743"/>
                </a:cubicBezTo>
                <a:cubicBezTo>
                  <a:pt x="12385" y="19743"/>
                  <a:pt x="12385" y="19743"/>
                  <a:pt x="12385" y="19743"/>
                </a:cubicBezTo>
                <a:cubicBezTo>
                  <a:pt x="12385" y="19743"/>
                  <a:pt x="12645" y="19696"/>
                  <a:pt x="12716" y="19719"/>
                </a:cubicBezTo>
                <a:cubicBezTo>
                  <a:pt x="12739" y="19743"/>
                  <a:pt x="12928" y="20096"/>
                  <a:pt x="13116" y="20426"/>
                </a:cubicBezTo>
                <a:cubicBezTo>
                  <a:pt x="13305" y="20779"/>
                  <a:pt x="13541" y="21132"/>
                  <a:pt x="13588" y="21156"/>
                </a:cubicBezTo>
                <a:cubicBezTo>
                  <a:pt x="13730" y="21203"/>
                  <a:pt x="14060" y="21085"/>
                  <a:pt x="14154" y="20991"/>
                </a:cubicBezTo>
                <a:cubicBezTo>
                  <a:pt x="14178" y="20944"/>
                  <a:pt x="14178" y="20544"/>
                  <a:pt x="14178" y="20120"/>
                </a:cubicBezTo>
                <a:cubicBezTo>
                  <a:pt x="14154" y="19719"/>
                  <a:pt x="14130" y="19342"/>
                  <a:pt x="14130" y="19295"/>
                </a:cubicBezTo>
                <a:cubicBezTo>
                  <a:pt x="14178" y="19201"/>
                  <a:pt x="14413" y="19154"/>
                  <a:pt x="14413" y="19154"/>
                </a:cubicBezTo>
                <a:cubicBezTo>
                  <a:pt x="14413" y="19154"/>
                  <a:pt x="14413" y="19154"/>
                  <a:pt x="14413" y="19154"/>
                </a:cubicBezTo>
                <a:cubicBezTo>
                  <a:pt x="14413" y="19154"/>
                  <a:pt x="14649" y="19012"/>
                  <a:pt x="14720" y="19036"/>
                </a:cubicBezTo>
                <a:cubicBezTo>
                  <a:pt x="14767" y="19036"/>
                  <a:pt x="15027" y="19342"/>
                  <a:pt x="15286" y="19648"/>
                </a:cubicBezTo>
                <a:cubicBezTo>
                  <a:pt x="15569" y="19931"/>
                  <a:pt x="15852" y="20214"/>
                  <a:pt x="15923" y="20237"/>
                </a:cubicBezTo>
                <a:cubicBezTo>
                  <a:pt x="16041" y="20237"/>
                  <a:pt x="16371" y="20049"/>
                  <a:pt x="16418" y="19931"/>
                </a:cubicBezTo>
                <a:cubicBezTo>
                  <a:pt x="16441" y="19884"/>
                  <a:pt x="16347" y="19484"/>
                  <a:pt x="16229" y="19107"/>
                </a:cubicBezTo>
                <a:cubicBezTo>
                  <a:pt x="16135" y="18706"/>
                  <a:pt x="15993" y="18329"/>
                  <a:pt x="16017" y="18306"/>
                </a:cubicBezTo>
                <a:cubicBezTo>
                  <a:pt x="16017" y="18212"/>
                  <a:pt x="16253" y="18094"/>
                  <a:pt x="16253" y="18094"/>
                </a:cubicBezTo>
                <a:cubicBezTo>
                  <a:pt x="16253" y="18094"/>
                  <a:pt x="16253" y="18094"/>
                  <a:pt x="16253" y="18094"/>
                </a:cubicBezTo>
                <a:cubicBezTo>
                  <a:pt x="16253" y="18094"/>
                  <a:pt x="16441" y="17905"/>
                  <a:pt x="16536" y="17905"/>
                </a:cubicBezTo>
                <a:cubicBezTo>
                  <a:pt x="16559" y="17905"/>
                  <a:pt x="16889" y="18141"/>
                  <a:pt x="17220" y="18377"/>
                </a:cubicBezTo>
                <a:cubicBezTo>
                  <a:pt x="17550" y="18589"/>
                  <a:pt x="17880" y="18801"/>
                  <a:pt x="17951" y="18801"/>
                </a:cubicBezTo>
                <a:cubicBezTo>
                  <a:pt x="18092" y="18777"/>
                  <a:pt x="18351" y="18518"/>
                  <a:pt x="18375" y="18400"/>
                </a:cubicBezTo>
                <a:cubicBezTo>
                  <a:pt x="18375" y="18353"/>
                  <a:pt x="18210" y="17976"/>
                  <a:pt x="18021" y="17623"/>
                </a:cubicBezTo>
                <a:cubicBezTo>
                  <a:pt x="17809" y="17269"/>
                  <a:pt x="17620" y="16940"/>
                  <a:pt x="17597" y="16893"/>
                </a:cubicBezTo>
                <a:cubicBezTo>
                  <a:pt x="17597" y="16798"/>
                  <a:pt x="17785" y="16633"/>
                  <a:pt x="17785" y="16633"/>
                </a:cubicBezTo>
                <a:cubicBezTo>
                  <a:pt x="17785" y="16633"/>
                  <a:pt x="17785" y="16633"/>
                  <a:pt x="17785" y="16633"/>
                </a:cubicBezTo>
                <a:cubicBezTo>
                  <a:pt x="17785" y="16633"/>
                  <a:pt x="17951" y="16421"/>
                  <a:pt x="18021" y="16398"/>
                </a:cubicBezTo>
                <a:cubicBezTo>
                  <a:pt x="18068" y="16398"/>
                  <a:pt x="18422" y="16539"/>
                  <a:pt x="18799" y="16681"/>
                </a:cubicBezTo>
                <a:cubicBezTo>
                  <a:pt x="19153" y="16822"/>
                  <a:pt x="19554" y="16963"/>
                  <a:pt x="19625" y="16940"/>
                </a:cubicBezTo>
                <a:cubicBezTo>
                  <a:pt x="19743" y="16893"/>
                  <a:pt x="19931" y="16586"/>
                  <a:pt x="19931" y="16445"/>
                </a:cubicBezTo>
                <a:cubicBezTo>
                  <a:pt x="19931" y="16398"/>
                  <a:pt x="19672" y="16068"/>
                  <a:pt x="19413" y="15785"/>
                </a:cubicBezTo>
                <a:cubicBezTo>
                  <a:pt x="19130" y="15479"/>
                  <a:pt x="18847" y="15197"/>
                  <a:pt x="18847" y="15173"/>
                </a:cubicBezTo>
                <a:cubicBezTo>
                  <a:pt x="18823" y="15079"/>
                  <a:pt x="18965" y="14867"/>
                  <a:pt x="18965" y="14867"/>
                </a:cubicBezTo>
                <a:cubicBezTo>
                  <a:pt x="18965" y="14867"/>
                  <a:pt x="18965" y="14867"/>
                  <a:pt x="18965" y="14867"/>
                </a:cubicBezTo>
                <a:cubicBezTo>
                  <a:pt x="18965" y="14867"/>
                  <a:pt x="19059" y="14631"/>
                  <a:pt x="19130" y="14584"/>
                </a:cubicBezTo>
                <a:cubicBezTo>
                  <a:pt x="19153" y="14561"/>
                  <a:pt x="19554" y="14631"/>
                  <a:pt x="19931" y="14678"/>
                </a:cubicBezTo>
                <a:cubicBezTo>
                  <a:pt x="20332" y="14749"/>
                  <a:pt x="20733" y="14773"/>
                  <a:pt x="20804" y="14725"/>
                </a:cubicBezTo>
                <a:cubicBezTo>
                  <a:pt x="20922" y="14678"/>
                  <a:pt x="21040" y="14325"/>
                  <a:pt x="20992" y="14207"/>
                </a:cubicBezTo>
                <a:cubicBezTo>
                  <a:pt x="20992" y="14137"/>
                  <a:pt x="20662" y="13901"/>
                  <a:pt x="20332" y="13665"/>
                </a:cubicBezTo>
                <a:cubicBezTo>
                  <a:pt x="20002" y="13430"/>
                  <a:pt x="19648" y="13242"/>
                  <a:pt x="19625" y="13194"/>
                </a:cubicBezTo>
                <a:cubicBezTo>
                  <a:pt x="19578" y="13124"/>
                  <a:pt x="19672" y="12888"/>
                  <a:pt x="19672" y="12888"/>
                </a:cubicBezTo>
                <a:cubicBezTo>
                  <a:pt x="19672" y="12888"/>
                  <a:pt x="19672" y="12888"/>
                  <a:pt x="19672" y="12888"/>
                </a:cubicBezTo>
                <a:cubicBezTo>
                  <a:pt x="19696" y="12888"/>
                  <a:pt x="19719" y="12629"/>
                  <a:pt x="19790" y="12582"/>
                </a:cubicBezTo>
                <a:cubicBezTo>
                  <a:pt x="19813" y="12535"/>
                  <a:pt x="20191" y="12535"/>
                  <a:pt x="20592" y="12488"/>
                </a:cubicBezTo>
                <a:cubicBezTo>
                  <a:pt x="20992" y="12441"/>
                  <a:pt x="21393" y="12370"/>
                  <a:pt x="21441" y="12323"/>
                </a:cubicBezTo>
                <a:cubicBezTo>
                  <a:pt x="21535" y="12229"/>
                  <a:pt x="21582" y="11875"/>
                  <a:pt x="21511" y="11758"/>
                </a:cubicBezTo>
                <a:cubicBezTo>
                  <a:pt x="21488" y="11710"/>
                  <a:pt x="21110" y="11546"/>
                  <a:pt x="20733" y="11404"/>
                </a:cubicBezTo>
                <a:close/>
              </a:path>
            </a:pathLst>
          </a:custGeom>
          <a:solidFill>
            <a:srgbClr val="333134"/>
          </a:solidFill>
          <a:ln w="12700" cap="flat">
            <a:noFill/>
            <a:miter lim="400000"/>
          </a:ln>
          <a:effectLst/>
        </p:spPr>
        <p:txBody>
          <a:bodyPr wrap="square" lIns="45719" tIns="45719" rIns="45719" bIns="45719" numCol="1" anchor="t">
            <a:noAutofit/>
          </a:bodyPr>
          <a:lstStyle/>
          <a:p>
            <a:endParaRPr/>
          </a:p>
        </p:txBody>
      </p:sp>
      <p:sp>
        <p:nvSpPr>
          <p:cNvPr id="26" name="Shape 384">
            <a:extLst>
              <a:ext uri="{FF2B5EF4-FFF2-40B4-BE49-F238E27FC236}">
                <a16:creationId xmlns:a16="http://schemas.microsoft.com/office/drawing/2014/main" id="{D646FD23-60D5-4676-9F43-D2F92570A50E}"/>
              </a:ext>
            </a:extLst>
          </p:cNvPr>
          <p:cNvSpPr/>
          <p:nvPr/>
        </p:nvSpPr>
        <p:spPr>
          <a:xfrm rot="10800000" flipH="1">
            <a:off x="5672369" y="4655723"/>
            <a:ext cx="833080" cy="833595"/>
          </a:xfrm>
          <a:prstGeom prst="ellipse">
            <a:avLst/>
          </a:prstGeom>
          <a:solidFill>
            <a:schemeClr val="bg1"/>
          </a:solidFill>
          <a:ln w="12700" cap="flat">
            <a:noFill/>
            <a:miter lim="400000"/>
          </a:ln>
          <a:effectLst/>
        </p:spPr>
        <p:txBody>
          <a:bodyPr wrap="square" lIns="45719" tIns="45719" rIns="45719" bIns="45719" numCol="1" anchor="t">
            <a:noAutofit/>
          </a:bodyPr>
          <a:lstStyle/>
          <a:p>
            <a:endParaRPr/>
          </a:p>
        </p:txBody>
      </p:sp>
      <p:sp>
        <p:nvSpPr>
          <p:cNvPr id="27" name="Oval 26">
            <a:extLst>
              <a:ext uri="{FF2B5EF4-FFF2-40B4-BE49-F238E27FC236}">
                <a16:creationId xmlns:a16="http://schemas.microsoft.com/office/drawing/2014/main" id="{D5199139-2B82-4042-9290-4DC009DE4A79}"/>
              </a:ext>
            </a:extLst>
          </p:cNvPr>
          <p:cNvSpPr/>
          <p:nvPr/>
        </p:nvSpPr>
        <p:spPr>
          <a:xfrm>
            <a:off x="3110602" y="1969592"/>
            <a:ext cx="110431" cy="110431"/>
          </a:xfrm>
          <a:prstGeom prst="ellipse">
            <a:avLst/>
          </a:prstGeom>
          <a:solidFill>
            <a:schemeClr val="bg1"/>
          </a:solidFill>
          <a:ln w="12700">
            <a:solidFill>
              <a:srgbClr val="33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470F2F17-D3F2-4738-8813-61C251050BAE}"/>
              </a:ext>
            </a:extLst>
          </p:cNvPr>
          <p:cNvCxnSpPr>
            <a:cxnSpLocks/>
            <a:stCxn id="27" idx="6"/>
          </p:cNvCxnSpPr>
          <p:nvPr/>
        </p:nvCxnSpPr>
        <p:spPr>
          <a:xfrm>
            <a:off x="3221033" y="2024808"/>
            <a:ext cx="1298519" cy="0"/>
          </a:xfrm>
          <a:prstGeom prst="straightConnector1">
            <a:avLst/>
          </a:prstGeom>
          <a:ln w="12700">
            <a:solidFill>
              <a:srgbClr val="3331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4850B32-4D48-48E9-AC77-49043AEAF1AF}"/>
              </a:ext>
            </a:extLst>
          </p:cNvPr>
          <p:cNvSpPr/>
          <p:nvPr/>
        </p:nvSpPr>
        <p:spPr>
          <a:xfrm>
            <a:off x="3456070" y="3511149"/>
            <a:ext cx="110431" cy="110431"/>
          </a:xfrm>
          <a:prstGeom prst="ellipse">
            <a:avLst/>
          </a:prstGeom>
          <a:solidFill>
            <a:schemeClr val="bg1"/>
          </a:solidFill>
          <a:ln w="12700">
            <a:solidFill>
              <a:srgbClr val="33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E3F2C12B-9479-4F0B-AD99-F3456598254F}"/>
              </a:ext>
            </a:extLst>
          </p:cNvPr>
          <p:cNvCxnSpPr>
            <a:cxnSpLocks/>
            <a:stCxn id="29" idx="6"/>
          </p:cNvCxnSpPr>
          <p:nvPr/>
        </p:nvCxnSpPr>
        <p:spPr>
          <a:xfrm>
            <a:off x="3566501" y="3566365"/>
            <a:ext cx="1135979" cy="0"/>
          </a:xfrm>
          <a:prstGeom prst="straightConnector1">
            <a:avLst/>
          </a:prstGeom>
          <a:ln w="12700">
            <a:solidFill>
              <a:srgbClr val="3331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733A12C-F04C-4154-8A97-2A5665C8977C}"/>
              </a:ext>
            </a:extLst>
          </p:cNvPr>
          <p:cNvSpPr/>
          <p:nvPr/>
        </p:nvSpPr>
        <p:spPr>
          <a:xfrm>
            <a:off x="4327839" y="5052706"/>
            <a:ext cx="110431" cy="110431"/>
          </a:xfrm>
          <a:prstGeom prst="ellipse">
            <a:avLst/>
          </a:prstGeom>
          <a:solidFill>
            <a:schemeClr val="bg1"/>
          </a:solidFill>
          <a:ln w="12700">
            <a:solidFill>
              <a:srgbClr val="33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40296E79-35B1-4012-9985-5791008E661E}"/>
              </a:ext>
            </a:extLst>
          </p:cNvPr>
          <p:cNvCxnSpPr>
            <a:cxnSpLocks/>
            <a:stCxn id="31" idx="6"/>
          </p:cNvCxnSpPr>
          <p:nvPr/>
        </p:nvCxnSpPr>
        <p:spPr>
          <a:xfrm>
            <a:off x="4438270" y="5107922"/>
            <a:ext cx="781364" cy="0"/>
          </a:xfrm>
          <a:prstGeom prst="straightConnector1">
            <a:avLst/>
          </a:prstGeom>
          <a:ln w="12700">
            <a:solidFill>
              <a:srgbClr val="3331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9DD6420-B733-4FBD-8BB2-6BCF007A6C56}"/>
              </a:ext>
            </a:extLst>
          </p:cNvPr>
          <p:cNvSpPr/>
          <p:nvPr/>
        </p:nvSpPr>
        <p:spPr>
          <a:xfrm>
            <a:off x="8144160" y="2305340"/>
            <a:ext cx="110431" cy="110431"/>
          </a:xfrm>
          <a:prstGeom prst="ellipse">
            <a:avLst/>
          </a:prstGeom>
          <a:solidFill>
            <a:schemeClr val="bg1"/>
          </a:solidFill>
          <a:ln w="12700">
            <a:solidFill>
              <a:srgbClr val="33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923A840E-0986-44D2-82B9-CC927DA970DF}"/>
              </a:ext>
            </a:extLst>
          </p:cNvPr>
          <p:cNvCxnSpPr>
            <a:stCxn id="33" idx="2"/>
          </p:cNvCxnSpPr>
          <p:nvPr/>
        </p:nvCxnSpPr>
        <p:spPr>
          <a:xfrm flipH="1" flipV="1">
            <a:off x="7255856" y="2360555"/>
            <a:ext cx="888304" cy="1"/>
          </a:xfrm>
          <a:prstGeom prst="straightConnector1">
            <a:avLst/>
          </a:prstGeom>
          <a:ln w="12700">
            <a:solidFill>
              <a:srgbClr val="3331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5AFF187-46C2-4114-8975-CEF5B0584A4A}"/>
              </a:ext>
            </a:extLst>
          </p:cNvPr>
          <p:cNvSpPr/>
          <p:nvPr/>
        </p:nvSpPr>
        <p:spPr>
          <a:xfrm>
            <a:off x="8976960" y="3958146"/>
            <a:ext cx="110431" cy="110431"/>
          </a:xfrm>
          <a:prstGeom prst="ellipse">
            <a:avLst/>
          </a:prstGeom>
          <a:solidFill>
            <a:schemeClr val="bg1"/>
          </a:solidFill>
          <a:ln w="12700">
            <a:solidFill>
              <a:srgbClr val="33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E7B67FB0-61FE-41EF-9B02-6E4E1EE06A20}"/>
              </a:ext>
            </a:extLst>
          </p:cNvPr>
          <p:cNvCxnSpPr>
            <a:stCxn id="35" idx="2"/>
          </p:cNvCxnSpPr>
          <p:nvPr/>
        </p:nvCxnSpPr>
        <p:spPr>
          <a:xfrm flipH="1" flipV="1">
            <a:off x="8088656" y="4013361"/>
            <a:ext cx="888304" cy="1"/>
          </a:xfrm>
          <a:prstGeom prst="straightConnector1">
            <a:avLst/>
          </a:prstGeom>
          <a:ln w="12700">
            <a:solidFill>
              <a:srgbClr val="3331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D6D24439-C0C7-42BB-85F9-15F7D205E469}"/>
              </a:ext>
            </a:extLst>
          </p:cNvPr>
          <p:cNvSpPr/>
          <p:nvPr/>
        </p:nvSpPr>
        <p:spPr>
          <a:xfrm>
            <a:off x="8766579" y="5539215"/>
            <a:ext cx="110431" cy="110431"/>
          </a:xfrm>
          <a:prstGeom prst="ellipse">
            <a:avLst/>
          </a:prstGeom>
          <a:solidFill>
            <a:schemeClr val="bg1"/>
          </a:solidFill>
          <a:ln w="12700">
            <a:solidFill>
              <a:srgbClr val="333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66F13E96-54D9-4A75-BCC8-52F2466F3936}"/>
              </a:ext>
            </a:extLst>
          </p:cNvPr>
          <p:cNvCxnSpPr>
            <a:stCxn id="37" idx="2"/>
          </p:cNvCxnSpPr>
          <p:nvPr/>
        </p:nvCxnSpPr>
        <p:spPr>
          <a:xfrm flipH="1" flipV="1">
            <a:off x="7878275" y="5594430"/>
            <a:ext cx="888304" cy="1"/>
          </a:xfrm>
          <a:prstGeom prst="straightConnector1">
            <a:avLst/>
          </a:prstGeom>
          <a:ln w="12700">
            <a:solidFill>
              <a:srgbClr val="333134"/>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Freeform 761">
            <a:extLst>
              <a:ext uri="{FF2B5EF4-FFF2-40B4-BE49-F238E27FC236}">
                <a16:creationId xmlns:a16="http://schemas.microsoft.com/office/drawing/2014/main" id="{2262AF31-5753-413B-BECB-C6BA9953A333}"/>
              </a:ext>
            </a:extLst>
          </p:cNvPr>
          <p:cNvSpPr>
            <a:spLocks/>
          </p:cNvSpPr>
          <p:nvPr/>
        </p:nvSpPr>
        <p:spPr bwMode="auto">
          <a:xfrm>
            <a:off x="5291238" y="1905402"/>
            <a:ext cx="262322" cy="289226"/>
          </a:xfrm>
          <a:custGeom>
            <a:avLst/>
            <a:gdLst>
              <a:gd name="T0" fmla="*/ 40 w 195"/>
              <a:gd name="T1" fmla="*/ 3 h 215"/>
              <a:gd name="T2" fmla="*/ 59 w 195"/>
              <a:gd name="T3" fmla="*/ 23 h 215"/>
              <a:gd name="T4" fmla="*/ 81 w 195"/>
              <a:gd name="T5" fmla="*/ 53 h 215"/>
              <a:gd name="T6" fmla="*/ 195 w 195"/>
              <a:gd name="T7" fmla="*/ 60 h 215"/>
              <a:gd name="T8" fmla="*/ 170 w 195"/>
              <a:gd name="T9" fmla="*/ 74 h 215"/>
              <a:gd name="T10" fmla="*/ 167 w 195"/>
              <a:gd name="T11" fmla="*/ 81 h 215"/>
              <a:gd name="T12" fmla="*/ 165 w 195"/>
              <a:gd name="T13" fmla="*/ 80 h 215"/>
              <a:gd name="T14" fmla="*/ 161 w 195"/>
              <a:gd name="T15" fmla="*/ 76 h 215"/>
              <a:gd name="T16" fmla="*/ 128 w 195"/>
              <a:gd name="T17" fmla="*/ 83 h 215"/>
              <a:gd name="T18" fmla="*/ 133 w 195"/>
              <a:gd name="T19" fmla="*/ 94 h 215"/>
              <a:gd name="T20" fmla="*/ 128 w 195"/>
              <a:gd name="T21" fmla="*/ 97 h 215"/>
              <a:gd name="T22" fmla="*/ 125 w 195"/>
              <a:gd name="T23" fmla="*/ 93 h 215"/>
              <a:gd name="T24" fmla="*/ 119 w 195"/>
              <a:gd name="T25" fmla="*/ 87 h 215"/>
              <a:gd name="T26" fmla="*/ 119 w 195"/>
              <a:gd name="T27" fmla="*/ 120 h 215"/>
              <a:gd name="T28" fmla="*/ 142 w 195"/>
              <a:gd name="T29" fmla="*/ 164 h 215"/>
              <a:gd name="T30" fmla="*/ 183 w 195"/>
              <a:gd name="T31" fmla="*/ 180 h 215"/>
              <a:gd name="T32" fmla="*/ 152 w 195"/>
              <a:gd name="T33" fmla="*/ 185 h 215"/>
              <a:gd name="T34" fmla="*/ 130 w 195"/>
              <a:gd name="T35" fmla="*/ 215 h 215"/>
              <a:gd name="T36" fmla="*/ 131 w 195"/>
              <a:gd name="T37" fmla="*/ 173 h 215"/>
              <a:gd name="T38" fmla="*/ 79 w 195"/>
              <a:gd name="T39" fmla="*/ 109 h 215"/>
              <a:gd name="T40" fmla="*/ 71 w 195"/>
              <a:gd name="T41" fmla="*/ 123 h 215"/>
              <a:gd name="T42" fmla="*/ 74 w 195"/>
              <a:gd name="T43" fmla="*/ 131 h 215"/>
              <a:gd name="T44" fmla="*/ 74 w 195"/>
              <a:gd name="T45" fmla="*/ 133 h 215"/>
              <a:gd name="T46" fmla="*/ 65 w 195"/>
              <a:gd name="T47" fmla="*/ 132 h 215"/>
              <a:gd name="T48" fmla="*/ 41 w 195"/>
              <a:gd name="T49" fmla="*/ 151 h 215"/>
              <a:gd name="T50" fmla="*/ 44 w 195"/>
              <a:gd name="T51" fmla="*/ 158 h 215"/>
              <a:gd name="T52" fmla="*/ 45 w 195"/>
              <a:gd name="T53" fmla="*/ 162 h 215"/>
              <a:gd name="T54" fmla="*/ 38 w 195"/>
              <a:gd name="T55" fmla="*/ 162 h 215"/>
              <a:gd name="T56" fmla="*/ 12 w 195"/>
              <a:gd name="T57" fmla="*/ 183 h 215"/>
              <a:gd name="T58" fmla="*/ 50 w 195"/>
              <a:gd name="T59" fmla="*/ 71 h 215"/>
              <a:gd name="T60" fmla="*/ 30 w 195"/>
              <a:gd name="T61" fmla="*/ 40 h 215"/>
              <a:gd name="T62" fmla="*/ 21 w 195"/>
              <a:gd name="T63" fmla="*/ 15 h 215"/>
              <a:gd name="T64" fmla="*/ 25 w 195"/>
              <a:gd name="T65" fmla="*/ 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215">
                <a:moveTo>
                  <a:pt x="33" y="0"/>
                </a:moveTo>
                <a:lnTo>
                  <a:pt x="40" y="3"/>
                </a:lnTo>
                <a:lnTo>
                  <a:pt x="50" y="10"/>
                </a:lnTo>
                <a:lnTo>
                  <a:pt x="59" y="23"/>
                </a:lnTo>
                <a:lnTo>
                  <a:pt x="70" y="36"/>
                </a:lnTo>
                <a:lnTo>
                  <a:pt x="81" y="53"/>
                </a:lnTo>
                <a:lnTo>
                  <a:pt x="195" y="46"/>
                </a:lnTo>
                <a:lnTo>
                  <a:pt x="195" y="60"/>
                </a:lnTo>
                <a:lnTo>
                  <a:pt x="169" y="70"/>
                </a:lnTo>
                <a:lnTo>
                  <a:pt x="170" y="74"/>
                </a:lnTo>
                <a:lnTo>
                  <a:pt x="171" y="78"/>
                </a:lnTo>
                <a:lnTo>
                  <a:pt x="167" y="81"/>
                </a:lnTo>
                <a:lnTo>
                  <a:pt x="166" y="81"/>
                </a:lnTo>
                <a:lnTo>
                  <a:pt x="165" y="80"/>
                </a:lnTo>
                <a:lnTo>
                  <a:pt x="164" y="78"/>
                </a:lnTo>
                <a:lnTo>
                  <a:pt x="161" y="76"/>
                </a:lnTo>
                <a:lnTo>
                  <a:pt x="159" y="74"/>
                </a:lnTo>
                <a:lnTo>
                  <a:pt x="128" y="83"/>
                </a:lnTo>
                <a:lnTo>
                  <a:pt x="131" y="88"/>
                </a:lnTo>
                <a:lnTo>
                  <a:pt x="133" y="94"/>
                </a:lnTo>
                <a:lnTo>
                  <a:pt x="128" y="97"/>
                </a:lnTo>
                <a:lnTo>
                  <a:pt x="128" y="97"/>
                </a:lnTo>
                <a:lnTo>
                  <a:pt x="127" y="95"/>
                </a:lnTo>
                <a:lnTo>
                  <a:pt x="125" y="93"/>
                </a:lnTo>
                <a:lnTo>
                  <a:pt x="122" y="91"/>
                </a:lnTo>
                <a:lnTo>
                  <a:pt x="119" y="87"/>
                </a:lnTo>
                <a:lnTo>
                  <a:pt x="104" y="93"/>
                </a:lnTo>
                <a:lnTo>
                  <a:pt x="119" y="120"/>
                </a:lnTo>
                <a:lnTo>
                  <a:pt x="131" y="144"/>
                </a:lnTo>
                <a:lnTo>
                  <a:pt x="142" y="164"/>
                </a:lnTo>
                <a:lnTo>
                  <a:pt x="181" y="173"/>
                </a:lnTo>
                <a:lnTo>
                  <a:pt x="183" y="180"/>
                </a:lnTo>
                <a:lnTo>
                  <a:pt x="152" y="184"/>
                </a:lnTo>
                <a:lnTo>
                  <a:pt x="152" y="185"/>
                </a:lnTo>
                <a:lnTo>
                  <a:pt x="145" y="188"/>
                </a:lnTo>
                <a:lnTo>
                  <a:pt x="130" y="215"/>
                </a:lnTo>
                <a:lnTo>
                  <a:pt x="124" y="211"/>
                </a:lnTo>
                <a:lnTo>
                  <a:pt x="131" y="173"/>
                </a:lnTo>
                <a:lnTo>
                  <a:pt x="104" y="140"/>
                </a:lnTo>
                <a:lnTo>
                  <a:pt x="79" y="109"/>
                </a:lnTo>
                <a:lnTo>
                  <a:pt x="69" y="120"/>
                </a:lnTo>
                <a:lnTo>
                  <a:pt x="71" y="123"/>
                </a:lnTo>
                <a:lnTo>
                  <a:pt x="73" y="127"/>
                </a:lnTo>
                <a:lnTo>
                  <a:pt x="74" y="131"/>
                </a:lnTo>
                <a:lnTo>
                  <a:pt x="74" y="132"/>
                </a:lnTo>
                <a:lnTo>
                  <a:pt x="74" y="133"/>
                </a:lnTo>
                <a:lnTo>
                  <a:pt x="70" y="135"/>
                </a:lnTo>
                <a:lnTo>
                  <a:pt x="65" y="132"/>
                </a:lnTo>
                <a:lnTo>
                  <a:pt x="62" y="128"/>
                </a:lnTo>
                <a:lnTo>
                  <a:pt x="41" y="151"/>
                </a:lnTo>
                <a:lnTo>
                  <a:pt x="42" y="155"/>
                </a:lnTo>
                <a:lnTo>
                  <a:pt x="44" y="158"/>
                </a:lnTo>
                <a:lnTo>
                  <a:pt x="45" y="161"/>
                </a:lnTo>
                <a:lnTo>
                  <a:pt x="45" y="162"/>
                </a:lnTo>
                <a:lnTo>
                  <a:pt x="41" y="164"/>
                </a:lnTo>
                <a:lnTo>
                  <a:pt x="38" y="162"/>
                </a:lnTo>
                <a:lnTo>
                  <a:pt x="34" y="158"/>
                </a:lnTo>
                <a:lnTo>
                  <a:pt x="12" y="183"/>
                </a:lnTo>
                <a:lnTo>
                  <a:pt x="0" y="177"/>
                </a:lnTo>
                <a:lnTo>
                  <a:pt x="50" y="71"/>
                </a:lnTo>
                <a:lnTo>
                  <a:pt x="39" y="54"/>
                </a:lnTo>
                <a:lnTo>
                  <a:pt x="30" y="40"/>
                </a:lnTo>
                <a:lnTo>
                  <a:pt x="24" y="26"/>
                </a:lnTo>
                <a:lnTo>
                  <a:pt x="21" y="15"/>
                </a:lnTo>
                <a:lnTo>
                  <a:pt x="22" y="7"/>
                </a:lnTo>
                <a:lnTo>
                  <a:pt x="25" y="1"/>
                </a:lnTo>
                <a:lnTo>
                  <a:pt x="33" y="0"/>
                </a:lnTo>
                <a:close/>
              </a:path>
            </a:pathLst>
          </a:custGeom>
          <a:solidFill>
            <a:schemeClr val="tx1">
              <a:lumMod val="50000"/>
              <a:lumOff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ar-IQ"/>
          </a:p>
        </p:txBody>
      </p:sp>
      <p:sp>
        <p:nvSpPr>
          <p:cNvPr id="40" name="AutoShape 40">
            <a:extLst>
              <a:ext uri="{FF2B5EF4-FFF2-40B4-BE49-F238E27FC236}">
                <a16:creationId xmlns:a16="http://schemas.microsoft.com/office/drawing/2014/main" id="{0EDCC0C3-8F8C-4170-8710-40C7CA2F2C2C}"/>
              </a:ext>
            </a:extLst>
          </p:cNvPr>
          <p:cNvSpPr>
            <a:spLocks/>
          </p:cNvSpPr>
          <p:nvPr/>
        </p:nvSpPr>
        <p:spPr bwMode="auto">
          <a:xfrm>
            <a:off x="5916401" y="4908733"/>
            <a:ext cx="344034" cy="326944"/>
          </a:xfrm>
          <a:custGeom>
            <a:avLst/>
            <a:gdLst>
              <a:gd name="T0" fmla="*/ 224812 w 21600"/>
              <a:gd name="T1" fmla="*/ 213643 h 21600"/>
              <a:gd name="T2" fmla="*/ 224812 w 21600"/>
              <a:gd name="T3" fmla="*/ 213643 h 21600"/>
              <a:gd name="T4" fmla="*/ 224812 w 21600"/>
              <a:gd name="T5" fmla="*/ 213643 h 21600"/>
              <a:gd name="T6" fmla="*/ 224812 w 21600"/>
              <a:gd name="T7" fmla="*/ 21364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281"/>
                </a:moveTo>
                <a:lnTo>
                  <a:pt x="13912" y="7641"/>
                </a:lnTo>
                <a:lnTo>
                  <a:pt x="10780" y="0"/>
                </a:lnTo>
                <a:lnTo>
                  <a:pt x="7688" y="7641"/>
                </a:lnTo>
                <a:lnTo>
                  <a:pt x="0" y="8281"/>
                </a:lnTo>
                <a:lnTo>
                  <a:pt x="5817" y="13745"/>
                </a:lnTo>
                <a:lnTo>
                  <a:pt x="4149" y="21600"/>
                </a:lnTo>
                <a:lnTo>
                  <a:pt x="10780" y="17417"/>
                </a:lnTo>
                <a:lnTo>
                  <a:pt x="17451" y="21600"/>
                </a:lnTo>
                <a:lnTo>
                  <a:pt x="15783" y="13745"/>
                </a:lnTo>
                <a:lnTo>
                  <a:pt x="21600" y="8281"/>
                </a:lnTo>
                <a:close/>
                <a:moveTo>
                  <a:pt x="10780" y="15240"/>
                </a:moveTo>
                <a:lnTo>
                  <a:pt x="6631" y="17886"/>
                </a:lnTo>
                <a:lnTo>
                  <a:pt x="7892" y="13062"/>
                </a:lnTo>
                <a:lnTo>
                  <a:pt x="4149" y="9818"/>
                </a:lnTo>
                <a:lnTo>
                  <a:pt x="8908" y="9349"/>
                </a:lnTo>
                <a:lnTo>
                  <a:pt x="10780" y="4781"/>
                </a:lnTo>
                <a:lnTo>
                  <a:pt x="12651" y="9349"/>
                </a:lnTo>
                <a:lnTo>
                  <a:pt x="17451" y="9818"/>
                </a:lnTo>
                <a:lnTo>
                  <a:pt x="13912" y="13062"/>
                </a:lnTo>
                <a:lnTo>
                  <a:pt x="14929" y="17886"/>
                </a:lnTo>
                <a:lnTo>
                  <a:pt x="10780" y="15240"/>
                </a:lnTo>
                <a:close/>
              </a:path>
            </a:pathLst>
          </a:custGeom>
          <a:solidFill>
            <a:schemeClr val="tx1">
              <a:lumMod val="50000"/>
              <a:lumOff val="50000"/>
            </a:schemeClr>
          </a:solidFill>
          <a:ln>
            <a:noFill/>
          </a:ln>
          <a:effectLst/>
        </p:spPr>
        <p:txBody>
          <a:bodyPr lIns="22860" rIns="22860" anchor="ctr"/>
          <a:lstStyle/>
          <a:p>
            <a:endParaRPr lang="ar-IQ" sz="900"/>
          </a:p>
        </p:txBody>
      </p:sp>
      <p:sp>
        <p:nvSpPr>
          <p:cNvPr id="41" name="AutoShape 41">
            <a:extLst>
              <a:ext uri="{FF2B5EF4-FFF2-40B4-BE49-F238E27FC236}">
                <a16:creationId xmlns:a16="http://schemas.microsoft.com/office/drawing/2014/main" id="{1C1630E8-86BF-466D-BDE9-A1B7AF500965}"/>
              </a:ext>
            </a:extLst>
          </p:cNvPr>
          <p:cNvSpPr>
            <a:spLocks/>
          </p:cNvSpPr>
          <p:nvPr/>
        </p:nvSpPr>
        <p:spPr bwMode="auto">
          <a:xfrm>
            <a:off x="6349230" y="2268165"/>
            <a:ext cx="253624" cy="303942"/>
          </a:xfrm>
          <a:custGeom>
            <a:avLst/>
            <a:gdLst>
              <a:gd name="T0" fmla="*/ 178277 w 21600"/>
              <a:gd name="T1" fmla="*/ 213645 h 21600"/>
              <a:gd name="T2" fmla="*/ 178277 w 21600"/>
              <a:gd name="T3" fmla="*/ 213645 h 21600"/>
              <a:gd name="T4" fmla="*/ 178277 w 21600"/>
              <a:gd name="T5" fmla="*/ 213645 h 21600"/>
              <a:gd name="T6" fmla="*/ 178277 w 21600"/>
              <a:gd name="T7" fmla="*/ 2136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640" y="5251"/>
                </a:moveTo>
                <a:lnTo>
                  <a:pt x="9374" y="0"/>
                </a:lnTo>
                <a:lnTo>
                  <a:pt x="9374" y="3500"/>
                </a:lnTo>
                <a:cubicBezTo>
                  <a:pt x="4177" y="4141"/>
                  <a:pt x="0" y="7983"/>
                  <a:pt x="0" y="12678"/>
                </a:cubicBezTo>
                <a:cubicBezTo>
                  <a:pt x="0" y="17374"/>
                  <a:pt x="4177" y="20960"/>
                  <a:pt x="9374" y="21600"/>
                </a:cubicBezTo>
                <a:lnTo>
                  <a:pt x="9374" y="19209"/>
                </a:lnTo>
                <a:cubicBezTo>
                  <a:pt x="5502" y="18783"/>
                  <a:pt x="2598" y="16051"/>
                  <a:pt x="2598" y="12678"/>
                </a:cubicBezTo>
                <a:cubicBezTo>
                  <a:pt x="2598" y="9263"/>
                  <a:pt x="5502" y="6318"/>
                  <a:pt x="9374" y="5891"/>
                </a:cubicBezTo>
                <a:lnTo>
                  <a:pt x="9374" y="10245"/>
                </a:lnTo>
                <a:lnTo>
                  <a:pt x="15640" y="5251"/>
                </a:lnTo>
                <a:close/>
                <a:moveTo>
                  <a:pt x="21600" y="11355"/>
                </a:moveTo>
                <a:cubicBezTo>
                  <a:pt x="21345" y="9818"/>
                  <a:pt x="20581" y="8281"/>
                  <a:pt x="19257" y="7001"/>
                </a:cubicBezTo>
                <a:lnTo>
                  <a:pt x="17474" y="8538"/>
                </a:lnTo>
                <a:cubicBezTo>
                  <a:pt x="18238" y="9391"/>
                  <a:pt x="18747" y="10501"/>
                  <a:pt x="18747" y="11355"/>
                </a:cubicBezTo>
                <a:lnTo>
                  <a:pt x="21600" y="11355"/>
                </a:lnTo>
                <a:close/>
                <a:moveTo>
                  <a:pt x="12226" y="19209"/>
                </a:moveTo>
                <a:lnTo>
                  <a:pt x="12226" y="21600"/>
                </a:lnTo>
                <a:cubicBezTo>
                  <a:pt x="14060" y="21387"/>
                  <a:pt x="15894" y="20746"/>
                  <a:pt x="17474" y="19850"/>
                </a:cubicBezTo>
                <a:lnTo>
                  <a:pt x="15640" y="18100"/>
                </a:lnTo>
                <a:cubicBezTo>
                  <a:pt x="14315" y="18783"/>
                  <a:pt x="13296" y="19209"/>
                  <a:pt x="12226" y="19209"/>
                </a:cubicBezTo>
                <a:close/>
                <a:moveTo>
                  <a:pt x="17474" y="16606"/>
                </a:moveTo>
                <a:lnTo>
                  <a:pt x="19257" y="18100"/>
                </a:lnTo>
                <a:cubicBezTo>
                  <a:pt x="20581" y="16819"/>
                  <a:pt x="21345" y="15282"/>
                  <a:pt x="21600" y="13745"/>
                </a:cubicBezTo>
                <a:lnTo>
                  <a:pt x="18747" y="13745"/>
                </a:lnTo>
                <a:cubicBezTo>
                  <a:pt x="18747" y="14855"/>
                  <a:pt x="18238" y="15709"/>
                  <a:pt x="17474" y="16606"/>
                </a:cubicBezTo>
                <a:close/>
              </a:path>
            </a:pathLst>
          </a:custGeom>
          <a:solidFill>
            <a:schemeClr val="tx1">
              <a:lumMod val="50000"/>
              <a:lumOff val="50000"/>
            </a:schemeClr>
          </a:solidFill>
          <a:ln>
            <a:noFill/>
          </a:ln>
          <a:effectLst/>
        </p:spPr>
        <p:txBody>
          <a:bodyPr lIns="22860" rIns="22860" anchor="ctr"/>
          <a:lstStyle/>
          <a:p>
            <a:endParaRPr lang="ar-IQ" sz="900"/>
          </a:p>
        </p:txBody>
      </p:sp>
      <p:sp>
        <p:nvSpPr>
          <p:cNvPr id="42" name="AutoShape 42">
            <a:extLst>
              <a:ext uri="{FF2B5EF4-FFF2-40B4-BE49-F238E27FC236}">
                <a16:creationId xmlns:a16="http://schemas.microsoft.com/office/drawing/2014/main" id="{483D7E76-91DF-4B5E-9BCE-7D28CA5EAE65}"/>
              </a:ext>
            </a:extLst>
          </p:cNvPr>
          <p:cNvSpPr>
            <a:spLocks/>
          </p:cNvSpPr>
          <p:nvPr/>
        </p:nvSpPr>
        <p:spPr bwMode="auto">
          <a:xfrm>
            <a:off x="6811947" y="3852319"/>
            <a:ext cx="465970" cy="465962"/>
          </a:xfrm>
          <a:custGeom>
            <a:avLst/>
            <a:gdLst>
              <a:gd name="T0" fmla="*/ 198752 w 21600"/>
              <a:gd name="T1" fmla="*/ 198751 h 21600"/>
              <a:gd name="T2" fmla="*/ 198752 w 21600"/>
              <a:gd name="T3" fmla="*/ 198751 h 21600"/>
              <a:gd name="T4" fmla="*/ 198752 w 21600"/>
              <a:gd name="T5" fmla="*/ 198751 h 21600"/>
              <a:gd name="T6" fmla="*/ 198752 w 21600"/>
              <a:gd name="T7" fmla="*/ 1987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258" y="13603"/>
                </a:moveTo>
                <a:lnTo>
                  <a:pt x="14339" y="13603"/>
                </a:lnTo>
                <a:lnTo>
                  <a:pt x="14109" y="13144"/>
                </a:lnTo>
                <a:cubicBezTo>
                  <a:pt x="15258" y="11719"/>
                  <a:pt x="15993" y="10065"/>
                  <a:pt x="15993" y="7951"/>
                </a:cubicBezTo>
                <a:cubicBezTo>
                  <a:pt x="15993" y="3493"/>
                  <a:pt x="12454" y="0"/>
                  <a:pt x="7997" y="0"/>
                </a:cubicBezTo>
                <a:cubicBezTo>
                  <a:pt x="3539" y="0"/>
                  <a:pt x="0" y="3493"/>
                  <a:pt x="0" y="7951"/>
                </a:cubicBezTo>
                <a:cubicBezTo>
                  <a:pt x="0" y="12409"/>
                  <a:pt x="3539" y="15947"/>
                  <a:pt x="7997" y="15947"/>
                </a:cubicBezTo>
                <a:cubicBezTo>
                  <a:pt x="9881" y="15947"/>
                  <a:pt x="11765" y="15258"/>
                  <a:pt x="13144" y="14063"/>
                </a:cubicBezTo>
                <a:lnTo>
                  <a:pt x="13603" y="14293"/>
                </a:lnTo>
                <a:lnTo>
                  <a:pt x="13603" y="15488"/>
                </a:lnTo>
                <a:lnTo>
                  <a:pt x="19716" y="21600"/>
                </a:lnTo>
                <a:lnTo>
                  <a:pt x="21600" y="19716"/>
                </a:lnTo>
                <a:lnTo>
                  <a:pt x="15258" y="13603"/>
                </a:lnTo>
                <a:close/>
                <a:moveTo>
                  <a:pt x="7997" y="13603"/>
                </a:moveTo>
                <a:cubicBezTo>
                  <a:pt x="4917" y="13603"/>
                  <a:pt x="2574" y="11030"/>
                  <a:pt x="2574" y="7951"/>
                </a:cubicBezTo>
                <a:cubicBezTo>
                  <a:pt x="2574" y="4917"/>
                  <a:pt x="4917" y="2574"/>
                  <a:pt x="7997" y="2574"/>
                </a:cubicBezTo>
                <a:cubicBezTo>
                  <a:pt x="11030" y="2574"/>
                  <a:pt x="13603" y="4917"/>
                  <a:pt x="13603" y="7951"/>
                </a:cubicBezTo>
                <a:cubicBezTo>
                  <a:pt x="13603" y="11030"/>
                  <a:pt x="11030" y="13603"/>
                  <a:pt x="7997" y="13603"/>
                </a:cubicBezTo>
                <a:close/>
              </a:path>
            </a:pathLst>
          </a:custGeom>
          <a:solidFill>
            <a:schemeClr val="tx1">
              <a:lumMod val="50000"/>
              <a:lumOff val="50000"/>
            </a:schemeClr>
          </a:solidFill>
          <a:ln>
            <a:noFill/>
          </a:ln>
          <a:effectLst/>
        </p:spPr>
        <p:txBody>
          <a:bodyPr lIns="22860" rIns="22860" anchor="ctr"/>
          <a:lstStyle/>
          <a:p>
            <a:endParaRPr lang="ar-IQ" sz="900"/>
          </a:p>
        </p:txBody>
      </p:sp>
      <p:sp>
        <p:nvSpPr>
          <p:cNvPr id="43" name="AutoShape 45">
            <a:extLst>
              <a:ext uri="{FF2B5EF4-FFF2-40B4-BE49-F238E27FC236}">
                <a16:creationId xmlns:a16="http://schemas.microsoft.com/office/drawing/2014/main" id="{498FF94B-141D-4EDE-98D3-FD8DE33189E8}"/>
              </a:ext>
            </a:extLst>
          </p:cNvPr>
          <p:cNvSpPr>
            <a:spLocks/>
          </p:cNvSpPr>
          <p:nvPr/>
        </p:nvSpPr>
        <p:spPr bwMode="auto">
          <a:xfrm>
            <a:off x="6906807" y="5552534"/>
            <a:ext cx="251578" cy="263144"/>
          </a:xfrm>
          <a:custGeom>
            <a:avLst/>
            <a:gdLst>
              <a:gd name="T0" fmla="*/ 186364 w 21600"/>
              <a:gd name="T1" fmla="*/ 194932 h 21600"/>
              <a:gd name="T2" fmla="*/ 186364 w 21600"/>
              <a:gd name="T3" fmla="*/ 194932 h 21600"/>
              <a:gd name="T4" fmla="*/ 186364 w 21600"/>
              <a:gd name="T5" fmla="*/ 194932 h 21600"/>
              <a:gd name="T6" fmla="*/ 186364 w 21600"/>
              <a:gd name="T7" fmla="*/ 1949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609" y="0"/>
                  <a:pt x="0" y="4380"/>
                  <a:pt x="0" y="10263"/>
                </a:cubicBezTo>
                <a:lnTo>
                  <a:pt x="0" y="18122"/>
                </a:lnTo>
                <a:cubicBezTo>
                  <a:pt x="0" y="20054"/>
                  <a:pt x="1401" y="21600"/>
                  <a:pt x="3434" y="21600"/>
                </a:cubicBezTo>
                <a:lnTo>
                  <a:pt x="7140" y="21600"/>
                </a:lnTo>
                <a:lnTo>
                  <a:pt x="7140" y="12453"/>
                </a:lnTo>
                <a:lnTo>
                  <a:pt x="2305" y="12453"/>
                </a:lnTo>
                <a:lnTo>
                  <a:pt x="2305" y="10263"/>
                </a:lnTo>
                <a:cubicBezTo>
                  <a:pt x="2305" y="5668"/>
                  <a:pt x="6100" y="2190"/>
                  <a:pt x="10800" y="2190"/>
                </a:cubicBezTo>
                <a:cubicBezTo>
                  <a:pt x="15500" y="2190"/>
                  <a:pt x="19069" y="5668"/>
                  <a:pt x="19069" y="10263"/>
                </a:cubicBezTo>
                <a:lnTo>
                  <a:pt x="19069" y="12453"/>
                </a:lnTo>
                <a:lnTo>
                  <a:pt x="14234" y="12453"/>
                </a:lnTo>
                <a:lnTo>
                  <a:pt x="14234" y="21600"/>
                </a:lnTo>
                <a:lnTo>
                  <a:pt x="17940" y="21600"/>
                </a:lnTo>
                <a:cubicBezTo>
                  <a:pt x="19973" y="21600"/>
                  <a:pt x="21600" y="20054"/>
                  <a:pt x="21600" y="18122"/>
                </a:cubicBezTo>
                <a:lnTo>
                  <a:pt x="21600" y="10263"/>
                </a:lnTo>
                <a:cubicBezTo>
                  <a:pt x="21600" y="4380"/>
                  <a:pt x="16765" y="0"/>
                  <a:pt x="10800" y="0"/>
                </a:cubicBezTo>
              </a:path>
            </a:pathLst>
          </a:custGeom>
          <a:solidFill>
            <a:schemeClr val="tx1">
              <a:lumMod val="50000"/>
              <a:lumOff val="50000"/>
            </a:schemeClr>
          </a:solidFill>
          <a:ln>
            <a:noFill/>
          </a:ln>
          <a:effectLst/>
        </p:spPr>
        <p:txBody>
          <a:bodyPr lIns="22860" rIns="22860" anchor="ctr"/>
          <a:lstStyle/>
          <a:p>
            <a:endParaRPr lang="ar-IQ" sz="900"/>
          </a:p>
        </p:txBody>
      </p:sp>
      <p:sp>
        <p:nvSpPr>
          <p:cNvPr id="44" name="AutoShape 43">
            <a:extLst>
              <a:ext uri="{FF2B5EF4-FFF2-40B4-BE49-F238E27FC236}">
                <a16:creationId xmlns:a16="http://schemas.microsoft.com/office/drawing/2014/main" id="{3ED32DBF-0035-4A09-BD24-4D607767ACC6}"/>
              </a:ext>
            </a:extLst>
          </p:cNvPr>
          <p:cNvSpPr>
            <a:spLocks/>
          </p:cNvSpPr>
          <p:nvPr/>
        </p:nvSpPr>
        <p:spPr bwMode="auto">
          <a:xfrm>
            <a:off x="5563831" y="3269882"/>
            <a:ext cx="323104" cy="325940"/>
          </a:xfrm>
          <a:custGeom>
            <a:avLst/>
            <a:gdLst>
              <a:gd name="T0" fmla="*/ 208013 w 21600"/>
              <a:gd name="T1" fmla="*/ 209839 h 21600"/>
              <a:gd name="T2" fmla="*/ 208013 w 21600"/>
              <a:gd name="T3" fmla="*/ 209839 h 21600"/>
              <a:gd name="T4" fmla="*/ 208013 w 21600"/>
              <a:gd name="T5" fmla="*/ 209839 h 21600"/>
              <a:gd name="T6" fmla="*/ 208013 w 21600"/>
              <a:gd name="T7" fmla="*/ 2098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4286"/>
                </a:moveTo>
                <a:lnTo>
                  <a:pt x="16675" y="0"/>
                </a:lnTo>
                <a:lnTo>
                  <a:pt x="15206" y="1629"/>
                </a:lnTo>
                <a:lnTo>
                  <a:pt x="20174" y="5700"/>
                </a:lnTo>
                <a:lnTo>
                  <a:pt x="21600" y="4286"/>
                </a:lnTo>
                <a:close/>
                <a:moveTo>
                  <a:pt x="6394" y="1629"/>
                </a:moveTo>
                <a:lnTo>
                  <a:pt x="4925" y="214"/>
                </a:lnTo>
                <a:lnTo>
                  <a:pt x="0" y="4286"/>
                </a:lnTo>
                <a:lnTo>
                  <a:pt x="1469" y="5700"/>
                </a:lnTo>
                <a:lnTo>
                  <a:pt x="6394" y="1629"/>
                </a:lnTo>
                <a:close/>
                <a:moveTo>
                  <a:pt x="11318" y="6729"/>
                </a:moveTo>
                <a:lnTo>
                  <a:pt x="9677" y="6729"/>
                </a:lnTo>
                <a:lnTo>
                  <a:pt x="9677" y="13071"/>
                </a:lnTo>
                <a:lnTo>
                  <a:pt x="14818" y="16114"/>
                </a:lnTo>
                <a:lnTo>
                  <a:pt x="15638" y="14871"/>
                </a:lnTo>
                <a:lnTo>
                  <a:pt x="11318" y="12257"/>
                </a:lnTo>
                <a:lnTo>
                  <a:pt x="11318" y="6729"/>
                </a:lnTo>
                <a:close/>
                <a:moveTo>
                  <a:pt x="10714" y="2443"/>
                </a:moveTo>
                <a:cubicBezTo>
                  <a:pt x="5357" y="2443"/>
                  <a:pt x="1037" y="6729"/>
                  <a:pt x="1037" y="12043"/>
                </a:cubicBezTo>
                <a:cubicBezTo>
                  <a:pt x="1037" y="17357"/>
                  <a:pt x="5270" y="21600"/>
                  <a:pt x="10714" y="21600"/>
                </a:cubicBezTo>
                <a:cubicBezTo>
                  <a:pt x="16157" y="21600"/>
                  <a:pt x="20347" y="17357"/>
                  <a:pt x="20347" y="12043"/>
                </a:cubicBezTo>
                <a:cubicBezTo>
                  <a:pt x="20347" y="6729"/>
                  <a:pt x="16243" y="2443"/>
                  <a:pt x="10714" y="2443"/>
                </a:cubicBezTo>
                <a:close/>
                <a:moveTo>
                  <a:pt x="10714" y="19371"/>
                </a:moveTo>
                <a:cubicBezTo>
                  <a:pt x="6610" y="19371"/>
                  <a:pt x="3283" y="16200"/>
                  <a:pt x="3283" y="12043"/>
                </a:cubicBezTo>
                <a:cubicBezTo>
                  <a:pt x="3283" y="7843"/>
                  <a:pt x="6480" y="4500"/>
                  <a:pt x="10714" y="4500"/>
                </a:cubicBezTo>
                <a:cubicBezTo>
                  <a:pt x="14904" y="4500"/>
                  <a:pt x="18317" y="7843"/>
                  <a:pt x="18317" y="12043"/>
                </a:cubicBezTo>
                <a:cubicBezTo>
                  <a:pt x="18317" y="16200"/>
                  <a:pt x="15034" y="19371"/>
                  <a:pt x="10714" y="19371"/>
                </a:cubicBezTo>
                <a:close/>
              </a:path>
            </a:pathLst>
          </a:custGeom>
          <a:solidFill>
            <a:schemeClr val="tx1">
              <a:lumMod val="50000"/>
              <a:lumOff val="50000"/>
            </a:schemeClr>
          </a:solidFill>
          <a:ln>
            <a:noFill/>
          </a:ln>
          <a:effectLst/>
        </p:spPr>
        <p:txBody>
          <a:bodyPr lIns="22860" rIns="22860" anchor="ctr"/>
          <a:lstStyle/>
          <a:p>
            <a:endParaRPr lang="ar-IQ" sz="900"/>
          </a:p>
        </p:txBody>
      </p:sp>
      <p:sp>
        <p:nvSpPr>
          <p:cNvPr id="45" name="TextBox 44">
            <a:extLst>
              <a:ext uri="{FF2B5EF4-FFF2-40B4-BE49-F238E27FC236}">
                <a16:creationId xmlns:a16="http://schemas.microsoft.com/office/drawing/2014/main" id="{42B68865-BB9B-4BBA-829F-3BAE821741C1}"/>
              </a:ext>
            </a:extLst>
          </p:cNvPr>
          <p:cNvSpPr txBox="1"/>
          <p:nvPr/>
        </p:nvSpPr>
        <p:spPr>
          <a:xfrm>
            <a:off x="8350821" y="2160959"/>
            <a:ext cx="1590500" cy="338554"/>
          </a:xfrm>
          <a:prstGeom prst="rect">
            <a:avLst/>
          </a:prstGeom>
          <a:noFill/>
        </p:spPr>
        <p:txBody>
          <a:bodyPr wrap="none" rtlCol="0">
            <a:spAutoFit/>
          </a:bodyPr>
          <a:lstStyle/>
          <a:p>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46" name="TextBox 45">
            <a:extLst>
              <a:ext uri="{FF2B5EF4-FFF2-40B4-BE49-F238E27FC236}">
                <a16:creationId xmlns:a16="http://schemas.microsoft.com/office/drawing/2014/main" id="{4214010D-2C91-45B1-B057-F64027F16FAA}"/>
              </a:ext>
            </a:extLst>
          </p:cNvPr>
          <p:cNvSpPr txBox="1"/>
          <p:nvPr/>
        </p:nvSpPr>
        <p:spPr>
          <a:xfrm>
            <a:off x="8350821" y="2522407"/>
            <a:ext cx="2171342" cy="701731"/>
          </a:xfrm>
          <a:prstGeom prst="rect">
            <a:avLst/>
          </a:prstGeom>
          <a:noFill/>
        </p:spPr>
        <p:txBody>
          <a:bodyPr wrap="square" rtlCol="0">
            <a:spAutoFit/>
          </a:bodyPr>
          <a:lstStyle/>
          <a:p>
            <a:pP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Perspiciatis unde omnis iste natus voluptatem rem aperiam.</a:t>
            </a:r>
          </a:p>
        </p:txBody>
      </p:sp>
      <p:sp>
        <p:nvSpPr>
          <p:cNvPr id="47" name="TextBox 46">
            <a:extLst>
              <a:ext uri="{FF2B5EF4-FFF2-40B4-BE49-F238E27FC236}">
                <a16:creationId xmlns:a16="http://schemas.microsoft.com/office/drawing/2014/main" id="{9884423F-65BC-4283-97D5-B49409390DA9}"/>
              </a:ext>
            </a:extLst>
          </p:cNvPr>
          <p:cNvSpPr txBox="1"/>
          <p:nvPr/>
        </p:nvSpPr>
        <p:spPr>
          <a:xfrm>
            <a:off x="9172543" y="3803962"/>
            <a:ext cx="1590500" cy="338554"/>
          </a:xfrm>
          <a:prstGeom prst="rect">
            <a:avLst/>
          </a:prstGeom>
          <a:noFill/>
        </p:spPr>
        <p:txBody>
          <a:bodyPr wrap="none" rtlCol="0">
            <a:spAutoFit/>
          </a:bodyPr>
          <a:lstStyle/>
          <a:p>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48" name="TextBox 47">
            <a:extLst>
              <a:ext uri="{FF2B5EF4-FFF2-40B4-BE49-F238E27FC236}">
                <a16:creationId xmlns:a16="http://schemas.microsoft.com/office/drawing/2014/main" id="{3F5BDBCB-25D5-423F-A377-F987A41F8364}"/>
              </a:ext>
            </a:extLst>
          </p:cNvPr>
          <p:cNvSpPr txBox="1"/>
          <p:nvPr/>
        </p:nvSpPr>
        <p:spPr>
          <a:xfrm>
            <a:off x="9172543" y="4165410"/>
            <a:ext cx="2171342" cy="701731"/>
          </a:xfrm>
          <a:prstGeom prst="rect">
            <a:avLst/>
          </a:prstGeom>
          <a:noFill/>
        </p:spPr>
        <p:txBody>
          <a:bodyPr wrap="square" rtlCol="0">
            <a:spAutoFit/>
          </a:bodyPr>
          <a:lstStyle/>
          <a:p>
            <a:pP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Perspiciatis unde omnis iste natus voluptatem rem aperiam.</a:t>
            </a:r>
          </a:p>
        </p:txBody>
      </p:sp>
      <p:sp>
        <p:nvSpPr>
          <p:cNvPr id="49" name="TextBox 48">
            <a:extLst>
              <a:ext uri="{FF2B5EF4-FFF2-40B4-BE49-F238E27FC236}">
                <a16:creationId xmlns:a16="http://schemas.microsoft.com/office/drawing/2014/main" id="{B45F8504-41B4-4E0C-89D9-07C9AEE871C7}"/>
              </a:ext>
            </a:extLst>
          </p:cNvPr>
          <p:cNvSpPr txBox="1"/>
          <p:nvPr/>
        </p:nvSpPr>
        <p:spPr>
          <a:xfrm>
            <a:off x="8992550" y="5403414"/>
            <a:ext cx="1590500" cy="338554"/>
          </a:xfrm>
          <a:prstGeom prst="rect">
            <a:avLst/>
          </a:prstGeom>
          <a:noFill/>
        </p:spPr>
        <p:txBody>
          <a:bodyPr wrap="none" rtlCol="0">
            <a:spAutoFit/>
          </a:bodyPr>
          <a:lstStyle/>
          <a:p>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50" name="TextBox 49">
            <a:extLst>
              <a:ext uri="{FF2B5EF4-FFF2-40B4-BE49-F238E27FC236}">
                <a16:creationId xmlns:a16="http://schemas.microsoft.com/office/drawing/2014/main" id="{F2B8C8E0-D6A3-477B-A38D-6A9E0AE3745C}"/>
              </a:ext>
            </a:extLst>
          </p:cNvPr>
          <p:cNvSpPr txBox="1"/>
          <p:nvPr/>
        </p:nvSpPr>
        <p:spPr>
          <a:xfrm>
            <a:off x="8992550" y="5764862"/>
            <a:ext cx="2171342" cy="683713"/>
          </a:xfrm>
          <a:prstGeom prst="rect">
            <a:avLst/>
          </a:prstGeom>
          <a:noFill/>
        </p:spPr>
        <p:txBody>
          <a:bodyPr wrap="square" rtlCol="0">
            <a:spAutoFit/>
          </a:bodyPr>
          <a:lstStyle/>
          <a:p>
            <a:pP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Perspiciatis unde omnis iste natus voluptatem rem </a:t>
            </a:r>
            <a:r>
              <a:rPr lang="en-US" sz="12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aperiam</a:t>
            </a: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t>
            </a:r>
          </a:p>
        </p:txBody>
      </p:sp>
      <p:sp>
        <p:nvSpPr>
          <p:cNvPr id="51" name="TextBox 50">
            <a:extLst>
              <a:ext uri="{FF2B5EF4-FFF2-40B4-BE49-F238E27FC236}">
                <a16:creationId xmlns:a16="http://schemas.microsoft.com/office/drawing/2014/main" id="{CA0E5434-6354-4491-B5BF-8FF2BD1C46C8}"/>
              </a:ext>
            </a:extLst>
          </p:cNvPr>
          <p:cNvSpPr txBox="1"/>
          <p:nvPr/>
        </p:nvSpPr>
        <p:spPr>
          <a:xfrm>
            <a:off x="1441055" y="1838142"/>
            <a:ext cx="1590500" cy="338554"/>
          </a:xfrm>
          <a:prstGeom prst="rect">
            <a:avLst/>
          </a:prstGeom>
          <a:noFill/>
        </p:spPr>
        <p:txBody>
          <a:bodyPr wrap="none" rtlCol="0">
            <a:spAutoFit/>
          </a:bodyPr>
          <a:lstStyle/>
          <a:p>
            <a:pPr algn="r"/>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52" name="TextBox 51">
            <a:extLst>
              <a:ext uri="{FF2B5EF4-FFF2-40B4-BE49-F238E27FC236}">
                <a16:creationId xmlns:a16="http://schemas.microsoft.com/office/drawing/2014/main" id="{FD096512-0D55-4A60-A72D-CCAB4C9084FF}"/>
              </a:ext>
            </a:extLst>
          </p:cNvPr>
          <p:cNvSpPr txBox="1"/>
          <p:nvPr/>
        </p:nvSpPr>
        <p:spPr>
          <a:xfrm>
            <a:off x="860213" y="2199590"/>
            <a:ext cx="2171342" cy="701731"/>
          </a:xfrm>
          <a:prstGeom prst="rect">
            <a:avLst/>
          </a:prstGeom>
          <a:noFill/>
        </p:spPr>
        <p:txBody>
          <a:bodyPr wrap="square" rtlCol="0">
            <a:spAutoFit/>
          </a:bodyPr>
          <a:lstStyle/>
          <a:p>
            <a:pPr algn="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Perspiciatis unde omnis iste natus voluptatem rem aperiam.</a:t>
            </a:r>
          </a:p>
        </p:txBody>
      </p:sp>
      <p:sp>
        <p:nvSpPr>
          <p:cNvPr id="53" name="TextBox 52">
            <a:extLst>
              <a:ext uri="{FF2B5EF4-FFF2-40B4-BE49-F238E27FC236}">
                <a16:creationId xmlns:a16="http://schemas.microsoft.com/office/drawing/2014/main" id="{0CCE83D2-1390-4382-B104-4ACE38901D74}"/>
              </a:ext>
            </a:extLst>
          </p:cNvPr>
          <p:cNvSpPr txBox="1"/>
          <p:nvPr/>
        </p:nvSpPr>
        <p:spPr>
          <a:xfrm>
            <a:off x="1749797" y="3344194"/>
            <a:ext cx="1590500" cy="338554"/>
          </a:xfrm>
          <a:prstGeom prst="rect">
            <a:avLst/>
          </a:prstGeom>
          <a:noFill/>
        </p:spPr>
        <p:txBody>
          <a:bodyPr wrap="none" rtlCol="0">
            <a:spAutoFit/>
          </a:bodyPr>
          <a:lstStyle/>
          <a:p>
            <a:pPr algn="r"/>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54" name="TextBox 53">
            <a:extLst>
              <a:ext uri="{FF2B5EF4-FFF2-40B4-BE49-F238E27FC236}">
                <a16:creationId xmlns:a16="http://schemas.microsoft.com/office/drawing/2014/main" id="{FCD44345-ECCE-41C4-B13D-F6195A3FDFDD}"/>
              </a:ext>
            </a:extLst>
          </p:cNvPr>
          <p:cNvSpPr txBox="1"/>
          <p:nvPr/>
        </p:nvSpPr>
        <p:spPr>
          <a:xfrm>
            <a:off x="1168955" y="3705642"/>
            <a:ext cx="2171342" cy="701731"/>
          </a:xfrm>
          <a:prstGeom prst="rect">
            <a:avLst/>
          </a:prstGeom>
          <a:noFill/>
        </p:spPr>
        <p:txBody>
          <a:bodyPr wrap="square" rtlCol="0">
            <a:spAutoFit/>
          </a:bodyPr>
          <a:lstStyle/>
          <a:p>
            <a:pPr algn="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Perspiciatis unde omnis iste natus voluptatem rem aperiam.</a:t>
            </a:r>
          </a:p>
        </p:txBody>
      </p:sp>
      <p:sp>
        <p:nvSpPr>
          <p:cNvPr id="55" name="TextBox 54">
            <a:extLst>
              <a:ext uri="{FF2B5EF4-FFF2-40B4-BE49-F238E27FC236}">
                <a16:creationId xmlns:a16="http://schemas.microsoft.com/office/drawing/2014/main" id="{9DFF7B69-A292-45AA-8104-0CFEB44846D6}"/>
              </a:ext>
            </a:extLst>
          </p:cNvPr>
          <p:cNvSpPr txBox="1"/>
          <p:nvPr/>
        </p:nvSpPr>
        <p:spPr>
          <a:xfrm>
            <a:off x="2632163" y="4881922"/>
            <a:ext cx="1590500" cy="338554"/>
          </a:xfrm>
          <a:prstGeom prst="rect">
            <a:avLst/>
          </a:prstGeom>
          <a:noFill/>
          <a:ln>
            <a:noFill/>
          </a:ln>
        </p:spPr>
        <p:txBody>
          <a:bodyPr wrap="none" rtlCol="0">
            <a:spAutoFit/>
          </a:bodyPr>
          <a:lstStyle/>
          <a:p>
            <a:pPr algn="r"/>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56" name="TextBox 55">
            <a:extLst>
              <a:ext uri="{FF2B5EF4-FFF2-40B4-BE49-F238E27FC236}">
                <a16:creationId xmlns:a16="http://schemas.microsoft.com/office/drawing/2014/main" id="{292B8B9E-6886-403D-ADA3-A4FB1F44F9B6}"/>
              </a:ext>
            </a:extLst>
          </p:cNvPr>
          <p:cNvSpPr txBox="1"/>
          <p:nvPr/>
        </p:nvSpPr>
        <p:spPr>
          <a:xfrm>
            <a:off x="2051321" y="5243370"/>
            <a:ext cx="2171342" cy="701731"/>
          </a:xfrm>
          <a:prstGeom prst="rect">
            <a:avLst/>
          </a:prstGeom>
          <a:noFill/>
        </p:spPr>
        <p:txBody>
          <a:bodyPr wrap="square" rtlCol="0">
            <a:spAutoFit/>
          </a:bodyPr>
          <a:lstStyle/>
          <a:p>
            <a:pPr algn="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Perspiciatis unde omnis iste natus voluptatem rem aperiam.</a:t>
            </a:r>
          </a:p>
        </p:txBody>
      </p:sp>
    </p:spTree>
    <p:extLst>
      <p:ext uri="{BB962C8B-B14F-4D97-AF65-F5344CB8AC3E}">
        <p14:creationId xmlns:p14="http://schemas.microsoft.com/office/powerpoint/2010/main" val="25672370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07</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a:extLst>
              <a:ext uri="{FF2B5EF4-FFF2-40B4-BE49-F238E27FC236}">
                <a16:creationId xmlns:a16="http://schemas.microsoft.com/office/drawing/2014/main" id="{FD2EFF28-9CFA-4CC6-9B2A-957041B9350E}"/>
              </a:ext>
            </a:extLst>
          </p:cNvPr>
          <p:cNvSpPr/>
          <p:nvPr/>
        </p:nvSpPr>
        <p:spPr>
          <a:xfrm>
            <a:off x="7685313" y="4104443"/>
            <a:ext cx="3787511" cy="2129750"/>
          </a:xfrm>
          <a:prstGeom prst="rect">
            <a:avLst/>
          </a:prstGeom>
        </p:spPr>
        <p:txBody>
          <a:bodyPr wrap="square">
            <a:spAutoFit/>
          </a:bodyPr>
          <a:lstStyle/>
          <a:p>
            <a:pPr algn="r">
              <a:lnSpc>
                <a:spcPct val="120000"/>
              </a:lnSpc>
            </a:pPr>
            <a:r>
              <a:rPr lang="en-US" sz="2000" dirty="0">
                <a:latin typeface="Neris" panose="00000800000000000000" pitchFamily="50" charset="0"/>
                <a:cs typeface="Segoe UI Light" panose="020B0502040204020203" pitchFamily="34" charset="0"/>
              </a:rPr>
              <a:t>A wonderful serenity has taken possession of my entire soul</a:t>
            </a:r>
            <a:r>
              <a:rPr lang="en-US" dirty="0">
                <a:latin typeface="Segoe UI Light" panose="020B0502040204020203" pitchFamily="34" charset="0"/>
                <a:cs typeface="Segoe UI Light" panose="020B0502040204020203" pitchFamily="34" charset="0"/>
              </a:rPr>
              <a:t>, like these sweet mornings of spring which I enjoy with my whole heart. I am alone, and feel the charm of existence in this spot. </a:t>
            </a:r>
          </a:p>
        </p:txBody>
      </p:sp>
      <p:pic>
        <p:nvPicPr>
          <p:cNvPr id="14" name="Picture Placeholder 13">
            <a:extLst>
              <a:ext uri="{FF2B5EF4-FFF2-40B4-BE49-F238E27FC236}">
                <a16:creationId xmlns:a16="http://schemas.microsoft.com/office/drawing/2014/main" id="{64DA413F-5E82-41AB-8AF1-D987745CE89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283" b="5283"/>
          <a:stretch>
            <a:fillRect/>
          </a:stretch>
        </p:blipFill>
        <p:spPr/>
      </p:pic>
    </p:spTree>
    <p:extLst>
      <p:ext uri="{BB962C8B-B14F-4D97-AF65-F5344CB8AC3E}">
        <p14:creationId xmlns:p14="http://schemas.microsoft.com/office/powerpoint/2010/main" val="2658525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08</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sp>
        <p:nvSpPr>
          <p:cNvPr id="6" name="Title 2">
            <a:extLst>
              <a:ext uri="{FF2B5EF4-FFF2-40B4-BE49-F238E27FC236}">
                <a16:creationId xmlns:a16="http://schemas.microsoft.com/office/drawing/2014/main" id="{C00D8C5F-3939-487D-B7F7-EE8A96A74AE3}"/>
              </a:ext>
            </a:extLst>
          </p:cNvPr>
          <p:cNvSpPr txBox="1">
            <a:spLocks/>
          </p:cNvSpPr>
          <p:nvPr/>
        </p:nvSpPr>
        <p:spPr>
          <a:xfrm>
            <a:off x="3425068" y="636033"/>
            <a:ext cx="5347458"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9A61A"/>
                </a:solidFill>
                <a:latin typeface="Lato" panose="020F0502020204030203" pitchFamily="34" charset="0"/>
                <a:ea typeface="Lato" panose="020F0502020204030203" pitchFamily="34" charset="0"/>
                <a:cs typeface="Lato" panose="020F0502020204030203" pitchFamily="34" charset="0"/>
              </a:rPr>
              <a:t>ARROW INFOGRAPHIC</a:t>
            </a:r>
          </a:p>
        </p:txBody>
      </p:sp>
      <p:grpSp>
        <p:nvGrpSpPr>
          <p:cNvPr id="2" name="Group 1">
            <a:extLst>
              <a:ext uri="{FF2B5EF4-FFF2-40B4-BE49-F238E27FC236}">
                <a16:creationId xmlns:a16="http://schemas.microsoft.com/office/drawing/2014/main" id="{27D5AEF1-BB7C-4D8A-8E19-B342D851B92B}"/>
              </a:ext>
            </a:extLst>
          </p:cNvPr>
          <p:cNvGrpSpPr/>
          <p:nvPr/>
        </p:nvGrpSpPr>
        <p:grpSpPr>
          <a:xfrm>
            <a:off x="1145231" y="1687734"/>
            <a:ext cx="9901538" cy="4571430"/>
            <a:chOff x="1145231" y="1878234"/>
            <a:chExt cx="9901538" cy="4571430"/>
          </a:xfrm>
        </p:grpSpPr>
        <p:sp>
          <p:nvSpPr>
            <p:cNvPr id="23" name="Rounded Rectangle 5">
              <a:extLst>
                <a:ext uri="{FF2B5EF4-FFF2-40B4-BE49-F238E27FC236}">
                  <a16:creationId xmlns:a16="http://schemas.microsoft.com/office/drawing/2014/main" id="{FACCBA33-45E5-4CF4-B0EE-C6509E4CE13F}"/>
                </a:ext>
              </a:extLst>
            </p:cNvPr>
            <p:cNvSpPr/>
            <p:nvPr/>
          </p:nvSpPr>
          <p:spPr>
            <a:xfrm rot="2700000">
              <a:off x="4552612" y="2349367"/>
              <a:ext cx="1480842" cy="538576"/>
            </a:xfrm>
            <a:prstGeom prst="roundRect">
              <a:avLst>
                <a:gd name="adj" fmla="val 50000"/>
              </a:avLst>
            </a:prstGeom>
            <a:solidFill>
              <a:srgbClr val="F9A61A"/>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24" name="Rounded Rectangle 6">
              <a:extLst>
                <a:ext uri="{FF2B5EF4-FFF2-40B4-BE49-F238E27FC236}">
                  <a16:creationId xmlns:a16="http://schemas.microsoft.com/office/drawing/2014/main" id="{4BB52433-E1F6-4E51-A9B5-954CA6043E55}"/>
                </a:ext>
              </a:extLst>
            </p:cNvPr>
            <p:cNvSpPr/>
            <p:nvPr/>
          </p:nvSpPr>
          <p:spPr>
            <a:xfrm rot="8100000">
              <a:off x="4553679" y="3015207"/>
              <a:ext cx="1479593" cy="538576"/>
            </a:xfrm>
            <a:prstGeom prst="roundRect">
              <a:avLst>
                <a:gd name="adj" fmla="val 50000"/>
              </a:avLst>
            </a:prstGeom>
            <a:solidFill>
              <a:srgbClr val="F9A61A"/>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dirty="0">
                <a:solidFill>
                  <a:srgbClr val="FFFFFF"/>
                </a:solidFill>
                <a:latin typeface="+mj-lt"/>
              </a:endParaRPr>
            </a:p>
          </p:txBody>
        </p:sp>
        <p:sp>
          <p:nvSpPr>
            <p:cNvPr id="25" name="Rounded Rectangle 7">
              <a:extLst>
                <a:ext uri="{FF2B5EF4-FFF2-40B4-BE49-F238E27FC236}">
                  <a16:creationId xmlns:a16="http://schemas.microsoft.com/office/drawing/2014/main" id="{68D69189-A6FF-4DD9-9F53-3F4B4424B499}"/>
                </a:ext>
              </a:extLst>
            </p:cNvPr>
            <p:cNvSpPr/>
            <p:nvPr/>
          </p:nvSpPr>
          <p:spPr>
            <a:xfrm>
              <a:off x="3664614" y="2682508"/>
              <a:ext cx="2241396" cy="538576"/>
            </a:xfrm>
            <a:prstGeom prst="roundRect">
              <a:avLst>
                <a:gd name="adj" fmla="val 50000"/>
              </a:avLst>
            </a:prstGeom>
            <a:solidFill>
              <a:srgbClr val="F9A61A"/>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26" name="Oval 25">
              <a:extLst>
                <a:ext uri="{FF2B5EF4-FFF2-40B4-BE49-F238E27FC236}">
                  <a16:creationId xmlns:a16="http://schemas.microsoft.com/office/drawing/2014/main" id="{F1CBED90-BC0B-4EE9-8632-0B39DACB4979}"/>
                </a:ext>
              </a:extLst>
            </p:cNvPr>
            <p:cNvSpPr/>
            <p:nvPr/>
          </p:nvSpPr>
          <p:spPr>
            <a:xfrm>
              <a:off x="5381711" y="2690213"/>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01</a:t>
              </a:r>
            </a:p>
          </p:txBody>
        </p:sp>
        <p:sp>
          <p:nvSpPr>
            <p:cNvPr id="28" name="Rounded Rectangle 10">
              <a:extLst>
                <a:ext uri="{FF2B5EF4-FFF2-40B4-BE49-F238E27FC236}">
                  <a16:creationId xmlns:a16="http://schemas.microsoft.com/office/drawing/2014/main" id="{3C822C44-7E76-4A8A-86C3-97B72AA34D7A}"/>
                </a:ext>
              </a:extLst>
            </p:cNvPr>
            <p:cNvSpPr/>
            <p:nvPr/>
          </p:nvSpPr>
          <p:spPr>
            <a:xfrm rot="18900000" flipH="1">
              <a:off x="5614768" y="2973846"/>
              <a:ext cx="1480842" cy="538576"/>
            </a:xfrm>
            <a:prstGeom prst="roundRect">
              <a:avLst>
                <a:gd name="adj" fmla="val 50000"/>
              </a:avLst>
            </a:prstGeom>
            <a:solidFill>
              <a:srgbClr val="333134"/>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29" name="Rounded Rectangle 11">
              <a:extLst>
                <a:ext uri="{FF2B5EF4-FFF2-40B4-BE49-F238E27FC236}">
                  <a16:creationId xmlns:a16="http://schemas.microsoft.com/office/drawing/2014/main" id="{B690A426-74DD-4563-A93D-1030C6A18EA9}"/>
                </a:ext>
              </a:extLst>
            </p:cNvPr>
            <p:cNvSpPr/>
            <p:nvPr/>
          </p:nvSpPr>
          <p:spPr>
            <a:xfrm rot="13500000" flipH="1">
              <a:off x="5614951" y="3639686"/>
              <a:ext cx="1479593" cy="538576"/>
            </a:xfrm>
            <a:prstGeom prst="roundRect">
              <a:avLst>
                <a:gd name="adj" fmla="val 50000"/>
              </a:avLst>
            </a:prstGeom>
            <a:solidFill>
              <a:srgbClr val="333134"/>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dirty="0">
                <a:solidFill>
                  <a:srgbClr val="FFFFFF"/>
                </a:solidFill>
                <a:latin typeface="+mj-lt"/>
              </a:endParaRPr>
            </a:p>
          </p:txBody>
        </p:sp>
        <p:sp>
          <p:nvSpPr>
            <p:cNvPr id="30" name="Rounded Rectangle 12">
              <a:extLst>
                <a:ext uri="{FF2B5EF4-FFF2-40B4-BE49-F238E27FC236}">
                  <a16:creationId xmlns:a16="http://schemas.microsoft.com/office/drawing/2014/main" id="{8ECF7EDF-885A-46CF-A501-B64A56675B5B}"/>
                </a:ext>
              </a:extLst>
            </p:cNvPr>
            <p:cNvSpPr/>
            <p:nvPr/>
          </p:nvSpPr>
          <p:spPr>
            <a:xfrm flipH="1">
              <a:off x="5742213" y="3306987"/>
              <a:ext cx="2241396" cy="538576"/>
            </a:xfrm>
            <a:prstGeom prst="roundRect">
              <a:avLst>
                <a:gd name="adj" fmla="val 50000"/>
              </a:avLst>
            </a:prstGeom>
            <a:solidFill>
              <a:srgbClr val="333134"/>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31" name="Oval 30">
              <a:extLst>
                <a:ext uri="{FF2B5EF4-FFF2-40B4-BE49-F238E27FC236}">
                  <a16:creationId xmlns:a16="http://schemas.microsoft.com/office/drawing/2014/main" id="{7C6455FE-E269-4023-83AB-EFE910CE0D4F}"/>
                </a:ext>
              </a:extLst>
            </p:cNvPr>
            <p:cNvSpPr/>
            <p:nvPr/>
          </p:nvSpPr>
          <p:spPr>
            <a:xfrm flipH="1">
              <a:off x="5747498" y="3314691"/>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02</a:t>
              </a:r>
            </a:p>
          </p:txBody>
        </p:sp>
        <p:sp>
          <p:nvSpPr>
            <p:cNvPr id="33" name="Rounded Rectangle 15">
              <a:extLst>
                <a:ext uri="{FF2B5EF4-FFF2-40B4-BE49-F238E27FC236}">
                  <a16:creationId xmlns:a16="http://schemas.microsoft.com/office/drawing/2014/main" id="{836945DC-5113-4F8B-B430-5E2F7196C070}"/>
                </a:ext>
              </a:extLst>
            </p:cNvPr>
            <p:cNvSpPr/>
            <p:nvPr/>
          </p:nvSpPr>
          <p:spPr>
            <a:xfrm rot="2700000">
              <a:off x="5097275" y="4150261"/>
              <a:ext cx="1480842" cy="538576"/>
            </a:xfrm>
            <a:prstGeom prst="roundRect">
              <a:avLst>
                <a:gd name="adj" fmla="val 50000"/>
              </a:avLst>
            </a:prstGeom>
            <a:solidFill>
              <a:srgbClr val="333134"/>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34" name="Rounded Rectangle 16">
              <a:extLst>
                <a:ext uri="{FF2B5EF4-FFF2-40B4-BE49-F238E27FC236}">
                  <a16:creationId xmlns:a16="http://schemas.microsoft.com/office/drawing/2014/main" id="{02AD241E-9DA3-4FF7-BF83-AD9FE2A31E04}"/>
                </a:ext>
              </a:extLst>
            </p:cNvPr>
            <p:cNvSpPr/>
            <p:nvPr/>
          </p:nvSpPr>
          <p:spPr>
            <a:xfrm rot="8100000">
              <a:off x="5098342" y="4816101"/>
              <a:ext cx="1479593" cy="538576"/>
            </a:xfrm>
            <a:prstGeom prst="roundRect">
              <a:avLst>
                <a:gd name="adj" fmla="val 50000"/>
              </a:avLst>
            </a:prstGeom>
            <a:solidFill>
              <a:srgbClr val="333134"/>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dirty="0">
                <a:solidFill>
                  <a:srgbClr val="FFFFFF"/>
                </a:solidFill>
                <a:latin typeface="+mj-lt"/>
              </a:endParaRPr>
            </a:p>
          </p:txBody>
        </p:sp>
        <p:sp>
          <p:nvSpPr>
            <p:cNvPr id="35" name="Rounded Rectangle 17">
              <a:extLst>
                <a:ext uri="{FF2B5EF4-FFF2-40B4-BE49-F238E27FC236}">
                  <a16:creationId xmlns:a16="http://schemas.microsoft.com/office/drawing/2014/main" id="{94ED695B-B8B2-4FB6-9F31-704C30670441}"/>
                </a:ext>
              </a:extLst>
            </p:cNvPr>
            <p:cNvSpPr/>
            <p:nvPr/>
          </p:nvSpPr>
          <p:spPr>
            <a:xfrm>
              <a:off x="4209277" y="4483402"/>
              <a:ext cx="2241396" cy="538576"/>
            </a:xfrm>
            <a:prstGeom prst="roundRect">
              <a:avLst>
                <a:gd name="adj" fmla="val 50000"/>
              </a:avLst>
            </a:prstGeom>
            <a:solidFill>
              <a:srgbClr val="333134"/>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36" name="Oval 35">
              <a:extLst>
                <a:ext uri="{FF2B5EF4-FFF2-40B4-BE49-F238E27FC236}">
                  <a16:creationId xmlns:a16="http://schemas.microsoft.com/office/drawing/2014/main" id="{5E1BBE4D-C55B-48E4-8F65-B5D4A67B6671}"/>
                </a:ext>
              </a:extLst>
            </p:cNvPr>
            <p:cNvSpPr/>
            <p:nvPr/>
          </p:nvSpPr>
          <p:spPr>
            <a:xfrm>
              <a:off x="5926374" y="4491107"/>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03</a:t>
              </a:r>
            </a:p>
          </p:txBody>
        </p:sp>
        <p:sp>
          <p:nvSpPr>
            <p:cNvPr id="38" name="Rounded Rectangle 20">
              <a:extLst>
                <a:ext uri="{FF2B5EF4-FFF2-40B4-BE49-F238E27FC236}">
                  <a16:creationId xmlns:a16="http://schemas.microsoft.com/office/drawing/2014/main" id="{743F60D7-2E71-4142-8F64-86D978852A66}"/>
                </a:ext>
              </a:extLst>
            </p:cNvPr>
            <p:cNvSpPr/>
            <p:nvPr/>
          </p:nvSpPr>
          <p:spPr>
            <a:xfrm rot="18900000" flipH="1">
              <a:off x="6159431" y="4774739"/>
              <a:ext cx="1480842" cy="538576"/>
            </a:xfrm>
            <a:prstGeom prst="roundRect">
              <a:avLst>
                <a:gd name="adj" fmla="val 50000"/>
              </a:avLst>
            </a:prstGeom>
            <a:solidFill>
              <a:srgbClr val="F9A61A"/>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39" name="Rounded Rectangle 21">
              <a:extLst>
                <a:ext uri="{FF2B5EF4-FFF2-40B4-BE49-F238E27FC236}">
                  <a16:creationId xmlns:a16="http://schemas.microsoft.com/office/drawing/2014/main" id="{AAB1F3E7-C6C9-4255-ABB6-D3F54B572959}"/>
                </a:ext>
              </a:extLst>
            </p:cNvPr>
            <p:cNvSpPr/>
            <p:nvPr/>
          </p:nvSpPr>
          <p:spPr>
            <a:xfrm rot="13500000" flipH="1">
              <a:off x="6159613" y="5440580"/>
              <a:ext cx="1479593" cy="538576"/>
            </a:xfrm>
            <a:prstGeom prst="roundRect">
              <a:avLst>
                <a:gd name="adj" fmla="val 50000"/>
              </a:avLst>
            </a:prstGeom>
            <a:solidFill>
              <a:srgbClr val="F9A61A"/>
            </a:solidFill>
            <a:ln w="12700">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endParaRPr lang="en-US" dirty="0">
                <a:solidFill>
                  <a:srgbClr val="FFFFFF"/>
                </a:solidFill>
                <a:latin typeface="+mj-lt"/>
              </a:endParaRPr>
            </a:p>
          </p:txBody>
        </p:sp>
        <p:sp>
          <p:nvSpPr>
            <p:cNvPr id="40" name="Rounded Rectangle 22">
              <a:extLst>
                <a:ext uri="{FF2B5EF4-FFF2-40B4-BE49-F238E27FC236}">
                  <a16:creationId xmlns:a16="http://schemas.microsoft.com/office/drawing/2014/main" id="{D3B3E67B-7CA2-409A-909D-B4CD5F12DC47}"/>
                </a:ext>
              </a:extLst>
            </p:cNvPr>
            <p:cNvSpPr/>
            <p:nvPr/>
          </p:nvSpPr>
          <p:spPr>
            <a:xfrm flipH="1">
              <a:off x="6286875" y="5107880"/>
              <a:ext cx="2241396" cy="538576"/>
            </a:xfrm>
            <a:prstGeom prst="roundRect">
              <a:avLst>
                <a:gd name="adj" fmla="val 50000"/>
              </a:avLst>
            </a:prstGeom>
            <a:solidFill>
              <a:srgbClr val="F9A61A"/>
            </a:solidFill>
            <a:ln w="12700">
              <a:noFill/>
            </a:ln>
            <a:effectLst/>
          </p:spPr>
          <p:style>
            <a:lnRef idx="1">
              <a:schemeClr val="accent1"/>
            </a:lnRef>
            <a:fillRef idx="3">
              <a:schemeClr val="accent1"/>
            </a:fillRef>
            <a:effectRef idx="2">
              <a:schemeClr val="accent1"/>
            </a:effectRef>
            <a:fontRef idx="minor">
              <a:schemeClr val="lt1"/>
            </a:fontRef>
          </p:style>
          <p:txBody>
            <a:bodyPr lIns="182880" tIns="0" rIns="0" bIns="0" rtlCol="0" anchor="ctr"/>
            <a:lstStyle/>
            <a:p>
              <a:endParaRPr lang="en-US" dirty="0">
                <a:solidFill>
                  <a:srgbClr val="FFFFFF"/>
                </a:solidFill>
                <a:latin typeface="+mj-lt"/>
              </a:endParaRPr>
            </a:p>
          </p:txBody>
        </p:sp>
        <p:sp>
          <p:nvSpPr>
            <p:cNvPr id="41" name="Oval 40">
              <a:extLst>
                <a:ext uri="{FF2B5EF4-FFF2-40B4-BE49-F238E27FC236}">
                  <a16:creationId xmlns:a16="http://schemas.microsoft.com/office/drawing/2014/main" id="{012AFFD8-5C7F-4DC6-A7CD-6677277577F7}"/>
                </a:ext>
              </a:extLst>
            </p:cNvPr>
            <p:cNvSpPr/>
            <p:nvPr/>
          </p:nvSpPr>
          <p:spPr>
            <a:xfrm flipH="1">
              <a:off x="6292161" y="5115585"/>
              <a:ext cx="519013" cy="523166"/>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a:solidFill>
                    <a:schemeClr val="tx1"/>
                  </a:solidFill>
                  <a:latin typeface="Lato" panose="020F0502020204030203" pitchFamily="34" charset="0"/>
                  <a:ea typeface="Lato" panose="020F0502020204030203" pitchFamily="34" charset="0"/>
                  <a:cs typeface="Lato" panose="020F0502020204030203" pitchFamily="34" charset="0"/>
                </a:rPr>
                <a:t>04</a:t>
              </a:r>
            </a:p>
          </p:txBody>
        </p:sp>
        <p:sp>
          <p:nvSpPr>
            <p:cNvPr id="42" name="TextBox 41">
              <a:extLst>
                <a:ext uri="{FF2B5EF4-FFF2-40B4-BE49-F238E27FC236}">
                  <a16:creationId xmlns:a16="http://schemas.microsoft.com/office/drawing/2014/main" id="{7843BA07-B7C8-4028-A940-9C6550F81211}"/>
                </a:ext>
              </a:extLst>
            </p:cNvPr>
            <p:cNvSpPr txBox="1"/>
            <p:nvPr/>
          </p:nvSpPr>
          <p:spPr>
            <a:xfrm>
              <a:off x="8360371" y="3146251"/>
              <a:ext cx="1590500" cy="338554"/>
            </a:xfrm>
            <a:prstGeom prst="rect">
              <a:avLst/>
            </a:prstGeom>
            <a:noFill/>
          </p:spPr>
          <p:txBody>
            <a:bodyPr wrap="none" rtlCol="0">
              <a:spAutoFit/>
            </a:bodyPr>
            <a:lstStyle/>
            <a:p>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43" name="TextBox 42">
              <a:extLst>
                <a:ext uri="{FF2B5EF4-FFF2-40B4-BE49-F238E27FC236}">
                  <a16:creationId xmlns:a16="http://schemas.microsoft.com/office/drawing/2014/main" id="{1E5584F6-3674-4141-8741-064E7019D32D}"/>
                </a:ext>
              </a:extLst>
            </p:cNvPr>
            <p:cNvSpPr txBox="1"/>
            <p:nvPr/>
          </p:nvSpPr>
          <p:spPr>
            <a:xfrm>
              <a:off x="8360371" y="3507699"/>
              <a:ext cx="2141736" cy="701731"/>
            </a:xfrm>
            <a:prstGeom prst="rect">
              <a:avLst/>
            </a:prstGeom>
            <a:noFill/>
          </p:spPr>
          <p:txBody>
            <a:bodyPr wrap="square" rtlCol="0">
              <a:spAutoFit/>
            </a:bodyPr>
            <a:lstStyle/>
            <a:p>
              <a:pP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Sed perspiciatis unde omnis iste natus error voluptatem rem.</a:t>
              </a:r>
            </a:p>
          </p:txBody>
        </p:sp>
        <p:sp>
          <p:nvSpPr>
            <p:cNvPr id="44" name="TextBox 43">
              <a:extLst>
                <a:ext uri="{FF2B5EF4-FFF2-40B4-BE49-F238E27FC236}">
                  <a16:creationId xmlns:a16="http://schemas.microsoft.com/office/drawing/2014/main" id="{CD3CE11F-A9FA-41CD-888D-2958D6A9482D}"/>
                </a:ext>
              </a:extLst>
            </p:cNvPr>
            <p:cNvSpPr txBox="1"/>
            <p:nvPr/>
          </p:nvSpPr>
          <p:spPr>
            <a:xfrm>
              <a:off x="8905033" y="4947145"/>
              <a:ext cx="1590500" cy="338554"/>
            </a:xfrm>
            <a:prstGeom prst="rect">
              <a:avLst/>
            </a:prstGeom>
            <a:noFill/>
          </p:spPr>
          <p:txBody>
            <a:bodyPr wrap="none" rtlCol="0">
              <a:spAutoFit/>
            </a:bodyPr>
            <a:lstStyle/>
            <a:p>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45" name="TextBox 44">
              <a:extLst>
                <a:ext uri="{FF2B5EF4-FFF2-40B4-BE49-F238E27FC236}">
                  <a16:creationId xmlns:a16="http://schemas.microsoft.com/office/drawing/2014/main" id="{53E8341C-B23E-465A-B080-A8877E92D09A}"/>
                </a:ext>
              </a:extLst>
            </p:cNvPr>
            <p:cNvSpPr txBox="1"/>
            <p:nvPr/>
          </p:nvSpPr>
          <p:spPr>
            <a:xfrm>
              <a:off x="8905033" y="5308593"/>
              <a:ext cx="2141736" cy="701731"/>
            </a:xfrm>
            <a:prstGeom prst="rect">
              <a:avLst/>
            </a:prstGeom>
            <a:noFill/>
          </p:spPr>
          <p:txBody>
            <a:bodyPr wrap="square" rtlCol="0">
              <a:spAutoFit/>
            </a:bodyPr>
            <a:lstStyle/>
            <a:p>
              <a:pP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Sed perspiciatis unde omnis iste natus error voluptatem rem.</a:t>
              </a:r>
            </a:p>
          </p:txBody>
        </p:sp>
        <p:sp>
          <p:nvSpPr>
            <p:cNvPr id="46" name="TextBox 45">
              <a:extLst>
                <a:ext uri="{FF2B5EF4-FFF2-40B4-BE49-F238E27FC236}">
                  <a16:creationId xmlns:a16="http://schemas.microsoft.com/office/drawing/2014/main" id="{64893BEB-7D9A-44A0-BD11-C564980509BB}"/>
                </a:ext>
              </a:extLst>
            </p:cNvPr>
            <p:cNvSpPr txBox="1"/>
            <p:nvPr/>
          </p:nvSpPr>
          <p:spPr>
            <a:xfrm>
              <a:off x="1696467" y="2521773"/>
              <a:ext cx="1590500" cy="338554"/>
            </a:xfrm>
            <a:prstGeom prst="rect">
              <a:avLst/>
            </a:prstGeom>
            <a:noFill/>
          </p:spPr>
          <p:txBody>
            <a:bodyPr wrap="none" rtlCol="0">
              <a:spAutoFit/>
            </a:bodyPr>
            <a:lstStyle/>
            <a:p>
              <a:pPr algn="r"/>
              <a:r>
                <a:rPr lang="en-US" sz="1600" b="1" dirty="0">
                  <a:solidFill>
                    <a:srgbClr val="F9A61A"/>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47" name="TextBox 46">
              <a:extLst>
                <a:ext uri="{FF2B5EF4-FFF2-40B4-BE49-F238E27FC236}">
                  <a16:creationId xmlns:a16="http://schemas.microsoft.com/office/drawing/2014/main" id="{DEEF3C98-2331-459D-BAE9-36576162EAF4}"/>
                </a:ext>
              </a:extLst>
            </p:cNvPr>
            <p:cNvSpPr txBox="1"/>
            <p:nvPr/>
          </p:nvSpPr>
          <p:spPr>
            <a:xfrm>
              <a:off x="1145231" y="2883221"/>
              <a:ext cx="2141736" cy="701731"/>
            </a:xfrm>
            <a:prstGeom prst="rect">
              <a:avLst/>
            </a:prstGeom>
            <a:noFill/>
          </p:spPr>
          <p:txBody>
            <a:bodyPr wrap="square" rtlCol="0">
              <a:spAutoFit/>
            </a:bodyPr>
            <a:lstStyle/>
            <a:p>
              <a:pPr algn="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Sed perspiciatis unde omnis iste natus error voluptatem rem.</a:t>
              </a:r>
            </a:p>
          </p:txBody>
        </p:sp>
        <p:sp>
          <p:nvSpPr>
            <p:cNvPr id="48" name="TextBox 47">
              <a:extLst>
                <a:ext uri="{FF2B5EF4-FFF2-40B4-BE49-F238E27FC236}">
                  <a16:creationId xmlns:a16="http://schemas.microsoft.com/office/drawing/2014/main" id="{60D76B0E-DC28-42E1-9023-485D30213528}"/>
                </a:ext>
              </a:extLst>
            </p:cNvPr>
            <p:cNvSpPr txBox="1"/>
            <p:nvPr/>
          </p:nvSpPr>
          <p:spPr>
            <a:xfrm>
              <a:off x="2241130" y="4322667"/>
              <a:ext cx="1590500" cy="338554"/>
            </a:xfrm>
            <a:prstGeom prst="rect">
              <a:avLst/>
            </a:prstGeom>
            <a:noFill/>
          </p:spPr>
          <p:txBody>
            <a:bodyPr wrap="none" rtlCol="0">
              <a:spAutoFit/>
            </a:bodyPr>
            <a:lstStyle/>
            <a:p>
              <a:pPr algn="r"/>
              <a:r>
                <a:rPr lang="en-US" sz="1600" b="1" dirty="0">
                  <a:solidFill>
                    <a:srgbClr val="333134"/>
                  </a:solidFill>
                  <a:latin typeface="Lato" panose="020F0502020204030203" pitchFamily="34" charset="0"/>
                  <a:ea typeface="Lato" panose="020F0502020204030203" pitchFamily="34" charset="0"/>
                  <a:cs typeface="Lato" panose="020F0502020204030203" pitchFamily="34" charset="0"/>
                </a:rPr>
                <a:t>Insert title here</a:t>
              </a:r>
            </a:p>
          </p:txBody>
        </p:sp>
        <p:sp>
          <p:nvSpPr>
            <p:cNvPr id="49" name="TextBox 48">
              <a:extLst>
                <a:ext uri="{FF2B5EF4-FFF2-40B4-BE49-F238E27FC236}">
                  <a16:creationId xmlns:a16="http://schemas.microsoft.com/office/drawing/2014/main" id="{EAECE0EF-5BD8-4C28-8D58-436F8073BACB}"/>
                </a:ext>
              </a:extLst>
            </p:cNvPr>
            <p:cNvSpPr txBox="1"/>
            <p:nvPr/>
          </p:nvSpPr>
          <p:spPr>
            <a:xfrm>
              <a:off x="1689894" y="4684115"/>
              <a:ext cx="2141736" cy="701731"/>
            </a:xfrm>
            <a:prstGeom prst="rect">
              <a:avLst/>
            </a:prstGeom>
            <a:noFill/>
          </p:spPr>
          <p:txBody>
            <a:bodyPr wrap="square" rtlCol="0">
              <a:spAutoFit/>
            </a:bodyPr>
            <a:lstStyle/>
            <a:p>
              <a:pPr algn="r">
                <a:lnSpc>
                  <a:spcPct val="110000"/>
                </a:lnSpc>
              </a:pPr>
              <a:r>
                <a:rPr lang="en-US" sz="12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Sed perspiciatis unde omnis iste natus error voluptatem rem.</a:t>
              </a:r>
            </a:p>
          </p:txBody>
        </p:sp>
      </p:grpSp>
    </p:spTree>
    <p:extLst>
      <p:ext uri="{BB962C8B-B14F-4D97-AF65-F5344CB8AC3E}">
        <p14:creationId xmlns:p14="http://schemas.microsoft.com/office/powerpoint/2010/main" val="19252531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7EFCD5-FB15-4FC8-BEFA-11506081E222}"/>
              </a:ext>
            </a:extLst>
          </p:cNvPr>
          <p:cNvSpPr/>
          <p:nvPr/>
        </p:nvSpPr>
        <p:spPr>
          <a:xfrm>
            <a:off x="0" y="0"/>
            <a:ext cx="12192000" cy="441325"/>
          </a:xfrm>
          <a:prstGeom prst="rect">
            <a:avLst/>
          </a:prstGeom>
          <a:solidFill>
            <a:schemeClr val="bg1"/>
          </a:solidFill>
          <a:ln>
            <a:noFill/>
          </a:ln>
          <a:effectLst>
            <a:outerShdw blurRad="317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AA0EBE36-A07E-41D9-8DA2-9A766B990EE7}"/>
              </a:ext>
            </a:extLst>
          </p:cNvPr>
          <p:cNvSpPr txBox="1"/>
          <p:nvPr/>
        </p:nvSpPr>
        <p:spPr>
          <a:xfrm>
            <a:off x="79375" y="66773"/>
            <a:ext cx="2677336" cy="307777"/>
          </a:xfrm>
          <a:prstGeom prst="rect">
            <a:avLst/>
          </a:prstGeom>
          <a:noFill/>
        </p:spPr>
        <p:txBody>
          <a:bodyPr wrap="none" rtlCol="0">
            <a:spAutoFit/>
          </a:bodyPr>
          <a:lstStyle/>
          <a:p>
            <a:r>
              <a:rPr lang="en-US" sz="1400" b="1" dirty="0">
                <a:solidFill>
                  <a:srgbClr val="F9A61A"/>
                </a:solidFill>
                <a:latin typeface="Lato" panose="020F0502020204030203" pitchFamily="34" charset="0"/>
                <a:ea typeface="Lato" panose="020F0502020204030203" pitchFamily="34" charset="0"/>
                <a:cs typeface="Lato" panose="020F0502020204030203" pitchFamily="34" charset="0"/>
              </a:rPr>
              <a:t>REAL ESTATE PRESENTATION</a:t>
            </a:r>
            <a:endParaRPr lang="en-PK" sz="1400" b="1"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B801FF4-E3CA-4C30-8836-60965AA0CB54}"/>
              </a:ext>
            </a:extLst>
          </p:cNvPr>
          <p:cNvSpPr txBox="1"/>
          <p:nvPr/>
        </p:nvSpPr>
        <p:spPr>
          <a:xfrm>
            <a:off x="11658655" y="35995"/>
            <a:ext cx="453970" cy="369332"/>
          </a:xfrm>
          <a:prstGeom prst="rect">
            <a:avLst/>
          </a:prstGeom>
          <a:noFill/>
        </p:spPr>
        <p:txBody>
          <a:bodyPr wrap="none" rtlCol="0">
            <a:spAutoFit/>
          </a:bodyPr>
          <a:lstStyle/>
          <a:p>
            <a:r>
              <a:rPr lang="en-US" dirty="0">
                <a:solidFill>
                  <a:srgbClr val="333134"/>
                </a:solidFill>
                <a:latin typeface="Lato" panose="020F0502020204030203" pitchFamily="34" charset="0"/>
                <a:ea typeface="Lato" panose="020F0502020204030203" pitchFamily="34" charset="0"/>
                <a:cs typeface="Lato" panose="020F0502020204030203" pitchFamily="34" charset="0"/>
              </a:rPr>
              <a:t>09</a:t>
            </a:r>
            <a:endParaRPr lang="en-PK" dirty="0">
              <a:solidFill>
                <a:srgbClr val="333134"/>
              </a:solidFill>
              <a:latin typeface="Lato" panose="020F0502020204030203" pitchFamily="34" charset="0"/>
              <a:ea typeface="Lato" panose="020F0502020204030203" pitchFamily="34" charset="0"/>
              <a:cs typeface="Lato" panose="020F0502020204030203" pitchFamily="34" charset="0"/>
            </a:endParaRPr>
          </a:p>
        </p:txBody>
      </p:sp>
      <p:pic>
        <p:nvPicPr>
          <p:cNvPr id="18" name="Picture Placeholder 17">
            <a:extLst>
              <a:ext uri="{FF2B5EF4-FFF2-40B4-BE49-F238E27FC236}">
                <a16:creationId xmlns:a16="http://schemas.microsoft.com/office/drawing/2014/main" id="{E4B19268-0813-4F35-9979-B2F3F58253A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455" b="23455"/>
          <a:stretch>
            <a:fillRect/>
          </a:stretch>
        </p:blipFill>
        <p:spPr/>
      </p:pic>
      <p:grpSp>
        <p:nvGrpSpPr>
          <p:cNvPr id="16" name="Group 15">
            <a:extLst>
              <a:ext uri="{FF2B5EF4-FFF2-40B4-BE49-F238E27FC236}">
                <a16:creationId xmlns:a16="http://schemas.microsoft.com/office/drawing/2014/main" id="{640BE3EA-F422-4D44-BD61-0A967A4A73B7}"/>
              </a:ext>
            </a:extLst>
          </p:cNvPr>
          <p:cNvGrpSpPr/>
          <p:nvPr/>
        </p:nvGrpSpPr>
        <p:grpSpPr>
          <a:xfrm>
            <a:off x="8818475" y="2771113"/>
            <a:ext cx="2821075" cy="3648711"/>
            <a:chOff x="8818475" y="2771113"/>
            <a:chExt cx="2821075" cy="3648711"/>
          </a:xfrm>
        </p:grpSpPr>
        <p:sp>
          <p:nvSpPr>
            <p:cNvPr id="11" name="Rectangle 10">
              <a:extLst>
                <a:ext uri="{FF2B5EF4-FFF2-40B4-BE49-F238E27FC236}">
                  <a16:creationId xmlns:a16="http://schemas.microsoft.com/office/drawing/2014/main" id="{E8DC2929-74B3-49F9-A886-773B7DAEFDA5}"/>
                </a:ext>
              </a:extLst>
            </p:cNvPr>
            <p:cNvSpPr/>
            <p:nvPr/>
          </p:nvSpPr>
          <p:spPr>
            <a:xfrm>
              <a:off x="8818475" y="4544182"/>
              <a:ext cx="2459125" cy="1875642"/>
            </a:xfrm>
            <a:prstGeom prst="rect">
              <a:avLst/>
            </a:prstGeom>
          </p:spPr>
          <p:txBody>
            <a:bodyPr wrap="square">
              <a:spAutoFit/>
            </a:bodyPr>
            <a:lstStyle/>
            <a:p>
              <a:pPr>
                <a:lnSpc>
                  <a:spcPct val="120000"/>
                </a:lnSpc>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 wonderful serenity has taken possession of my entire soul, like these sweet mornings of spring which I enjoy with my whole heart. I am alone, and feel the charm of existence in this spot</a:t>
              </a:r>
              <a:endParaRPr lang="id-ID"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CA20CF5E-6230-49F8-AF4E-328ED63115B7}"/>
                </a:ext>
              </a:extLst>
            </p:cNvPr>
            <p:cNvSpPr txBox="1"/>
            <p:nvPr/>
          </p:nvSpPr>
          <p:spPr>
            <a:xfrm>
              <a:off x="8818476" y="3518459"/>
              <a:ext cx="2821074" cy="954107"/>
            </a:xfrm>
            <a:prstGeom prst="rect">
              <a:avLst/>
            </a:prstGeom>
            <a:noFill/>
          </p:spPr>
          <p:txBody>
            <a:bodyPr wrap="square" rtlCol="0">
              <a:spAutoFit/>
            </a:bodyPr>
            <a:lstStyle/>
            <a:p>
              <a:r>
                <a:rPr lang="en-US" sz="2800" spc="-150" dirty="0">
                  <a:solidFill>
                    <a:srgbClr val="F9A61A"/>
                  </a:solidFill>
                  <a:latin typeface="Lato" panose="020F0502020204030203" pitchFamily="34" charset="0"/>
                  <a:ea typeface="Lato" panose="020F0502020204030203" pitchFamily="34" charset="0"/>
                  <a:cs typeface="Lato" panose="020F0502020204030203" pitchFamily="34" charset="0"/>
                </a:rPr>
                <a:t>Insert Your Statement</a:t>
              </a:r>
              <a:endParaRPr lang="id-ID" sz="2800" spc="-150" dirty="0">
                <a:solidFill>
                  <a:srgbClr val="F9A61A"/>
                </a:solidFill>
                <a:latin typeface="Lato" panose="020F0502020204030203" pitchFamily="34" charset="0"/>
                <a:ea typeface="Lato" panose="020F0502020204030203" pitchFamily="34" charset="0"/>
                <a:cs typeface="Lato" panose="020F0502020204030203" pitchFamily="34" charset="0"/>
              </a:endParaRPr>
            </a:p>
          </p:txBody>
        </p:sp>
        <p:sp>
          <p:nvSpPr>
            <p:cNvPr id="14" name="AutoShape 81">
              <a:extLst>
                <a:ext uri="{FF2B5EF4-FFF2-40B4-BE49-F238E27FC236}">
                  <a16:creationId xmlns:a16="http://schemas.microsoft.com/office/drawing/2014/main" id="{3B2A9EF8-F08F-4AB8-B6DF-97D6CDAA6E2F}"/>
                </a:ext>
              </a:extLst>
            </p:cNvPr>
            <p:cNvSpPr>
              <a:spLocks/>
            </p:cNvSpPr>
            <p:nvPr/>
          </p:nvSpPr>
          <p:spPr bwMode="auto">
            <a:xfrm>
              <a:off x="8818475" y="2771113"/>
              <a:ext cx="675732" cy="675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tx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5" name="AutoShape 82">
              <a:extLst>
                <a:ext uri="{FF2B5EF4-FFF2-40B4-BE49-F238E27FC236}">
                  <a16:creationId xmlns:a16="http://schemas.microsoft.com/office/drawing/2014/main" id="{A4AA9927-0A90-40DD-B097-65E7DE61ED35}"/>
                </a:ext>
              </a:extLst>
            </p:cNvPr>
            <p:cNvSpPr>
              <a:spLocks/>
            </p:cNvSpPr>
            <p:nvPr/>
          </p:nvSpPr>
          <p:spPr bwMode="auto">
            <a:xfrm>
              <a:off x="8882005" y="3319783"/>
              <a:ext cx="63531" cy="63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tx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8286457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687</Words>
  <Application>Microsoft Office PowerPoint</Application>
  <PresentationFormat>Widescreen</PresentationFormat>
  <Paragraphs>118</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Gill Sans</vt:lpstr>
      <vt:lpstr>Lato</vt:lpstr>
      <vt:lpstr>Lato Heavy</vt:lpstr>
      <vt:lpstr>Neris</vt:lpstr>
      <vt:lpstr>Roboto Regular</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Shaheer Khan</dc:creator>
  <cp:lastModifiedBy>Shaheer Khan</cp:lastModifiedBy>
  <cp:revision>16</cp:revision>
  <dcterms:created xsi:type="dcterms:W3CDTF">2019-06-29T04:36:48Z</dcterms:created>
  <dcterms:modified xsi:type="dcterms:W3CDTF">2019-06-29T05:50:00Z</dcterms:modified>
</cp:coreProperties>
</file>