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F-4CBB-AA08-BAF76309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F-4CBB-AA08-BAF763097A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6F-4CBB-AA08-BAF763097A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6F-4CBB-AA08-BAF763097AC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6F-4CBB-AA08-BAF76309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B352-D452-40EF-A6CF-60A515007FE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AA50-C773-43F6-9862-8DE6871B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4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708F0-D65D-41DE-8384-AC09BD5E7E5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54D7-AF93-4E8F-B7AD-70B4CE80F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31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908" y="0"/>
            <a:ext cx="7132983" cy="336605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4108" y="788505"/>
            <a:ext cx="7132983" cy="33660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6198" y="2882349"/>
            <a:ext cx="7132983" cy="33660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6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2" y="4005065"/>
            <a:ext cx="5376597" cy="15361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184" y="5541235"/>
            <a:ext cx="537659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30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1691" y="2564904"/>
            <a:ext cx="8880309" cy="1728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583544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49720" y="1400096"/>
            <a:ext cx="3974251" cy="39742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7427" y="2908905"/>
            <a:ext cx="6604573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87427" y="3540340"/>
            <a:ext cx="66045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8406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sic Layout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noFill/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8">
            <a:extLst>
              <a:ext uri="{FF2B5EF4-FFF2-40B4-BE49-F238E27FC236}"/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noFill/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/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rgbClr val="00B05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rgbClr val="0070C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3720406" y="85835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0" name="Rectangle 17">
            <a:extLst>
              <a:ext uri="{FF2B5EF4-FFF2-40B4-BE49-F238E27FC236}"/>
            </a:extLst>
          </p:cNvPr>
          <p:cNvSpPr/>
          <p:nvPr userDrawn="1"/>
        </p:nvSpPr>
        <p:spPr>
          <a:xfrm>
            <a:off x="3777403" y="3647370"/>
            <a:ext cx="2160000" cy="648000"/>
          </a:xfrm>
          <a:prstGeom prst="rect">
            <a:avLst/>
          </a:prstGeom>
          <a:solidFill>
            <a:srgbClr val="FF000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97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11216" y="2168162"/>
            <a:ext cx="2948880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4011216" y="3512311"/>
            <a:ext cx="2948880" cy="76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4011216" y="4856460"/>
            <a:ext cx="2948880" cy="768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242176"/>
            <a:ext cx="11952651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9" y="1548377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95468" y="1732574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33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698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/>
            </a:extLst>
          </p:cNvPr>
          <p:cNvSpPr/>
          <p:nvPr userDrawn="1"/>
        </p:nvSpPr>
        <p:spPr>
          <a:xfrm>
            <a:off x="227013" y="234950"/>
            <a:ext cx="11737975" cy="638810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11658600" y="0"/>
            <a:ext cx="533400" cy="189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 userDrawn="1"/>
        </p:nvSpPr>
        <p:spPr>
          <a:xfrm>
            <a:off x="10207625" y="0"/>
            <a:ext cx="1984375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0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yle slide layout">
    <p:bg>
      <p:bgPr>
        <a:solidFill>
          <a:schemeClr val="accent1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>
            <a:extLst>
              <a:ext uri="{FF2B5EF4-FFF2-40B4-BE49-F238E27FC236}"/>
            </a:extLst>
          </p:cNvPr>
          <p:cNvSpPr/>
          <p:nvPr userDrawn="1"/>
        </p:nvSpPr>
        <p:spPr>
          <a:xfrm>
            <a:off x="4924425" y="0"/>
            <a:ext cx="7267575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00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12893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1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6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55BC-50C7-4360-84FE-5A00CCAAD3CD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A8C7-68A5-43CB-A05A-CADFDCB41AD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5555750"/>
            <a:ext cx="5376597" cy="768085"/>
          </a:xfrm>
        </p:spPr>
        <p:txBody>
          <a:bodyPr/>
          <a:lstStyle/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98741" y="322729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4971" y="0"/>
            <a:ext cx="3077029" cy="6858000"/>
          </a:xfrm>
          <a:prstGeom prst="rect">
            <a:avLst/>
          </a:prstGeom>
          <a:solidFill>
            <a:schemeClr val="accent2">
              <a:lumMod val="5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959803" y="0"/>
            <a:ext cx="5737225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5400" dirty="0" err="1">
                <a:solidFill>
                  <a:schemeClr val="bg1"/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5400" dirty="0">
                <a:solidFill>
                  <a:schemeClr val="bg1"/>
                </a:solidFill>
                <a:cs typeface="Arial" panose="020B0604020202020204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4985203" y="923925"/>
            <a:ext cx="571182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71500" y="2238375"/>
            <a:ext cx="1768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6600" b="1">
                <a:solidFill>
                  <a:schemeClr val="bg1"/>
                </a:solidFill>
                <a:cs typeface="Arial" panose="020B0604020202020204" pitchFamily="34" charset="0"/>
              </a:rPr>
              <a:t>80</a:t>
            </a:r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6085" name="Group 4"/>
          <p:cNvGrpSpPr>
            <a:grpSpLocks/>
          </p:cNvGrpSpPr>
          <p:nvPr/>
        </p:nvGrpSpPr>
        <p:grpSpPr bwMode="auto">
          <a:xfrm>
            <a:off x="592138" y="3568701"/>
            <a:ext cx="8332787" cy="1318767"/>
            <a:chOff x="5375474" y="2822446"/>
            <a:chExt cx="8330916" cy="1318200"/>
          </a:xfrm>
        </p:grpSpPr>
        <p:sp>
          <p:nvSpPr>
            <p:cNvPr id="46091" name="TextBox 5"/>
            <p:cNvSpPr txBox="1">
              <a:spLocks noChangeArrowheads="1"/>
            </p:cNvSpPr>
            <p:nvPr/>
          </p:nvSpPr>
          <p:spPr bwMode="auto">
            <a:xfrm>
              <a:off x="10394022" y="2940317"/>
              <a:ext cx="3312368" cy="12003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dirty="0">
                  <a:solidFill>
                    <a:srgbClr val="00B0F0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092" name="TextBox 6"/>
            <p:cNvSpPr txBox="1">
              <a:spLocks noChangeArrowheads="1"/>
            </p:cNvSpPr>
            <p:nvPr/>
          </p:nvSpPr>
          <p:spPr bwMode="auto"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330450" y="2732088"/>
            <a:ext cx="1336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Text</a:t>
            </a:r>
            <a:endParaRPr lang="ko-KR" altLang="en-US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202113" y="0"/>
            <a:ext cx="306705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343400" y="3429000"/>
            <a:ext cx="1514475" cy="3429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046538" y="1627188"/>
            <a:ext cx="2346325" cy="52308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5" name="Rectangle 30"/>
          <p:cNvSpPr/>
          <p:nvPr/>
        </p:nvSpPr>
        <p:spPr>
          <a:xfrm>
            <a:off x="6384033" y="2348478"/>
            <a:ext cx="356225" cy="35518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e 24"/>
          <p:cNvSpPr/>
          <p:nvPr/>
        </p:nvSpPr>
        <p:spPr>
          <a:xfrm>
            <a:off x="6366251" y="5044032"/>
            <a:ext cx="422197" cy="41985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6344240" y="3663795"/>
            <a:ext cx="418915" cy="4189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147632" y="2363867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632" y="3703975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632" y="5082183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42696" y="2000642"/>
            <a:ext cx="4342117" cy="997255"/>
            <a:chOff x="803640" y="3374377"/>
            <a:chExt cx="2059657" cy="747941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2696" y="3338469"/>
            <a:ext cx="4342117" cy="997255"/>
            <a:chOff x="803640" y="3374377"/>
            <a:chExt cx="2059657" cy="747941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42696" y="4676295"/>
            <a:ext cx="4342117" cy="997255"/>
            <a:chOff x="803640" y="3374377"/>
            <a:chExt cx="2059657" cy="747941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Placeholder 19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724" r="42996" b="-724"/>
          <a:stretch/>
        </p:blipFill>
        <p:spPr/>
      </p:pic>
    </p:spTree>
    <p:extLst>
      <p:ext uri="{BB962C8B-B14F-4D97-AF65-F5344CB8AC3E}">
        <p14:creationId xmlns:p14="http://schemas.microsoft.com/office/powerpoint/2010/main" val="24609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437313" y="0"/>
            <a:ext cx="398780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748588" y="733425"/>
            <a:ext cx="3573462" cy="61245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669338" y="1874838"/>
            <a:ext cx="2882900" cy="49831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0490200" y="4672013"/>
            <a:ext cx="1219200" cy="21859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119813" y="0"/>
            <a:ext cx="1333500" cy="21859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 flipH="1">
            <a:off x="776288" y="766763"/>
            <a:ext cx="5319712" cy="1108075"/>
          </a:xfrm>
          <a:prstGeom prst="rect">
            <a:avLst/>
          </a:prstGeom>
          <a:noFill/>
        </p:spPr>
        <p:txBody>
          <a:bodyPr lIns="48000" tIns="0" rIns="24000" bIns="0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We Create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8920" name="TextBox 22"/>
          <p:cNvSpPr txBox="1">
            <a:spLocks noChangeArrowheads="1"/>
          </p:cNvSpPr>
          <p:nvPr/>
        </p:nvSpPr>
        <p:spPr bwMode="auto">
          <a:xfrm>
            <a:off x="776288" y="3130550"/>
            <a:ext cx="3062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GB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eaLnBrk="1" hangingPunct="1"/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776288" y="2370138"/>
            <a:ext cx="3062287" cy="8302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sz="2400" dirty="0">
                <a:solidFill>
                  <a:srgbClr val="FFFF00"/>
                </a:solidFill>
                <a:latin typeface="+mn-lt"/>
                <a:ea typeface="+mn-ea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FFFF00"/>
                </a:solidFill>
                <a:latin typeface="+mn-lt"/>
                <a:ea typeface="+mn-ea"/>
                <a:cs typeface="Arial" pitchFamily="34" charset="0"/>
              </a:rPr>
              <a:t>OREM IPSUM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rgbClr val="FFFF00"/>
                </a:solidFill>
                <a:latin typeface="+mn-lt"/>
                <a:ea typeface="+mn-ea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FFFF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8923" name="직사각형 1"/>
          <p:cNvSpPr>
            <a:spLocks noChangeArrowheads="1"/>
          </p:cNvSpPr>
          <p:nvPr/>
        </p:nvSpPr>
        <p:spPr bwMode="auto">
          <a:xfrm>
            <a:off x="2112963" y="4654550"/>
            <a:ext cx="4324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eaLnBrk="1" hangingPunct="1"/>
            <a:endParaRPr lang="en-US" altLang="ko-KR" sz="1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21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18743" y="0"/>
            <a:ext cx="7373257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05350" y="0"/>
            <a:ext cx="9226112" cy="6858000"/>
            <a:chOff x="0" y="-41809"/>
            <a:chExt cx="9226112" cy="6858000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0" y="-41809"/>
              <a:ext cx="49493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49792" y="779033"/>
              <a:ext cx="8976320" cy="5829703"/>
              <a:chOff x="3979964" y="355443"/>
              <a:chExt cx="8976320" cy="5829703"/>
            </a:xfrm>
            <a:grpFill/>
          </p:grpSpPr>
          <p:sp>
            <p:nvSpPr>
              <p:cNvPr id="3" name="Title 2"/>
              <p:cNvSpPr txBox="1">
                <a:spLocks/>
              </p:cNvSpPr>
              <p:nvPr/>
            </p:nvSpPr>
            <p:spPr>
              <a:xfrm>
                <a:off x="3979964" y="355443"/>
                <a:ext cx="8976320" cy="768085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Agenda Style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979965" y="1508788"/>
                <a:ext cx="7481455" cy="768000"/>
                <a:chOff x="2984973" y="1131591"/>
                <a:chExt cx="5611091" cy="576000"/>
              </a:xfrm>
              <a:grpFill/>
            </p:grpSpPr>
            <p:sp>
              <p:nvSpPr>
                <p:cNvPr id="4" name="Round Same Side Corner Rectangle 3"/>
                <p:cNvSpPr/>
                <p:nvPr/>
              </p:nvSpPr>
              <p:spPr>
                <a:xfrm rot="5400000">
                  <a:off x="5719936" y="-1240513"/>
                  <a:ext cx="432048" cy="53202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5" name="AutoShape 92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984973" y="1131591"/>
                  <a:ext cx="576000" cy="576000"/>
                </a:xfrm>
                <a:prstGeom prst="ellipse">
                  <a:avLst/>
                </a:prstGeom>
                <a:grpFill/>
                <a:ln w="50800">
                  <a:solidFill>
                    <a:schemeClr val="accent1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ko-KR" altLang="en-US" sz="37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988072" y="1234926"/>
                  <a:ext cx="569802" cy="369332"/>
                </a:xfrm>
                <a:prstGeom prst="rect">
                  <a:avLst/>
                </a:prstGeom>
                <a:grp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accent1"/>
                      </a:solidFill>
                      <a:cs typeface="Arial" pitchFamily="34" charset="0"/>
                    </a:rPr>
                    <a:t>01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 bwMode="auto">
                <a:xfrm>
                  <a:off x="3667248" y="1269780"/>
                  <a:ext cx="4752528" cy="284742"/>
                </a:xfrm>
                <a:prstGeom prst="rect">
                  <a:avLst/>
                </a:prstGeom>
                <a:grpFill/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ko-KR" sz="1867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Here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702227" y="2279224"/>
                <a:ext cx="6386328" cy="33855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979965" y="2697911"/>
                <a:ext cx="7481455" cy="768000"/>
                <a:chOff x="2984973" y="2023433"/>
                <a:chExt cx="5611091" cy="576000"/>
              </a:xfrm>
              <a:grpFill/>
            </p:grpSpPr>
            <p:sp>
              <p:nvSpPr>
                <p:cNvPr id="15" name="Round Same Side Corner Rectangle 14"/>
                <p:cNvSpPr/>
                <p:nvPr/>
              </p:nvSpPr>
              <p:spPr>
                <a:xfrm rot="5400000">
                  <a:off x="5719936" y="-348671"/>
                  <a:ext cx="432048" cy="53202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6" name="AutoShape 92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984973" y="2023433"/>
                  <a:ext cx="576000" cy="576000"/>
                </a:xfrm>
                <a:prstGeom prst="ellipse">
                  <a:avLst/>
                </a:prstGeom>
                <a:grpFill/>
                <a:ln w="50800">
                  <a:solidFill>
                    <a:schemeClr val="accent2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ko-KR" altLang="en-US" sz="37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988072" y="2126768"/>
                  <a:ext cx="569802" cy="369332"/>
                </a:xfrm>
                <a:prstGeom prst="rect">
                  <a:avLst/>
                </a:prstGeom>
                <a:grp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accent2"/>
                      </a:solidFill>
                      <a:cs typeface="Arial" pitchFamily="34" charset="0"/>
                    </a:rPr>
                    <a:t>02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 bwMode="auto">
                <a:xfrm>
                  <a:off x="3667248" y="2161622"/>
                  <a:ext cx="4752528" cy="284742"/>
                </a:xfrm>
                <a:prstGeom prst="rect">
                  <a:avLst/>
                </a:prstGeom>
                <a:grpFill/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ko-KR" sz="1867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Here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702227" y="3468347"/>
                <a:ext cx="6386328" cy="33855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3979965" y="3887034"/>
                <a:ext cx="7481455" cy="768000"/>
                <a:chOff x="2984973" y="2915275"/>
                <a:chExt cx="5611091" cy="576000"/>
              </a:xfrm>
              <a:grpFill/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5719936" y="543171"/>
                  <a:ext cx="432048" cy="53202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1" name="AutoShape 92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984973" y="2915275"/>
                  <a:ext cx="576000" cy="576000"/>
                </a:xfrm>
                <a:prstGeom prst="ellipse">
                  <a:avLst/>
                </a:prstGeom>
                <a:grpFill/>
                <a:ln w="50800">
                  <a:solidFill>
                    <a:schemeClr val="accent3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ko-KR" altLang="en-US" sz="37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988072" y="3018610"/>
                  <a:ext cx="569802" cy="369332"/>
                </a:xfrm>
                <a:prstGeom prst="rect">
                  <a:avLst/>
                </a:prstGeom>
                <a:grp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accent3"/>
                      </a:solidFill>
                      <a:cs typeface="Arial" pitchFamily="34" charset="0"/>
                    </a:rPr>
                    <a:t>03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3667248" y="3053464"/>
                  <a:ext cx="4752528" cy="284742"/>
                </a:xfrm>
                <a:prstGeom prst="rect">
                  <a:avLst/>
                </a:prstGeom>
                <a:grpFill/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ko-KR" sz="1867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Here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702227" y="4657470"/>
                <a:ext cx="6386328" cy="33855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79965" y="5076156"/>
                <a:ext cx="7481455" cy="768000"/>
                <a:chOff x="2984973" y="3807117"/>
                <a:chExt cx="5611091" cy="576000"/>
              </a:xfrm>
              <a:grpFill/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5719936" y="1435013"/>
                  <a:ext cx="432048" cy="53202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6" name="AutoShape 92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984973" y="3807117"/>
                  <a:ext cx="576000" cy="576000"/>
                </a:xfrm>
                <a:prstGeom prst="ellipse">
                  <a:avLst/>
                </a:prstGeom>
                <a:grpFill/>
                <a:ln w="50800">
                  <a:solidFill>
                    <a:schemeClr val="accent4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ko-KR" altLang="en-US" sz="37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988072" y="3910452"/>
                  <a:ext cx="569802" cy="369332"/>
                </a:xfrm>
                <a:prstGeom prst="rect">
                  <a:avLst/>
                </a:prstGeom>
                <a:grp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accent4"/>
                      </a:solidFill>
                      <a:cs typeface="Arial" pitchFamily="34" charset="0"/>
                    </a:rPr>
                    <a:t>04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 bwMode="auto">
                <a:xfrm>
                  <a:off x="3667248" y="3945306"/>
                  <a:ext cx="4752528" cy="284742"/>
                </a:xfrm>
                <a:prstGeom prst="rect">
                  <a:avLst/>
                </a:prstGeom>
                <a:grpFill/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ko-KR" sz="1867" b="1" dirty="0">
                      <a:solidFill>
                        <a:schemeClr val="bg1"/>
                      </a:solidFill>
                      <a:cs typeface="Arial" pitchFamily="34" charset="0"/>
                    </a:rPr>
                    <a:t>Your Text Here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702227" y="5846592"/>
                <a:ext cx="6386328" cy="33855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>
            <a:off x="3846286" y="84182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+mj-lt"/>
              </a:rPr>
              <a:t>Section Break</a:t>
            </a:r>
            <a:endParaRPr lang="ko-KR" alt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" t="1353" r="30676" b="-1353"/>
          <a:stretch/>
        </p:blipFill>
        <p:spPr/>
      </p:pic>
    </p:spTree>
    <p:extLst>
      <p:ext uri="{BB962C8B-B14F-4D97-AF65-F5344CB8AC3E}">
        <p14:creationId xmlns:p14="http://schemas.microsoft.com/office/powerpoint/2010/main" val="25882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138613" y="3746500"/>
            <a:ext cx="1460500" cy="482600"/>
            <a:chOff x="2851759" y="3834561"/>
            <a:chExt cx="1800000" cy="483778"/>
          </a:xfrm>
        </p:grpSpPr>
        <p:sp>
          <p:nvSpPr>
            <p:cNvPr id="14357" name="Text Placeholder 3"/>
            <p:cNvSpPr txBox="1">
              <a:spLocks/>
            </p:cNvSpPr>
            <p:nvPr/>
          </p:nvSpPr>
          <p:spPr bwMode="auto"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Max Jones</a:t>
              </a:r>
            </a:p>
          </p:txBody>
        </p:sp>
        <p:sp>
          <p:nvSpPr>
            <p:cNvPr id="14358" name="Text Placeholder 5"/>
            <p:cNvSpPr txBox="1">
              <a:spLocks/>
            </p:cNvSpPr>
            <p:nvPr/>
          </p:nvSpPr>
          <p:spPr bwMode="auto"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Manager</a:t>
              </a:r>
            </a:p>
          </p:txBody>
        </p:sp>
      </p:grp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6723063" y="3746500"/>
            <a:ext cx="1462087" cy="482600"/>
            <a:chOff x="4795420" y="3844865"/>
            <a:chExt cx="1800000" cy="483778"/>
          </a:xfrm>
        </p:grpSpPr>
        <p:sp>
          <p:nvSpPr>
            <p:cNvPr id="14355" name="Text Placeholder 8"/>
            <p:cNvSpPr txBox="1">
              <a:spLocks/>
            </p:cNvSpPr>
            <p:nvPr/>
          </p:nvSpPr>
          <p:spPr bwMode="auto">
            <a:xfrm>
              <a:off x="4795420" y="3844865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Tony Wilson</a:t>
              </a:r>
            </a:p>
          </p:txBody>
        </p:sp>
        <p:sp>
          <p:nvSpPr>
            <p:cNvPr id="14356" name="Text Placeholder 9"/>
            <p:cNvSpPr txBox="1">
              <a:spLocks/>
            </p:cNvSpPr>
            <p:nvPr/>
          </p:nvSpPr>
          <p:spPr bwMode="auto">
            <a:xfrm>
              <a:off x="4795420" y="4096550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Programmer</a:t>
              </a:r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9291638" y="3746500"/>
            <a:ext cx="1460500" cy="482600"/>
            <a:chOff x="6739082" y="3855169"/>
            <a:chExt cx="1800000" cy="483778"/>
          </a:xfrm>
        </p:grpSpPr>
        <p:sp>
          <p:nvSpPr>
            <p:cNvPr id="14353" name="Text Placeholder 12"/>
            <p:cNvSpPr txBox="1">
              <a:spLocks/>
            </p:cNvSpPr>
            <p:nvPr/>
          </p:nvSpPr>
          <p:spPr bwMode="auto">
            <a:xfrm>
              <a:off x="6739082" y="3855169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Anastasia </a:t>
              </a:r>
            </a:p>
          </p:txBody>
        </p:sp>
        <p:sp>
          <p:nvSpPr>
            <p:cNvPr id="14354" name="Text Placeholder 13"/>
            <p:cNvSpPr txBox="1">
              <a:spLocks/>
            </p:cNvSpPr>
            <p:nvPr/>
          </p:nvSpPr>
          <p:spPr bwMode="auto">
            <a:xfrm>
              <a:off x="6739082" y="4106854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Designer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68750" y="4424363"/>
            <a:ext cx="1800225" cy="10160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4788" y="4424363"/>
            <a:ext cx="1798637" cy="10160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775" y="4424363"/>
            <a:ext cx="1800225" cy="10160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2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4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/>
            </a:extLst>
          </p:cNvPr>
          <p:cNvSpPr/>
          <p:nvPr/>
        </p:nvSpPr>
        <p:spPr>
          <a:xfrm>
            <a:off x="739775" y="508000"/>
            <a:ext cx="2065338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Meet </a:t>
            </a:r>
            <a:r>
              <a:rPr lang="en-US" altLang="ko-KR" sz="54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Our 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Team</a:t>
            </a:r>
            <a:endParaRPr lang="ko-KR" altLang="en-US" sz="5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/>
            </a:extLst>
          </p:cNvPr>
          <p:cNvSpPr/>
          <p:nvPr/>
        </p:nvSpPr>
        <p:spPr>
          <a:xfrm>
            <a:off x="739775" y="3092450"/>
            <a:ext cx="20335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1" t="1089" r="17657" b="-1089"/>
          <a:stretch/>
        </p:blipFill>
        <p:spPr>
          <a:xfrm>
            <a:off x="3689144" y="886494"/>
            <a:ext cx="2160000" cy="2664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27153"/>
          <a:stretch>
            <a:fillRect/>
          </a:stretch>
        </p:blipFill>
        <p:spPr>
          <a:xfrm>
            <a:off x="6374106" y="771957"/>
            <a:ext cx="2160000" cy="2664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2715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19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35360" y="235248"/>
            <a:ext cx="11856640" cy="768085"/>
          </a:xfrm>
          <a:solidFill>
            <a:schemeClr val="accent3"/>
          </a:solidFill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96801" y="3126256"/>
            <a:ext cx="8178016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14"/>
          <p:cNvSpPr/>
          <p:nvPr/>
        </p:nvSpPr>
        <p:spPr>
          <a:xfrm rot="16200000">
            <a:off x="9948103" y="2115169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" name="Trapezoid 22"/>
          <p:cNvSpPr/>
          <p:nvPr/>
        </p:nvSpPr>
        <p:spPr>
          <a:xfrm>
            <a:off x="4426351" y="2191217"/>
            <a:ext cx="592912" cy="30162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Freeform 5"/>
          <p:cNvSpPr/>
          <p:nvPr/>
        </p:nvSpPr>
        <p:spPr>
          <a:xfrm>
            <a:off x="7197980" y="2084851"/>
            <a:ext cx="501664" cy="51436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Rounded Rectangle 25"/>
          <p:cNvSpPr/>
          <p:nvPr/>
        </p:nvSpPr>
        <p:spPr>
          <a:xfrm>
            <a:off x="1763452" y="2171023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7"/>
          <p:cNvSpPr/>
          <p:nvPr/>
        </p:nvSpPr>
        <p:spPr>
          <a:xfrm>
            <a:off x="1804780" y="2958235"/>
            <a:ext cx="384043" cy="38404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30785" y="2958235"/>
            <a:ext cx="384043" cy="384043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56791" y="2958235"/>
            <a:ext cx="384043" cy="38404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82796" y="2958235"/>
            <a:ext cx="384043" cy="384043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4901" y="3642001"/>
            <a:ext cx="1763801" cy="1113463"/>
            <a:chOff x="2113657" y="4294856"/>
            <a:chExt cx="3647460" cy="835097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40906" y="3642001"/>
            <a:ext cx="1763801" cy="1113463"/>
            <a:chOff x="2113657" y="4294856"/>
            <a:chExt cx="3647460" cy="835097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66912" y="3642001"/>
            <a:ext cx="1763801" cy="1113463"/>
            <a:chOff x="2113657" y="4294856"/>
            <a:chExt cx="3647460" cy="835097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92917" y="3642001"/>
            <a:ext cx="1763801" cy="1113463"/>
            <a:chOff x="2113657" y="4294856"/>
            <a:chExt cx="3647460" cy="835097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7156" y="5270914"/>
            <a:ext cx="863768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445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26"/>
          <p:cNvSpPr txBox="1">
            <a:spLocks noChangeArrowheads="1"/>
          </p:cNvSpPr>
          <p:nvPr/>
        </p:nvSpPr>
        <p:spPr bwMode="auto">
          <a:xfrm>
            <a:off x="404813" y="6326188"/>
            <a:ext cx="1138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dist" eaLnBrk="1" hangingPunct="1"/>
            <a:r>
              <a:rPr lang="en-US" altLang="ko-KR" sz="2400" b="1" dirty="0" smtClean="0">
                <a:solidFill>
                  <a:schemeClr val="accent1"/>
                </a:solidFill>
              </a:rPr>
              <a:t>Best Engineer</a:t>
            </a:r>
            <a:endParaRPr lang="en-US" altLang="ko-K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35360" y="235248"/>
            <a:ext cx="11856640" cy="768085"/>
          </a:xfr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5094276" y="3144208"/>
            <a:ext cx="1919811" cy="191981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04341" y="2372884"/>
            <a:ext cx="5325548" cy="3313129"/>
            <a:chOff x="1728255" y="1779662"/>
            <a:chExt cx="3994161" cy="2484847"/>
          </a:xfrm>
          <a:blipFill>
            <a:blip r:embed="rId4"/>
            <a:stretch>
              <a:fillRect/>
            </a:stretch>
          </a:blipFill>
        </p:grpSpPr>
        <p:sp>
          <p:nvSpPr>
            <p:cNvPr id="5" name="Block Arc 4"/>
            <p:cNvSpPr/>
            <p:nvPr/>
          </p:nvSpPr>
          <p:spPr>
            <a:xfrm>
              <a:off x="3355179" y="1897272"/>
              <a:ext cx="2367237" cy="2367237"/>
            </a:xfrm>
            <a:prstGeom prst="blockArc">
              <a:avLst>
                <a:gd name="adj1" fmla="val 10800000"/>
                <a:gd name="adj2" fmla="val 16286708"/>
                <a:gd name="adj3" fmla="val 16424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8255" y="3003798"/>
              <a:ext cx="2016224" cy="36004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4473104" y="1845355"/>
              <a:ext cx="588585" cy="457200"/>
            </a:xfrm>
            <a:prstGeom prst="triangl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4476022" y="2561072"/>
            <a:ext cx="5335301" cy="3313129"/>
            <a:chOff x="1720940" y="1779662"/>
            <a:chExt cx="4001476" cy="2484847"/>
          </a:xfrm>
          <a:blipFill>
            <a:blip r:embed="rId6"/>
            <a:stretch>
              <a:fillRect/>
            </a:stretch>
          </a:blipFill>
        </p:grpSpPr>
        <p:sp>
          <p:nvSpPr>
            <p:cNvPr id="9" name="Block Arc 8"/>
            <p:cNvSpPr/>
            <p:nvPr/>
          </p:nvSpPr>
          <p:spPr>
            <a:xfrm>
              <a:off x="3355179" y="1897272"/>
              <a:ext cx="2367237" cy="2367237"/>
            </a:xfrm>
            <a:prstGeom prst="blockArc">
              <a:avLst>
                <a:gd name="adj1" fmla="val 10800000"/>
                <a:gd name="adj2" fmla="val 16286708"/>
                <a:gd name="adj3" fmla="val 164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0940" y="3003798"/>
              <a:ext cx="20162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4473104" y="1845355"/>
              <a:ext cx="588585" cy="4572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8129" y="3812163"/>
            <a:ext cx="2400267" cy="37965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356" y="4055263"/>
            <a:ext cx="240026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86" y="2657547"/>
            <a:ext cx="37622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0322" y="4517539"/>
            <a:ext cx="37622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555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xmlns="" id="{F4B0F4C3-D6B7-414A-BB2D-BB3474BB3C68}"/>
              </a:ext>
            </a:extLst>
          </p:cNvPr>
          <p:cNvGraphicFramePr/>
          <p:nvPr>
            <p:extLst/>
          </p:nvPr>
        </p:nvGraphicFramePr>
        <p:xfrm>
          <a:off x="3863957" y="1811403"/>
          <a:ext cx="4422481" cy="413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4447" y="3583978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478" y="5073014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718" y="3191113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96856" y="2747740"/>
            <a:ext cx="2271872" cy="227187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Block Arc 14"/>
          <p:cNvSpPr/>
          <p:nvPr/>
        </p:nvSpPr>
        <p:spPr>
          <a:xfrm rot="16200000">
            <a:off x="5591613" y="3442208"/>
            <a:ext cx="882361" cy="8829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17" idx="3"/>
          </p:cNvCxnSpPr>
          <p:nvPr/>
        </p:nvCxnSpPr>
        <p:spPr>
          <a:xfrm>
            <a:off x="3972643" y="1892117"/>
            <a:ext cx="1095917" cy="45262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1"/>
          </p:cNvCxnSpPr>
          <p:nvPr/>
        </p:nvCxnSpPr>
        <p:spPr>
          <a:xfrm rot="10800000" flipV="1">
            <a:off x="7139320" y="1892117"/>
            <a:ext cx="506213" cy="45262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" idx="3"/>
          </p:cNvCxnSpPr>
          <p:nvPr/>
        </p:nvCxnSpPr>
        <p:spPr>
          <a:xfrm flipV="1">
            <a:off x="4048759" y="4250693"/>
            <a:ext cx="152632" cy="589947"/>
          </a:xfrm>
          <a:prstGeom prst="bentConnector2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8" idx="1"/>
          </p:cNvCxnSpPr>
          <p:nvPr/>
        </p:nvCxnSpPr>
        <p:spPr>
          <a:xfrm flipV="1">
            <a:off x="6095999" y="5112593"/>
            <a:ext cx="2086633" cy="76056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90610" y="3388916"/>
            <a:ext cx="338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414" y="3388916"/>
            <a:ext cx="338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5532" y="1702289"/>
            <a:ext cx="3385977" cy="379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666" y="1702289"/>
            <a:ext cx="3385977" cy="379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2632" y="4922765"/>
            <a:ext cx="3385977" cy="379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782" y="4650812"/>
            <a:ext cx="3385977" cy="37965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666" y="214137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81" y="507402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7100" y="214137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632" y="5333135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3873" y="2229618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449263"/>
            <a:ext cx="11572875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Infographic Style</a:t>
            </a: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4351338" y="2962275"/>
            <a:ext cx="3500437" cy="2022475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771800" y="2419161"/>
              <a:ext cx="2016319" cy="201653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rgbClr val="00206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56255" y="2425512"/>
              <a:ext cx="2016319" cy="201653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6" name="Elbow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 flipH="1" flipV="1">
            <a:off x="5872957" y="2210593"/>
            <a:ext cx="1022350" cy="576263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6772275" y="1830388"/>
            <a:ext cx="4143375" cy="839787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714185"/>
              <a:ext cx="2924710" cy="307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rgbClr val="00206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907703"/>
              <a:ext cx="2924710" cy="645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7380288" y="5233988"/>
            <a:ext cx="4119562" cy="858837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753071"/>
              <a:ext cx="2907938" cy="30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rgbClr val="00206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965725"/>
              <a:ext cx="2907938" cy="645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4823" name="Group 12"/>
          <p:cNvGrpSpPr>
            <a:grpSpLocks/>
          </p:cNvGrpSpPr>
          <p:nvPr/>
        </p:nvGrpSpPr>
        <p:grpSpPr bwMode="auto">
          <a:xfrm>
            <a:off x="815975" y="4413250"/>
            <a:ext cx="2800350" cy="858838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96920" y="1753071"/>
              <a:ext cx="2463137" cy="30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rgbClr val="00206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96920" y="1965725"/>
              <a:ext cx="2463137" cy="645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002060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/>
            </a:extLst>
          </p:cNvPr>
          <p:cNvCxnSpPr/>
          <p:nvPr/>
        </p:nvCxnSpPr>
        <p:spPr>
          <a:xfrm flipV="1">
            <a:off x="3486150" y="3887788"/>
            <a:ext cx="792163" cy="461962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0800000">
            <a:off x="6672263" y="5026025"/>
            <a:ext cx="666750" cy="420688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691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FZShuTi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nadeem khan</dc:creator>
  <cp:lastModifiedBy>nadeem khan</cp:lastModifiedBy>
  <cp:revision>19</cp:revision>
  <dcterms:created xsi:type="dcterms:W3CDTF">2019-05-24T15:13:42Z</dcterms:created>
  <dcterms:modified xsi:type="dcterms:W3CDTF">2019-06-15T09:22:43Z</dcterms:modified>
</cp:coreProperties>
</file>