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9" r:id="rId2"/>
    <p:sldId id="261" r:id="rId3"/>
    <p:sldId id="263" r:id="rId4"/>
    <p:sldId id="266" r:id="rId5"/>
    <p:sldId id="268" r:id="rId6"/>
    <p:sldId id="272" r:id="rId7"/>
    <p:sldId id="273" r:id="rId8"/>
    <p:sldId id="274" r:id="rId9"/>
    <p:sldId id="284" r:id="rId10"/>
    <p:sldId id="287" r:id="rId11"/>
    <p:sldId id="288" r:id="rId12"/>
    <p:sldId id="289" r:id="rId13"/>
    <p:sldId id="290" r:id="rId14"/>
    <p:sldId id="292" r:id="rId15"/>
    <p:sldId id="293" r:id="rId16"/>
    <p:sldId id="304" r:id="rId17"/>
    <p:sldId id="311" r:id="rId18"/>
    <p:sldId id="313" r:id="rId19"/>
    <p:sldId id="314" r:id="rId20"/>
    <p:sldId id="316" r:id="rId21"/>
    <p:sldId id="320" r:id="rId22"/>
    <p:sldId id="326" r:id="rId23"/>
    <p:sldId id="621" r:id="rId24"/>
    <p:sldId id="33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45454"/>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15" autoAdjust="0"/>
    <p:restoredTop sz="94660"/>
  </p:normalViewPr>
  <p:slideViewPr>
    <p:cSldViewPr snapToGrid="0">
      <p:cViewPr varScale="1">
        <p:scale>
          <a:sx n="101" d="100"/>
          <a:sy n="101" d="100"/>
        </p:scale>
        <p:origin x="144" y="2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F821D80-4B21-45A7-B03B-D5B5C8DCA22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2B0E81F-404B-4F5B-9B6D-933A1918FE3F}"/>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E4C6EE-C5ED-4CBB-A288-BB0F1C244122}" type="datetimeFigureOut">
              <a:rPr lang="en-US" smtClean="0"/>
              <a:t>6/27/2019</a:t>
            </a:fld>
            <a:endParaRPr lang="en-US"/>
          </a:p>
        </p:txBody>
      </p:sp>
      <p:sp>
        <p:nvSpPr>
          <p:cNvPr id="4" name="Slide Image Placeholder 3">
            <a:extLst>
              <a:ext uri="{FF2B5EF4-FFF2-40B4-BE49-F238E27FC236}">
                <a16:creationId xmlns:a16="http://schemas.microsoft.com/office/drawing/2014/main" id="{13B6F4BC-58B9-4623-A97E-DEE29BA411C7}"/>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a:extLst>
              <a:ext uri="{FF2B5EF4-FFF2-40B4-BE49-F238E27FC236}">
                <a16:creationId xmlns:a16="http://schemas.microsoft.com/office/drawing/2014/main" id="{D240BCA5-0872-42E0-BFEB-5B7BD4658DCB}"/>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89A2CFF3-0EC4-4AB8-A1C4-42A4CB752924}"/>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a:extLst>
              <a:ext uri="{FF2B5EF4-FFF2-40B4-BE49-F238E27FC236}">
                <a16:creationId xmlns:a16="http://schemas.microsoft.com/office/drawing/2014/main" id="{78055EF7-2117-4F45-BAE8-5AA26142297F}"/>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49BE4C-94F5-4EB1-AD86-F3A5E3E3E9B2}"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Map Infographic">
    <p:spTree>
      <p:nvGrpSpPr>
        <p:cNvPr id="1" name=""/>
        <p:cNvGrpSpPr/>
        <p:nvPr/>
      </p:nvGrpSpPr>
      <p:grpSpPr>
        <a:xfrm>
          <a:off x="0" y="0"/>
          <a:ext cx="0" cy="0"/>
          <a:chOff x="0" y="0"/>
          <a:chExt cx="0" cy="0"/>
        </a:xfrm>
      </p:grpSpPr>
      <p:sp>
        <p:nvSpPr>
          <p:cNvPr id="3" name="Slide Number Placeholder 7">
            <a:extLst>
              <a:ext uri="{FF2B5EF4-FFF2-40B4-BE49-F238E27FC236}">
                <a16:creationId xmlns:a16="http://schemas.microsoft.com/office/drawing/2014/main" id="{527FC669-6F6E-4A8C-892F-213FEE4C9BCC}"/>
              </a:ext>
            </a:extLst>
          </p:cNvPr>
          <p:cNvSpPr>
            <a:spLocks noGrp="1"/>
          </p:cNvSpPr>
          <p:nvPr>
            <p:ph type="sldNum" sz="quarter" idx="4"/>
          </p:nvPr>
        </p:nvSpPr>
        <p:spPr>
          <a:xfrm>
            <a:off x="10232971" y="6287868"/>
            <a:ext cx="1692329" cy="341532"/>
          </a:xfrm>
          <a:prstGeom prst="rect">
            <a:avLst/>
          </a:prstGeom>
        </p:spPr>
        <p:txBody>
          <a:bodyPr vert="horz" lIns="91440" tIns="45720" rIns="91440" bIns="45720" rtlCol="0" anchor="ctr"/>
          <a:lstStyle>
            <a:lvl1pPr algn="r">
              <a:defRPr sz="1200" b="1">
                <a:solidFill>
                  <a:schemeClr val="bg1">
                    <a:lumMod val="65000"/>
                  </a:schemeClr>
                </a:solidFill>
              </a:defRPr>
            </a:lvl1pPr>
          </a:lstStyle>
          <a:p>
            <a:fld id="{92B485D1-D61A-494D-A8A9-04DC541B8AAB}" type="slidenum">
              <a:rPr lang="en-US" smtClean="0"/>
              <a:pPr/>
              <a:t>‹#›</a:t>
            </a:fld>
            <a:endParaRPr lang="en-US" dirty="0"/>
          </a:p>
        </p:txBody>
      </p:sp>
      <p:sp>
        <p:nvSpPr>
          <p:cNvPr id="4" name="Footer Placeholder 8">
            <a:extLst>
              <a:ext uri="{FF2B5EF4-FFF2-40B4-BE49-F238E27FC236}">
                <a16:creationId xmlns:a16="http://schemas.microsoft.com/office/drawing/2014/main" id="{9E28B9BC-131F-4BF6-A11F-25BB5808430F}"/>
              </a:ext>
            </a:extLst>
          </p:cNvPr>
          <p:cNvSpPr>
            <a:spLocks noGrp="1"/>
          </p:cNvSpPr>
          <p:nvPr>
            <p:ph type="ftr" sz="quarter" idx="3"/>
          </p:nvPr>
        </p:nvSpPr>
        <p:spPr>
          <a:xfrm>
            <a:off x="266700" y="6287868"/>
            <a:ext cx="2293620" cy="341532"/>
          </a:xfrm>
          <a:prstGeom prst="rect">
            <a:avLst/>
          </a:prstGeom>
        </p:spPr>
        <p:txBody>
          <a:bodyPr vert="horz" lIns="91440" tIns="45720" rIns="91440" bIns="45720" rtlCol="0" anchor="ctr"/>
          <a:lstStyle>
            <a:lvl1pPr algn="l">
              <a:defRPr sz="1200">
                <a:solidFill>
                  <a:schemeClr val="bg1">
                    <a:lumMod val="65000"/>
                  </a:schemeClr>
                </a:solidFill>
              </a:defRPr>
            </a:lvl1pPr>
          </a:lstStyle>
          <a:p>
            <a:r>
              <a:rPr lang="en-US"/>
              <a:t>FOOTER</a:t>
            </a:r>
            <a:endParaRPr lang="en-US" dirty="0"/>
          </a:p>
        </p:txBody>
      </p:sp>
    </p:spTree>
    <p:extLst>
      <p:ext uri="{BB962C8B-B14F-4D97-AF65-F5344CB8AC3E}">
        <p14:creationId xmlns:p14="http://schemas.microsoft.com/office/powerpoint/2010/main" val="9169287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Portfolio 1">
    <p:spTree>
      <p:nvGrpSpPr>
        <p:cNvPr id="1" name=""/>
        <p:cNvGrpSpPr/>
        <p:nvPr/>
      </p:nvGrpSpPr>
      <p:grpSpPr>
        <a:xfrm>
          <a:off x="0" y="0"/>
          <a:ext cx="0" cy="0"/>
          <a:chOff x="0" y="0"/>
          <a:chExt cx="0" cy="0"/>
        </a:xfrm>
      </p:grpSpPr>
      <p:sp>
        <p:nvSpPr>
          <p:cNvPr id="78" name="Shape 78"/>
          <p:cNvSpPr>
            <a:spLocks noGrp="1"/>
          </p:cNvSpPr>
          <p:nvPr>
            <p:ph type="sldNum" sz="quarter" idx="2"/>
          </p:nvPr>
        </p:nvSpPr>
        <p:spPr>
          <a:prstGeom prst="rect">
            <a:avLst/>
          </a:prstGeom>
        </p:spPr>
        <p:txBody>
          <a:bodyPr/>
          <a:lstStyle/>
          <a:p>
            <a:pPr lvl="0"/>
            <a:fld id="{86CB4B4D-7CA3-9044-876B-883B54F8677D}" type="slidenum">
              <a:t>‹#›</a:t>
            </a:fld>
            <a:endParaRPr/>
          </a:p>
        </p:txBody>
      </p:sp>
      <p:sp>
        <p:nvSpPr>
          <p:cNvPr id="7" name="Picture Placeholder 2"/>
          <p:cNvSpPr>
            <a:spLocks noGrp="1"/>
          </p:cNvSpPr>
          <p:nvPr>
            <p:ph type="pic" sz="quarter" idx="11"/>
          </p:nvPr>
        </p:nvSpPr>
        <p:spPr>
          <a:xfrm>
            <a:off x="4491699" y="1081645"/>
            <a:ext cx="7711431" cy="4337682"/>
          </a:xfrm>
          <a:prstGeom prst="rect">
            <a:avLst/>
          </a:prstGeom>
        </p:spPr>
        <p:txBody>
          <a:bodyPr/>
          <a:lstStyle/>
          <a:p>
            <a:endParaRPr lang="en-US" dirty="0"/>
          </a:p>
        </p:txBody>
      </p:sp>
      <p:sp>
        <p:nvSpPr>
          <p:cNvPr id="9" name="Footer Placeholder 8">
            <a:extLst>
              <a:ext uri="{FF2B5EF4-FFF2-40B4-BE49-F238E27FC236}">
                <a16:creationId xmlns:a16="http://schemas.microsoft.com/office/drawing/2014/main" id="{EC596575-9C56-4872-8BEB-FFA9640121FD}"/>
              </a:ext>
            </a:extLst>
          </p:cNvPr>
          <p:cNvSpPr>
            <a:spLocks noGrp="1"/>
          </p:cNvSpPr>
          <p:nvPr>
            <p:ph type="ftr" sz="quarter" idx="3"/>
          </p:nvPr>
        </p:nvSpPr>
        <p:spPr>
          <a:xfrm>
            <a:off x="266700" y="6287868"/>
            <a:ext cx="2293620" cy="341532"/>
          </a:xfrm>
          <a:prstGeom prst="rect">
            <a:avLst/>
          </a:prstGeom>
        </p:spPr>
        <p:txBody>
          <a:bodyPr vert="horz" lIns="91440" tIns="45720" rIns="91440" bIns="45720" rtlCol="0" anchor="ctr"/>
          <a:lstStyle>
            <a:lvl1pPr algn="l">
              <a:defRPr sz="1200">
                <a:solidFill>
                  <a:schemeClr val="bg1">
                    <a:lumMod val="65000"/>
                  </a:schemeClr>
                </a:solidFill>
              </a:defRPr>
            </a:lvl1pPr>
          </a:lstStyle>
          <a:p>
            <a:r>
              <a:rPr lang="en-US"/>
              <a:t>FOOTER</a:t>
            </a:r>
            <a:endParaRPr lang="en-US" dirty="0"/>
          </a:p>
        </p:txBody>
      </p:sp>
    </p:spTree>
    <p:extLst>
      <p:ext uri="{BB962C8B-B14F-4D97-AF65-F5344CB8AC3E}">
        <p14:creationId xmlns:p14="http://schemas.microsoft.com/office/powerpoint/2010/main" val="3356084551"/>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Portfolio 7">
    <p:spTree>
      <p:nvGrpSpPr>
        <p:cNvPr id="1" name=""/>
        <p:cNvGrpSpPr/>
        <p:nvPr/>
      </p:nvGrpSpPr>
      <p:grpSpPr>
        <a:xfrm>
          <a:off x="0" y="0"/>
          <a:ext cx="0" cy="0"/>
          <a:chOff x="0" y="0"/>
          <a:chExt cx="0" cy="0"/>
        </a:xfrm>
      </p:grpSpPr>
      <p:sp>
        <p:nvSpPr>
          <p:cNvPr id="108" name="Shape 108"/>
          <p:cNvSpPr>
            <a:spLocks noGrp="1"/>
          </p:cNvSpPr>
          <p:nvPr>
            <p:ph type="sldNum" sz="quarter" idx="2"/>
          </p:nvPr>
        </p:nvSpPr>
        <p:spPr>
          <a:prstGeom prst="rect">
            <a:avLst/>
          </a:prstGeom>
        </p:spPr>
        <p:txBody>
          <a:bodyPr/>
          <a:lstStyle/>
          <a:p>
            <a:pPr lvl="0"/>
            <a:fld id="{86CB4B4D-7CA3-9044-876B-883B54F8677D}" type="slidenum">
              <a:t>‹#›</a:t>
            </a:fld>
            <a:endParaRPr/>
          </a:p>
        </p:txBody>
      </p:sp>
      <p:sp>
        <p:nvSpPr>
          <p:cNvPr id="3" name="Picture Placeholder 2"/>
          <p:cNvSpPr>
            <a:spLocks noGrp="1"/>
          </p:cNvSpPr>
          <p:nvPr>
            <p:ph type="pic" sz="quarter" idx="10"/>
          </p:nvPr>
        </p:nvSpPr>
        <p:spPr>
          <a:xfrm>
            <a:off x="1683196" y="1538691"/>
            <a:ext cx="2420330" cy="2420938"/>
          </a:xfrm>
          <a:prstGeom prst="rect">
            <a:avLst/>
          </a:prstGeom>
        </p:spPr>
        <p:txBody>
          <a:bodyPr/>
          <a:lstStyle/>
          <a:p>
            <a:endParaRPr lang="en-US"/>
          </a:p>
        </p:txBody>
      </p:sp>
      <p:sp>
        <p:nvSpPr>
          <p:cNvPr id="11" name="Picture Placeholder 2"/>
          <p:cNvSpPr>
            <a:spLocks noGrp="1"/>
          </p:cNvSpPr>
          <p:nvPr>
            <p:ph type="pic" sz="quarter" idx="11"/>
          </p:nvPr>
        </p:nvSpPr>
        <p:spPr>
          <a:xfrm>
            <a:off x="4899712" y="1538691"/>
            <a:ext cx="2420330" cy="2420938"/>
          </a:xfrm>
          <a:prstGeom prst="rect">
            <a:avLst/>
          </a:prstGeom>
        </p:spPr>
        <p:txBody>
          <a:bodyPr/>
          <a:lstStyle/>
          <a:p>
            <a:endParaRPr lang="en-US"/>
          </a:p>
        </p:txBody>
      </p:sp>
      <p:sp>
        <p:nvSpPr>
          <p:cNvPr id="12" name="Picture Placeholder 2"/>
          <p:cNvSpPr>
            <a:spLocks noGrp="1"/>
          </p:cNvSpPr>
          <p:nvPr>
            <p:ph type="pic" sz="quarter" idx="12"/>
          </p:nvPr>
        </p:nvSpPr>
        <p:spPr>
          <a:xfrm>
            <a:off x="8128622" y="1538691"/>
            <a:ext cx="2420330" cy="2420938"/>
          </a:xfrm>
          <a:prstGeom prst="rect">
            <a:avLst/>
          </a:prstGeom>
        </p:spPr>
        <p:txBody>
          <a:bodyPr/>
          <a:lstStyle/>
          <a:p>
            <a:endParaRPr lang="en-US"/>
          </a:p>
        </p:txBody>
      </p:sp>
      <p:sp>
        <p:nvSpPr>
          <p:cNvPr id="10" name="Footer Placeholder 8">
            <a:extLst>
              <a:ext uri="{FF2B5EF4-FFF2-40B4-BE49-F238E27FC236}">
                <a16:creationId xmlns:a16="http://schemas.microsoft.com/office/drawing/2014/main" id="{55CC7811-669C-4E5E-BF92-480E3D246494}"/>
              </a:ext>
            </a:extLst>
          </p:cNvPr>
          <p:cNvSpPr>
            <a:spLocks noGrp="1"/>
          </p:cNvSpPr>
          <p:nvPr>
            <p:ph type="ftr" sz="quarter" idx="3"/>
          </p:nvPr>
        </p:nvSpPr>
        <p:spPr>
          <a:xfrm>
            <a:off x="266700" y="6287868"/>
            <a:ext cx="2293620" cy="341532"/>
          </a:xfrm>
          <a:prstGeom prst="rect">
            <a:avLst/>
          </a:prstGeom>
        </p:spPr>
        <p:txBody>
          <a:bodyPr vert="horz" lIns="91440" tIns="45720" rIns="91440" bIns="45720" rtlCol="0" anchor="ctr"/>
          <a:lstStyle>
            <a:lvl1pPr algn="l">
              <a:defRPr sz="1200">
                <a:solidFill>
                  <a:schemeClr val="bg1">
                    <a:lumMod val="65000"/>
                  </a:schemeClr>
                </a:solidFill>
              </a:defRPr>
            </a:lvl1pPr>
          </a:lstStyle>
          <a:p>
            <a:r>
              <a:rPr lang="en-US"/>
              <a:t>FOOTER</a:t>
            </a:r>
            <a:endParaRPr lang="en-US" dirty="0"/>
          </a:p>
        </p:txBody>
      </p:sp>
    </p:spTree>
    <p:extLst>
      <p:ext uri="{BB962C8B-B14F-4D97-AF65-F5344CB8AC3E}">
        <p14:creationId xmlns:p14="http://schemas.microsoft.com/office/powerpoint/2010/main" val="312778571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Logo">
    <p:spTree>
      <p:nvGrpSpPr>
        <p:cNvPr id="1" name=""/>
        <p:cNvGrpSpPr/>
        <p:nvPr/>
      </p:nvGrpSpPr>
      <p:grpSpPr>
        <a:xfrm>
          <a:off x="0" y="0"/>
          <a:ext cx="0" cy="0"/>
          <a:chOff x="0" y="0"/>
          <a:chExt cx="0" cy="0"/>
        </a:xfrm>
      </p:grpSpPr>
      <p:sp>
        <p:nvSpPr>
          <p:cNvPr id="7" name="Shape 7"/>
          <p:cNvSpPr>
            <a:spLocks noGrp="1"/>
          </p:cNvSpPr>
          <p:nvPr>
            <p:ph type="sldNum" sz="quarter" idx="2"/>
          </p:nvPr>
        </p:nvSpPr>
        <p:spPr>
          <a:prstGeom prst="rect">
            <a:avLst/>
          </a:prstGeom>
        </p:spPr>
        <p:txBody>
          <a:bodyPr/>
          <a:lstStyle/>
          <a:p>
            <a:pPr lvl="0"/>
            <a:fld id="{86CB4B4D-7CA3-9044-876B-883B54F8677D}" type="slidenum">
              <a:t>‹#›</a:t>
            </a:fld>
            <a:endParaRPr/>
          </a:p>
        </p:txBody>
      </p:sp>
      <p:sp>
        <p:nvSpPr>
          <p:cNvPr id="3" name="Footer Placeholder 8">
            <a:extLst>
              <a:ext uri="{FF2B5EF4-FFF2-40B4-BE49-F238E27FC236}">
                <a16:creationId xmlns:a16="http://schemas.microsoft.com/office/drawing/2014/main" id="{687C7763-DB2D-4C05-BB6D-6EF6DC5933AD}"/>
              </a:ext>
            </a:extLst>
          </p:cNvPr>
          <p:cNvSpPr>
            <a:spLocks noGrp="1"/>
          </p:cNvSpPr>
          <p:nvPr>
            <p:ph type="ftr" sz="quarter" idx="3"/>
          </p:nvPr>
        </p:nvSpPr>
        <p:spPr>
          <a:xfrm>
            <a:off x="266700" y="6287868"/>
            <a:ext cx="2293620" cy="341532"/>
          </a:xfrm>
          <a:prstGeom prst="rect">
            <a:avLst/>
          </a:prstGeom>
        </p:spPr>
        <p:txBody>
          <a:bodyPr vert="horz" lIns="91440" tIns="45720" rIns="91440" bIns="45720" rtlCol="0" anchor="ctr"/>
          <a:lstStyle>
            <a:lvl1pPr algn="l">
              <a:defRPr sz="1200">
                <a:solidFill>
                  <a:schemeClr val="bg1">
                    <a:lumMod val="65000"/>
                  </a:schemeClr>
                </a:solidFill>
              </a:defRPr>
            </a:lvl1pPr>
          </a:lstStyle>
          <a:p>
            <a:r>
              <a:rPr lang="en-US"/>
              <a:t>FOOTER</a:t>
            </a:r>
            <a:endParaRPr lang="en-US" dirty="0"/>
          </a:p>
        </p:txBody>
      </p:sp>
    </p:spTree>
    <p:extLst>
      <p:ext uri="{BB962C8B-B14F-4D97-AF65-F5344CB8AC3E}">
        <p14:creationId xmlns:p14="http://schemas.microsoft.com/office/powerpoint/2010/main" val="336373888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Full 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p:spPr>
        <p:txBody>
          <a:bodyPr/>
          <a:lstStyle/>
          <a:p>
            <a:endParaRPr lang="en-US"/>
          </a:p>
        </p:txBody>
      </p:sp>
      <p:sp>
        <p:nvSpPr>
          <p:cNvPr id="5" name="Slide Number Placeholder 7">
            <a:extLst>
              <a:ext uri="{FF2B5EF4-FFF2-40B4-BE49-F238E27FC236}">
                <a16:creationId xmlns:a16="http://schemas.microsoft.com/office/drawing/2014/main" id="{ADC75331-70BF-42B4-9E13-BE6FFBCCE837}"/>
              </a:ext>
            </a:extLst>
          </p:cNvPr>
          <p:cNvSpPr>
            <a:spLocks noGrp="1"/>
          </p:cNvSpPr>
          <p:nvPr>
            <p:ph type="sldNum" sz="quarter" idx="4"/>
          </p:nvPr>
        </p:nvSpPr>
        <p:spPr>
          <a:xfrm>
            <a:off x="10232971" y="6287868"/>
            <a:ext cx="1692329" cy="341532"/>
          </a:xfrm>
          <a:prstGeom prst="rect">
            <a:avLst/>
          </a:prstGeom>
        </p:spPr>
        <p:txBody>
          <a:bodyPr vert="horz" lIns="91440" tIns="45720" rIns="91440" bIns="45720" rtlCol="0" anchor="ctr"/>
          <a:lstStyle>
            <a:lvl1pPr algn="r">
              <a:defRPr sz="1200" b="1">
                <a:solidFill>
                  <a:schemeClr val="bg1">
                    <a:lumMod val="65000"/>
                  </a:schemeClr>
                </a:solidFill>
              </a:defRPr>
            </a:lvl1pPr>
          </a:lstStyle>
          <a:p>
            <a:fld id="{92B485D1-D61A-494D-A8A9-04DC541B8AAB}" type="slidenum">
              <a:rPr lang="en-US" smtClean="0"/>
              <a:pPr/>
              <a:t>‹#›</a:t>
            </a:fld>
            <a:endParaRPr lang="en-US" dirty="0"/>
          </a:p>
        </p:txBody>
      </p:sp>
      <p:sp>
        <p:nvSpPr>
          <p:cNvPr id="6" name="Footer Placeholder 8">
            <a:extLst>
              <a:ext uri="{FF2B5EF4-FFF2-40B4-BE49-F238E27FC236}">
                <a16:creationId xmlns:a16="http://schemas.microsoft.com/office/drawing/2014/main" id="{707517A6-2C80-46C3-BA42-41714463E3F0}"/>
              </a:ext>
            </a:extLst>
          </p:cNvPr>
          <p:cNvSpPr>
            <a:spLocks noGrp="1"/>
          </p:cNvSpPr>
          <p:nvPr>
            <p:ph type="ftr" sz="quarter" idx="3"/>
          </p:nvPr>
        </p:nvSpPr>
        <p:spPr>
          <a:xfrm>
            <a:off x="266700" y="6287868"/>
            <a:ext cx="2293620" cy="341532"/>
          </a:xfrm>
          <a:prstGeom prst="rect">
            <a:avLst/>
          </a:prstGeom>
        </p:spPr>
        <p:txBody>
          <a:bodyPr vert="horz" lIns="91440" tIns="45720" rIns="91440" bIns="45720" rtlCol="0" anchor="ctr"/>
          <a:lstStyle>
            <a:lvl1pPr algn="l">
              <a:defRPr sz="1200">
                <a:solidFill>
                  <a:schemeClr val="bg1">
                    <a:lumMod val="65000"/>
                  </a:schemeClr>
                </a:solidFill>
              </a:defRPr>
            </a:lvl1pPr>
          </a:lstStyle>
          <a:p>
            <a:r>
              <a:rPr lang="en-US"/>
              <a:t>FOOTER</a:t>
            </a:r>
            <a:endParaRPr lang="en-US" dirty="0"/>
          </a:p>
        </p:txBody>
      </p:sp>
    </p:spTree>
    <p:extLst>
      <p:ext uri="{BB962C8B-B14F-4D97-AF65-F5344CB8AC3E}">
        <p14:creationId xmlns:p14="http://schemas.microsoft.com/office/powerpoint/2010/main" val="1561859023"/>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Wide Image">
    <p:spTree>
      <p:nvGrpSpPr>
        <p:cNvPr id="1" name=""/>
        <p:cNvGrpSpPr/>
        <p:nvPr/>
      </p:nvGrpSpPr>
      <p:grpSpPr>
        <a:xfrm>
          <a:off x="0" y="0"/>
          <a:ext cx="0" cy="0"/>
          <a:chOff x="0" y="0"/>
          <a:chExt cx="0" cy="0"/>
        </a:xfrm>
      </p:grpSpPr>
      <p:sp>
        <p:nvSpPr>
          <p:cNvPr id="28" name="Shape 28"/>
          <p:cNvSpPr>
            <a:spLocks noGrp="1"/>
          </p:cNvSpPr>
          <p:nvPr>
            <p:ph type="sldNum" sz="quarter" idx="2"/>
          </p:nvPr>
        </p:nvSpPr>
        <p:spPr>
          <a:prstGeom prst="rect">
            <a:avLst/>
          </a:prstGeom>
        </p:spPr>
        <p:txBody>
          <a:bodyPr/>
          <a:lstStyle/>
          <a:p>
            <a:pPr lvl="0"/>
            <a:fld id="{86CB4B4D-7CA3-9044-876B-883B54F8677D}" type="slidenum">
              <a:t>‹#›</a:t>
            </a:fld>
            <a:endParaRPr/>
          </a:p>
        </p:txBody>
      </p:sp>
      <p:sp>
        <p:nvSpPr>
          <p:cNvPr id="3" name="Picture Placeholder 2"/>
          <p:cNvSpPr>
            <a:spLocks noGrp="1"/>
          </p:cNvSpPr>
          <p:nvPr>
            <p:ph type="pic" sz="quarter" idx="10"/>
          </p:nvPr>
        </p:nvSpPr>
        <p:spPr>
          <a:xfrm>
            <a:off x="0" y="1295400"/>
            <a:ext cx="12192000" cy="3048000"/>
          </a:xfrm>
          <a:prstGeom prst="rect">
            <a:avLst/>
          </a:prstGeom>
        </p:spPr>
        <p:txBody>
          <a:bodyPr/>
          <a:lstStyle/>
          <a:p>
            <a:endParaRPr lang="en-US"/>
          </a:p>
        </p:txBody>
      </p:sp>
      <p:sp>
        <p:nvSpPr>
          <p:cNvPr id="8" name="Footer Placeholder 8">
            <a:extLst>
              <a:ext uri="{FF2B5EF4-FFF2-40B4-BE49-F238E27FC236}">
                <a16:creationId xmlns:a16="http://schemas.microsoft.com/office/drawing/2014/main" id="{05A3D2C6-7886-4F2C-B7D9-5E0422AB3B4A}"/>
              </a:ext>
            </a:extLst>
          </p:cNvPr>
          <p:cNvSpPr>
            <a:spLocks noGrp="1"/>
          </p:cNvSpPr>
          <p:nvPr>
            <p:ph type="ftr" sz="quarter" idx="3"/>
          </p:nvPr>
        </p:nvSpPr>
        <p:spPr>
          <a:xfrm>
            <a:off x="266700" y="6287868"/>
            <a:ext cx="2293620" cy="341532"/>
          </a:xfrm>
          <a:prstGeom prst="rect">
            <a:avLst/>
          </a:prstGeom>
        </p:spPr>
        <p:txBody>
          <a:bodyPr vert="horz" lIns="91440" tIns="45720" rIns="91440" bIns="45720" rtlCol="0" anchor="ctr"/>
          <a:lstStyle>
            <a:lvl1pPr algn="l">
              <a:defRPr sz="1200">
                <a:solidFill>
                  <a:schemeClr val="bg1">
                    <a:lumMod val="65000"/>
                  </a:schemeClr>
                </a:solidFill>
              </a:defRPr>
            </a:lvl1pPr>
          </a:lstStyle>
          <a:p>
            <a:r>
              <a:rPr lang="en-US"/>
              <a:t>FOOTER</a:t>
            </a:r>
            <a:endParaRPr lang="en-US" dirty="0"/>
          </a:p>
        </p:txBody>
      </p:sp>
    </p:spTree>
    <p:extLst>
      <p:ext uri="{BB962C8B-B14F-4D97-AF65-F5344CB8AC3E}">
        <p14:creationId xmlns:p14="http://schemas.microsoft.com/office/powerpoint/2010/main" val="2441431465"/>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Wide Image">
    <p:spTree>
      <p:nvGrpSpPr>
        <p:cNvPr id="1" name=""/>
        <p:cNvGrpSpPr/>
        <p:nvPr/>
      </p:nvGrpSpPr>
      <p:grpSpPr>
        <a:xfrm>
          <a:off x="0" y="0"/>
          <a:ext cx="0" cy="0"/>
          <a:chOff x="0" y="0"/>
          <a:chExt cx="0" cy="0"/>
        </a:xfrm>
      </p:grpSpPr>
      <p:sp>
        <p:nvSpPr>
          <p:cNvPr id="28" name="Shape 28"/>
          <p:cNvSpPr>
            <a:spLocks noGrp="1"/>
          </p:cNvSpPr>
          <p:nvPr>
            <p:ph type="sldNum" sz="quarter" idx="2"/>
          </p:nvPr>
        </p:nvSpPr>
        <p:spPr>
          <a:prstGeom prst="rect">
            <a:avLst/>
          </a:prstGeom>
        </p:spPr>
        <p:txBody>
          <a:bodyPr/>
          <a:lstStyle/>
          <a:p>
            <a:pPr lvl="0"/>
            <a:fld id="{86CB4B4D-7CA3-9044-876B-883B54F8677D}" type="slidenum">
              <a:t>‹#›</a:t>
            </a:fld>
            <a:endParaRPr/>
          </a:p>
        </p:txBody>
      </p:sp>
      <p:sp>
        <p:nvSpPr>
          <p:cNvPr id="3" name="Picture Placeholder 2"/>
          <p:cNvSpPr>
            <a:spLocks noGrp="1"/>
          </p:cNvSpPr>
          <p:nvPr>
            <p:ph type="pic" sz="quarter" idx="10"/>
          </p:nvPr>
        </p:nvSpPr>
        <p:spPr>
          <a:xfrm>
            <a:off x="0" y="3810000"/>
            <a:ext cx="12192000" cy="3048000"/>
          </a:xfrm>
          <a:prstGeom prst="rect">
            <a:avLst/>
          </a:prstGeom>
        </p:spPr>
        <p:txBody>
          <a:bodyPr/>
          <a:lstStyle/>
          <a:p>
            <a:endParaRPr lang="en-US"/>
          </a:p>
        </p:txBody>
      </p:sp>
      <p:sp>
        <p:nvSpPr>
          <p:cNvPr id="8" name="Footer Placeholder 8">
            <a:extLst>
              <a:ext uri="{FF2B5EF4-FFF2-40B4-BE49-F238E27FC236}">
                <a16:creationId xmlns:a16="http://schemas.microsoft.com/office/drawing/2014/main" id="{05A3D2C6-7886-4F2C-B7D9-5E0422AB3B4A}"/>
              </a:ext>
            </a:extLst>
          </p:cNvPr>
          <p:cNvSpPr>
            <a:spLocks noGrp="1"/>
          </p:cNvSpPr>
          <p:nvPr>
            <p:ph type="ftr" sz="quarter" idx="3"/>
          </p:nvPr>
        </p:nvSpPr>
        <p:spPr>
          <a:xfrm>
            <a:off x="266700" y="6287868"/>
            <a:ext cx="2293620" cy="341532"/>
          </a:xfrm>
          <a:prstGeom prst="rect">
            <a:avLst/>
          </a:prstGeom>
        </p:spPr>
        <p:txBody>
          <a:bodyPr vert="horz" lIns="91440" tIns="45720" rIns="91440" bIns="45720" rtlCol="0" anchor="ctr"/>
          <a:lstStyle>
            <a:lvl1pPr algn="l">
              <a:defRPr sz="1200">
                <a:solidFill>
                  <a:schemeClr val="bg1">
                    <a:lumMod val="65000"/>
                  </a:schemeClr>
                </a:solidFill>
              </a:defRPr>
            </a:lvl1pPr>
          </a:lstStyle>
          <a:p>
            <a:r>
              <a:rPr lang="en-US"/>
              <a:t>FOOTER</a:t>
            </a:r>
            <a:endParaRPr lang="en-US" dirty="0"/>
          </a:p>
        </p:txBody>
      </p:sp>
    </p:spTree>
    <p:extLst>
      <p:ext uri="{BB962C8B-B14F-4D97-AF65-F5344CB8AC3E}">
        <p14:creationId xmlns:p14="http://schemas.microsoft.com/office/powerpoint/2010/main" val="3194852905"/>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Tall 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7938" y="0"/>
            <a:ext cx="3858419" cy="6858000"/>
          </a:xfrm>
          <a:prstGeom prst="rect">
            <a:avLst/>
          </a:prstGeom>
        </p:spPr>
        <p:txBody>
          <a:bodyPr/>
          <a:lstStyle/>
          <a:p>
            <a:endParaRPr lang="en-US"/>
          </a:p>
        </p:txBody>
      </p:sp>
      <p:sp>
        <p:nvSpPr>
          <p:cNvPr id="33" name="Shape 33"/>
          <p:cNvSpPr>
            <a:spLocks noGrp="1"/>
          </p:cNvSpPr>
          <p:nvPr>
            <p:ph type="sldNum" sz="quarter" idx="2"/>
          </p:nvPr>
        </p:nvSpPr>
        <p:spPr>
          <a:prstGeom prst="rect">
            <a:avLst/>
          </a:prstGeom>
        </p:spPr>
        <p:txBody>
          <a:bodyPr/>
          <a:lstStyle/>
          <a:p>
            <a:pPr lvl="0"/>
            <a:fld id="{86CB4B4D-7CA3-9044-876B-883B54F8677D}" type="slidenum">
              <a:t>‹#›</a:t>
            </a:fld>
            <a:endParaRPr/>
          </a:p>
        </p:txBody>
      </p:sp>
      <p:sp>
        <p:nvSpPr>
          <p:cNvPr id="8" name="Footer Placeholder 8">
            <a:extLst>
              <a:ext uri="{FF2B5EF4-FFF2-40B4-BE49-F238E27FC236}">
                <a16:creationId xmlns:a16="http://schemas.microsoft.com/office/drawing/2014/main" id="{2D57B730-265E-4157-A663-39B1F09C23A9}"/>
              </a:ext>
            </a:extLst>
          </p:cNvPr>
          <p:cNvSpPr>
            <a:spLocks noGrp="1"/>
          </p:cNvSpPr>
          <p:nvPr>
            <p:ph type="ftr" sz="quarter" idx="3"/>
          </p:nvPr>
        </p:nvSpPr>
        <p:spPr>
          <a:xfrm>
            <a:off x="266700" y="6287868"/>
            <a:ext cx="2293620" cy="341532"/>
          </a:xfrm>
          <a:prstGeom prst="rect">
            <a:avLst/>
          </a:prstGeom>
        </p:spPr>
        <p:txBody>
          <a:bodyPr vert="horz" lIns="91440" tIns="45720" rIns="91440" bIns="45720" rtlCol="0" anchor="ctr"/>
          <a:lstStyle>
            <a:lvl1pPr algn="l">
              <a:defRPr sz="1200">
                <a:solidFill>
                  <a:schemeClr val="bg1">
                    <a:lumMod val="65000"/>
                  </a:schemeClr>
                </a:solidFill>
              </a:defRPr>
            </a:lvl1pPr>
          </a:lstStyle>
          <a:p>
            <a:r>
              <a:rPr lang="en-US"/>
              <a:t>FOOTER</a:t>
            </a:r>
            <a:endParaRPr lang="en-US" dirty="0"/>
          </a:p>
        </p:txBody>
      </p:sp>
    </p:spTree>
    <p:extLst>
      <p:ext uri="{BB962C8B-B14F-4D97-AF65-F5344CB8AC3E}">
        <p14:creationId xmlns:p14="http://schemas.microsoft.com/office/powerpoint/2010/main" val="4023305926"/>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Team Image 1">
    <p:spTree>
      <p:nvGrpSpPr>
        <p:cNvPr id="1" name=""/>
        <p:cNvGrpSpPr/>
        <p:nvPr/>
      </p:nvGrpSpPr>
      <p:grpSpPr>
        <a:xfrm>
          <a:off x="0" y="0"/>
          <a:ext cx="0" cy="0"/>
          <a:chOff x="0" y="0"/>
          <a:chExt cx="0" cy="0"/>
        </a:xfrm>
      </p:grpSpPr>
      <p:sp>
        <p:nvSpPr>
          <p:cNvPr id="38" name="Shape 38"/>
          <p:cNvSpPr>
            <a:spLocks noGrp="1"/>
          </p:cNvSpPr>
          <p:nvPr>
            <p:ph type="sldNum" sz="quarter" idx="2"/>
          </p:nvPr>
        </p:nvSpPr>
        <p:spPr>
          <a:prstGeom prst="rect">
            <a:avLst/>
          </a:prstGeom>
        </p:spPr>
        <p:txBody>
          <a:bodyPr/>
          <a:lstStyle/>
          <a:p>
            <a:pPr lvl="0"/>
            <a:fld id="{86CB4B4D-7CA3-9044-876B-883B54F8677D}" type="slidenum">
              <a:t>‹#›</a:t>
            </a:fld>
            <a:endParaRPr/>
          </a:p>
        </p:txBody>
      </p:sp>
      <p:sp>
        <p:nvSpPr>
          <p:cNvPr id="3" name="Picture Placeholder 2"/>
          <p:cNvSpPr>
            <a:spLocks noGrp="1"/>
          </p:cNvSpPr>
          <p:nvPr>
            <p:ph type="pic" sz="quarter" idx="10"/>
          </p:nvPr>
        </p:nvSpPr>
        <p:spPr>
          <a:xfrm>
            <a:off x="1701007" y="2125663"/>
            <a:ext cx="1754188" cy="1754982"/>
          </a:xfrm>
          <a:prstGeom prst="rect">
            <a:avLst/>
          </a:prstGeom>
        </p:spPr>
        <p:txBody>
          <a:bodyPr/>
          <a:lstStyle/>
          <a:p>
            <a:endParaRPr lang="en-US"/>
          </a:p>
        </p:txBody>
      </p:sp>
      <p:sp>
        <p:nvSpPr>
          <p:cNvPr id="12" name="Picture Placeholder 2"/>
          <p:cNvSpPr>
            <a:spLocks noGrp="1"/>
          </p:cNvSpPr>
          <p:nvPr>
            <p:ph type="pic" sz="quarter" idx="11"/>
          </p:nvPr>
        </p:nvSpPr>
        <p:spPr>
          <a:xfrm>
            <a:off x="4045545" y="2125663"/>
            <a:ext cx="1754188" cy="1754982"/>
          </a:xfrm>
          <a:prstGeom prst="rect">
            <a:avLst/>
          </a:prstGeom>
        </p:spPr>
        <p:txBody>
          <a:bodyPr/>
          <a:lstStyle/>
          <a:p>
            <a:endParaRPr lang="en-US"/>
          </a:p>
        </p:txBody>
      </p:sp>
      <p:sp>
        <p:nvSpPr>
          <p:cNvPr id="13" name="Picture Placeholder 2"/>
          <p:cNvSpPr>
            <a:spLocks noGrp="1"/>
          </p:cNvSpPr>
          <p:nvPr>
            <p:ph type="pic" sz="quarter" idx="12"/>
          </p:nvPr>
        </p:nvSpPr>
        <p:spPr>
          <a:xfrm>
            <a:off x="6389720" y="2125663"/>
            <a:ext cx="1754188" cy="1754982"/>
          </a:xfrm>
          <a:prstGeom prst="rect">
            <a:avLst/>
          </a:prstGeom>
        </p:spPr>
        <p:txBody>
          <a:bodyPr/>
          <a:lstStyle/>
          <a:p>
            <a:endParaRPr lang="en-US"/>
          </a:p>
        </p:txBody>
      </p:sp>
      <p:sp>
        <p:nvSpPr>
          <p:cNvPr id="14" name="Picture Placeholder 2"/>
          <p:cNvSpPr>
            <a:spLocks noGrp="1"/>
          </p:cNvSpPr>
          <p:nvPr>
            <p:ph type="pic" sz="quarter" idx="13"/>
          </p:nvPr>
        </p:nvSpPr>
        <p:spPr>
          <a:xfrm>
            <a:off x="8734259" y="2125663"/>
            <a:ext cx="1754188" cy="1754982"/>
          </a:xfrm>
          <a:prstGeom prst="rect">
            <a:avLst/>
          </a:prstGeom>
        </p:spPr>
        <p:txBody>
          <a:bodyPr/>
          <a:lstStyle/>
          <a:p>
            <a:endParaRPr lang="en-US"/>
          </a:p>
        </p:txBody>
      </p:sp>
      <p:sp>
        <p:nvSpPr>
          <p:cNvPr id="11" name="Footer Placeholder 8">
            <a:extLst>
              <a:ext uri="{FF2B5EF4-FFF2-40B4-BE49-F238E27FC236}">
                <a16:creationId xmlns:a16="http://schemas.microsoft.com/office/drawing/2014/main" id="{A9A2B993-4C17-483F-8602-ED9F95BB64F9}"/>
              </a:ext>
            </a:extLst>
          </p:cNvPr>
          <p:cNvSpPr>
            <a:spLocks noGrp="1"/>
          </p:cNvSpPr>
          <p:nvPr>
            <p:ph type="ftr" sz="quarter" idx="3"/>
          </p:nvPr>
        </p:nvSpPr>
        <p:spPr>
          <a:xfrm>
            <a:off x="266700" y="6287868"/>
            <a:ext cx="2293620" cy="341532"/>
          </a:xfrm>
          <a:prstGeom prst="rect">
            <a:avLst/>
          </a:prstGeom>
        </p:spPr>
        <p:txBody>
          <a:bodyPr vert="horz" lIns="91440" tIns="45720" rIns="91440" bIns="45720" rtlCol="0" anchor="ctr"/>
          <a:lstStyle>
            <a:lvl1pPr algn="l">
              <a:defRPr sz="1200">
                <a:solidFill>
                  <a:schemeClr val="bg1">
                    <a:lumMod val="65000"/>
                  </a:schemeClr>
                </a:solidFill>
              </a:defRPr>
            </a:lvl1pPr>
          </a:lstStyle>
          <a:p>
            <a:r>
              <a:rPr lang="en-US"/>
              <a:t>FOOTER</a:t>
            </a:r>
            <a:endParaRPr lang="en-US" dirty="0"/>
          </a:p>
        </p:txBody>
      </p:sp>
    </p:spTree>
    <p:extLst>
      <p:ext uri="{BB962C8B-B14F-4D97-AF65-F5344CB8AC3E}">
        <p14:creationId xmlns:p14="http://schemas.microsoft.com/office/powerpoint/2010/main" val="3794445432"/>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16:9 Image Single">
    <p:spTree>
      <p:nvGrpSpPr>
        <p:cNvPr id="1" name=""/>
        <p:cNvGrpSpPr/>
        <p:nvPr/>
      </p:nvGrpSpPr>
      <p:grpSpPr>
        <a:xfrm>
          <a:off x="0" y="0"/>
          <a:ext cx="0" cy="0"/>
          <a:chOff x="0" y="0"/>
          <a:chExt cx="0" cy="0"/>
        </a:xfrm>
      </p:grpSpPr>
      <p:sp>
        <p:nvSpPr>
          <p:cNvPr id="48" name="Shape 48"/>
          <p:cNvSpPr>
            <a:spLocks noGrp="1"/>
          </p:cNvSpPr>
          <p:nvPr>
            <p:ph type="sldNum" sz="quarter" idx="2"/>
          </p:nvPr>
        </p:nvSpPr>
        <p:spPr>
          <a:prstGeom prst="rect">
            <a:avLst/>
          </a:prstGeom>
        </p:spPr>
        <p:txBody>
          <a:bodyPr/>
          <a:lstStyle/>
          <a:p>
            <a:pPr lvl="0"/>
            <a:fld id="{86CB4B4D-7CA3-9044-876B-883B54F8677D}" type="slidenum">
              <a:t>‹#›</a:t>
            </a:fld>
            <a:endParaRPr/>
          </a:p>
        </p:txBody>
      </p:sp>
      <p:sp>
        <p:nvSpPr>
          <p:cNvPr id="3" name="Picture Placeholder 2"/>
          <p:cNvSpPr>
            <a:spLocks noGrp="1"/>
          </p:cNvSpPr>
          <p:nvPr>
            <p:ph type="pic" sz="quarter" idx="10"/>
          </p:nvPr>
        </p:nvSpPr>
        <p:spPr>
          <a:xfrm>
            <a:off x="1409700" y="1028700"/>
            <a:ext cx="3836194" cy="2157413"/>
          </a:xfrm>
          <a:prstGeom prst="rect">
            <a:avLst/>
          </a:prstGeom>
        </p:spPr>
        <p:txBody>
          <a:bodyPr/>
          <a:lstStyle/>
          <a:p>
            <a:endParaRPr lang="en-US"/>
          </a:p>
        </p:txBody>
      </p:sp>
      <p:sp>
        <p:nvSpPr>
          <p:cNvPr id="8" name="Footer Placeholder 8">
            <a:extLst>
              <a:ext uri="{FF2B5EF4-FFF2-40B4-BE49-F238E27FC236}">
                <a16:creationId xmlns:a16="http://schemas.microsoft.com/office/drawing/2014/main" id="{8619BDAE-FD98-43B8-B2E6-D652A5761C42}"/>
              </a:ext>
            </a:extLst>
          </p:cNvPr>
          <p:cNvSpPr>
            <a:spLocks noGrp="1"/>
          </p:cNvSpPr>
          <p:nvPr>
            <p:ph type="ftr" sz="quarter" idx="3"/>
          </p:nvPr>
        </p:nvSpPr>
        <p:spPr>
          <a:xfrm>
            <a:off x="266700" y="6287868"/>
            <a:ext cx="2293620" cy="341532"/>
          </a:xfrm>
          <a:prstGeom prst="rect">
            <a:avLst/>
          </a:prstGeom>
        </p:spPr>
        <p:txBody>
          <a:bodyPr vert="horz" lIns="91440" tIns="45720" rIns="91440" bIns="45720" rtlCol="0" anchor="ctr"/>
          <a:lstStyle>
            <a:lvl1pPr algn="l">
              <a:defRPr sz="1200">
                <a:solidFill>
                  <a:schemeClr val="bg1">
                    <a:lumMod val="65000"/>
                  </a:schemeClr>
                </a:solidFill>
              </a:defRPr>
            </a:lvl1pPr>
          </a:lstStyle>
          <a:p>
            <a:r>
              <a:rPr lang="en-US"/>
              <a:t>FOOTER</a:t>
            </a:r>
            <a:endParaRPr lang="en-US" dirty="0"/>
          </a:p>
        </p:txBody>
      </p:sp>
    </p:spTree>
    <p:extLst>
      <p:ext uri="{BB962C8B-B14F-4D97-AF65-F5344CB8AC3E}">
        <p14:creationId xmlns:p14="http://schemas.microsoft.com/office/powerpoint/2010/main" val="3897809638"/>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Tall with 3 Images">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7938" y="0"/>
            <a:ext cx="6103938" cy="6858000"/>
          </a:xfrm>
          <a:prstGeom prst="rect">
            <a:avLst/>
          </a:prstGeom>
        </p:spPr>
        <p:txBody>
          <a:bodyPr/>
          <a:lstStyle/>
          <a:p>
            <a:endParaRPr lang="en-US"/>
          </a:p>
        </p:txBody>
      </p:sp>
      <p:sp>
        <p:nvSpPr>
          <p:cNvPr id="68" name="Shape 68"/>
          <p:cNvSpPr>
            <a:spLocks noGrp="1"/>
          </p:cNvSpPr>
          <p:nvPr>
            <p:ph type="sldNum" sz="quarter" idx="2"/>
          </p:nvPr>
        </p:nvSpPr>
        <p:spPr>
          <a:prstGeom prst="rect">
            <a:avLst/>
          </a:prstGeom>
        </p:spPr>
        <p:txBody>
          <a:bodyPr/>
          <a:lstStyle/>
          <a:p>
            <a:pPr lvl="0"/>
            <a:fld id="{86CB4B4D-7CA3-9044-876B-883B54F8677D}" type="slidenum">
              <a:t>‹#›</a:t>
            </a:fld>
            <a:endParaRPr/>
          </a:p>
        </p:txBody>
      </p:sp>
      <p:sp>
        <p:nvSpPr>
          <p:cNvPr id="12" name="Picture Placeholder 2"/>
          <p:cNvSpPr>
            <a:spLocks noGrp="1"/>
          </p:cNvSpPr>
          <p:nvPr>
            <p:ph type="pic" sz="quarter" idx="12"/>
          </p:nvPr>
        </p:nvSpPr>
        <p:spPr>
          <a:xfrm>
            <a:off x="6827012" y="2545556"/>
            <a:ext cx="1767681" cy="1767681"/>
          </a:xfrm>
          <a:prstGeom prst="rect">
            <a:avLst/>
          </a:prstGeom>
        </p:spPr>
        <p:txBody>
          <a:bodyPr/>
          <a:lstStyle/>
          <a:p>
            <a:endParaRPr lang="en-US"/>
          </a:p>
        </p:txBody>
      </p:sp>
      <p:sp>
        <p:nvSpPr>
          <p:cNvPr id="13" name="Picture Placeholder 2"/>
          <p:cNvSpPr>
            <a:spLocks noGrp="1"/>
          </p:cNvSpPr>
          <p:nvPr>
            <p:ph type="pic" sz="quarter" idx="13"/>
          </p:nvPr>
        </p:nvSpPr>
        <p:spPr>
          <a:xfrm>
            <a:off x="9197959" y="2545556"/>
            <a:ext cx="1767681" cy="1767681"/>
          </a:xfrm>
          <a:prstGeom prst="rect">
            <a:avLst/>
          </a:prstGeom>
        </p:spPr>
        <p:txBody>
          <a:bodyPr/>
          <a:lstStyle/>
          <a:p>
            <a:endParaRPr lang="en-US"/>
          </a:p>
        </p:txBody>
      </p:sp>
      <p:sp>
        <p:nvSpPr>
          <p:cNvPr id="11" name="Footer Placeholder 8">
            <a:extLst>
              <a:ext uri="{FF2B5EF4-FFF2-40B4-BE49-F238E27FC236}">
                <a16:creationId xmlns:a16="http://schemas.microsoft.com/office/drawing/2014/main" id="{C9781B0E-E8E2-4579-AA74-C4DA03418487}"/>
              </a:ext>
            </a:extLst>
          </p:cNvPr>
          <p:cNvSpPr>
            <a:spLocks noGrp="1"/>
          </p:cNvSpPr>
          <p:nvPr>
            <p:ph type="ftr" sz="quarter" idx="3"/>
          </p:nvPr>
        </p:nvSpPr>
        <p:spPr>
          <a:xfrm>
            <a:off x="266700" y="6287868"/>
            <a:ext cx="2293620" cy="341532"/>
          </a:xfrm>
          <a:prstGeom prst="rect">
            <a:avLst/>
          </a:prstGeom>
        </p:spPr>
        <p:txBody>
          <a:bodyPr vert="horz" lIns="91440" tIns="45720" rIns="91440" bIns="45720" rtlCol="0" anchor="ctr"/>
          <a:lstStyle>
            <a:lvl1pPr algn="l">
              <a:defRPr sz="1200">
                <a:solidFill>
                  <a:schemeClr val="bg1">
                    <a:lumMod val="65000"/>
                  </a:schemeClr>
                </a:solidFill>
              </a:defRPr>
            </a:lvl1pPr>
          </a:lstStyle>
          <a:p>
            <a:r>
              <a:rPr lang="en-US"/>
              <a:t>FOOTER</a:t>
            </a:r>
            <a:endParaRPr lang="en-US" dirty="0"/>
          </a:p>
        </p:txBody>
      </p:sp>
    </p:spTree>
    <p:extLst>
      <p:ext uri="{BB962C8B-B14F-4D97-AF65-F5344CB8AC3E}">
        <p14:creationId xmlns:p14="http://schemas.microsoft.com/office/powerpoint/2010/main" val="240684204"/>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lide Number Placeholder 7">
            <a:extLst>
              <a:ext uri="{FF2B5EF4-FFF2-40B4-BE49-F238E27FC236}">
                <a16:creationId xmlns:a16="http://schemas.microsoft.com/office/drawing/2014/main" id="{71C99318-65C6-465B-9D3F-8AF654C4D911}"/>
              </a:ext>
            </a:extLst>
          </p:cNvPr>
          <p:cNvSpPr>
            <a:spLocks noGrp="1"/>
          </p:cNvSpPr>
          <p:nvPr>
            <p:ph type="sldNum" sz="quarter" idx="4"/>
          </p:nvPr>
        </p:nvSpPr>
        <p:spPr>
          <a:xfrm>
            <a:off x="10232971" y="6287868"/>
            <a:ext cx="1692329" cy="341532"/>
          </a:xfrm>
          <a:prstGeom prst="rect">
            <a:avLst/>
          </a:prstGeom>
        </p:spPr>
        <p:txBody>
          <a:bodyPr vert="horz" lIns="91440" tIns="45720" rIns="91440" bIns="45720" rtlCol="0" anchor="ctr"/>
          <a:lstStyle>
            <a:lvl1pPr algn="r">
              <a:defRPr sz="1200" b="1">
                <a:solidFill>
                  <a:schemeClr val="bg1">
                    <a:lumMod val="65000"/>
                  </a:schemeClr>
                </a:solidFill>
              </a:defRPr>
            </a:lvl1pPr>
          </a:lstStyle>
          <a:p>
            <a:fld id="{92B485D1-D61A-494D-A8A9-04DC541B8AAB}" type="slidenum">
              <a:rPr lang="en-US" smtClean="0"/>
              <a:pPr/>
              <a:t>‹#›</a:t>
            </a:fld>
            <a:endParaRPr lang="en-US" dirty="0"/>
          </a:p>
        </p:txBody>
      </p:sp>
      <p:sp>
        <p:nvSpPr>
          <p:cNvPr id="8" name="Footer Placeholder 8">
            <a:extLst>
              <a:ext uri="{FF2B5EF4-FFF2-40B4-BE49-F238E27FC236}">
                <a16:creationId xmlns:a16="http://schemas.microsoft.com/office/drawing/2014/main" id="{C601D8AD-6D30-4918-B3C1-A1606191AB22}"/>
              </a:ext>
            </a:extLst>
          </p:cNvPr>
          <p:cNvSpPr>
            <a:spLocks noGrp="1"/>
          </p:cNvSpPr>
          <p:nvPr>
            <p:ph type="ftr" sz="quarter" idx="3"/>
          </p:nvPr>
        </p:nvSpPr>
        <p:spPr>
          <a:xfrm>
            <a:off x="266700" y="6287868"/>
            <a:ext cx="2293620" cy="341532"/>
          </a:xfrm>
          <a:prstGeom prst="rect">
            <a:avLst/>
          </a:prstGeom>
        </p:spPr>
        <p:txBody>
          <a:bodyPr vert="horz" lIns="91440" tIns="45720" rIns="91440" bIns="45720" rtlCol="0" anchor="ctr"/>
          <a:lstStyle>
            <a:lvl1pPr algn="l">
              <a:defRPr sz="1200">
                <a:solidFill>
                  <a:schemeClr val="bg1">
                    <a:lumMod val="65000"/>
                  </a:schemeClr>
                </a:solidFill>
              </a:defRPr>
            </a:lvl1pPr>
          </a:lstStyle>
          <a:p>
            <a:r>
              <a:rPr lang="en-US"/>
              <a:t>FOOTER</a:t>
            </a:r>
            <a:endParaRPr lang="en-US" dirty="0"/>
          </a:p>
        </p:txBody>
      </p:sp>
    </p:spTree>
    <p:extLst>
      <p:ext uri="{BB962C8B-B14F-4D97-AF65-F5344CB8AC3E}">
        <p14:creationId xmlns:p14="http://schemas.microsoft.com/office/powerpoint/2010/main" val="2473746531"/>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87" r:id="rId5"/>
    <p:sldLayoutId id="2147483672" r:id="rId6"/>
    <p:sldLayoutId id="2147483673" r:id="rId7"/>
    <p:sldLayoutId id="2147483675" r:id="rId8"/>
    <p:sldLayoutId id="2147483678" r:id="rId9"/>
    <p:sldLayoutId id="2147483680" r:id="rId10"/>
    <p:sldLayoutId id="2147483686"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9.xml"/><Relationship Id="rId5" Type="http://schemas.openxmlformats.org/officeDocument/2006/relationships/image" Target="../media/image16.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4.jpg"/><Relationship Id="rId1" Type="http://schemas.openxmlformats.org/officeDocument/2006/relationships/slideLayout" Target="../slideLayouts/slideLayout11.xml"/><Relationship Id="rId4" Type="http://schemas.openxmlformats.org/officeDocument/2006/relationships/image" Target="../media/image1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4.xml"/><Relationship Id="rId5" Type="http://schemas.openxmlformats.org/officeDocument/2006/relationships/hyperlink" Target="http://www.website.com/" TargetMode="External"/><Relationship Id="rId4" Type="http://schemas.openxmlformats.org/officeDocument/2006/relationships/hyperlink" Target="mailto:example@domain.com"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7.xml"/><Relationship Id="rId5" Type="http://schemas.openxmlformats.org/officeDocument/2006/relationships/image" Target="../media/image7.jp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936C0EA4-4A94-4AB2-B9BE-2AF923AC08E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57" r="57"/>
          <a:stretch>
            <a:fillRect/>
          </a:stretch>
        </p:blipFill>
        <p:spPr/>
      </p:pic>
      <p:sp>
        <p:nvSpPr>
          <p:cNvPr id="15" name="Slide Number Placeholder 14">
            <a:extLst>
              <a:ext uri="{FF2B5EF4-FFF2-40B4-BE49-F238E27FC236}">
                <a16:creationId xmlns:a16="http://schemas.microsoft.com/office/drawing/2014/main" id="{57E0212C-5512-428D-80E6-F2115E5CE972}"/>
              </a:ext>
            </a:extLst>
          </p:cNvPr>
          <p:cNvSpPr>
            <a:spLocks noGrp="1"/>
          </p:cNvSpPr>
          <p:nvPr>
            <p:ph type="sldNum" sz="quarter" idx="4"/>
          </p:nvPr>
        </p:nvSpPr>
        <p:spPr/>
        <p:txBody>
          <a:bodyPr/>
          <a:lstStyle/>
          <a:p>
            <a:fld id="{92B485D1-D61A-494D-A8A9-04DC541B8AAB}" type="slidenum">
              <a:rPr lang="en-US" smtClean="0">
                <a:solidFill>
                  <a:schemeClr val="bg1"/>
                </a:solidFill>
              </a:rPr>
              <a:pPr/>
              <a:t>1</a:t>
            </a:fld>
            <a:endParaRPr lang="en-US" dirty="0">
              <a:solidFill>
                <a:schemeClr val="bg1"/>
              </a:solidFill>
            </a:endParaRPr>
          </a:p>
        </p:txBody>
      </p:sp>
      <p:sp>
        <p:nvSpPr>
          <p:cNvPr id="14" name="Footer Placeholder 13">
            <a:extLst>
              <a:ext uri="{FF2B5EF4-FFF2-40B4-BE49-F238E27FC236}">
                <a16:creationId xmlns:a16="http://schemas.microsoft.com/office/drawing/2014/main" id="{9CC717B4-E24C-4F42-A077-9B004D1EC374}"/>
              </a:ext>
            </a:extLst>
          </p:cNvPr>
          <p:cNvSpPr>
            <a:spLocks noGrp="1"/>
          </p:cNvSpPr>
          <p:nvPr>
            <p:ph type="ftr" sz="quarter" idx="3"/>
          </p:nvPr>
        </p:nvSpPr>
        <p:spPr/>
        <p:txBody>
          <a:bodyPr/>
          <a:lstStyle/>
          <a:p>
            <a:r>
              <a:rPr lang="en-US">
                <a:solidFill>
                  <a:schemeClr val="bg1"/>
                </a:solidFill>
              </a:rPr>
              <a:t>FOOTER</a:t>
            </a:r>
            <a:endParaRPr lang="en-US" dirty="0">
              <a:solidFill>
                <a:schemeClr val="bg1"/>
              </a:solidFill>
            </a:endParaRPr>
          </a:p>
        </p:txBody>
      </p:sp>
      <p:sp>
        <p:nvSpPr>
          <p:cNvPr id="156" name="Shape 156"/>
          <p:cNvSpPr/>
          <p:nvPr/>
        </p:nvSpPr>
        <p:spPr>
          <a:xfrm>
            <a:off x="1" y="-20274"/>
            <a:ext cx="12192000" cy="6027903"/>
          </a:xfrm>
          <a:prstGeom prst="roundRect">
            <a:avLst>
              <a:gd name="adj" fmla="val 0"/>
            </a:avLst>
          </a:prstGeom>
          <a:gradFill flip="none" rotWithShape="1">
            <a:gsLst>
              <a:gs pos="0">
                <a:schemeClr val="tx2"/>
              </a:gs>
              <a:gs pos="46000">
                <a:schemeClr val="accent5">
                  <a:alpha val="40000"/>
                </a:schemeClr>
              </a:gs>
              <a:gs pos="100000">
                <a:schemeClr val="accent6">
                  <a:alpha val="80000"/>
                </a:schemeClr>
              </a:gs>
            </a:gsLst>
            <a:path path="circle">
              <a:fillToRect l="100000" t="100000"/>
            </a:path>
            <a:tileRect r="-100000" b="-100000"/>
          </a:gradFill>
          <a:ln w="12700">
            <a:miter lim="400000"/>
          </a:ln>
        </p:spPr>
        <p:txBody>
          <a:bodyPr lIns="0" tIns="0" rIns="0" bIns="0" anchor="ctr"/>
          <a:lstStyle/>
          <a:p>
            <a:pPr lvl="0" algn="ctr">
              <a:lnSpc>
                <a:spcPct val="100000"/>
              </a:lnSpc>
              <a:defRPr sz="3200" b="0">
                <a:solidFill>
                  <a:srgbClr val="000000"/>
                </a:solidFill>
                <a:latin typeface="+mn-lt"/>
                <a:ea typeface="+mn-ea"/>
                <a:cs typeface="+mn-cs"/>
                <a:sym typeface="Helvetica Light"/>
              </a:defRPr>
            </a:pPr>
            <a:endParaRPr sz="1600"/>
          </a:p>
        </p:txBody>
      </p:sp>
      <p:sp>
        <p:nvSpPr>
          <p:cNvPr id="157" name="Shape 157"/>
          <p:cNvSpPr/>
          <p:nvPr/>
        </p:nvSpPr>
        <p:spPr>
          <a:xfrm>
            <a:off x="1379835" y="2708495"/>
            <a:ext cx="2881791" cy="1593578"/>
          </a:xfrm>
          <a:prstGeom prst="rect">
            <a:avLst/>
          </a:prstGeom>
          <a:ln w="12700">
            <a:miter lim="400000"/>
          </a:ln>
          <a:extLst>
            <a:ext uri="{C572A759-6A51-4108-AA02-DFA0A04FC94B}">
              <ma14:wrappingTextBoxFlag xmlns="" xmlns:ma14="http://schemas.microsoft.com/office/mac/drawingml/2011/main" val="1"/>
            </a:ext>
          </a:extLst>
        </p:spPr>
        <p:txBody>
          <a:bodyPr lIns="25400" tIns="25400" rIns="25400" bIns="25400" anchor="ctr">
            <a:spAutoFit/>
          </a:bodyPr>
          <a:lstStyle/>
          <a:p>
            <a:pPr lvl="0">
              <a:lnSpc>
                <a:spcPct val="60000"/>
              </a:lnSpc>
              <a:defRPr sz="1800" b="0">
                <a:solidFill>
                  <a:srgbClr val="000000"/>
                </a:solidFill>
              </a:defRPr>
            </a:pPr>
            <a:r>
              <a:rPr sz="5400" b="1" spc="-525" dirty="0">
                <a:solidFill>
                  <a:schemeClr val="accent3"/>
                </a:solidFill>
              </a:rPr>
              <a:t>Better</a:t>
            </a:r>
          </a:p>
          <a:p>
            <a:pPr lvl="0">
              <a:lnSpc>
                <a:spcPct val="60000"/>
              </a:lnSpc>
              <a:defRPr sz="1800" b="0">
                <a:solidFill>
                  <a:srgbClr val="000000"/>
                </a:solidFill>
              </a:defRPr>
            </a:pPr>
            <a:r>
              <a:rPr sz="5400" b="1" spc="-525" dirty="0">
                <a:solidFill>
                  <a:schemeClr val="accent3"/>
                </a:solidFill>
              </a:rPr>
              <a:t>Real</a:t>
            </a:r>
          </a:p>
          <a:p>
            <a:pPr lvl="0">
              <a:lnSpc>
                <a:spcPct val="60000"/>
              </a:lnSpc>
              <a:defRPr sz="1800" b="0">
                <a:solidFill>
                  <a:srgbClr val="000000"/>
                </a:solidFill>
              </a:defRPr>
            </a:pPr>
            <a:r>
              <a:rPr sz="5400" b="1" spc="-525" dirty="0">
                <a:solidFill>
                  <a:srgbClr val="FFFFFF"/>
                </a:solidFill>
              </a:rPr>
              <a:t>Estate</a:t>
            </a:r>
          </a:p>
        </p:txBody>
      </p:sp>
      <p:sp>
        <p:nvSpPr>
          <p:cNvPr id="159" name="Shape 159"/>
          <p:cNvSpPr/>
          <p:nvPr/>
        </p:nvSpPr>
        <p:spPr>
          <a:xfrm>
            <a:off x="3579224" y="4080676"/>
            <a:ext cx="5867214" cy="0"/>
          </a:xfrm>
          <a:prstGeom prst="line">
            <a:avLst/>
          </a:prstGeom>
          <a:ln w="50800">
            <a:solidFill>
              <a:srgbClr val="FFFFFF"/>
            </a:solidFill>
            <a:miter lim="400000"/>
          </a:ln>
        </p:spPr>
        <p:txBody>
          <a:bodyPr lIns="0" tIns="0" rIns="0" bIns="0" anchor="ctr"/>
          <a:lstStyle/>
          <a:p>
            <a:pPr lvl="0" algn="ctr">
              <a:lnSpc>
                <a:spcPct val="100000"/>
              </a:lnSpc>
              <a:defRPr sz="3200" b="0">
                <a:solidFill>
                  <a:srgbClr val="000000"/>
                </a:solidFill>
                <a:latin typeface="+mn-lt"/>
                <a:ea typeface="+mn-ea"/>
                <a:cs typeface="+mn-cs"/>
                <a:sym typeface="Helvetica Light"/>
              </a:defRPr>
            </a:pPr>
            <a:endParaRPr sz="1600"/>
          </a:p>
        </p:txBody>
      </p:sp>
      <p:sp>
        <p:nvSpPr>
          <p:cNvPr id="160" name="Shape 160"/>
          <p:cNvSpPr/>
          <p:nvPr/>
        </p:nvSpPr>
        <p:spPr>
          <a:xfrm>
            <a:off x="1427256" y="4442053"/>
            <a:ext cx="9710643" cy="548099"/>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nSpc>
                <a:spcPct val="120000"/>
              </a:lnSpc>
              <a:defRPr sz="2500" b="0">
                <a:solidFill>
                  <a:srgbClr val="FFFFFF"/>
                </a:solidFill>
              </a:defRPr>
            </a:lvl1pPr>
          </a:lstStyle>
          <a:p>
            <a:pPr lvl="0">
              <a:defRPr sz="1800">
                <a:solidFill>
                  <a:srgbClr val="000000"/>
                </a:solidFill>
              </a:defRPr>
            </a:pPr>
            <a:r>
              <a:rPr sz="1400" dirty="0">
                <a:solidFill>
                  <a:schemeClr val="bg1"/>
                </a:solidFill>
              </a:rPr>
              <a:t>Lorem Ipsum is simply dummy text of the printing and typesetting industry. Lorem Ipsum has been the industry's standard dummy text ever since the 1500s, when an unknown printer took a and scrambled.</a:t>
            </a:r>
          </a:p>
        </p:txBody>
      </p:sp>
      <p:sp>
        <p:nvSpPr>
          <p:cNvPr id="25" name="Freeform: Shape 24">
            <a:extLst>
              <a:ext uri="{FF2B5EF4-FFF2-40B4-BE49-F238E27FC236}">
                <a16:creationId xmlns:a16="http://schemas.microsoft.com/office/drawing/2014/main" id="{E4EC8591-7099-493D-A628-B768717189C8}"/>
              </a:ext>
            </a:extLst>
          </p:cNvPr>
          <p:cNvSpPr/>
          <p:nvPr/>
        </p:nvSpPr>
        <p:spPr>
          <a:xfrm>
            <a:off x="9740900" y="3882214"/>
            <a:ext cx="1397000" cy="229973"/>
          </a:xfrm>
          <a:custGeom>
            <a:avLst/>
            <a:gdLst/>
            <a:ahLst/>
            <a:cxnLst/>
            <a:rect l="l" t="t" r="r" b="b"/>
            <a:pathLst>
              <a:path w="4149319" h="683057">
                <a:moveTo>
                  <a:pt x="3095778" y="455372"/>
                </a:moveTo>
                <a:cubicBezTo>
                  <a:pt x="3013482" y="455372"/>
                  <a:pt x="2972334" y="484023"/>
                  <a:pt x="2972334" y="541325"/>
                </a:cubicBezTo>
                <a:cubicBezTo>
                  <a:pt x="2972334" y="569367"/>
                  <a:pt x="2983001" y="591465"/>
                  <a:pt x="3004338" y="607619"/>
                </a:cubicBezTo>
                <a:cubicBezTo>
                  <a:pt x="3025674" y="623774"/>
                  <a:pt x="3055545" y="631851"/>
                  <a:pt x="3093949" y="631851"/>
                </a:cubicBezTo>
                <a:cubicBezTo>
                  <a:pt x="3130525" y="631851"/>
                  <a:pt x="3161920" y="623469"/>
                  <a:pt x="3188132" y="606705"/>
                </a:cubicBezTo>
                <a:cubicBezTo>
                  <a:pt x="3214345" y="589941"/>
                  <a:pt x="3233852" y="565709"/>
                  <a:pt x="3246654" y="534010"/>
                </a:cubicBezTo>
                <a:lnTo>
                  <a:pt x="3246654" y="455372"/>
                </a:lnTo>
                <a:close/>
                <a:moveTo>
                  <a:pt x="1209828" y="455372"/>
                </a:moveTo>
                <a:cubicBezTo>
                  <a:pt x="1127532" y="455372"/>
                  <a:pt x="1086384" y="484023"/>
                  <a:pt x="1086384" y="541325"/>
                </a:cubicBezTo>
                <a:cubicBezTo>
                  <a:pt x="1086384" y="569367"/>
                  <a:pt x="1097052" y="591465"/>
                  <a:pt x="1118388" y="607619"/>
                </a:cubicBezTo>
                <a:cubicBezTo>
                  <a:pt x="1139724" y="623774"/>
                  <a:pt x="1169595" y="631851"/>
                  <a:pt x="1207999" y="631851"/>
                </a:cubicBezTo>
                <a:cubicBezTo>
                  <a:pt x="1244575" y="631851"/>
                  <a:pt x="1275969" y="623469"/>
                  <a:pt x="1302183" y="606705"/>
                </a:cubicBezTo>
                <a:cubicBezTo>
                  <a:pt x="1328395" y="589941"/>
                  <a:pt x="1347903" y="565709"/>
                  <a:pt x="1360704" y="534010"/>
                </a:cubicBezTo>
                <a:lnTo>
                  <a:pt x="1360704" y="455372"/>
                </a:lnTo>
                <a:close/>
                <a:moveTo>
                  <a:pt x="3916147" y="249632"/>
                </a:moveTo>
                <a:cubicBezTo>
                  <a:pt x="3869817" y="249632"/>
                  <a:pt x="3830956" y="264414"/>
                  <a:pt x="3799561" y="293980"/>
                </a:cubicBezTo>
                <a:cubicBezTo>
                  <a:pt x="3768167" y="323546"/>
                  <a:pt x="3750335" y="362103"/>
                  <a:pt x="3746069" y="409652"/>
                </a:cubicBezTo>
                <a:lnTo>
                  <a:pt x="4087140" y="409652"/>
                </a:lnTo>
                <a:cubicBezTo>
                  <a:pt x="4082873" y="362103"/>
                  <a:pt x="4065042" y="323546"/>
                  <a:pt x="4033647" y="293980"/>
                </a:cubicBezTo>
                <a:cubicBezTo>
                  <a:pt x="4002253" y="264414"/>
                  <a:pt x="3963087" y="249632"/>
                  <a:pt x="3916147" y="249632"/>
                </a:cubicBezTo>
                <a:close/>
                <a:moveTo>
                  <a:pt x="763372" y="249632"/>
                </a:moveTo>
                <a:cubicBezTo>
                  <a:pt x="717043" y="249632"/>
                  <a:pt x="678181" y="264414"/>
                  <a:pt x="646786" y="293980"/>
                </a:cubicBezTo>
                <a:cubicBezTo>
                  <a:pt x="615392" y="323546"/>
                  <a:pt x="597561" y="362103"/>
                  <a:pt x="593294" y="409652"/>
                </a:cubicBezTo>
                <a:lnTo>
                  <a:pt x="934365" y="409652"/>
                </a:lnTo>
                <a:cubicBezTo>
                  <a:pt x="930098" y="362103"/>
                  <a:pt x="912267" y="323546"/>
                  <a:pt x="880873" y="293980"/>
                </a:cubicBezTo>
                <a:cubicBezTo>
                  <a:pt x="849478" y="264414"/>
                  <a:pt x="810311" y="249632"/>
                  <a:pt x="763372" y="249632"/>
                </a:cubicBezTo>
                <a:close/>
                <a:moveTo>
                  <a:pt x="3916147" y="193853"/>
                </a:moveTo>
                <a:cubicBezTo>
                  <a:pt x="3960648" y="193853"/>
                  <a:pt x="4000577" y="204216"/>
                  <a:pt x="4035933" y="224943"/>
                </a:cubicBezTo>
                <a:cubicBezTo>
                  <a:pt x="4071291" y="245669"/>
                  <a:pt x="4099027" y="274473"/>
                  <a:pt x="4119144" y="311354"/>
                </a:cubicBezTo>
                <a:cubicBezTo>
                  <a:pt x="4139261" y="348234"/>
                  <a:pt x="4149319" y="390449"/>
                  <a:pt x="4149319" y="437998"/>
                </a:cubicBezTo>
                <a:lnTo>
                  <a:pt x="4148405" y="458115"/>
                </a:lnTo>
                <a:lnTo>
                  <a:pt x="3746069" y="458115"/>
                </a:lnTo>
                <a:cubicBezTo>
                  <a:pt x="3749727" y="508102"/>
                  <a:pt x="3768929" y="548488"/>
                  <a:pt x="3803676" y="579273"/>
                </a:cubicBezTo>
                <a:cubicBezTo>
                  <a:pt x="3838423" y="610058"/>
                  <a:pt x="3882315" y="625450"/>
                  <a:pt x="3935349" y="625450"/>
                </a:cubicBezTo>
                <a:cubicBezTo>
                  <a:pt x="3965219" y="625450"/>
                  <a:pt x="3992651" y="620116"/>
                  <a:pt x="4017645" y="609448"/>
                </a:cubicBezTo>
                <a:cubicBezTo>
                  <a:pt x="4042639" y="598780"/>
                  <a:pt x="4064280" y="583083"/>
                  <a:pt x="4082567" y="562356"/>
                </a:cubicBezTo>
                <a:lnTo>
                  <a:pt x="4119144" y="604419"/>
                </a:lnTo>
                <a:cubicBezTo>
                  <a:pt x="4097808" y="630022"/>
                  <a:pt x="4071138" y="649529"/>
                  <a:pt x="4039135" y="662940"/>
                </a:cubicBezTo>
                <a:cubicBezTo>
                  <a:pt x="4007130" y="676352"/>
                  <a:pt x="3971925" y="683057"/>
                  <a:pt x="3933521" y="683057"/>
                </a:cubicBezTo>
                <a:cubicBezTo>
                  <a:pt x="3884143" y="683057"/>
                  <a:pt x="3840404" y="672542"/>
                  <a:pt x="3802305" y="651510"/>
                </a:cubicBezTo>
                <a:cubicBezTo>
                  <a:pt x="3764205" y="630479"/>
                  <a:pt x="3734487" y="601371"/>
                  <a:pt x="3713150" y="564185"/>
                </a:cubicBezTo>
                <a:cubicBezTo>
                  <a:pt x="3691815" y="527000"/>
                  <a:pt x="3681147" y="484937"/>
                  <a:pt x="3681147" y="437998"/>
                </a:cubicBezTo>
                <a:cubicBezTo>
                  <a:pt x="3681147" y="391059"/>
                  <a:pt x="3691357" y="348996"/>
                  <a:pt x="3711779" y="311811"/>
                </a:cubicBezTo>
                <a:cubicBezTo>
                  <a:pt x="3732200" y="274625"/>
                  <a:pt x="3760242" y="245669"/>
                  <a:pt x="3795904" y="224943"/>
                </a:cubicBezTo>
                <a:cubicBezTo>
                  <a:pt x="3831565" y="204216"/>
                  <a:pt x="3871647" y="193853"/>
                  <a:pt x="3916147" y="193853"/>
                </a:cubicBezTo>
                <a:close/>
                <a:moveTo>
                  <a:pt x="3116809" y="193853"/>
                </a:moveTo>
                <a:cubicBezTo>
                  <a:pt x="3179598" y="193853"/>
                  <a:pt x="3227757" y="209550"/>
                  <a:pt x="3261284" y="240945"/>
                </a:cubicBezTo>
                <a:cubicBezTo>
                  <a:pt x="3294813" y="272339"/>
                  <a:pt x="3311577" y="318821"/>
                  <a:pt x="3311577" y="380391"/>
                </a:cubicBezTo>
                <a:lnTo>
                  <a:pt x="3311577" y="678485"/>
                </a:lnTo>
                <a:lnTo>
                  <a:pt x="3249397" y="678485"/>
                </a:lnTo>
                <a:lnTo>
                  <a:pt x="3249397" y="603504"/>
                </a:lnTo>
                <a:cubicBezTo>
                  <a:pt x="3234767" y="628498"/>
                  <a:pt x="3213279" y="648005"/>
                  <a:pt x="3184932" y="662026"/>
                </a:cubicBezTo>
                <a:cubicBezTo>
                  <a:pt x="3156585" y="676047"/>
                  <a:pt x="3122905" y="683057"/>
                  <a:pt x="3083891" y="683057"/>
                </a:cubicBezTo>
                <a:cubicBezTo>
                  <a:pt x="3030246" y="683057"/>
                  <a:pt x="2987574" y="670256"/>
                  <a:pt x="2955875" y="644652"/>
                </a:cubicBezTo>
                <a:cubicBezTo>
                  <a:pt x="2924175" y="619049"/>
                  <a:pt x="2908326" y="585216"/>
                  <a:pt x="2908326" y="543154"/>
                </a:cubicBezTo>
                <a:cubicBezTo>
                  <a:pt x="2908326" y="502311"/>
                  <a:pt x="2923109" y="469392"/>
                  <a:pt x="2952675" y="444399"/>
                </a:cubicBezTo>
                <a:cubicBezTo>
                  <a:pt x="2982240" y="419405"/>
                  <a:pt x="3029331" y="406908"/>
                  <a:pt x="3093949" y="406908"/>
                </a:cubicBezTo>
                <a:lnTo>
                  <a:pt x="3246654" y="406908"/>
                </a:lnTo>
                <a:lnTo>
                  <a:pt x="3246654" y="377648"/>
                </a:lnTo>
                <a:cubicBezTo>
                  <a:pt x="3246654" y="336195"/>
                  <a:pt x="3235072" y="304648"/>
                  <a:pt x="3211907" y="283007"/>
                </a:cubicBezTo>
                <a:cubicBezTo>
                  <a:pt x="3188742" y="261366"/>
                  <a:pt x="3154909" y="250546"/>
                  <a:pt x="3110409" y="250546"/>
                </a:cubicBezTo>
                <a:cubicBezTo>
                  <a:pt x="3079929" y="250546"/>
                  <a:pt x="3050667" y="255575"/>
                  <a:pt x="3022626" y="265634"/>
                </a:cubicBezTo>
                <a:cubicBezTo>
                  <a:pt x="2994584" y="275692"/>
                  <a:pt x="2970505" y="289560"/>
                  <a:pt x="2950389" y="307239"/>
                </a:cubicBezTo>
                <a:lnTo>
                  <a:pt x="2921127" y="258776"/>
                </a:lnTo>
                <a:cubicBezTo>
                  <a:pt x="2945511" y="238049"/>
                  <a:pt x="2974773" y="222047"/>
                  <a:pt x="3008910" y="210770"/>
                </a:cubicBezTo>
                <a:cubicBezTo>
                  <a:pt x="3043047" y="199492"/>
                  <a:pt x="3079014" y="193853"/>
                  <a:pt x="3116809" y="193853"/>
                </a:cubicBezTo>
                <a:close/>
                <a:moveTo>
                  <a:pt x="1230859" y="193853"/>
                </a:moveTo>
                <a:cubicBezTo>
                  <a:pt x="1293648" y="193853"/>
                  <a:pt x="1341806" y="209550"/>
                  <a:pt x="1375335" y="240945"/>
                </a:cubicBezTo>
                <a:cubicBezTo>
                  <a:pt x="1408862" y="272339"/>
                  <a:pt x="1425627" y="318821"/>
                  <a:pt x="1425627" y="380391"/>
                </a:cubicBezTo>
                <a:lnTo>
                  <a:pt x="1425627" y="678485"/>
                </a:lnTo>
                <a:lnTo>
                  <a:pt x="1363447" y="678485"/>
                </a:lnTo>
                <a:lnTo>
                  <a:pt x="1363447" y="603504"/>
                </a:lnTo>
                <a:cubicBezTo>
                  <a:pt x="1348817" y="628498"/>
                  <a:pt x="1327328" y="648005"/>
                  <a:pt x="1298982" y="662026"/>
                </a:cubicBezTo>
                <a:cubicBezTo>
                  <a:pt x="1270635" y="676047"/>
                  <a:pt x="1236955" y="683057"/>
                  <a:pt x="1197941" y="683057"/>
                </a:cubicBezTo>
                <a:cubicBezTo>
                  <a:pt x="1144296" y="683057"/>
                  <a:pt x="1101624" y="670256"/>
                  <a:pt x="1069925" y="644652"/>
                </a:cubicBezTo>
                <a:cubicBezTo>
                  <a:pt x="1038226" y="619049"/>
                  <a:pt x="1022376" y="585216"/>
                  <a:pt x="1022376" y="543154"/>
                </a:cubicBezTo>
                <a:cubicBezTo>
                  <a:pt x="1022376" y="502311"/>
                  <a:pt x="1037159" y="469392"/>
                  <a:pt x="1066725" y="444399"/>
                </a:cubicBezTo>
                <a:cubicBezTo>
                  <a:pt x="1096290" y="419405"/>
                  <a:pt x="1143381" y="406908"/>
                  <a:pt x="1207999" y="406908"/>
                </a:cubicBezTo>
                <a:lnTo>
                  <a:pt x="1360704" y="406908"/>
                </a:lnTo>
                <a:lnTo>
                  <a:pt x="1360704" y="377648"/>
                </a:lnTo>
                <a:cubicBezTo>
                  <a:pt x="1360704" y="336195"/>
                  <a:pt x="1349121" y="304648"/>
                  <a:pt x="1325957" y="283007"/>
                </a:cubicBezTo>
                <a:cubicBezTo>
                  <a:pt x="1302792" y="261366"/>
                  <a:pt x="1268959" y="250546"/>
                  <a:pt x="1224459" y="250546"/>
                </a:cubicBezTo>
                <a:cubicBezTo>
                  <a:pt x="1193978" y="250546"/>
                  <a:pt x="1164718" y="255575"/>
                  <a:pt x="1136676" y="265634"/>
                </a:cubicBezTo>
                <a:cubicBezTo>
                  <a:pt x="1108635" y="275692"/>
                  <a:pt x="1084555" y="289560"/>
                  <a:pt x="1064439" y="307239"/>
                </a:cubicBezTo>
                <a:lnTo>
                  <a:pt x="1035177" y="258776"/>
                </a:lnTo>
                <a:cubicBezTo>
                  <a:pt x="1059561" y="238049"/>
                  <a:pt x="1088822" y="222047"/>
                  <a:pt x="1122960" y="210770"/>
                </a:cubicBezTo>
                <a:cubicBezTo>
                  <a:pt x="1157097" y="199492"/>
                  <a:pt x="1193064" y="193853"/>
                  <a:pt x="1230859" y="193853"/>
                </a:cubicBezTo>
                <a:close/>
                <a:moveTo>
                  <a:pt x="763372" y="193853"/>
                </a:moveTo>
                <a:cubicBezTo>
                  <a:pt x="807873" y="193853"/>
                  <a:pt x="847802" y="204216"/>
                  <a:pt x="883159" y="224943"/>
                </a:cubicBezTo>
                <a:cubicBezTo>
                  <a:pt x="918515" y="245669"/>
                  <a:pt x="946252" y="274473"/>
                  <a:pt x="966369" y="311354"/>
                </a:cubicBezTo>
                <a:cubicBezTo>
                  <a:pt x="986486" y="348234"/>
                  <a:pt x="996544" y="390449"/>
                  <a:pt x="996544" y="437998"/>
                </a:cubicBezTo>
                <a:lnTo>
                  <a:pt x="995630" y="458115"/>
                </a:lnTo>
                <a:lnTo>
                  <a:pt x="593294" y="458115"/>
                </a:lnTo>
                <a:cubicBezTo>
                  <a:pt x="596951" y="508102"/>
                  <a:pt x="616154" y="548488"/>
                  <a:pt x="650901" y="579273"/>
                </a:cubicBezTo>
                <a:cubicBezTo>
                  <a:pt x="685648" y="610058"/>
                  <a:pt x="729539" y="625450"/>
                  <a:pt x="782575" y="625450"/>
                </a:cubicBezTo>
                <a:cubicBezTo>
                  <a:pt x="812445" y="625450"/>
                  <a:pt x="839877" y="620116"/>
                  <a:pt x="864871" y="609448"/>
                </a:cubicBezTo>
                <a:cubicBezTo>
                  <a:pt x="889864" y="598780"/>
                  <a:pt x="911505" y="583083"/>
                  <a:pt x="929793" y="562356"/>
                </a:cubicBezTo>
                <a:lnTo>
                  <a:pt x="966369" y="604419"/>
                </a:lnTo>
                <a:cubicBezTo>
                  <a:pt x="945033" y="630022"/>
                  <a:pt x="918363" y="649529"/>
                  <a:pt x="886359" y="662940"/>
                </a:cubicBezTo>
                <a:cubicBezTo>
                  <a:pt x="854355" y="676352"/>
                  <a:pt x="819151" y="683057"/>
                  <a:pt x="780746" y="683057"/>
                </a:cubicBezTo>
                <a:cubicBezTo>
                  <a:pt x="731368" y="683057"/>
                  <a:pt x="687629" y="672542"/>
                  <a:pt x="649529" y="651510"/>
                </a:cubicBezTo>
                <a:cubicBezTo>
                  <a:pt x="611429" y="630479"/>
                  <a:pt x="581711" y="601371"/>
                  <a:pt x="560375" y="564185"/>
                </a:cubicBezTo>
                <a:cubicBezTo>
                  <a:pt x="539039" y="527000"/>
                  <a:pt x="528371" y="484937"/>
                  <a:pt x="528371" y="437998"/>
                </a:cubicBezTo>
                <a:cubicBezTo>
                  <a:pt x="528371" y="391059"/>
                  <a:pt x="538582" y="348996"/>
                  <a:pt x="559004" y="311811"/>
                </a:cubicBezTo>
                <a:cubicBezTo>
                  <a:pt x="579425" y="274625"/>
                  <a:pt x="607467" y="245669"/>
                  <a:pt x="643128" y="224943"/>
                </a:cubicBezTo>
                <a:cubicBezTo>
                  <a:pt x="678790" y="204216"/>
                  <a:pt x="718871" y="193853"/>
                  <a:pt x="763372" y="193853"/>
                </a:cubicBezTo>
                <a:close/>
                <a:moveTo>
                  <a:pt x="67666" y="96926"/>
                </a:moveTo>
                <a:lnTo>
                  <a:pt x="67666" y="417881"/>
                </a:lnTo>
                <a:lnTo>
                  <a:pt x="237744" y="417881"/>
                </a:lnTo>
                <a:cubicBezTo>
                  <a:pt x="301143" y="417881"/>
                  <a:pt x="349606" y="403860"/>
                  <a:pt x="383134" y="375819"/>
                </a:cubicBezTo>
                <a:cubicBezTo>
                  <a:pt x="416662" y="347777"/>
                  <a:pt x="433426" y="308458"/>
                  <a:pt x="433426" y="257861"/>
                </a:cubicBezTo>
                <a:cubicBezTo>
                  <a:pt x="433426" y="206045"/>
                  <a:pt x="416662" y="166269"/>
                  <a:pt x="383134" y="138532"/>
                </a:cubicBezTo>
                <a:cubicBezTo>
                  <a:pt x="349606" y="110795"/>
                  <a:pt x="301143" y="96926"/>
                  <a:pt x="237744" y="96926"/>
                </a:cubicBezTo>
                <a:close/>
                <a:moveTo>
                  <a:pt x="3435782" y="92354"/>
                </a:moveTo>
                <a:lnTo>
                  <a:pt x="3500705" y="92354"/>
                </a:lnTo>
                <a:lnTo>
                  <a:pt x="3500705" y="197511"/>
                </a:lnTo>
                <a:lnTo>
                  <a:pt x="3647009" y="197511"/>
                </a:lnTo>
                <a:lnTo>
                  <a:pt x="3647009" y="252375"/>
                </a:lnTo>
                <a:lnTo>
                  <a:pt x="3500705" y="252375"/>
                </a:lnTo>
                <a:lnTo>
                  <a:pt x="3500705" y="539496"/>
                </a:lnTo>
                <a:cubicBezTo>
                  <a:pt x="3500705" y="568148"/>
                  <a:pt x="3507868" y="589941"/>
                  <a:pt x="3522193" y="604876"/>
                </a:cubicBezTo>
                <a:cubicBezTo>
                  <a:pt x="3536519" y="619811"/>
                  <a:pt x="3557093" y="627279"/>
                  <a:pt x="3583915" y="627279"/>
                </a:cubicBezTo>
                <a:cubicBezTo>
                  <a:pt x="3597327" y="627279"/>
                  <a:pt x="3610281" y="625145"/>
                  <a:pt x="3622777" y="620878"/>
                </a:cubicBezTo>
                <a:cubicBezTo>
                  <a:pt x="3635274" y="616611"/>
                  <a:pt x="3646095" y="610515"/>
                  <a:pt x="3655239" y="602590"/>
                </a:cubicBezTo>
                <a:lnTo>
                  <a:pt x="3678098" y="649224"/>
                </a:lnTo>
                <a:cubicBezTo>
                  <a:pt x="3665907" y="660197"/>
                  <a:pt x="3650819" y="668579"/>
                  <a:pt x="3632835" y="674370"/>
                </a:cubicBezTo>
                <a:cubicBezTo>
                  <a:pt x="3614853" y="680162"/>
                  <a:pt x="3596107" y="683057"/>
                  <a:pt x="3576600" y="683057"/>
                </a:cubicBezTo>
                <a:cubicBezTo>
                  <a:pt x="3531490" y="683057"/>
                  <a:pt x="3496743" y="670865"/>
                  <a:pt x="3472359" y="646481"/>
                </a:cubicBezTo>
                <a:cubicBezTo>
                  <a:pt x="3447975" y="622097"/>
                  <a:pt x="3435782" y="587655"/>
                  <a:pt x="3435782" y="543154"/>
                </a:cubicBezTo>
                <a:lnTo>
                  <a:pt x="3435782" y="252375"/>
                </a:lnTo>
                <a:lnTo>
                  <a:pt x="3349829" y="252375"/>
                </a:lnTo>
                <a:lnTo>
                  <a:pt x="3349829" y="197511"/>
                </a:lnTo>
                <a:lnTo>
                  <a:pt x="3435782" y="197511"/>
                </a:lnTo>
                <a:close/>
                <a:moveTo>
                  <a:pt x="2654733" y="92354"/>
                </a:moveTo>
                <a:lnTo>
                  <a:pt x="2719655" y="92354"/>
                </a:lnTo>
                <a:lnTo>
                  <a:pt x="2719655" y="197511"/>
                </a:lnTo>
                <a:lnTo>
                  <a:pt x="2865959" y="197511"/>
                </a:lnTo>
                <a:lnTo>
                  <a:pt x="2865959" y="252375"/>
                </a:lnTo>
                <a:lnTo>
                  <a:pt x="2719655" y="252375"/>
                </a:lnTo>
                <a:lnTo>
                  <a:pt x="2719655" y="539496"/>
                </a:lnTo>
                <a:cubicBezTo>
                  <a:pt x="2719655" y="568148"/>
                  <a:pt x="2726817" y="589941"/>
                  <a:pt x="2741143" y="604876"/>
                </a:cubicBezTo>
                <a:cubicBezTo>
                  <a:pt x="2755469" y="619811"/>
                  <a:pt x="2776043" y="627279"/>
                  <a:pt x="2802865" y="627279"/>
                </a:cubicBezTo>
                <a:cubicBezTo>
                  <a:pt x="2816277" y="627279"/>
                  <a:pt x="2829231" y="625145"/>
                  <a:pt x="2841727" y="620878"/>
                </a:cubicBezTo>
                <a:cubicBezTo>
                  <a:pt x="2854224" y="616611"/>
                  <a:pt x="2865045" y="610515"/>
                  <a:pt x="2874189" y="602590"/>
                </a:cubicBezTo>
                <a:lnTo>
                  <a:pt x="2897048" y="649224"/>
                </a:lnTo>
                <a:cubicBezTo>
                  <a:pt x="2884857" y="660197"/>
                  <a:pt x="2869769" y="668579"/>
                  <a:pt x="2851785" y="674370"/>
                </a:cubicBezTo>
                <a:cubicBezTo>
                  <a:pt x="2833803" y="680162"/>
                  <a:pt x="2815057" y="683057"/>
                  <a:pt x="2795550" y="683057"/>
                </a:cubicBezTo>
                <a:cubicBezTo>
                  <a:pt x="2750440" y="683057"/>
                  <a:pt x="2715693" y="670865"/>
                  <a:pt x="2691309" y="646481"/>
                </a:cubicBezTo>
                <a:cubicBezTo>
                  <a:pt x="2666925" y="622097"/>
                  <a:pt x="2654733" y="587655"/>
                  <a:pt x="2654733" y="543154"/>
                </a:cubicBezTo>
                <a:lnTo>
                  <a:pt x="2654733" y="252375"/>
                </a:lnTo>
                <a:lnTo>
                  <a:pt x="2568779" y="252375"/>
                </a:lnTo>
                <a:lnTo>
                  <a:pt x="2568779" y="247626"/>
                </a:lnTo>
                <a:lnTo>
                  <a:pt x="2545309" y="290780"/>
                </a:lnTo>
                <a:cubicBezTo>
                  <a:pt x="2505685" y="263348"/>
                  <a:pt x="2458441" y="249632"/>
                  <a:pt x="2403577" y="249632"/>
                </a:cubicBezTo>
                <a:cubicBezTo>
                  <a:pt x="2362125" y="249632"/>
                  <a:pt x="2330883" y="256947"/>
                  <a:pt x="2309851" y="271577"/>
                </a:cubicBezTo>
                <a:cubicBezTo>
                  <a:pt x="2288820" y="286208"/>
                  <a:pt x="2278305" y="305410"/>
                  <a:pt x="2278305" y="329184"/>
                </a:cubicBezTo>
                <a:cubicBezTo>
                  <a:pt x="2278305" y="347472"/>
                  <a:pt x="2284248" y="362103"/>
                  <a:pt x="2296135" y="373076"/>
                </a:cubicBezTo>
                <a:cubicBezTo>
                  <a:pt x="2308023" y="384048"/>
                  <a:pt x="2322805" y="392126"/>
                  <a:pt x="2340483" y="397307"/>
                </a:cubicBezTo>
                <a:cubicBezTo>
                  <a:pt x="2358162" y="402489"/>
                  <a:pt x="2382546" y="407823"/>
                  <a:pt x="2413635" y="413309"/>
                </a:cubicBezTo>
                <a:cubicBezTo>
                  <a:pt x="2452041" y="420624"/>
                  <a:pt x="2482825" y="427940"/>
                  <a:pt x="2505990" y="435255"/>
                </a:cubicBezTo>
                <a:cubicBezTo>
                  <a:pt x="2529155" y="442570"/>
                  <a:pt x="2548967" y="455067"/>
                  <a:pt x="2565426" y="472745"/>
                </a:cubicBezTo>
                <a:cubicBezTo>
                  <a:pt x="2581885" y="490424"/>
                  <a:pt x="2590115" y="514808"/>
                  <a:pt x="2590115" y="545897"/>
                </a:cubicBezTo>
                <a:cubicBezTo>
                  <a:pt x="2590115" y="587960"/>
                  <a:pt x="2572589" y="621335"/>
                  <a:pt x="2537537" y="646024"/>
                </a:cubicBezTo>
                <a:cubicBezTo>
                  <a:pt x="2502485" y="670713"/>
                  <a:pt x="2453869" y="683057"/>
                  <a:pt x="2391690" y="683057"/>
                </a:cubicBezTo>
                <a:cubicBezTo>
                  <a:pt x="2352675" y="683057"/>
                  <a:pt x="2315337" y="677418"/>
                  <a:pt x="2279676" y="666141"/>
                </a:cubicBezTo>
                <a:cubicBezTo>
                  <a:pt x="2244015" y="654863"/>
                  <a:pt x="2216125" y="640690"/>
                  <a:pt x="2196009" y="623621"/>
                </a:cubicBezTo>
                <a:lnTo>
                  <a:pt x="2225269" y="572415"/>
                </a:lnTo>
                <a:cubicBezTo>
                  <a:pt x="2245386" y="588264"/>
                  <a:pt x="2270685" y="601218"/>
                  <a:pt x="2301165" y="611277"/>
                </a:cubicBezTo>
                <a:cubicBezTo>
                  <a:pt x="2331645" y="621335"/>
                  <a:pt x="2363343" y="626364"/>
                  <a:pt x="2396262" y="626364"/>
                </a:cubicBezTo>
                <a:cubicBezTo>
                  <a:pt x="2440153" y="626364"/>
                  <a:pt x="2472615" y="619506"/>
                  <a:pt x="2493645" y="605790"/>
                </a:cubicBezTo>
                <a:cubicBezTo>
                  <a:pt x="2514677" y="592074"/>
                  <a:pt x="2525193" y="572720"/>
                  <a:pt x="2525193" y="547726"/>
                </a:cubicBezTo>
                <a:cubicBezTo>
                  <a:pt x="2525193" y="530048"/>
                  <a:pt x="2519401" y="516179"/>
                  <a:pt x="2507819" y="506121"/>
                </a:cubicBezTo>
                <a:cubicBezTo>
                  <a:pt x="2496237" y="496062"/>
                  <a:pt x="2481606" y="488442"/>
                  <a:pt x="2463927" y="483261"/>
                </a:cubicBezTo>
                <a:cubicBezTo>
                  <a:pt x="2446249" y="478079"/>
                  <a:pt x="2422779" y="473050"/>
                  <a:pt x="2393519" y="468173"/>
                </a:cubicBezTo>
                <a:cubicBezTo>
                  <a:pt x="2354505" y="460858"/>
                  <a:pt x="2323110" y="453390"/>
                  <a:pt x="2299335" y="445770"/>
                </a:cubicBezTo>
                <a:cubicBezTo>
                  <a:pt x="2275561" y="438150"/>
                  <a:pt x="2255292" y="425196"/>
                  <a:pt x="2238528" y="406908"/>
                </a:cubicBezTo>
                <a:cubicBezTo>
                  <a:pt x="2221764" y="388620"/>
                  <a:pt x="2213382" y="363322"/>
                  <a:pt x="2213382" y="331013"/>
                </a:cubicBezTo>
                <a:cubicBezTo>
                  <a:pt x="2213382" y="290780"/>
                  <a:pt x="2230146" y="257861"/>
                  <a:pt x="2263674" y="232258"/>
                </a:cubicBezTo>
                <a:cubicBezTo>
                  <a:pt x="2297202" y="206655"/>
                  <a:pt x="2343837" y="193853"/>
                  <a:pt x="2403577" y="193853"/>
                </a:cubicBezTo>
                <a:cubicBezTo>
                  <a:pt x="2434667" y="193853"/>
                  <a:pt x="2465757" y="197968"/>
                  <a:pt x="2496846" y="206198"/>
                </a:cubicBezTo>
                <a:cubicBezTo>
                  <a:pt x="2512391" y="210312"/>
                  <a:pt x="2526564" y="215075"/>
                  <a:pt x="2539365" y="220485"/>
                </a:cubicBezTo>
                <a:lnTo>
                  <a:pt x="2568779" y="236074"/>
                </a:lnTo>
                <a:lnTo>
                  <a:pt x="2568779" y="197511"/>
                </a:lnTo>
                <a:lnTo>
                  <a:pt x="2654733" y="197511"/>
                </a:lnTo>
                <a:close/>
                <a:moveTo>
                  <a:pt x="1733551" y="38405"/>
                </a:moveTo>
                <a:lnTo>
                  <a:pt x="2172463" y="38405"/>
                </a:lnTo>
                <a:lnTo>
                  <a:pt x="2172463" y="96926"/>
                </a:lnTo>
                <a:lnTo>
                  <a:pt x="1801216" y="96926"/>
                </a:lnTo>
                <a:lnTo>
                  <a:pt x="1801216" y="324612"/>
                </a:lnTo>
                <a:lnTo>
                  <a:pt x="2132229" y="324612"/>
                </a:lnTo>
                <a:lnTo>
                  <a:pt x="2132229" y="382220"/>
                </a:lnTo>
                <a:lnTo>
                  <a:pt x="1801216" y="382220"/>
                </a:lnTo>
                <a:lnTo>
                  <a:pt x="1801216" y="619964"/>
                </a:lnTo>
                <a:lnTo>
                  <a:pt x="2186179" y="619964"/>
                </a:lnTo>
                <a:lnTo>
                  <a:pt x="2186179" y="678485"/>
                </a:lnTo>
                <a:lnTo>
                  <a:pt x="1733551" y="678485"/>
                </a:lnTo>
                <a:close/>
                <a:moveTo>
                  <a:pt x="0" y="38405"/>
                </a:moveTo>
                <a:lnTo>
                  <a:pt x="239573" y="38405"/>
                </a:lnTo>
                <a:cubicBezTo>
                  <a:pt x="321260" y="38405"/>
                  <a:pt x="385268" y="57912"/>
                  <a:pt x="431597" y="96926"/>
                </a:cubicBezTo>
                <a:cubicBezTo>
                  <a:pt x="477927" y="135941"/>
                  <a:pt x="501092" y="189586"/>
                  <a:pt x="501092" y="257861"/>
                </a:cubicBezTo>
                <a:cubicBezTo>
                  <a:pt x="501092" y="307848"/>
                  <a:pt x="488443" y="350063"/>
                  <a:pt x="463144" y="384506"/>
                </a:cubicBezTo>
                <a:cubicBezTo>
                  <a:pt x="437846" y="418948"/>
                  <a:pt x="401727" y="443789"/>
                  <a:pt x="354788" y="459029"/>
                </a:cubicBezTo>
                <a:lnTo>
                  <a:pt x="511150" y="678485"/>
                </a:lnTo>
                <a:lnTo>
                  <a:pt x="437084" y="678485"/>
                </a:lnTo>
                <a:lnTo>
                  <a:pt x="290780" y="472745"/>
                </a:lnTo>
                <a:cubicBezTo>
                  <a:pt x="274321" y="474574"/>
                  <a:pt x="257252" y="475488"/>
                  <a:pt x="239573" y="475488"/>
                </a:cubicBezTo>
                <a:lnTo>
                  <a:pt x="67666" y="475488"/>
                </a:lnTo>
                <a:lnTo>
                  <a:pt x="67666" y="678485"/>
                </a:lnTo>
                <a:lnTo>
                  <a:pt x="0" y="678485"/>
                </a:lnTo>
                <a:close/>
                <a:moveTo>
                  <a:pt x="1538860" y="0"/>
                </a:moveTo>
                <a:lnTo>
                  <a:pt x="1603782" y="0"/>
                </a:lnTo>
                <a:lnTo>
                  <a:pt x="1603782" y="678485"/>
                </a:lnTo>
                <a:lnTo>
                  <a:pt x="1538860" y="678485"/>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dissolv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159"/>
                                        </p:tgtEl>
                                        <p:attrNameLst>
                                          <p:attrName>style.visibility</p:attrName>
                                        </p:attrNameLst>
                                      </p:cBhvr>
                                      <p:to>
                                        <p:strVal val="visible"/>
                                      </p:to>
                                    </p:set>
                                    <p:animEffect transition="in" filter="wipe(left)">
                                      <p:cBhvr>
                                        <p:cTn id="7" dur="1000"/>
                                        <p:tgtEl>
                                          <p:spTgt spid="159"/>
                                        </p:tgtEl>
                                      </p:cBhvr>
                                    </p:animEffect>
                                  </p:childTnLst>
                                </p:cTn>
                              </p:par>
                              <p:par>
                                <p:cTn id="8" presetID="23" presetClass="entr" presetSubtype="16" fill="hold" grpId="0" nodeType="withEffect">
                                  <p:stCondLst>
                                    <p:cond delay="200"/>
                                  </p:stCondLst>
                                  <p:iterate>
                                    <p:tmAbs val="0"/>
                                  </p:iterate>
                                  <p:childTnLst>
                                    <p:set>
                                      <p:cBhvr>
                                        <p:cTn id="9" fill="hold"/>
                                        <p:tgtEl>
                                          <p:spTgt spid="157"/>
                                        </p:tgtEl>
                                        <p:attrNameLst>
                                          <p:attrName>style.visibility</p:attrName>
                                        </p:attrNameLst>
                                      </p:cBhvr>
                                      <p:to>
                                        <p:strVal val="visible"/>
                                      </p:to>
                                    </p:set>
                                    <p:anim calcmode="lin" valueType="num">
                                      <p:cBhvr>
                                        <p:cTn id="10" dur="750" fill="hold"/>
                                        <p:tgtEl>
                                          <p:spTgt spid="157"/>
                                        </p:tgtEl>
                                        <p:attrNameLst>
                                          <p:attrName>ppt_w</p:attrName>
                                        </p:attrNameLst>
                                      </p:cBhvr>
                                      <p:tavLst>
                                        <p:tav tm="0">
                                          <p:val>
                                            <p:fltVal val="0"/>
                                          </p:val>
                                        </p:tav>
                                        <p:tav tm="100000">
                                          <p:val>
                                            <p:strVal val="#ppt_w"/>
                                          </p:val>
                                        </p:tav>
                                      </p:tavLst>
                                    </p:anim>
                                    <p:anim calcmode="lin" valueType="num">
                                      <p:cBhvr>
                                        <p:cTn id="11" dur="750" fill="hold"/>
                                        <p:tgtEl>
                                          <p:spTgt spid="15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advAuto="0"/>
      <p:bldP spid="159" grpId="0"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7C228C02-4EED-4228-BE2B-2DD2A5E4FC3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7812" r="7812"/>
          <a:stretch>
            <a:fillRect/>
          </a:stretch>
        </p:blipFill>
        <p:spPr/>
      </p:pic>
      <p:sp>
        <p:nvSpPr>
          <p:cNvPr id="1234" name="Shape 1234"/>
          <p:cNvSpPr>
            <a:spLocks noGrp="1"/>
          </p:cNvSpPr>
          <p:nvPr>
            <p:ph type="sldNum" sz="quarter" idx="2"/>
          </p:nvPr>
        </p:nvSpPr>
        <p:spPr/>
        <p:txBody>
          <a:bodyPr/>
          <a:lstStyle/>
          <a:p>
            <a:pPr lvl="0"/>
            <a:fld id="{86CB4B4D-7CA3-9044-876B-883B54F8677D}" type="slidenum">
              <a:rPr lang="en-US"/>
              <a:pPr lvl="0"/>
              <a:t>10</a:t>
            </a:fld>
            <a:endParaRPr lang="en-US"/>
          </a:p>
        </p:txBody>
      </p:sp>
      <p:sp>
        <p:nvSpPr>
          <p:cNvPr id="3" name="Footer Placeholder 2">
            <a:extLst>
              <a:ext uri="{FF2B5EF4-FFF2-40B4-BE49-F238E27FC236}">
                <a16:creationId xmlns:a16="http://schemas.microsoft.com/office/drawing/2014/main" id="{F3109649-40AA-4233-8BD9-6D478DA5C6E8}"/>
              </a:ext>
            </a:extLst>
          </p:cNvPr>
          <p:cNvSpPr>
            <a:spLocks noGrp="1"/>
          </p:cNvSpPr>
          <p:nvPr>
            <p:ph type="ftr" sz="quarter" idx="3"/>
          </p:nvPr>
        </p:nvSpPr>
        <p:spPr/>
        <p:txBody>
          <a:bodyPr/>
          <a:lstStyle/>
          <a:p>
            <a:r>
              <a:rPr lang="en-US"/>
              <a:t>FOOTER</a:t>
            </a:r>
            <a:endParaRPr lang="en-US" dirty="0"/>
          </a:p>
        </p:txBody>
      </p:sp>
      <p:sp>
        <p:nvSpPr>
          <p:cNvPr id="1238" name="Shape 1238"/>
          <p:cNvSpPr/>
          <p:nvPr/>
        </p:nvSpPr>
        <p:spPr>
          <a:xfrm>
            <a:off x="4415933" y="1178944"/>
            <a:ext cx="5991451" cy="477118"/>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nSpc>
                <a:spcPct val="120000"/>
              </a:lnSpc>
              <a:defRPr sz="2200" b="0">
                <a:solidFill>
                  <a:srgbClr val="A5AAAF"/>
                </a:solidFill>
              </a:defRPr>
            </a:lvl1pPr>
          </a:lstStyle>
          <a:p>
            <a:pPr lvl="0">
              <a:defRPr sz="1800">
                <a:solidFill>
                  <a:srgbClr val="000000"/>
                </a:solidFill>
              </a:defRPr>
            </a:pPr>
            <a:r>
              <a:rPr sz="1200"/>
              <a:t>Lorem Ipsum is simply dummy text of the printing and typesetting industry. Lorem Ipsum has been the industry's standard dummy text ever since.</a:t>
            </a:r>
          </a:p>
        </p:txBody>
      </p:sp>
      <p:sp>
        <p:nvSpPr>
          <p:cNvPr id="1239" name="Shape 1239"/>
          <p:cNvSpPr/>
          <p:nvPr/>
        </p:nvSpPr>
        <p:spPr>
          <a:xfrm>
            <a:off x="-3563" y="0"/>
            <a:ext cx="3857625" cy="6858254"/>
          </a:xfrm>
          <a:prstGeom prst="rect">
            <a:avLst/>
          </a:prstGeom>
          <a:solidFill>
            <a:schemeClr val="accent4">
              <a:alpha val="80000"/>
            </a:schemeClr>
          </a:solidFill>
          <a:ln w="12700">
            <a:miter lim="400000"/>
          </a:ln>
        </p:spPr>
        <p:txBody>
          <a:bodyPr lIns="0" tIns="0" rIns="0" bIns="0" anchor="ctr"/>
          <a:lstStyle/>
          <a:p>
            <a:pPr lvl="0" algn="ctr">
              <a:lnSpc>
                <a:spcPct val="100000"/>
              </a:lnSpc>
              <a:defRPr sz="3200" b="0">
                <a:solidFill>
                  <a:srgbClr val="000000"/>
                </a:solidFill>
                <a:latin typeface="+mn-lt"/>
                <a:ea typeface="+mn-ea"/>
                <a:cs typeface="+mn-cs"/>
                <a:sym typeface="Helvetica Light"/>
              </a:defRPr>
            </a:pPr>
            <a:endParaRPr sz="1600"/>
          </a:p>
        </p:txBody>
      </p:sp>
      <p:sp>
        <p:nvSpPr>
          <p:cNvPr id="1240" name="Shape 1240"/>
          <p:cNvSpPr/>
          <p:nvPr/>
        </p:nvSpPr>
        <p:spPr>
          <a:xfrm>
            <a:off x="3336693" y="2257010"/>
            <a:ext cx="2551396" cy="908882"/>
          </a:xfrm>
          <a:custGeom>
            <a:avLst/>
            <a:gdLst/>
            <a:ahLst/>
            <a:cxnLst>
              <a:cxn ang="0">
                <a:pos x="wd2" y="hd2"/>
              </a:cxn>
              <a:cxn ang="5400000">
                <a:pos x="wd2" y="hd2"/>
              </a:cxn>
              <a:cxn ang="10800000">
                <a:pos x="wd2" y="hd2"/>
              </a:cxn>
              <a:cxn ang="16200000">
                <a:pos x="wd2" y="hd2"/>
              </a:cxn>
            </a:cxnLst>
            <a:rect l="0" t="0" r="r" b="b"/>
            <a:pathLst>
              <a:path w="21600" h="21600" extrusionOk="0">
                <a:moveTo>
                  <a:pt x="2199" y="10857"/>
                </a:moveTo>
                <a:lnTo>
                  <a:pt x="25" y="0"/>
                </a:lnTo>
                <a:lnTo>
                  <a:pt x="19422" y="0"/>
                </a:lnTo>
                <a:lnTo>
                  <a:pt x="21600" y="10805"/>
                </a:lnTo>
                <a:lnTo>
                  <a:pt x="19461" y="21600"/>
                </a:lnTo>
                <a:lnTo>
                  <a:pt x="0" y="21600"/>
                </a:lnTo>
                <a:lnTo>
                  <a:pt x="2199" y="10857"/>
                </a:lnTo>
                <a:close/>
              </a:path>
            </a:pathLst>
          </a:custGeom>
          <a:solidFill>
            <a:schemeClr val="accent3"/>
          </a:solidFill>
          <a:ln w="12700">
            <a:miter lim="400000"/>
          </a:ln>
        </p:spPr>
        <p:txBody>
          <a:bodyPr lIns="0" tIns="0" rIns="0" bIns="0" anchor="ctr"/>
          <a:lstStyle/>
          <a:p>
            <a:pPr lvl="0" algn="ctr">
              <a:lnSpc>
                <a:spcPct val="100000"/>
              </a:lnSpc>
              <a:defRPr sz="3200" b="0">
                <a:solidFill>
                  <a:srgbClr val="000000"/>
                </a:solidFill>
                <a:latin typeface="+mn-lt"/>
                <a:ea typeface="+mn-ea"/>
                <a:cs typeface="+mn-cs"/>
                <a:sym typeface="Helvetica Light"/>
              </a:defRPr>
            </a:pPr>
            <a:endParaRPr sz="1600"/>
          </a:p>
        </p:txBody>
      </p:sp>
      <p:sp>
        <p:nvSpPr>
          <p:cNvPr id="1241" name="Shape 1241"/>
          <p:cNvSpPr/>
          <p:nvPr/>
        </p:nvSpPr>
        <p:spPr>
          <a:xfrm>
            <a:off x="5690427" y="2257010"/>
            <a:ext cx="2551396" cy="908882"/>
          </a:xfrm>
          <a:custGeom>
            <a:avLst/>
            <a:gdLst/>
            <a:ahLst/>
            <a:cxnLst>
              <a:cxn ang="0">
                <a:pos x="wd2" y="hd2"/>
              </a:cxn>
              <a:cxn ang="5400000">
                <a:pos x="wd2" y="hd2"/>
              </a:cxn>
              <a:cxn ang="10800000">
                <a:pos x="wd2" y="hd2"/>
              </a:cxn>
              <a:cxn ang="16200000">
                <a:pos x="wd2" y="hd2"/>
              </a:cxn>
            </a:cxnLst>
            <a:rect l="0" t="0" r="r" b="b"/>
            <a:pathLst>
              <a:path w="21600" h="21600" extrusionOk="0">
                <a:moveTo>
                  <a:pt x="2199" y="10857"/>
                </a:moveTo>
                <a:lnTo>
                  <a:pt x="25" y="0"/>
                </a:lnTo>
                <a:lnTo>
                  <a:pt x="19422" y="0"/>
                </a:lnTo>
                <a:lnTo>
                  <a:pt x="21600" y="10805"/>
                </a:lnTo>
                <a:lnTo>
                  <a:pt x="19461" y="21600"/>
                </a:lnTo>
                <a:lnTo>
                  <a:pt x="0" y="21600"/>
                </a:lnTo>
                <a:lnTo>
                  <a:pt x="2199" y="10857"/>
                </a:lnTo>
                <a:close/>
              </a:path>
            </a:pathLst>
          </a:custGeom>
          <a:solidFill>
            <a:schemeClr val="accent4"/>
          </a:solidFill>
          <a:ln w="12700">
            <a:miter lim="400000"/>
          </a:ln>
        </p:spPr>
        <p:txBody>
          <a:bodyPr lIns="0" tIns="0" rIns="0" bIns="0" anchor="ctr"/>
          <a:lstStyle/>
          <a:p>
            <a:pPr lvl="0" algn="ctr">
              <a:lnSpc>
                <a:spcPct val="100000"/>
              </a:lnSpc>
              <a:defRPr sz="3200" b="0">
                <a:solidFill>
                  <a:srgbClr val="000000"/>
                </a:solidFill>
                <a:latin typeface="+mn-lt"/>
                <a:ea typeface="+mn-ea"/>
                <a:cs typeface="+mn-cs"/>
                <a:sym typeface="Helvetica Light"/>
              </a:defRPr>
            </a:pPr>
            <a:endParaRPr sz="1600"/>
          </a:p>
        </p:txBody>
      </p:sp>
      <p:sp>
        <p:nvSpPr>
          <p:cNvPr id="1242" name="Shape 1242"/>
          <p:cNvSpPr/>
          <p:nvPr/>
        </p:nvSpPr>
        <p:spPr>
          <a:xfrm>
            <a:off x="8044160" y="2257010"/>
            <a:ext cx="2551396" cy="908882"/>
          </a:xfrm>
          <a:custGeom>
            <a:avLst/>
            <a:gdLst/>
            <a:ahLst/>
            <a:cxnLst>
              <a:cxn ang="0">
                <a:pos x="wd2" y="hd2"/>
              </a:cxn>
              <a:cxn ang="5400000">
                <a:pos x="wd2" y="hd2"/>
              </a:cxn>
              <a:cxn ang="10800000">
                <a:pos x="wd2" y="hd2"/>
              </a:cxn>
              <a:cxn ang="16200000">
                <a:pos x="wd2" y="hd2"/>
              </a:cxn>
            </a:cxnLst>
            <a:rect l="0" t="0" r="r" b="b"/>
            <a:pathLst>
              <a:path w="21600" h="21600" extrusionOk="0">
                <a:moveTo>
                  <a:pt x="2199" y="10857"/>
                </a:moveTo>
                <a:lnTo>
                  <a:pt x="25" y="0"/>
                </a:lnTo>
                <a:lnTo>
                  <a:pt x="19422" y="0"/>
                </a:lnTo>
                <a:lnTo>
                  <a:pt x="21600" y="10805"/>
                </a:lnTo>
                <a:lnTo>
                  <a:pt x="19461" y="21600"/>
                </a:lnTo>
                <a:lnTo>
                  <a:pt x="0" y="21600"/>
                </a:lnTo>
                <a:lnTo>
                  <a:pt x="2199" y="10857"/>
                </a:lnTo>
                <a:close/>
              </a:path>
            </a:pathLst>
          </a:custGeom>
          <a:solidFill>
            <a:schemeClr val="accent6"/>
          </a:solidFill>
          <a:ln w="12700">
            <a:miter lim="400000"/>
          </a:ln>
        </p:spPr>
        <p:txBody>
          <a:bodyPr lIns="0" tIns="0" rIns="0" bIns="0" anchor="ctr"/>
          <a:lstStyle/>
          <a:p>
            <a:pPr lvl="0" algn="ctr">
              <a:lnSpc>
                <a:spcPct val="100000"/>
              </a:lnSpc>
              <a:defRPr sz="3200" b="0">
                <a:solidFill>
                  <a:srgbClr val="000000"/>
                </a:solidFill>
                <a:latin typeface="+mn-lt"/>
                <a:ea typeface="+mn-ea"/>
                <a:cs typeface="+mn-cs"/>
                <a:sym typeface="Helvetica Light"/>
              </a:defRPr>
            </a:pPr>
            <a:endParaRPr sz="1600"/>
          </a:p>
        </p:txBody>
      </p:sp>
      <p:sp>
        <p:nvSpPr>
          <p:cNvPr id="1243" name="Shape 1243"/>
          <p:cNvSpPr/>
          <p:nvPr/>
        </p:nvSpPr>
        <p:spPr>
          <a:xfrm>
            <a:off x="1351241" y="4346974"/>
            <a:ext cx="1043245" cy="1043245"/>
          </a:xfrm>
          <a:prstGeom prst="roundRect">
            <a:avLst>
              <a:gd name="adj" fmla="val 50000"/>
            </a:avLst>
          </a:prstGeom>
          <a:solidFill>
            <a:schemeClr val="tx2"/>
          </a:solidFill>
          <a:ln w="12700">
            <a:miter lim="400000"/>
          </a:ln>
        </p:spPr>
        <p:txBody>
          <a:bodyPr lIns="0" tIns="0" rIns="0" bIns="0" anchor="ctr"/>
          <a:lstStyle/>
          <a:p>
            <a:pPr lvl="0" algn="ctr">
              <a:lnSpc>
                <a:spcPct val="100000"/>
              </a:lnSpc>
              <a:defRPr sz="3200">
                <a:solidFill>
                  <a:srgbClr val="000000"/>
                </a:solidFill>
                <a:latin typeface="Helvetica"/>
                <a:ea typeface="Helvetica"/>
                <a:cs typeface="Helvetica"/>
                <a:sym typeface="Helvetica"/>
              </a:defRPr>
            </a:pPr>
            <a:endParaRPr sz="1600"/>
          </a:p>
        </p:txBody>
      </p:sp>
      <p:grpSp>
        <p:nvGrpSpPr>
          <p:cNvPr id="1246" name="Group 1246"/>
          <p:cNvGrpSpPr/>
          <p:nvPr/>
        </p:nvGrpSpPr>
        <p:grpSpPr>
          <a:xfrm>
            <a:off x="2000072" y="4212731"/>
            <a:ext cx="448131" cy="448131"/>
            <a:chOff x="0" y="0"/>
            <a:chExt cx="896260" cy="896260"/>
          </a:xfrm>
        </p:grpSpPr>
        <p:sp>
          <p:nvSpPr>
            <p:cNvPr id="1244" name="Shape 1244"/>
            <p:cNvSpPr/>
            <p:nvPr/>
          </p:nvSpPr>
          <p:spPr>
            <a:xfrm>
              <a:off x="0" y="0"/>
              <a:ext cx="896261" cy="896261"/>
            </a:xfrm>
            <a:prstGeom prst="roundRect">
              <a:avLst>
                <a:gd name="adj" fmla="val 50000"/>
              </a:avLst>
            </a:prstGeom>
            <a:solidFill>
              <a:srgbClr val="FFFFFF">
                <a:alpha val="90000"/>
              </a:srgbClr>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sp>
          <p:nvSpPr>
            <p:cNvPr id="1245" name="Shape 1245"/>
            <p:cNvSpPr/>
            <p:nvPr/>
          </p:nvSpPr>
          <p:spPr>
            <a:xfrm>
              <a:off x="213495" y="168357"/>
              <a:ext cx="443873" cy="50901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400" tIns="25400" rIns="25400" bIns="25400" numCol="1" anchor="ctr">
              <a:noAutofit/>
            </a:bodyPr>
            <a:lstStyle>
              <a:lvl1pPr algn="ctr">
                <a:lnSpc>
                  <a:spcPct val="50000"/>
                </a:lnSpc>
                <a:defRPr sz="2500" spc="-175">
                  <a:solidFill>
                    <a:srgbClr val="323C46"/>
                  </a:solidFill>
                </a:defRPr>
              </a:lvl1pPr>
            </a:lstStyle>
            <a:p>
              <a:pPr lvl="0">
                <a:defRPr sz="1800" b="0" spc="0">
                  <a:solidFill>
                    <a:srgbClr val="000000"/>
                  </a:solidFill>
                </a:defRPr>
              </a:pPr>
              <a:r>
                <a:rPr sz="1250" b="1" spc="-88"/>
                <a:t>1</a:t>
              </a:r>
            </a:p>
          </p:txBody>
        </p:sp>
      </p:grpSp>
      <p:sp>
        <p:nvSpPr>
          <p:cNvPr id="1247" name="Shape 1247"/>
          <p:cNvSpPr/>
          <p:nvPr/>
        </p:nvSpPr>
        <p:spPr>
          <a:xfrm>
            <a:off x="1324492" y="4404124"/>
            <a:ext cx="1072597" cy="1072597"/>
          </a:xfrm>
          <a:prstGeom prst="roundRect">
            <a:avLst>
              <a:gd name="adj" fmla="val 50000"/>
            </a:avLst>
          </a:prstGeom>
          <a:ln w="25400">
            <a:solidFill>
              <a:srgbClr val="FFFFFF"/>
            </a:solidFill>
            <a:miter lim="400000"/>
          </a:ln>
        </p:spPr>
        <p:txBody>
          <a:bodyPr lIns="0" tIns="0" rIns="0" bIns="0" anchor="ctr"/>
          <a:lstStyle/>
          <a:p>
            <a:pPr lvl="0" algn="ctr">
              <a:lnSpc>
                <a:spcPct val="100000"/>
              </a:lnSpc>
              <a:defRPr sz="3200" b="0">
                <a:solidFill>
                  <a:srgbClr val="000000"/>
                </a:solidFill>
                <a:latin typeface="+mn-lt"/>
                <a:ea typeface="+mn-ea"/>
                <a:cs typeface="+mn-cs"/>
                <a:sym typeface="Helvetica Light"/>
              </a:defRPr>
            </a:pPr>
            <a:endParaRPr sz="1600"/>
          </a:p>
        </p:txBody>
      </p:sp>
      <p:sp>
        <p:nvSpPr>
          <p:cNvPr id="1248" name="Shape 1248"/>
          <p:cNvSpPr/>
          <p:nvPr/>
        </p:nvSpPr>
        <p:spPr>
          <a:xfrm>
            <a:off x="1595713" y="4651704"/>
            <a:ext cx="541600" cy="522685"/>
          </a:xfrm>
          <a:custGeom>
            <a:avLst/>
            <a:gdLst/>
            <a:ahLst/>
            <a:cxnLst>
              <a:cxn ang="0">
                <a:pos x="wd2" y="hd2"/>
              </a:cxn>
              <a:cxn ang="5400000">
                <a:pos x="wd2" y="hd2"/>
              </a:cxn>
              <a:cxn ang="10800000">
                <a:pos x="wd2" y="hd2"/>
              </a:cxn>
              <a:cxn ang="16200000">
                <a:pos x="wd2" y="hd2"/>
              </a:cxn>
            </a:cxnLst>
            <a:rect l="0" t="0" r="r" b="b"/>
            <a:pathLst>
              <a:path w="21377" h="21600" extrusionOk="0">
                <a:moveTo>
                  <a:pt x="10047" y="0"/>
                </a:moveTo>
                <a:cubicBezTo>
                  <a:pt x="9808" y="0"/>
                  <a:pt x="9567" y="88"/>
                  <a:pt x="9374" y="262"/>
                </a:cubicBezTo>
                <a:lnTo>
                  <a:pt x="359" y="8381"/>
                </a:lnTo>
                <a:cubicBezTo>
                  <a:pt x="-74" y="8770"/>
                  <a:pt x="-122" y="9454"/>
                  <a:pt x="249" y="9906"/>
                </a:cubicBezTo>
                <a:cubicBezTo>
                  <a:pt x="621" y="10358"/>
                  <a:pt x="1267" y="10408"/>
                  <a:pt x="1698" y="10021"/>
                </a:cubicBezTo>
                <a:lnTo>
                  <a:pt x="10047" y="2509"/>
                </a:lnTo>
                <a:cubicBezTo>
                  <a:pt x="10047" y="2509"/>
                  <a:pt x="18397" y="10021"/>
                  <a:pt x="18397" y="10021"/>
                </a:cubicBezTo>
                <a:cubicBezTo>
                  <a:pt x="18591" y="10196"/>
                  <a:pt x="18833" y="10283"/>
                  <a:pt x="19070" y="10283"/>
                </a:cubicBezTo>
                <a:cubicBezTo>
                  <a:pt x="19360" y="10283"/>
                  <a:pt x="19650" y="10154"/>
                  <a:pt x="19854" y="9906"/>
                </a:cubicBezTo>
                <a:cubicBezTo>
                  <a:pt x="20226" y="9454"/>
                  <a:pt x="20176" y="8770"/>
                  <a:pt x="19744" y="8381"/>
                </a:cubicBezTo>
                <a:lnTo>
                  <a:pt x="10721" y="262"/>
                </a:lnTo>
                <a:cubicBezTo>
                  <a:pt x="10528" y="88"/>
                  <a:pt x="10287" y="0"/>
                  <a:pt x="10047" y="0"/>
                </a:cubicBezTo>
                <a:close/>
                <a:moveTo>
                  <a:pt x="10071" y="3411"/>
                </a:moveTo>
                <a:cubicBezTo>
                  <a:pt x="9951" y="3411"/>
                  <a:pt x="9830" y="3455"/>
                  <a:pt x="9734" y="3543"/>
                </a:cubicBezTo>
                <a:lnTo>
                  <a:pt x="2936" y="9685"/>
                </a:lnTo>
                <a:cubicBezTo>
                  <a:pt x="2822" y="9787"/>
                  <a:pt x="2755" y="9937"/>
                  <a:pt x="2755" y="10095"/>
                </a:cubicBezTo>
                <a:lnTo>
                  <a:pt x="2755" y="18968"/>
                </a:lnTo>
                <a:cubicBezTo>
                  <a:pt x="2755" y="19265"/>
                  <a:pt x="2987" y="19509"/>
                  <a:pt x="3272" y="19509"/>
                </a:cubicBezTo>
                <a:lnTo>
                  <a:pt x="11042" y="19509"/>
                </a:lnTo>
                <a:cubicBezTo>
                  <a:pt x="10771" y="19306"/>
                  <a:pt x="10506" y="19087"/>
                  <a:pt x="10267" y="18836"/>
                </a:cubicBezTo>
                <a:cubicBezTo>
                  <a:pt x="9813" y="18362"/>
                  <a:pt x="9453" y="17818"/>
                  <a:pt x="9170" y="17237"/>
                </a:cubicBezTo>
                <a:cubicBezTo>
                  <a:pt x="9084" y="17304"/>
                  <a:pt x="8979" y="17352"/>
                  <a:pt x="8865" y="17352"/>
                </a:cubicBezTo>
                <a:lnTo>
                  <a:pt x="6758" y="17352"/>
                </a:lnTo>
                <a:cubicBezTo>
                  <a:pt x="6472" y="17352"/>
                  <a:pt x="6241" y="17109"/>
                  <a:pt x="6241" y="16811"/>
                </a:cubicBezTo>
                <a:lnTo>
                  <a:pt x="6241" y="14613"/>
                </a:lnTo>
                <a:cubicBezTo>
                  <a:pt x="6241" y="14315"/>
                  <a:pt x="6472" y="14072"/>
                  <a:pt x="6758" y="14072"/>
                </a:cubicBezTo>
                <a:lnTo>
                  <a:pt x="8536" y="14072"/>
                </a:lnTo>
                <a:cubicBezTo>
                  <a:pt x="8562" y="13579"/>
                  <a:pt x="8640" y="13092"/>
                  <a:pt x="8771" y="12629"/>
                </a:cubicBezTo>
                <a:lnTo>
                  <a:pt x="6758" y="12629"/>
                </a:lnTo>
                <a:cubicBezTo>
                  <a:pt x="6472" y="12629"/>
                  <a:pt x="6241" y="12386"/>
                  <a:pt x="6241" y="12087"/>
                </a:cubicBezTo>
                <a:lnTo>
                  <a:pt x="6241" y="9890"/>
                </a:lnTo>
                <a:cubicBezTo>
                  <a:pt x="6241" y="9591"/>
                  <a:pt x="6472" y="9349"/>
                  <a:pt x="6758" y="9349"/>
                </a:cubicBezTo>
                <a:lnTo>
                  <a:pt x="8865" y="9349"/>
                </a:lnTo>
                <a:cubicBezTo>
                  <a:pt x="9149" y="9349"/>
                  <a:pt x="9382" y="9591"/>
                  <a:pt x="9382" y="9890"/>
                </a:cubicBezTo>
                <a:lnTo>
                  <a:pt x="9382" y="11202"/>
                </a:lnTo>
                <a:cubicBezTo>
                  <a:pt x="9630" y="10773"/>
                  <a:pt x="9919" y="10368"/>
                  <a:pt x="10267" y="10005"/>
                </a:cubicBezTo>
                <a:cubicBezTo>
                  <a:pt x="11393" y="8825"/>
                  <a:pt x="12895" y="8176"/>
                  <a:pt x="14488" y="8176"/>
                </a:cubicBezTo>
                <a:cubicBezTo>
                  <a:pt x="14890" y="8176"/>
                  <a:pt x="15287" y="8217"/>
                  <a:pt x="15671" y="8299"/>
                </a:cubicBezTo>
                <a:lnTo>
                  <a:pt x="10408" y="3543"/>
                </a:lnTo>
                <a:cubicBezTo>
                  <a:pt x="10311" y="3455"/>
                  <a:pt x="10191" y="3411"/>
                  <a:pt x="10071" y="3411"/>
                </a:cubicBezTo>
                <a:close/>
                <a:moveTo>
                  <a:pt x="14457" y="9185"/>
                </a:moveTo>
                <a:cubicBezTo>
                  <a:pt x="13140" y="9185"/>
                  <a:pt x="11903" y="9726"/>
                  <a:pt x="10972" y="10702"/>
                </a:cubicBezTo>
                <a:cubicBezTo>
                  <a:pt x="10040" y="11677"/>
                  <a:pt x="9523" y="12972"/>
                  <a:pt x="9523" y="14351"/>
                </a:cubicBezTo>
                <a:cubicBezTo>
                  <a:pt x="9523" y="15731"/>
                  <a:pt x="10040" y="17024"/>
                  <a:pt x="10972" y="18000"/>
                </a:cubicBezTo>
                <a:cubicBezTo>
                  <a:pt x="11903" y="18976"/>
                  <a:pt x="13140" y="19517"/>
                  <a:pt x="14457" y="19517"/>
                </a:cubicBezTo>
                <a:cubicBezTo>
                  <a:pt x="15600" y="19517"/>
                  <a:pt x="16683" y="19107"/>
                  <a:pt x="17559" y="18361"/>
                </a:cubicBezTo>
                <a:lnTo>
                  <a:pt x="17943" y="18763"/>
                </a:lnTo>
                <a:cubicBezTo>
                  <a:pt x="17852" y="19122"/>
                  <a:pt x="17940" y="19522"/>
                  <a:pt x="18209" y="19804"/>
                </a:cubicBezTo>
                <a:lnTo>
                  <a:pt x="19619" y="21280"/>
                </a:lnTo>
                <a:cubicBezTo>
                  <a:pt x="19820" y="21492"/>
                  <a:pt x="20083" y="21600"/>
                  <a:pt x="20347" y="21600"/>
                </a:cubicBezTo>
                <a:cubicBezTo>
                  <a:pt x="20611" y="21600"/>
                  <a:pt x="20875" y="21491"/>
                  <a:pt x="21076" y="21280"/>
                </a:cubicBezTo>
                <a:cubicBezTo>
                  <a:pt x="21478" y="20859"/>
                  <a:pt x="21477" y="20176"/>
                  <a:pt x="21076" y="19755"/>
                </a:cubicBezTo>
                <a:lnTo>
                  <a:pt x="19666" y="18279"/>
                </a:lnTo>
                <a:cubicBezTo>
                  <a:pt x="19397" y="17997"/>
                  <a:pt x="19015" y="17905"/>
                  <a:pt x="18671" y="18000"/>
                </a:cubicBezTo>
                <a:lnTo>
                  <a:pt x="18287" y="17598"/>
                </a:lnTo>
                <a:cubicBezTo>
                  <a:pt x="19857" y="15572"/>
                  <a:pt x="19742" y="12586"/>
                  <a:pt x="17943" y="10702"/>
                </a:cubicBezTo>
                <a:cubicBezTo>
                  <a:pt x="17011" y="9726"/>
                  <a:pt x="15775" y="9185"/>
                  <a:pt x="14457" y="9185"/>
                </a:cubicBezTo>
                <a:close/>
                <a:moveTo>
                  <a:pt x="14457" y="10267"/>
                </a:moveTo>
                <a:cubicBezTo>
                  <a:pt x="15500" y="10267"/>
                  <a:pt x="16475" y="10693"/>
                  <a:pt x="17214" y="11464"/>
                </a:cubicBezTo>
                <a:cubicBezTo>
                  <a:pt x="18734" y="13057"/>
                  <a:pt x="18734" y="15645"/>
                  <a:pt x="17214" y="17237"/>
                </a:cubicBezTo>
                <a:cubicBezTo>
                  <a:pt x="16475" y="18011"/>
                  <a:pt x="15499" y="18435"/>
                  <a:pt x="14457" y="18435"/>
                </a:cubicBezTo>
                <a:cubicBezTo>
                  <a:pt x="13415" y="18434"/>
                  <a:pt x="12438" y="18009"/>
                  <a:pt x="11700" y="17237"/>
                </a:cubicBezTo>
                <a:cubicBezTo>
                  <a:pt x="10962" y="16466"/>
                  <a:pt x="10557" y="15442"/>
                  <a:pt x="10557" y="14351"/>
                </a:cubicBezTo>
                <a:cubicBezTo>
                  <a:pt x="10557" y="13261"/>
                  <a:pt x="10962" y="12236"/>
                  <a:pt x="11700" y="11464"/>
                </a:cubicBezTo>
                <a:cubicBezTo>
                  <a:pt x="12437" y="10693"/>
                  <a:pt x="13415" y="10267"/>
                  <a:pt x="14457" y="10267"/>
                </a:cubicBezTo>
                <a:close/>
              </a:path>
            </a:pathLst>
          </a:custGeom>
          <a:solidFill>
            <a:srgbClr val="FFFFFF"/>
          </a:solidFill>
          <a:ln w="12700">
            <a:miter lim="400000"/>
          </a:ln>
        </p:spPr>
        <p:txBody>
          <a:bodyPr lIns="19050" tIns="19050" rIns="19050" bIns="19050" anchor="ct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284" name="Shape 1284"/>
          <p:cNvSpPr/>
          <p:nvPr/>
        </p:nvSpPr>
        <p:spPr>
          <a:xfrm>
            <a:off x="2489172" y="5099947"/>
            <a:ext cx="1921504" cy="201558"/>
          </a:xfrm>
          <a:custGeom>
            <a:avLst/>
            <a:gdLst/>
            <a:ahLst/>
            <a:cxnLst>
              <a:cxn ang="0">
                <a:pos x="wd2" y="hd2"/>
              </a:cxn>
              <a:cxn ang="5400000">
                <a:pos x="wd2" y="hd2"/>
              </a:cxn>
              <a:cxn ang="10800000">
                <a:pos x="wd2" y="hd2"/>
              </a:cxn>
              <a:cxn ang="16200000">
                <a:pos x="wd2" y="hd2"/>
              </a:cxn>
            </a:cxnLst>
            <a:rect l="0" t="0" r="r" b="b"/>
            <a:pathLst>
              <a:path w="21600" h="16232" extrusionOk="0">
                <a:moveTo>
                  <a:pt x="21600" y="0"/>
                </a:moveTo>
                <a:cubicBezTo>
                  <a:pt x="14469" y="20686"/>
                  <a:pt x="7269" y="21600"/>
                  <a:pt x="0" y="2743"/>
                </a:cubicBezTo>
              </a:path>
            </a:pathLst>
          </a:custGeom>
          <a:ln w="25400">
            <a:solidFill>
              <a:schemeClr val="bg1"/>
            </a:solidFill>
            <a:miter lim="400000"/>
            <a:headEnd type="arrow"/>
            <a:tailEnd type="arrow"/>
          </a:ln>
        </p:spPr>
        <p:txBody>
          <a:bodyPr/>
          <a:lstStyle/>
          <a:p>
            <a:pPr lvl="0"/>
            <a:endParaRPr sz="900">
              <a:solidFill>
                <a:schemeClr val="bg1"/>
              </a:solidFill>
            </a:endParaRPr>
          </a:p>
        </p:txBody>
      </p:sp>
      <p:sp>
        <p:nvSpPr>
          <p:cNvPr id="1285" name="Shape 1285"/>
          <p:cNvSpPr/>
          <p:nvPr/>
        </p:nvSpPr>
        <p:spPr>
          <a:xfrm>
            <a:off x="2371121" y="5362456"/>
            <a:ext cx="1077880" cy="299830"/>
          </a:xfrm>
          <a:custGeom>
            <a:avLst/>
            <a:gdLst/>
            <a:ahLst/>
            <a:cxnLst>
              <a:cxn ang="0">
                <a:pos x="wd2" y="hd2"/>
              </a:cxn>
              <a:cxn ang="5400000">
                <a:pos x="wd2" y="hd2"/>
              </a:cxn>
              <a:cxn ang="10800000">
                <a:pos x="wd2" y="hd2"/>
              </a:cxn>
              <a:cxn ang="16200000">
                <a:pos x="wd2" y="hd2"/>
              </a:cxn>
            </a:cxnLst>
            <a:rect l="0" t="0" r="r" b="b"/>
            <a:pathLst>
              <a:path w="21600" h="19952" extrusionOk="0">
                <a:moveTo>
                  <a:pt x="0" y="352"/>
                </a:moveTo>
                <a:cubicBezTo>
                  <a:pt x="7925" y="-1648"/>
                  <a:pt x="15125" y="4885"/>
                  <a:pt x="21600" y="19952"/>
                </a:cubicBezTo>
              </a:path>
            </a:pathLst>
          </a:custGeom>
          <a:ln w="25400">
            <a:solidFill>
              <a:schemeClr val="bg1"/>
            </a:solidFill>
            <a:miter lim="400000"/>
            <a:headEnd type="arrow"/>
            <a:tailEnd type="arrow"/>
          </a:ln>
        </p:spPr>
        <p:txBody>
          <a:bodyPr/>
          <a:lstStyle/>
          <a:p>
            <a:pPr lvl="0"/>
            <a:endParaRPr sz="900">
              <a:solidFill>
                <a:schemeClr val="bg1"/>
              </a:solidFill>
            </a:endParaRPr>
          </a:p>
        </p:txBody>
      </p:sp>
      <p:grpSp>
        <p:nvGrpSpPr>
          <p:cNvPr id="1253" name="Group 1253"/>
          <p:cNvGrpSpPr/>
          <p:nvPr/>
        </p:nvGrpSpPr>
        <p:grpSpPr>
          <a:xfrm>
            <a:off x="3469134" y="5538848"/>
            <a:ext cx="606832" cy="606832"/>
            <a:chOff x="0" y="0"/>
            <a:chExt cx="1213661" cy="1213661"/>
          </a:xfrm>
        </p:grpSpPr>
        <p:sp>
          <p:nvSpPr>
            <p:cNvPr id="1251" name="Shape 1251"/>
            <p:cNvSpPr/>
            <p:nvPr/>
          </p:nvSpPr>
          <p:spPr>
            <a:xfrm>
              <a:off x="0" y="0"/>
              <a:ext cx="1213662" cy="1213662"/>
            </a:xfrm>
            <a:prstGeom prst="roundRect">
              <a:avLst>
                <a:gd name="adj" fmla="val 50000"/>
              </a:avLst>
            </a:prstGeom>
            <a:solidFill>
              <a:schemeClr val="accent2">
                <a:alpha val="90000"/>
              </a:schemeClr>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sp>
          <p:nvSpPr>
            <p:cNvPr id="1252" name="Shape 1252"/>
            <p:cNvSpPr/>
            <p:nvPr/>
          </p:nvSpPr>
          <p:spPr>
            <a:xfrm>
              <a:off x="267923" y="244926"/>
              <a:ext cx="677813" cy="647609"/>
            </a:xfrm>
            <a:custGeom>
              <a:avLst/>
              <a:gdLst/>
              <a:ahLst/>
              <a:cxnLst>
                <a:cxn ang="0">
                  <a:pos x="wd2" y="hd2"/>
                </a:cxn>
                <a:cxn ang="5400000">
                  <a:pos x="wd2" y="hd2"/>
                </a:cxn>
                <a:cxn ang="10800000">
                  <a:pos x="wd2" y="hd2"/>
                </a:cxn>
                <a:cxn ang="16200000">
                  <a:pos x="wd2" y="hd2"/>
                </a:cxn>
              </a:cxnLst>
              <a:rect l="0" t="0" r="r" b="b"/>
              <a:pathLst>
                <a:path w="21367" h="21598" extrusionOk="0">
                  <a:moveTo>
                    <a:pt x="10854" y="0"/>
                  </a:moveTo>
                  <a:cubicBezTo>
                    <a:pt x="10577" y="-2"/>
                    <a:pt x="10292" y="93"/>
                    <a:pt x="10070" y="302"/>
                  </a:cubicBezTo>
                  <a:lnTo>
                    <a:pt x="397" y="9315"/>
                  </a:lnTo>
                  <a:cubicBezTo>
                    <a:pt x="-10" y="9697"/>
                    <a:pt x="-120" y="10316"/>
                    <a:pt x="140" y="10822"/>
                  </a:cubicBezTo>
                  <a:cubicBezTo>
                    <a:pt x="417" y="11358"/>
                    <a:pt x="1066" y="11982"/>
                    <a:pt x="1992" y="11982"/>
                  </a:cubicBezTo>
                  <a:cubicBezTo>
                    <a:pt x="2193" y="11982"/>
                    <a:pt x="2392" y="11967"/>
                    <a:pt x="2591" y="11907"/>
                  </a:cubicBezTo>
                  <a:lnTo>
                    <a:pt x="2591" y="19910"/>
                  </a:lnTo>
                  <a:cubicBezTo>
                    <a:pt x="2591" y="20120"/>
                    <a:pt x="2631" y="20670"/>
                    <a:pt x="3032" y="21116"/>
                  </a:cubicBezTo>
                  <a:cubicBezTo>
                    <a:pt x="3321" y="21433"/>
                    <a:pt x="3721" y="21598"/>
                    <a:pt x="4158" y="21598"/>
                  </a:cubicBezTo>
                  <a:cubicBezTo>
                    <a:pt x="4675" y="21598"/>
                    <a:pt x="8959" y="21598"/>
                    <a:pt x="8959" y="21598"/>
                  </a:cubicBezTo>
                  <a:lnTo>
                    <a:pt x="12207" y="21583"/>
                  </a:lnTo>
                  <a:lnTo>
                    <a:pt x="16894" y="21583"/>
                  </a:lnTo>
                  <a:cubicBezTo>
                    <a:pt x="17364" y="21583"/>
                    <a:pt x="17799" y="21392"/>
                    <a:pt x="18105" y="21055"/>
                  </a:cubicBezTo>
                  <a:cubicBezTo>
                    <a:pt x="18532" y="20579"/>
                    <a:pt x="18566" y="19997"/>
                    <a:pt x="18561" y="19774"/>
                  </a:cubicBezTo>
                  <a:lnTo>
                    <a:pt x="18561" y="11801"/>
                  </a:lnTo>
                  <a:cubicBezTo>
                    <a:pt x="18825" y="11890"/>
                    <a:pt x="19077" y="11937"/>
                    <a:pt x="19330" y="11937"/>
                  </a:cubicBezTo>
                  <a:cubicBezTo>
                    <a:pt x="20307" y="11937"/>
                    <a:pt x="20972" y="11303"/>
                    <a:pt x="21239" y="10762"/>
                  </a:cubicBezTo>
                  <a:cubicBezTo>
                    <a:pt x="21480" y="10263"/>
                    <a:pt x="21372" y="9663"/>
                    <a:pt x="20983" y="9285"/>
                  </a:cubicBezTo>
                  <a:lnTo>
                    <a:pt x="11623" y="317"/>
                  </a:lnTo>
                  <a:cubicBezTo>
                    <a:pt x="11404" y="109"/>
                    <a:pt x="11131" y="3"/>
                    <a:pt x="10854" y="0"/>
                  </a:cubicBezTo>
                  <a:close/>
                  <a:moveTo>
                    <a:pt x="16082" y="9164"/>
                  </a:moveTo>
                  <a:cubicBezTo>
                    <a:pt x="16082" y="9164"/>
                    <a:pt x="16129" y="16038"/>
                    <a:pt x="13803" y="18493"/>
                  </a:cubicBezTo>
                  <a:cubicBezTo>
                    <a:pt x="11651" y="20772"/>
                    <a:pt x="9355" y="19659"/>
                    <a:pt x="7976" y="18373"/>
                  </a:cubicBezTo>
                  <a:cubicBezTo>
                    <a:pt x="7333" y="19106"/>
                    <a:pt x="6893" y="19609"/>
                    <a:pt x="6893" y="19609"/>
                  </a:cubicBezTo>
                  <a:lnTo>
                    <a:pt x="4557" y="19744"/>
                  </a:lnTo>
                  <a:cubicBezTo>
                    <a:pt x="4557" y="19744"/>
                    <a:pt x="5694" y="19000"/>
                    <a:pt x="7335" y="17694"/>
                  </a:cubicBezTo>
                  <a:cubicBezTo>
                    <a:pt x="6124" y="16229"/>
                    <a:pt x="5112" y="13819"/>
                    <a:pt x="7249" y="11560"/>
                  </a:cubicBezTo>
                  <a:cubicBezTo>
                    <a:pt x="9575" y="9098"/>
                    <a:pt x="16082" y="9164"/>
                    <a:pt x="16082" y="9164"/>
                  </a:cubicBezTo>
                  <a:close/>
                </a:path>
              </a:pathLst>
            </a:custGeom>
            <a:solidFill>
              <a:srgbClr val="FFFFFF"/>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grpSp>
      <p:grpSp>
        <p:nvGrpSpPr>
          <p:cNvPr id="1256" name="Group 1256"/>
          <p:cNvGrpSpPr/>
          <p:nvPr/>
        </p:nvGrpSpPr>
        <p:grpSpPr>
          <a:xfrm>
            <a:off x="4474202" y="4804364"/>
            <a:ext cx="606831" cy="606832"/>
            <a:chOff x="0" y="0"/>
            <a:chExt cx="1213661" cy="1213661"/>
          </a:xfrm>
        </p:grpSpPr>
        <p:sp>
          <p:nvSpPr>
            <p:cNvPr id="1254" name="Shape 1254"/>
            <p:cNvSpPr/>
            <p:nvPr/>
          </p:nvSpPr>
          <p:spPr>
            <a:xfrm>
              <a:off x="0" y="0"/>
              <a:ext cx="1213662" cy="1213662"/>
            </a:xfrm>
            <a:prstGeom prst="roundRect">
              <a:avLst>
                <a:gd name="adj" fmla="val 50000"/>
              </a:avLst>
            </a:prstGeom>
            <a:solidFill>
              <a:schemeClr val="tx2">
                <a:alpha val="90000"/>
              </a:schemeClr>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sp>
          <p:nvSpPr>
            <p:cNvPr id="1255" name="Shape 1255"/>
            <p:cNvSpPr/>
            <p:nvPr/>
          </p:nvSpPr>
          <p:spPr>
            <a:xfrm>
              <a:off x="311325" y="209955"/>
              <a:ext cx="571071" cy="692151"/>
            </a:xfrm>
            <a:custGeom>
              <a:avLst/>
              <a:gdLst/>
              <a:ahLst/>
              <a:cxnLst>
                <a:cxn ang="0">
                  <a:pos x="wd2" y="hd2"/>
                </a:cxn>
                <a:cxn ang="5400000">
                  <a:pos x="wd2" y="hd2"/>
                </a:cxn>
                <a:cxn ang="10800000">
                  <a:pos x="wd2" y="hd2"/>
                </a:cxn>
                <a:cxn ang="16200000">
                  <a:pos x="wd2" y="hd2"/>
                </a:cxn>
              </a:cxnLst>
              <a:rect l="0" t="0" r="r" b="b"/>
              <a:pathLst>
                <a:path w="21391" h="21600" extrusionOk="0">
                  <a:moveTo>
                    <a:pt x="10703" y="0"/>
                  </a:moveTo>
                  <a:cubicBezTo>
                    <a:pt x="10533" y="0"/>
                    <a:pt x="10354" y="44"/>
                    <a:pt x="10213" y="136"/>
                  </a:cubicBezTo>
                  <a:lnTo>
                    <a:pt x="312" y="6478"/>
                  </a:lnTo>
                  <a:cubicBezTo>
                    <a:pt x="-34" y="6700"/>
                    <a:pt x="-104" y="7118"/>
                    <a:pt x="163" y="7406"/>
                  </a:cubicBezTo>
                  <a:cubicBezTo>
                    <a:pt x="430" y="7696"/>
                    <a:pt x="932" y="7752"/>
                    <a:pt x="1278" y="7530"/>
                  </a:cubicBezTo>
                  <a:lnTo>
                    <a:pt x="2155" y="6973"/>
                  </a:lnTo>
                  <a:lnTo>
                    <a:pt x="2155" y="14491"/>
                  </a:lnTo>
                  <a:cubicBezTo>
                    <a:pt x="2155" y="14853"/>
                    <a:pt x="2506" y="15147"/>
                    <a:pt x="2943" y="15147"/>
                  </a:cubicBezTo>
                  <a:lnTo>
                    <a:pt x="18359" y="15147"/>
                  </a:lnTo>
                  <a:cubicBezTo>
                    <a:pt x="18797" y="15147"/>
                    <a:pt x="19147" y="14853"/>
                    <a:pt x="19147" y="14491"/>
                  </a:cubicBezTo>
                  <a:lnTo>
                    <a:pt x="19147" y="6911"/>
                  </a:lnTo>
                  <a:lnTo>
                    <a:pt x="20113" y="7530"/>
                  </a:lnTo>
                  <a:cubicBezTo>
                    <a:pt x="20257" y="7621"/>
                    <a:pt x="20434" y="7667"/>
                    <a:pt x="20604" y="7667"/>
                  </a:cubicBezTo>
                  <a:cubicBezTo>
                    <a:pt x="20841" y="7667"/>
                    <a:pt x="21070" y="7576"/>
                    <a:pt x="21228" y="7406"/>
                  </a:cubicBezTo>
                  <a:cubicBezTo>
                    <a:pt x="21496" y="7118"/>
                    <a:pt x="21425" y="6700"/>
                    <a:pt x="21080" y="6478"/>
                  </a:cubicBezTo>
                  <a:lnTo>
                    <a:pt x="16635" y="3629"/>
                  </a:lnTo>
                  <a:lnTo>
                    <a:pt x="16635" y="656"/>
                  </a:lnTo>
                  <a:cubicBezTo>
                    <a:pt x="16635" y="291"/>
                    <a:pt x="16282" y="0"/>
                    <a:pt x="15847" y="0"/>
                  </a:cubicBezTo>
                  <a:cubicBezTo>
                    <a:pt x="15409" y="0"/>
                    <a:pt x="15044" y="291"/>
                    <a:pt x="15044" y="656"/>
                  </a:cubicBezTo>
                  <a:lnTo>
                    <a:pt x="15044" y="2613"/>
                  </a:lnTo>
                  <a:lnTo>
                    <a:pt x="11179" y="136"/>
                  </a:lnTo>
                  <a:cubicBezTo>
                    <a:pt x="11035" y="44"/>
                    <a:pt x="10874" y="0"/>
                    <a:pt x="10703" y="0"/>
                  </a:cubicBezTo>
                  <a:close/>
                  <a:moveTo>
                    <a:pt x="10748" y="1400"/>
                  </a:moveTo>
                  <a:lnTo>
                    <a:pt x="17616" y="5809"/>
                  </a:lnTo>
                  <a:cubicBezTo>
                    <a:pt x="17616" y="5809"/>
                    <a:pt x="17616" y="13735"/>
                    <a:pt x="17616" y="13735"/>
                  </a:cubicBezTo>
                  <a:lnTo>
                    <a:pt x="3790" y="13735"/>
                  </a:lnTo>
                  <a:lnTo>
                    <a:pt x="3790" y="5871"/>
                  </a:lnTo>
                  <a:lnTo>
                    <a:pt x="10748" y="1400"/>
                  </a:lnTo>
                  <a:close/>
                  <a:moveTo>
                    <a:pt x="4400" y="16250"/>
                  </a:moveTo>
                  <a:cubicBezTo>
                    <a:pt x="4193" y="16250"/>
                    <a:pt x="3993" y="16316"/>
                    <a:pt x="3835" y="16448"/>
                  </a:cubicBezTo>
                  <a:cubicBezTo>
                    <a:pt x="3619" y="16628"/>
                    <a:pt x="3547" y="16886"/>
                    <a:pt x="3627" y="17117"/>
                  </a:cubicBezTo>
                  <a:cubicBezTo>
                    <a:pt x="3926" y="17060"/>
                    <a:pt x="4258" y="17121"/>
                    <a:pt x="4489" y="17315"/>
                  </a:cubicBezTo>
                  <a:lnTo>
                    <a:pt x="6779" y="19234"/>
                  </a:lnTo>
                  <a:lnTo>
                    <a:pt x="8116" y="19234"/>
                  </a:lnTo>
                  <a:cubicBezTo>
                    <a:pt x="8087" y="19104"/>
                    <a:pt x="8014" y="18976"/>
                    <a:pt x="7894" y="18875"/>
                  </a:cubicBezTo>
                  <a:lnTo>
                    <a:pt x="5247" y="16671"/>
                  </a:lnTo>
                  <a:cubicBezTo>
                    <a:pt x="5247" y="16671"/>
                    <a:pt x="4980" y="16448"/>
                    <a:pt x="4980" y="16448"/>
                  </a:cubicBezTo>
                  <a:cubicBezTo>
                    <a:pt x="4821" y="16316"/>
                    <a:pt x="4607" y="16250"/>
                    <a:pt x="4400" y="16250"/>
                  </a:cubicBezTo>
                  <a:close/>
                  <a:moveTo>
                    <a:pt x="6169" y="16435"/>
                  </a:moveTo>
                  <a:cubicBezTo>
                    <a:pt x="5962" y="16435"/>
                    <a:pt x="5747" y="16501"/>
                    <a:pt x="5589" y="16633"/>
                  </a:cubicBezTo>
                  <a:cubicBezTo>
                    <a:pt x="5574" y="16645"/>
                    <a:pt x="5570" y="16656"/>
                    <a:pt x="5560" y="16671"/>
                  </a:cubicBezTo>
                  <a:lnTo>
                    <a:pt x="8206" y="18875"/>
                  </a:lnTo>
                  <a:cubicBezTo>
                    <a:pt x="8327" y="18978"/>
                    <a:pt x="8400" y="19106"/>
                    <a:pt x="8429" y="19234"/>
                  </a:cubicBezTo>
                  <a:lnTo>
                    <a:pt x="9796" y="19234"/>
                  </a:lnTo>
                  <a:cubicBezTo>
                    <a:pt x="9758" y="19177"/>
                    <a:pt x="9720" y="19122"/>
                    <a:pt x="9663" y="19073"/>
                  </a:cubicBezTo>
                  <a:lnTo>
                    <a:pt x="6734" y="16633"/>
                  </a:lnTo>
                  <a:cubicBezTo>
                    <a:pt x="6576" y="16501"/>
                    <a:pt x="6376" y="16435"/>
                    <a:pt x="6169" y="16435"/>
                  </a:cubicBezTo>
                  <a:close/>
                  <a:moveTo>
                    <a:pt x="3582" y="17302"/>
                  </a:moveTo>
                  <a:cubicBezTo>
                    <a:pt x="3416" y="17332"/>
                    <a:pt x="3265" y="17394"/>
                    <a:pt x="3136" y="17500"/>
                  </a:cubicBezTo>
                  <a:cubicBezTo>
                    <a:pt x="2773" y="17803"/>
                    <a:pt x="2773" y="18300"/>
                    <a:pt x="3136" y="18603"/>
                  </a:cubicBezTo>
                  <a:lnTo>
                    <a:pt x="6199" y="21340"/>
                  </a:lnTo>
                  <a:cubicBezTo>
                    <a:pt x="6372" y="21507"/>
                    <a:pt x="6633" y="21600"/>
                    <a:pt x="6897" y="21600"/>
                  </a:cubicBezTo>
                  <a:lnTo>
                    <a:pt x="16917" y="21600"/>
                  </a:lnTo>
                  <a:cubicBezTo>
                    <a:pt x="17211" y="21600"/>
                    <a:pt x="17485" y="21488"/>
                    <a:pt x="17661" y="21290"/>
                  </a:cubicBezTo>
                  <a:cubicBezTo>
                    <a:pt x="17833" y="21093"/>
                    <a:pt x="17882" y="20842"/>
                    <a:pt x="17794" y="20609"/>
                  </a:cubicBezTo>
                  <a:cubicBezTo>
                    <a:pt x="17794" y="20609"/>
                    <a:pt x="16947" y="18058"/>
                    <a:pt x="16947" y="18058"/>
                  </a:cubicBezTo>
                  <a:cubicBezTo>
                    <a:pt x="16826" y="17736"/>
                    <a:pt x="16473" y="17525"/>
                    <a:pt x="16070" y="17525"/>
                  </a:cubicBezTo>
                  <a:lnTo>
                    <a:pt x="10495" y="17525"/>
                  </a:lnTo>
                  <a:cubicBezTo>
                    <a:pt x="9983" y="17525"/>
                    <a:pt x="9573" y="17869"/>
                    <a:pt x="9573" y="18293"/>
                  </a:cubicBezTo>
                  <a:cubicBezTo>
                    <a:pt x="9573" y="18721"/>
                    <a:pt x="9983" y="19061"/>
                    <a:pt x="10495" y="19061"/>
                  </a:cubicBezTo>
                  <a:lnTo>
                    <a:pt x="13007" y="19061"/>
                  </a:lnTo>
                  <a:lnTo>
                    <a:pt x="13112" y="19420"/>
                  </a:lnTo>
                  <a:lnTo>
                    <a:pt x="6749" y="19420"/>
                  </a:lnTo>
                  <a:lnTo>
                    <a:pt x="4445" y="17500"/>
                  </a:lnTo>
                  <a:cubicBezTo>
                    <a:pt x="4213" y="17308"/>
                    <a:pt x="3880" y="17246"/>
                    <a:pt x="3582" y="17302"/>
                  </a:cubicBezTo>
                  <a:close/>
                </a:path>
              </a:pathLst>
            </a:custGeom>
            <a:solidFill>
              <a:srgbClr val="FFFFFF"/>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grpSp>
      <p:sp>
        <p:nvSpPr>
          <p:cNvPr id="1257" name="Shape 1257"/>
          <p:cNvSpPr/>
          <p:nvPr/>
        </p:nvSpPr>
        <p:spPr>
          <a:xfrm>
            <a:off x="5205181" y="4793544"/>
            <a:ext cx="1043245" cy="509895"/>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fontScale="92500"/>
          </a:bodyPr>
          <a:lstStyle>
            <a:lvl1pPr>
              <a:lnSpc>
                <a:spcPct val="100000"/>
              </a:lnSpc>
              <a:spcBef>
                <a:spcPts val="500"/>
              </a:spcBef>
              <a:defRPr sz="2000" b="0">
                <a:solidFill>
                  <a:srgbClr val="A5AAAF"/>
                </a:solidFill>
              </a:defRPr>
            </a:lvl1pPr>
          </a:lstStyle>
          <a:p>
            <a:pPr lvl="0">
              <a:defRPr sz="1800">
                <a:solidFill>
                  <a:srgbClr val="000000"/>
                </a:solidFill>
              </a:defRPr>
            </a:pPr>
            <a:r>
              <a:rPr sz="1000"/>
              <a:t>Ever since the 1500s, when an unknown printer.</a:t>
            </a:r>
          </a:p>
        </p:txBody>
      </p:sp>
      <p:sp>
        <p:nvSpPr>
          <p:cNvPr id="1258" name="Shape 1258"/>
          <p:cNvSpPr/>
          <p:nvPr/>
        </p:nvSpPr>
        <p:spPr>
          <a:xfrm>
            <a:off x="4172248" y="5587316"/>
            <a:ext cx="1043245" cy="509895"/>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fontScale="92500"/>
          </a:bodyPr>
          <a:lstStyle>
            <a:lvl1pPr>
              <a:lnSpc>
                <a:spcPct val="100000"/>
              </a:lnSpc>
              <a:spcBef>
                <a:spcPts val="500"/>
              </a:spcBef>
              <a:defRPr sz="2000" b="0">
                <a:solidFill>
                  <a:srgbClr val="A5AAAF"/>
                </a:solidFill>
              </a:defRPr>
            </a:lvl1pPr>
          </a:lstStyle>
          <a:p>
            <a:pPr lvl="0">
              <a:defRPr sz="1800">
                <a:solidFill>
                  <a:srgbClr val="000000"/>
                </a:solidFill>
              </a:defRPr>
            </a:pPr>
            <a:r>
              <a:rPr sz="1000"/>
              <a:t>Ever since the 1500s, when an unknown printer.</a:t>
            </a:r>
          </a:p>
        </p:txBody>
      </p:sp>
      <p:grpSp>
        <p:nvGrpSpPr>
          <p:cNvPr id="1261" name="Group 1261"/>
          <p:cNvGrpSpPr/>
          <p:nvPr/>
        </p:nvGrpSpPr>
        <p:grpSpPr>
          <a:xfrm>
            <a:off x="4466394" y="2108221"/>
            <a:ext cx="291994" cy="291993"/>
            <a:chOff x="0" y="0"/>
            <a:chExt cx="583985" cy="583985"/>
          </a:xfrm>
        </p:grpSpPr>
        <p:sp>
          <p:nvSpPr>
            <p:cNvPr id="1259" name="Shape 1259"/>
            <p:cNvSpPr/>
            <p:nvPr/>
          </p:nvSpPr>
          <p:spPr>
            <a:xfrm>
              <a:off x="0" y="0"/>
              <a:ext cx="583986" cy="583986"/>
            </a:xfrm>
            <a:prstGeom prst="roundRect">
              <a:avLst>
                <a:gd name="adj" fmla="val 50000"/>
              </a:avLst>
            </a:prstGeom>
            <a:solidFill>
              <a:srgbClr val="FFFFFF"/>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sp>
          <p:nvSpPr>
            <p:cNvPr id="1260" name="Shape 1260"/>
            <p:cNvSpPr/>
            <p:nvPr/>
          </p:nvSpPr>
          <p:spPr>
            <a:xfrm>
              <a:off x="107079" y="43838"/>
              <a:ext cx="344430" cy="39497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400" tIns="25400" rIns="25400" bIns="25400" numCol="1" anchor="ctr">
              <a:noAutofit/>
            </a:bodyPr>
            <a:lstStyle>
              <a:lvl1pPr algn="ctr">
                <a:lnSpc>
                  <a:spcPct val="50000"/>
                </a:lnSpc>
                <a:defRPr sz="2500" spc="-175">
                  <a:solidFill>
                    <a:srgbClr val="FAB900"/>
                  </a:solidFill>
                </a:defRPr>
              </a:lvl1pPr>
            </a:lstStyle>
            <a:p>
              <a:pPr lvl="0">
                <a:defRPr sz="1800" b="0" spc="0">
                  <a:solidFill>
                    <a:srgbClr val="000000"/>
                  </a:solidFill>
                </a:defRPr>
              </a:pPr>
              <a:r>
                <a:rPr sz="1250" b="1" spc="-88" dirty="0">
                  <a:solidFill>
                    <a:schemeClr val="accent3"/>
                  </a:solidFill>
                </a:rPr>
                <a:t>2</a:t>
              </a:r>
            </a:p>
          </p:txBody>
        </p:sp>
      </p:grpSp>
      <p:grpSp>
        <p:nvGrpSpPr>
          <p:cNvPr id="1264" name="Group 1264"/>
          <p:cNvGrpSpPr/>
          <p:nvPr/>
        </p:nvGrpSpPr>
        <p:grpSpPr>
          <a:xfrm>
            <a:off x="6820128" y="2108221"/>
            <a:ext cx="291994" cy="291993"/>
            <a:chOff x="0" y="0"/>
            <a:chExt cx="583985" cy="583985"/>
          </a:xfrm>
        </p:grpSpPr>
        <p:sp>
          <p:nvSpPr>
            <p:cNvPr id="1262" name="Shape 1262"/>
            <p:cNvSpPr/>
            <p:nvPr/>
          </p:nvSpPr>
          <p:spPr>
            <a:xfrm>
              <a:off x="0" y="0"/>
              <a:ext cx="583986" cy="583986"/>
            </a:xfrm>
            <a:prstGeom prst="roundRect">
              <a:avLst>
                <a:gd name="adj" fmla="val 50000"/>
              </a:avLst>
            </a:prstGeom>
            <a:solidFill>
              <a:srgbClr val="FFFFFF"/>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sp>
          <p:nvSpPr>
            <p:cNvPr id="1263" name="Shape 1263"/>
            <p:cNvSpPr/>
            <p:nvPr/>
          </p:nvSpPr>
          <p:spPr>
            <a:xfrm>
              <a:off x="107079" y="43838"/>
              <a:ext cx="344430" cy="39497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400" tIns="25400" rIns="25400" bIns="25400" numCol="1" anchor="ctr">
              <a:noAutofit/>
            </a:bodyPr>
            <a:lstStyle>
              <a:lvl1pPr algn="ctr">
                <a:lnSpc>
                  <a:spcPct val="50000"/>
                </a:lnSpc>
                <a:defRPr sz="2500" spc="-175">
                  <a:solidFill>
                    <a:srgbClr val="8CB932"/>
                  </a:solidFill>
                </a:defRPr>
              </a:lvl1pPr>
            </a:lstStyle>
            <a:p>
              <a:pPr lvl="0">
                <a:defRPr sz="1800" b="0" spc="0">
                  <a:solidFill>
                    <a:srgbClr val="000000"/>
                  </a:solidFill>
                </a:defRPr>
              </a:pPr>
              <a:r>
                <a:rPr sz="1250" b="1" spc="-88" dirty="0">
                  <a:solidFill>
                    <a:schemeClr val="accent4"/>
                  </a:solidFill>
                </a:rPr>
                <a:t>2</a:t>
              </a:r>
            </a:p>
          </p:txBody>
        </p:sp>
      </p:grpSp>
      <p:grpSp>
        <p:nvGrpSpPr>
          <p:cNvPr id="1267" name="Group 1267"/>
          <p:cNvGrpSpPr/>
          <p:nvPr/>
        </p:nvGrpSpPr>
        <p:grpSpPr>
          <a:xfrm>
            <a:off x="9173862" y="2108221"/>
            <a:ext cx="291993" cy="291993"/>
            <a:chOff x="0" y="0"/>
            <a:chExt cx="583985" cy="583985"/>
          </a:xfrm>
        </p:grpSpPr>
        <p:sp>
          <p:nvSpPr>
            <p:cNvPr id="1265" name="Shape 1265"/>
            <p:cNvSpPr/>
            <p:nvPr/>
          </p:nvSpPr>
          <p:spPr>
            <a:xfrm>
              <a:off x="0" y="0"/>
              <a:ext cx="583986" cy="583986"/>
            </a:xfrm>
            <a:prstGeom prst="roundRect">
              <a:avLst>
                <a:gd name="adj" fmla="val 50000"/>
              </a:avLst>
            </a:prstGeom>
            <a:solidFill>
              <a:srgbClr val="FFFFFF"/>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sp>
          <p:nvSpPr>
            <p:cNvPr id="1266" name="Shape 1266"/>
            <p:cNvSpPr/>
            <p:nvPr/>
          </p:nvSpPr>
          <p:spPr>
            <a:xfrm>
              <a:off x="107078" y="43838"/>
              <a:ext cx="344430" cy="39497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400" tIns="25400" rIns="25400" bIns="25400" numCol="1" anchor="ctr">
              <a:noAutofit/>
            </a:bodyPr>
            <a:lstStyle>
              <a:lvl1pPr algn="ctr">
                <a:lnSpc>
                  <a:spcPct val="50000"/>
                </a:lnSpc>
                <a:defRPr sz="2500" spc="-175">
                  <a:solidFill>
                    <a:srgbClr val="329687"/>
                  </a:solidFill>
                </a:defRPr>
              </a:lvl1pPr>
            </a:lstStyle>
            <a:p>
              <a:pPr lvl="0">
                <a:defRPr sz="1800" b="0" spc="0">
                  <a:solidFill>
                    <a:srgbClr val="000000"/>
                  </a:solidFill>
                </a:defRPr>
              </a:pPr>
              <a:r>
                <a:rPr sz="1250" b="1" spc="-88" dirty="0">
                  <a:solidFill>
                    <a:schemeClr val="accent6"/>
                  </a:solidFill>
                </a:rPr>
                <a:t>3</a:t>
              </a:r>
            </a:p>
          </p:txBody>
        </p:sp>
      </p:grpSp>
      <p:sp>
        <p:nvSpPr>
          <p:cNvPr id="1286" name="Shape 1286"/>
          <p:cNvSpPr/>
          <p:nvPr/>
        </p:nvSpPr>
        <p:spPr>
          <a:xfrm>
            <a:off x="1921081" y="2873195"/>
            <a:ext cx="1322587" cy="107850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9007" y="474"/>
                  <a:pt x="1807" y="7674"/>
                  <a:pt x="0" y="21600"/>
                </a:cubicBezTo>
              </a:path>
            </a:pathLst>
          </a:custGeom>
          <a:ln w="101600">
            <a:solidFill>
              <a:schemeClr val="bg1"/>
            </a:solidFill>
            <a:miter lim="400000"/>
            <a:headEnd type="arrow"/>
            <a:tailEnd type="arrow"/>
          </a:ln>
        </p:spPr>
        <p:txBody>
          <a:bodyPr/>
          <a:lstStyle/>
          <a:p>
            <a:pPr lvl="0"/>
            <a:endParaRPr sz="900"/>
          </a:p>
        </p:txBody>
      </p:sp>
      <p:grpSp>
        <p:nvGrpSpPr>
          <p:cNvPr id="1271" name="Group 1271"/>
          <p:cNvGrpSpPr/>
          <p:nvPr/>
        </p:nvGrpSpPr>
        <p:grpSpPr>
          <a:xfrm>
            <a:off x="4011757" y="2488432"/>
            <a:ext cx="1334751" cy="502637"/>
            <a:chOff x="-1" y="0"/>
            <a:chExt cx="2669500" cy="1005272"/>
          </a:xfrm>
        </p:grpSpPr>
        <p:sp>
          <p:nvSpPr>
            <p:cNvPr id="1269" name="Shape 1269"/>
            <p:cNvSpPr/>
            <p:nvPr/>
          </p:nvSpPr>
          <p:spPr>
            <a:xfrm>
              <a:off x="-1" y="0"/>
              <a:ext cx="802497" cy="892072"/>
            </a:xfrm>
            <a:custGeom>
              <a:avLst/>
              <a:gdLst/>
              <a:ahLst/>
              <a:cxnLst>
                <a:cxn ang="0">
                  <a:pos x="wd2" y="hd2"/>
                </a:cxn>
                <a:cxn ang="5400000">
                  <a:pos x="wd2" y="hd2"/>
                </a:cxn>
                <a:cxn ang="10800000">
                  <a:pos x="wd2" y="hd2"/>
                </a:cxn>
                <a:cxn ang="16200000">
                  <a:pos x="wd2" y="hd2"/>
                </a:cxn>
              </a:cxnLst>
              <a:rect l="0" t="0" r="r" b="b"/>
              <a:pathLst>
                <a:path w="21441" h="21600" extrusionOk="0">
                  <a:moveTo>
                    <a:pt x="17894" y="9796"/>
                  </a:moveTo>
                  <a:lnTo>
                    <a:pt x="2264" y="9796"/>
                  </a:lnTo>
                  <a:lnTo>
                    <a:pt x="10720" y="1679"/>
                  </a:lnTo>
                  <a:lnTo>
                    <a:pt x="11876" y="2788"/>
                  </a:lnTo>
                  <a:lnTo>
                    <a:pt x="11876" y="3922"/>
                  </a:lnTo>
                  <a:cubicBezTo>
                    <a:pt x="11876" y="4296"/>
                    <a:pt x="12213" y="4604"/>
                    <a:pt x="12629" y="4604"/>
                  </a:cubicBezTo>
                  <a:cubicBezTo>
                    <a:pt x="13046" y="4604"/>
                    <a:pt x="13383" y="4296"/>
                    <a:pt x="13383" y="3922"/>
                  </a:cubicBezTo>
                  <a:lnTo>
                    <a:pt x="13383" y="1367"/>
                  </a:lnTo>
                  <a:lnTo>
                    <a:pt x="15511" y="1367"/>
                  </a:lnTo>
                  <a:lnTo>
                    <a:pt x="15511" y="7092"/>
                  </a:lnTo>
                  <a:cubicBezTo>
                    <a:pt x="15511" y="7469"/>
                    <a:pt x="15849" y="7776"/>
                    <a:pt x="16265" y="7776"/>
                  </a:cubicBezTo>
                  <a:cubicBezTo>
                    <a:pt x="16492" y="7776"/>
                    <a:pt x="16689" y="7686"/>
                    <a:pt x="16830" y="7542"/>
                  </a:cubicBezTo>
                  <a:lnTo>
                    <a:pt x="19175" y="9796"/>
                  </a:lnTo>
                  <a:cubicBezTo>
                    <a:pt x="19175" y="9796"/>
                    <a:pt x="17894" y="9796"/>
                    <a:pt x="17894" y="9796"/>
                  </a:cubicBezTo>
                  <a:close/>
                  <a:moveTo>
                    <a:pt x="17644" y="20236"/>
                  </a:moveTo>
                  <a:lnTo>
                    <a:pt x="13396" y="20236"/>
                  </a:lnTo>
                  <a:lnTo>
                    <a:pt x="13396" y="15059"/>
                  </a:lnTo>
                  <a:cubicBezTo>
                    <a:pt x="13396" y="14932"/>
                    <a:pt x="13283" y="14830"/>
                    <a:pt x="13143" y="14830"/>
                  </a:cubicBezTo>
                  <a:lnTo>
                    <a:pt x="8295" y="14830"/>
                  </a:lnTo>
                  <a:cubicBezTo>
                    <a:pt x="8155" y="14830"/>
                    <a:pt x="8043" y="14932"/>
                    <a:pt x="8043" y="15059"/>
                  </a:cubicBezTo>
                  <a:lnTo>
                    <a:pt x="8043" y="20236"/>
                  </a:lnTo>
                  <a:lnTo>
                    <a:pt x="3796" y="20236"/>
                  </a:lnTo>
                  <a:lnTo>
                    <a:pt x="3796" y="11163"/>
                  </a:lnTo>
                  <a:lnTo>
                    <a:pt x="17644" y="11163"/>
                  </a:lnTo>
                  <a:cubicBezTo>
                    <a:pt x="17644" y="11163"/>
                    <a:pt x="17644" y="20236"/>
                    <a:pt x="17644" y="20236"/>
                  </a:cubicBezTo>
                  <a:close/>
                  <a:moveTo>
                    <a:pt x="12893" y="20236"/>
                  </a:moveTo>
                  <a:lnTo>
                    <a:pt x="8546" y="20236"/>
                  </a:lnTo>
                  <a:lnTo>
                    <a:pt x="8546" y="15284"/>
                  </a:lnTo>
                  <a:lnTo>
                    <a:pt x="12893" y="15284"/>
                  </a:lnTo>
                  <a:cubicBezTo>
                    <a:pt x="12893" y="15284"/>
                    <a:pt x="12893" y="20236"/>
                    <a:pt x="12893" y="20236"/>
                  </a:cubicBezTo>
                  <a:close/>
                  <a:moveTo>
                    <a:pt x="15765" y="0"/>
                  </a:moveTo>
                  <a:lnTo>
                    <a:pt x="13133" y="0"/>
                  </a:lnTo>
                  <a:cubicBezTo>
                    <a:pt x="12552" y="0"/>
                    <a:pt x="12067" y="357"/>
                    <a:pt x="11924" y="842"/>
                  </a:cubicBezTo>
                  <a:lnTo>
                    <a:pt x="11613" y="544"/>
                  </a:lnTo>
                  <a:cubicBezTo>
                    <a:pt x="11147" y="98"/>
                    <a:pt x="10289" y="98"/>
                    <a:pt x="9827" y="544"/>
                  </a:cubicBezTo>
                  <a:lnTo>
                    <a:pt x="313" y="9680"/>
                  </a:lnTo>
                  <a:cubicBezTo>
                    <a:pt x="9" y="9972"/>
                    <a:pt x="-80" y="10333"/>
                    <a:pt x="73" y="10655"/>
                  </a:cubicBezTo>
                  <a:cubicBezTo>
                    <a:pt x="222" y="10973"/>
                    <a:pt x="578" y="11163"/>
                    <a:pt x="1018" y="11163"/>
                  </a:cubicBezTo>
                  <a:lnTo>
                    <a:pt x="2286" y="11163"/>
                  </a:lnTo>
                  <a:lnTo>
                    <a:pt x="2286" y="20464"/>
                  </a:lnTo>
                  <a:cubicBezTo>
                    <a:pt x="2286" y="21088"/>
                    <a:pt x="2851" y="21600"/>
                    <a:pt x="3544" y="21600"/>
                  </a:cubicBezTo>
                  <a:lnTo>
                    <a:pt x="17894" y="21600"/>
                  </a:lnTo>
                  <a:cubicBezTo>
                    <a:pt x="18587" y="21600"/>
                    <a:pt x="19153" y="21088"/>
                    <a:pt x="19153" y="20464"/>
                  </a:cubicBezTo>
                  <a:lnTo>
                    <a:pt x="19153" y="11163"/>
                  </a:lnTo>
                  <a:lnTo>
                    <a:pt x="20419" y="11163"/>
                  </a:lnTo>
                  <a:cubicBezTo>
                    <a:pt x="20862" y="11163"/>
                    <a:pt x="21217" y="10973"/>
                    <a:pt x="21367" y="10655"/>
                  </a:cubicBezTo>
                  <a:cubicBezTo>
                    <a:pt x="21520" y="10333"/>
                    <a:pt x="21429" y="9972"/>
                    <a:pt x="21127" y="9680"/>
                  </a:cubicBezTo>
                  <a:lnTo>
                    <a:pt x="17021" y="5737"/>
                  </a:lnTo>
                  <a:lnTo>
                    <a:pt x="17021" y="1138"/>
                  </a:lnTo>
                  <a:cubicBezTo>
                    <a:pt x="17021" y="511"/>
                    <a:pt x="16457" y="0"/>
                    <a:pt x="15765" y="0"/>
                  </a:cubicBezTo>
                  <a:cubicBezTo>
                    <a:pt x="15765" y="0"/>
                    <a:pt x="15765" y="0"/>
                    <a:pt x="15765" y="0"/>
                  </a:cubicBezTo>
                  <a:close/>
                </a:path>
              </a:pathLst>
            </a:custGeom>
            <a:solidFill>
              <a:srgbClr val="FFFFFF"/>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400"/>
            </a:p>
          </p:txBody>
        </p:sp>
        <p:sp>
          <p:nvSpPr>
            <p:cNvPr id="1270" name="Shape 1270"/>
            <p:cNvSpPr/>
            <p:nvPr/>
          </p:nvSpPr>
          <p:spPr>
            <a:xfrm>
              <a:off x="931534" y="40908"/>
              <a:ext cx="1737965" cy="96436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400" tIns="25400" rIns="25400" bIns="25400" numCol="1" anchor="ctr">
              <a:spAutoFit/>
            </a:bodyPr>
            <a:lstStyle/>
            <a:p>
              <a:pPr lvl="0">
                <a:defRPr sz="1800" b="0">
                  <a:solidFill>
                    <a:srgbClr val="000000"/>
                  </a:solidFill>
                </a:defRPr>
              </a:pPr>
              <a:r>
                <a:rPr sz="1400" b="1" spc="-96">
                  <a:solidFill>
                    <a:srgbClr val="FFFFFF"/>
                  </a:solidFill>
                </a:rPr>
                <a:t>First</a:t>
              </a:r>
            </a:p>
            <a:p>
              <a:pPr lvl="0">
                <a:defRPr sz="1800" b="0">
                  <a:solidFill>
                    <a:srgbClr val="000000"/>
                  </a:solidFill>
                </a:defRPr>
              </a:pPr>
              <a:r>
                <a:rPr sz="1400" b="1" spc="-96">
                  <a:solidFill>
                    <a:srgbClr val="FFFFFF"/>
                  </a:solidFill>
                </a:rPr>
                <a:t>Category</a:t>
              </a:r>
            </a:p>
          </p:txBody>
        </p:sp>
      </p:grpSp>
      <p:grpSp>
        <p:nvGrpSpPr>
          <p:cNvPr id="1274" name="Group 1274"/>
          <p:cNvGrpSpPr/>
          <p:nvPr/>
        </p:nvGrpSpPr>
        <p:grpSpPr>
          <a:xfrm>
            <a:off x="6355583" y="2483060"/>
            <a:ext cx="1410569" cy="508009"/>
            <a:chOff x="0" y="0"/>
            <a:chExt cx="2821135" cy="1016016"/>
          </a:xfrm>
        </p:grpSpPr>
        <p:sp>
          <p:nvSpPr>
            <p:cNvPr id="1272" name="Shape 1272"/>
            <p:cNvSpPr/>
            <p:nvPr/>
          </p:nvSpPr>
          <p:spPr>
            <a:xfrm>
              <a:off x="0" y="0"/>
              <a:ext cx="1106466" cy="839070"/>
            </a:xfrm>
            <a:custGeom>
              <a:avLst/>
              <a:gdLst/>
              <a:ahLst/>
              <a:cxnLst>
                <a:cxn ang="0">
                  <a:pos x="wd2" y="hd2"/>
                </a:cxn>
                <a:cxn ang="5400000">
                  <a:pos x="wd2" y="hd2"/>
                </a:cxn>
                <a:cxn ang="10800000">
                  <a:pos x="wd2" y="hd2"/>
                </a:cxn>
                <a:cxn ang="16200000">
                  <a:pos x="wd2" y="hd2"/>
                </a:cxn>
              </a:cxnLst>
              <a:rect l="0" t="0" r="r" b="b"/>
              <a:pathLst>
                <a:path w="21600" h="21600" extrusionOk="0">
                  <a:moveTo>
                    <a:pt x="20360" y="0"/>
                  </a:moveTo>
                  <a:cubicBezTo>
                    <a:pt x="20176" y="0"/>
                    <a:pt x="20011" y="93"/>
                    <a:pt x="19880" y="264"/>
                  </a:cubicBezTo>
                  <a:lnTo>
                    <a:pt x="18060" y="2664"/>
                  </a:lnTo>
                  <a:cubicBezTo>
                    <a:pt x="17817" y="2984"/>
                    <a:pt x="17795" y="3482"/>
                    <a:pt x="17990" y="3837"/>
                  </a:cubicBezTo>
                  <a:lnTo>
                    <a:pt x="15970" y="6501"/>
                  </a:lnTo>
                  <a:lnTo>
                    <a:pt x="14940" y="5143"/>
                  </a:lnTo>
                  <a:cubicBezTo>
                    <a:pt x="14819" y="4983"/>
                    <a:pt x="14660" y="4892"/>
                    <a:pt x="14500" y="4892"/>
                  </a:cubicBezTo>
                  <a:cubicBezTo>
                    <a:pt x="14299" y="4892"/>
                    <a:pt x="14119" y="5026"/>
                    <a:pt x="14000" y="5262"/>
                  </a:cubicBezTo>
                  <a:lnTo>
                    <a:pt x="12500" y="8215"/>
                  </a:lnTo>
                  <a:cubicBezTo>
                    <a:pt x="12340" y="8533"/>
                    <a:pt x="12208" y="9087"/>
                    <a:pt x="12200" y="9468"/>
                  </a:cubicBezTo>
                  <a:lnTo>
                    <a:pt x="12160" y="11525"/>
                  </a:lnTo>
                  <a:cubicBezTo>
                    <a:pt x="12155" y="11768"/>
                    <a:pt x="12224" y="12001"/>
                    <a:pt x="12350" y="12171"/>
                  </a:cubicBezTo>
                  <a:cubicBezTo>
                    <a:pt x="12476" y="12343"/>
                    <a:pt x="12647" y="12435"/>
                    <a:pt x="12830" y="12435"/>
                  </a:cubicBezTo>
                  <a:lnTo>
                    <a:pt x="14420" y="12382"/>
                  </a:lnTo>
                  <a:cubicBezTo>
                    <a:pt x="14709" y="12373"/>
                    <a:pt x="15120" y="12199"/>
                    <a:pt x="15360" y="11987"/>
                  </a:cubicBezTo>
                  <a:lnTo>
                    <a:pt x="17600" y="10022"/>
                  </a:lnTo>
                  <a:cubicBezTo>
                    <a:pt x="17759" y="9882"/>
                    <a:pt x="17862" y="9664"/>
                    <a:pt x="17880" y="9429"/>
                  </a:cubicBezTo>
                  <a:cubicBezTo>
                    <a:pt x="17897" y="9193"/>
                    <a:pt x="17835" y="8960"/>
                    <a:pt x="17700" y="8782"/>
                  </a:cubicBezTo>
                  <a:lnTo>
                    <a:pt x="16670" y="7424"/>
                  </a:lnTo>
                  <a:lnTo>
                    <a:pt x="18680" y="4760"/>
                  </a:lnTo>
                  <a:cubicBezTo>
                    <a:pt x="18798" y="4871"/>
                    <a:pt x="18942" y="4932"/>
                    <a:pt x="19090" y="4932"/>
                  </a:cubicBezTo>
                  <a:cubicBezTo>
                    <a:pt x="19274" y="4932"/>
                    <a:pt x="19450" y="4839"/>
                    <a:pt x="19580" y="4668"/>
                  </a:cubicBezTo>
                  <a:lnTo>
                    <a:pt x="21400" y="2268"/>
                  </a:lnTo>
                  <a:cubicBezTo>
                    <a:pt x="21529" y="2096"/>
                    <a:pt x="21600" y="1867"/>
                    <a:pt x="21600" y="1622"/>
                  </a:cubicBezTo>
                  <a:cubicBezTo>
                    <a:pt x="21600" y="1378"/>
                    <a:pt x="21529" y="1148"/>
                    <a:pt x="21400" y="976"/>
                  </a:cubicBezTo>
                  <a:lnTo>
                    <a:pt x="20850" y="264"/>
                  </a:lnTo>
                  <a:cubicBezTo>
                    <a:pt x="20720" y="93"/>
                    <a:pt x="20545" y="0"/>
                    <a:pt x="20360" y="0"/>
                  </a:cubicBezTo>
                  <a:close/>
                  <a:moveTo>
                    <a:pt x="15820" y="7622"/>
                  </a:moveTo>
                  <a:cubicBezTo>
                    <a:pt x="16107" y="7764"/>
                    <a:pt x="16146" y="8271"/>
                    <a:pt x="16260" y="8611"/>
                  </a:cubicBezTo>
                  <a:cubicBezTo>
                    <a:pt x="16375" y="8951"/>
                    <a:pt x="16642" y="9329"/>
                    <a:pt x="16530" y="9705"/>
                  </a:cubicBezTo>
                  <a:cubicBezTo>
                    <a:pt x="16434" y="10026"/>
                    <a:pt x="16019" y="10128"/>
                    <a:pt x="15790" y="10404"/>
                  </a:cubicBezTo>
                  <a:cubicBezTo>
                    <a:pt x="15592" y="10645"/>
                    <a:pt x="15517" y="11178"/>
                    <a:pt x="15240" y="11341"/>
                  </a:cubicBezTo>
                  <a:cubicBezTo>
                    <a:pt x="14964" y="11503"/>
                    <a:pt x="14607" y="11215"/>
                    <a:pt x="14340" y="11248"/>
                  </a:cubicBezTo>
                  <a:cubicBezTo>
                    <a:pt x="14030" y="11286"/>
                    <a:pt x="13696" y="11620"/>
                    <a:pt x="13450" y="11499"/>
                  </a:cubicBezTo>
                  <a:cubicBezTo>
                    <a:pt x="13163" y="11355"/>
                    <a:pt x="13135" y="10850"/>
                    <a:pt x="13020" y="10510"/>
                  </a:cubicBezTo>
                  <a:cubicBezTo>
                    <a:pt x="12905" y="10170"/>
                    <a:pt x="12638" y="9791"/>
                    <a:pt x="12750" y="9415"/>
                  </a:cubicBezTo>
                  <a:cubicBezTo>
                    <a:pt x="12845" y="9094"/>
                    <a:pt x="13252" y="8994"/>
                    <a:pt x="13480" y="8716"/>
                  </a:cubicBezTo>
                  <a:cubicBezTo>
                    <a:pt x="13678" y="8477"/>
                    <a:pt x="13763" y="7942"/>
                    <a:pt x="14040" y="7780"/>
                  </a:cubicBezTo>
                  <a:cubicBezTo>
                    <a:pt x="14317" y="7618"/>
                    <a:pt x="14672" y="7892"/>
                    <a:pt x="14940" y="7859"/>
                  </a:cubicBezTo>
                  <a:cubicBezTo>
                    <a:pt x="15249" y="7822"/>
                    <a:pt x="15576" y="7501"/>
                    <a:pt x="15820" y="7622"/>
                  </a:cubicBezTo>
                  <a:close/>
                  <a:moveTo>
                    <a:pt x="740" y="8862"/>
                  </a:moveTo>
                  <a:cubicBezTo>
                    <a:pt x="331" y="8862"/>
                    <a:pt x="0" y="9298"/>
                    <a:pt x="0" y="9837"/>
                  </a:cubicBezTo>
                  <a:lnTo>
                    <a:pt x="0" y="11631"/>
                  </a:lnTo>
                  <a:cubicBezTo>
                    <a:pt x="0" y="12168"/>
                    <a:pt x="331" y="12607"/>
                    <a:pt x="740" y="12607"/>
                  </a:cubicBezTo>
                  <a:lnTo>
                    <a:pt x="4010" y="12607"/>
                  </a:lnTo>
                  <a:cubicBezTo>
                    <a:pt x="4417" y="12607"/>
                    <a:pt x="4750" y="12168"/>
                    <a:pt x="4750" y="11631"/>
                  </a:cubicBezTo>
                  <a:lnTo>
                    <a:pt x="4750" y="9837"/>
                  </a:lnTo>
                  <a:cubicBezTo>
                    <a:pt x="4750" y="9298"/>
                    <a:pt x="4417" y="8862"/>
                    <a:pt x="4010" y="8862"/>
                  </a:cubicBezTo>
                  <a:lnTo>
                    <a:pt x="740" y="8862"/>
                  </a:lnTo>
                  <a:close/>
                  <a:moveTo>
                    <a:pt x="6220" y="8862"/>
                  </a:moveTo>
                  <a:cubicBezTo>
                    <a:pt x="5812" y="8862"/>
                    <a:pt x="5480" y="9298"/>
                    <a:pt x="5480" y="9837"/>
                  </a:cubicBezTo>
                  <a:lnTo>
                    <a:pt x="5480" y="11631"/>
                  </a:lnTo>
                  <a:cubicBezTo>
                    <a:pt x="5480" y="12168"/>
                    <a:pt x="5812" y="12607"/>
                    <a:pt x="6220" y="12607"/>
                  </a:cubicBezTo>
                  <a:lnTo>
                    <a:pt x="9490" y="12607"/>
                  </a:lnTo>
                  <a:cubicBezTo>
                    <a:pt x="9898" y="12607"/>
                    <a:pt x="10230" y="12168"/>
                    <a:pt x="10230" y="11631"/>
                  </a:cubicBezTo>
                  <a:lnTo>
                    <a:pt x="10230" y="9837"/>
                  </a:lnTo>
                  <a:cubicBezTo>
                    <a:pt x="10230" y="9298"/>
                    <a:pt x="9898" y="8862"/>
                    <a:pt x="9490" y="8862"/>
                  </a:cubicBezTo>
                  <a:lnTo>
                    <a:pt x="6220" y="8862"/>
                  </a:lnTo>
                  <a:close/>
                  <a:moveTo>
                    <a:pt x="3480" y="13358"/>
                  </a:moveTo>
                  <a:cubicBezTo>
                    <a:pt x="3071" y="13358"/>
                    <a:pt x="2740" y="13796"/>
                    <a:pt x="2740" y="14334"/>
                  </a:cubicBezTo>
                  <a:lnTo>
                    <a:pt x="2740" y="16127"/>
                  </a:lnTo>
                  <a:cubicBezTo>
                    <a:pt x="2740" y="16666"/>
                    <a:pt x="3071" y="17103"/>
                    <a:pt x="3480" y="17103"/>
                  </a:cubicBezTo>
                  <a:lnTo>
                    <a:pt x="6750" y="17103"/>
                  </a:lnTo>
                  <a:cubicBezTo>
                    <a:pt x="7158" y="17103"/>
                    <a:pt x="7490" y="16666"/>
                    <a:pt x="7490" y="16127"/>
                  </a:cubicBezTo>
                  <a:lnTo>
                    <a:pt x="7490" y="14334"/>
                  </a:lnTo>
                  <a:cubicBezTo>
                    <a:pt x="7490" y="13796"/>
                    <a:pt x="7158" y="13358"/>
                    <a:pt x="6750" y="13358"/>
                  </a:cubicBezTo>
                  <a:cubicBezTo>
                    <a:pt x="6750" y="13358"/>
                    <a:pt x="3480" y="13358"/>
                    <a:pt x="3480" y="13358"/>
                  </a:cubicBezTo>
                  <a:close/>
                  <a:moveTo>
                    <a:pt x="8960" y="13358"/>
                  </a:moveTo>
                  <a:cubicBezTo>
                    <a:pt x="8551" y="13358"/>
                    <a:pt x="8220" y="13796"/>
                    <a:pt x="8220" y="14334"/>
                  </a:cubicBezTo>
                  <a:lnTo>
                    <a:pt x="8220" y="16127"/>
                  </a:lnTo>
                  <a:cubicBezTo>
                    <a:pt x="8220" y="16666"/>
                    <a:pt x="8551" y="17103"/>
                    <a:pt x="8960" y="17103"/>
                  </a:cubicBezTo>
                  <a:lnTo>
                    <a:pt x="12230" y="17103"/>
                  </a:lnTo>
                  <a:cubicBezTo>
                    <a:pt x="12638" y="17103"/>
                    <a:pt x="12970" y="16666"/>
                    <a:pt x="12970" y="16127"/>
                  </a:cubicBezTo>
                  <a:lnTo>
                    <a:pt x="12970" y="14334"/>
                  </a:lnTo>
                  <a:cubicBezTo>
                    <a:pt x="12970" y="13796"/>
                    <a:pt x="12638" y="13358"/>
                    <a:pt x="12230" y="13358"/>
                  </a:cubicBezTo>
                  <a:lnTo>
                    <a:pt x="8960" y="13358"/>
                  </a:lnTo>
                  <a:close/>
                  <a:moveTo>
                    <a:pt x="740" y="17855"/>
                  </a:moveTo>
                  <a:cubicBezTo>
                    <a:pt x="331" y="17855"/>
                    <a:pt x="0" y="18293"/>
                    <a:pt x="0" y="18831"/>
                  </a:cubicBezTo>
                  <a:lnTo>
                    <a:pt x="0" y="20624"/>
                  </a:lnTo>
                  <a:cubicBezTo>
                    <a:pt x="0" y="21162"/>
                    <a:pt x="331" y="21600"/>
                    <a:pt x="740" y="21600"/>
                  </a:cubicBezTo>
                  <a:lnTo>
                    <a:pt x="4010" y="21600"/>
                  </a:lnTo>
                  <a:cubicBezTo>
                    <a:pt x="4417" y="21600"/>
                    <a:pt x="4750" y="21162"/>
                    <a:pt x="4750" y="20624"/>
                  </a:cubicBezTo>
                  <a:lnTo>
                    <a:pt x="4750" y="18831"/>
                  </a:lnTo>
                  <a:cubicBezTo>
                    <a:pt x="4750" y="18293"/>
                    <a:pt x="4417" y="17855"/>
                    <a:pt x="4010" y="17855"/>
                  </a:cubicBezTo>
                  <a:lnTo>
                    <a:pt x="740" y="17855"/>
                  </a:lnTo>
                  <a:close/>
                  <a:moveTo>
                    <a:pt x="6220" y="17855"/>
                  </a:moveTo>
                  <a:cubicBezTo>
                    <a:pt x="5812" y="17855"/>
                    <a:pt x="5480" y="18293"/>
                    <a:pt x="5480" y="18831"/>
                  </a:cubicBezTo>
                  <a:lnTo>
                    <a:pt x="5480" y="20624"/>
                  </a:lnTo>
                  <a:cubicBezTo>
                    <a:pt x="5480" y="21162"/>
                    <a:pt x="5812" y="21600"/>
                    <a:pt x="6220" y="21600"/>
                  </a:cubicBezTo>
                  <a:lnTo>
                    <a:pt x="9490" y="21600"/>
                  </a:lnTo>
                  <a:cubicBezTo>
                    <a:pt x="9898" y="21600"/>
                    <a:pt x="10230" y="21162"/>
                    <a:pt x="10230" y="20624"/>
                  </a:cubicBezTo>
                  <a:lnTo>
                    <a:pt x="10230" y="18831"/>
                  </a:lnTo>
                  <a:cubicBezTo>
                    <a:pt x="10230" y="18293"/>
                    <a:pt x="9898" y="17855"/>
                    <a:pt x="9490" y="17855"/>
                  </a:cubicBezTo>
                  <a:lnTo>
                    <a:pt x="6220" y="17855"/>
                  </a:lnTo>
                  <a:close/>
                  <a:moveTo>
                    <a:pt x="11700" y="17855"/>
                  </a:moveTo>
                  <a:cubicBezTo>
                    <a:pt x="11292" y="17855"/>
                    <a:pt x="10960" y="18293"/>
                    <a:pt x="10960" y="18831"/>
                  </a:cubicBezTo>
                  <a:lnTo>
                    <a:pt x="10960" y="20624"/>
                  </a:lnTo>
                  <a:cubicBezTo>
                    <a:pt x="10960" y="21162"/>
                    <a:pt x="11292" y="21600"/>
                    <a:pt x="11700" y="21600"/>
                  </a:cubicBezTo>
                  <a:lnTo>
                    <a:pt x="14970" y="21600"/>
                  </a:lnTo>
                  <a:cubicBezTo>
                    <a:pt x="15377" y="21600"/>
                    <a:pt x="15710" y="21162"/>
                    <a:pt x="15710" y="20624"/>
                  </a:cubicBezTo>
                  <a:lnTo>
                    <a:pt x="15710" y="18831"/>
                  </a:lnTo>
                  <a:cubicBezTo>
                    <a:pt x="15710" y="18293"/>
                    <a:pt x="15377" y="17855"/>
                    <a:pt x="14970" y="17855"/>
                  </a:cubicBezTo>
                  <a:lnTo>
                    <a:pt x="11700" y="17855"/>
                  </a:lnTo>
                  <a:close/>
                </a:path>
              </a:pathLst>
            </a:custGeom>
            <a:solidFill>
              <a:srgbClr val="FFFFFF"/>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400"/>
            </a:p>
          </p:txBody>
        </p:sp>
        <p:sp>
          <p:nvSpPr>
            <p:cNvPr id="1273" name="Shape 1273"/>
            <p:cNvSpPr/>
            <p:nvPr/>
          </p:nvSpPr>
          <p:spPr>
            <a:xfrm>
              <a:off x="1083171" y="51652"/>
              <a:ext cx="1737964" cy="96436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400" tIns="25400" rIns="25400" bIns="25400" numCol="1" anchor="ctr">
              <a:spAutoFit/>
            </a:bodyPr>
            <a:lstStyle/>
            <a:p>
              <a:pPr lvl="0">
                <a:defRPr sz="1800" b="0">
                  <a:solidFill>
                    <a:srgbClr val="000000"/>
                  </a:solidFill>
                </a:defRPr>
              </a:pPr>
              <a:r>
                <a:rPr sz="1400" b="1" spc="-96">
                  <a:solidFill>
                    <a:srgbClr val="FFFFFF"/>
                  </a:solidFill>
                </a:rPr>
                <a:t>Second</a:t>
              </a:r>
            </a:p>
            <a:p>
              <a:pPr lvl="0">
                <a:defRPr sz="1800" b="0">
                  <a:solidFill>
                    <a:srgbClr val="000000"/>
                  </a:solidFill>
                </a:defRPr>
              </a:pPr>
              <a:r>
                <a:rPr sz="1400" b="1" spc="-96">
                  <a:solidFill>
                    <a:srgbClr val="FFFFFF"/>
                  </a:solidFill>
                </a:rPr>
                <a:t>Category</a:t>
              </a:r>
            </a:p>
          </p:txBody>
        </p:sp>
      </p:grpSp>
      <p:grpSp>
        <p:nvGrpSpPr>
          <p:cNvPr id="1277" name="Group 1277"/>
          <p:cNvGrpSpPr/>
          <p:nvPr/>
        </p:nvGrpSpPr>
        <p:grpSpPr>
          <a:xfrm>
            <a:off x="8664377" y="2508888"/>
            <a:ext cx="1439897" cy="482183"/>
            <a:chOff x="0" y="-28984"/>
            <a:chExt cx="2879792" cy="964364"/>
          </a:xfrm>
        </p:grpSpPr>
        <p:sp>
          <p:nvSpPr>
            <p:cNvPr id="1275" name="Shape 1275"/>
            <p:cNvSpPr/>
            <p:nvPr/>
          </p:nvSpPr>
          <p:spPr>
            <a:xfrm>
              <a:off x="0" y="0"/>
              <a:ext cx="892097" cy="830194"/>
            </a:xfrm>
            <a:custGeom>
              <a:avLst/>
              <a:gdLst/>
              <a:ahLst/>
              <a:cxnLst>
                <a:cxn ang="0">
                  <a:pos x="wd2" y="hd2"/>
                </a:cxn>
                <a:cxn ang="5400000">
                  <a:pos x="wd2" y="hd2"/>
                </a:cxn>
                <a:cxn ang="10800000">
                  <a:pos x="wd2" y="hd2"/>
                </a:cxn>
                <a:cxn ang="16200000">
                  <a:pos x="wd2" y="hd2"/>
                </a:cxn>
              </a:cxnLst>
              <a:rect l="0" t="0" r="r" b="b"/>
              <a:pathLst>
                <a:path w="21600" h="21600" extrusionOk="0">
                  <a:moveTo>
                    <a:pt x="17293" y="7238"/>
                  </a:moveTo>
                  <a:cubicBezTo>
                    <a:pt x="17125" y="7086"/>
                    <a:pt x="16876" y="7097"/>
                    <a:pt x="16720" y="7263"/>
                  </a:cubicBezTo>
                  <a:lnTo>
                    <a:pt x="15834" y="8209"/>
                  </a:lnTo>
                  <a:lnTo>
                    <a:pt x="14947" y="7263"/>
                  </a:lnTo>
                  <a:cubicBezTo>
                    <a:pt x="14791" y="7097"/>
                    <a:pt x="14543" y="7086"/>
                    <a:pt x="14374" y="7238"/>
                  </a:cubicBezTo>
                  <a:lnTo>
                    <a:pt x="13738" y="7816"/>
                  </a:lnTo>
                  <a:lnTo>
                    <a:pt x="11019" y="8980"/>
                  </a:lnTo>
                  <a:cubicBezTo>
                    <a:pt x="10143" y="9355"/>
                    <a:pt x="10144" y="12687"/>
                    <a:pt x="10069" y="12993"/>
                  </a:cubicBezTo>
                  <a:lnTo>
                    <a:pt x="21600" y="12993"/>
                  </a:lnTo>
                  <a:cubicBezTo>
                    <a:pt x="21524" y="12687"/>
                    <a:pt x="21524" y="9355"/>
                    <a:pt x="20648" y="8980"/>
                  </a:cubicBezTo>
                  <a:lnTo>
                    <a:pt x="17929" y="7816"/>
                  </a:lnTo>
                  <a:cubicBezTo>
                    <a:pt x="17929" y="7816"/>
                    <a:pt x="17293" y="7238"/>
                    <a:pt x="17293" y="7238"/>
                  </a:cubicBezTo>
                  <a:close/>
                  <a:moveTo>
                    <a:pt x="15835" y="7013"/>
                  </a:moveTo>
                  <a:cubicBezTo>
                    <a:pt x="15835" y="7013"/>
                    <a:pt x="18556" y="7131"/>
                    <a:pt x="18556" y="2875"/>
                  </a:cubicBezTo>
                  <a:cubicBezTo>
                    <a:pt x="18556" y="981"/>
                    <a:pt x="17638" y="0"/>
                    <a:pt x="15835" y="0"/>
                  </a:cubicBezTo>
                  <a:cubicBezTo>
                    <a:pt x="14071" y="0"/>
                    <a:pt x="13094" y="981"/>
                    <a:pt x="13113" y="2875"/>
                  </a:cubicBezTo>
                  <a:cubicBezTo>
                    <a:pt x="13138" y="5468"/>
                    <a:pt x="14164" y="7039"/>
                    <a:pt x="15835" y="7013"/>
                  </a:cubicBezTo>
                  <a:close/>
                  <a:moveTo>
                    <a:pt x="10579" y="17587"/>
                  </a:moveTo>
                  <a:lnTo>
                    <a:pt x="7859" y="16423"/>
                  </a:lnTo>
                  <a:lnTo>
                    <a:pt x="7224" y="15846"/>
                  </a:lnTo>
                  <a:cubicBezTo>
                    <a:pt x="7056" y="15693"/>
                    <a:pt x="6807" y="15704"/>
                    <a:pt x="6651" y="15871"/>
                  </a:cubicBezTo>
                  <a:lnTo>
                    <a:pt x="5765" y="16817"/>
                  </a:lnTo>
                  <a:lnTo>
                    <a:pt x="4877" y="15871"/>
                  </a:lnTo>
                  <a:cubicBezTo>
                    <a:pt x="4721" y="15704"/>
                    <a:pt x="4474" y="15694"/>
                    <a:pt x="4305" y="15846"/>
                  </a:cubicBezTo>
                  <a:lnTo>
                    <a:pt x="3669" y="16423"/>
                  </a:lnTo>
                  <a:lnTo>
                    <a:pt x="949" y="17587"/>
                  </a:lnTo>
                  <a:cubicBezTo>
                    <a:pt x="74" y="17963"/>
                    <a:pt x="75" y="21296"/>
                    <a:pt x="0" y="21600"/>
                  </a:cubicBezTo>
                  <a:lnTo>
                    <a:pt x="11531" y="21600"/>
                  </a:lnTo>
                  <a:cubicBezTo>
                    <a:pt x="11456" y="21296"/>
                    <a:pt x="11456" y="17962"/>
                    <a:pt x="10579" y="17587"/>
                  </a:cubicBezTo>
                  <a:close/>
                  <a:moveTo>
                    <a:pt x="5766" y="15620"/>
                  </a:moveTo>
                  <a:cubicBezTo>
                    <a:pt x="5766" y="15620"/>
                    <a:pt x="8487" y="15738"/>
                    <a:pt x="8487" y="11483"/>
                  </a:cubicBezTo>
                  <a:cubicBezTo>
                    <a:pt x="8488" y="9590"/>
                    <a:pt x="7568" y="8607"/>
                    <a:pt x="5766" y="8607"/>
                  </a:cubicBezTo>
                  <a:cubicBezTo>
                    <a:pt x="4002" y="8607"/>
                    <a:pt x="3025" y="9590"/>
                    <a:pt x="3044" y="11483"/>
                  </a:cubicBezTo>
                  <a:cubicBezTo>
                    <a:pt x="3069" y="14075"/>
                    <a:pt x="4094" y="15647"/>
                    <a:pt x="5766" y="15620"/>
                  </a:cubicBezTo>
                  <a:close/>
                  <a:moveTo>
                    <a:pt x="18067" y="14165"/>
                  </a:moveTo>
                  <a:lnTo>
                    <a:pt x="17315" y="14228"/>
                  </a:lnTo>
                  <a:cubicBezTo>
                    <a:pt x="17267" y="14233"/>
                    <a:pt x="17219" y="14253"/>
                    <a:pt x="17178" y="14284"/>
                  </a:cubicBezTo>
                  <a:cubicBezTo>
                    <a:pt x="17113" y="14339"/>
                    <a:pt x="17074" y="14423"/>
                    <a:pt x="17077" y="14512"/>
                  </a:cubicBezTo>
                  <a:cubicBezTo>
                    <a:pt x="17093" y="15469"/>
                    <a:pt x="16695" y="16353"/>
                    <a:pt x="15986" y="16934"/>
                  </a:cubicBezTo>
                  <a:cubicBezTo>
                    <a:pt x="15398" y="17418"/>
                    <a:pt x="14652" y="17629"/>
                    <a:pt x="13925" y="17521"/>
                  </a:cubicBezTo>
                  <a:lnTo>
                    <a:pt x="14045" y="17333"/>
                  </a:lnTo>
                  <a:cubicBezTo>
                    <a:pt x="14097" y="17251"/>
                    <a:pt x="14104" y="17143"/>
                    <a:pt x="14066" y="17055"/>
                  </a:cubicBezTo>
                  <a:cubicBezTo>
                    <a:pt x="14025" y="16964"/>
                    <a:pt x="13943" y="16905"/>
                    <a:pt x="13849" y="16897"/>
                  </a:cubicBezTo>
                  <a:lnTo>
                    <a:pt x="11919" y="16741"/>
                  </a:lnTo>
                  <a:cubicBezTo>
                    <a:pt x="11829" y="16733"/>
                    <a:pt x="11737" y="16782"/>
                    <a:pt x="11685" y="16862"/>
                  </a:cubicBezTo>
                  <a:cubicBezTo>
                    <a:pt x="11634" y="16944"/>
                    <a:pt x="11626" y="17051"/>
                    <a:pt x="11667" y="17140"/>
                  </a:cubicBezTo>
                  <a:lnTo>
                    <a:pt x="12506" y="19015"/>
                  </a:lnTo>
                  <a:cubicBezTo>
                    <a:pt x="12546" y="19104"/>
                    <a:pt x="12628" y="19165"/>
                    <a:pt x="12721" y="19172"/>
                  </a:cubicBezTo>
                  <a:cubicBezTo>
                    <a:pt x="12812" y="19179"/>
                    <a:pt x="12903" y="19134"/>
                    <a:pt x="12954" y="19051"/>
                  </a:cubicBezTo>
                  <a:lnTo>
                    <a:pt x="13154" y="18737"/>
                  </a:lnTo>
                  <a:cubicBezTo>
                    <a:pt x="14406" y="19136"/>
                    <a:pt x="15716" y="18876"/>
                    <a:pt x="16759" y="18021"/>
                  </a:cubicBezTo>
                  <a:cubicBezTo>
                    <a:pt x="17792" y="17171"/>
                    <a:pt x="18385" y="15832"/>
                    <a:pt x="18348" y="14435"/>
                  </a:cubicBezTo>
                  <a:cubicBezTo>
                    <a:pt x="18345" y="14358"/>
                    <a:pt x="18314" y="14286"/>
                    <a:pt x="18260" y="14236"/>
                  </a:cubicBezTo>
                  <a:cubicBezTo>
                    <a:pt x="18207" y="14184"/>
                    <a:pt x="18137" y="14158"/>
                    <a:pt x="18067" y="14165"/>
                  </a:cubicBezTo>
                  <a:close/>
                  <a:moveTo>
                    <a:pt x="5476" y="7662"/>
                  </a:moveTo>
                  <a:lnTo>
                    <a:pt x="6225" y="7599"/>
                  </a:lnTo>
                  <a:cubicBezTo>
                    <a:pt x="6276" y="7595"/>
                    <a:pt x="6324" y="7575"/>
                    <a:pt x="6364" y="7542"/>
                  </a:cubicBezTo>
                  <a:cubicBezTo>
                    <a:pt x="6429" y="7488"/>
                    <a:pt x="6466" y="7404"/>
                    <a:pt x="6465" y="7316"/>
                  </a:cubicBezTo>
                  <a:cubicBezTo>
                    <a:pt x="6450" y="6358"/>
                    <a:pt x="6847" y="5475"/>
                    <a:pt x="7556" y="4892"/>
                  </a:cubicBezTo>
                  <a:cubicBezTo>
                    <a:pt x="8144" y="4409"/>
                    <a:pt x="8889" y="4198"/>
                    <a:pt x="9617" y="4306"/>
                  </a:cubicBezTo>
                  <a:lnTo>
                    <a:pt x="9496" y="4494"/>
                  </a:lnTo>
                  <a:cubicBezTo>
                    <a:pt x="9444" y="4577"/>
                    <a:pt x="9437" y="4683"/>
                    <a:pt x="9477" y="4773"/>
                  </a:cubicBezTo>
                  <a:cubicBezTo>
                    <a:pt x="9518" y="4862"/>
                    <a:pt x="9599" y="4923"/>
                    <a:pt x="9692" y="4931"/>
                  </a:cubicBezTo>
                  <a:lnTo>
                    <a:pt x="11622" y="5086"/>
                  </a:lnTo>
                  <a:cubicBezTo>
                    <a:pt x="11685" y="5091"/>
                    <a:pt x="11748" y="5072"/>
                    <a:pt x="11800" y="5030"/>
                  </a:cubicBezTo>
                  <a:cubicBezTo>
                    <a:pt x="11821" y="5012"/>
                    <a:pt x="11841" y="4990"/>
                    <a:pt x="11856" y="4965"/>
                  </a:cubicBezTo>
                  <a:cubicBezTo>
                    <a:pt x="11908" y="4883"/>
                    <a:pt x="11915" y="4777"/>
                    <a:pt x="11875" y="4687"/>
                  </a:cubicBezTo>
                  <a:lnTo>
                    <a:pt x="11037" y="2813"/>
                  </a:lnTo>
                  <a:cubicBezTo>
                    <a:pt x="10996" y="2722"/>
                    <a:pt x="10913" y="2663"/>
                    <a:pt x="10822" y="2656"/>
                  </a:cubicBezTo>
                  <a:cubicBezTo>
                    <a:pt x="10730" y="2647"/>
                    <a:pt x="10639" y="2695"/>
                    <a:pt x="10587" y="2776"/>
                  </a:cubicBezTo>
                  <a:lnTo>
                    <a:pt x="10388" y="3090"/>
                  </a:lnTo>
                  <a:cubicBezTo>
                    <a:pt x="9136" y="2691"/>
                    <a:pt x="7825" y="2951"/>
                    <a:pt x="6783" y="3807"/>
                  </a:cubicBezTo>
                  <a:cubicBezTo>
                    <a:pt x="5750" y="4657"/>
                    <a:pt x="5156" y="5996"/>
                    <a:pt x="5196" y="7393"/>
                  </a:cubicBezTo>
                  <a:cubicBezTo>
                    <a:pt x="5197" y="7469"/>
                    <a:pt x="5229" y="7541"/>
                    <a:pt x="5281" y="7592"/>
                  </a:cubicBezTo>
                  <a:cubicBezTo>
                    <a:pt x="5335" y="7642"/>
                    <a:pt x="5405" y="7668"/>
                    <a:pt x="5476" y="7662"/>
                  </a:cubicBezTo>
                  <a:close/>
                </a:path>
              </a:pathLst>
            </a:custGeom>
            <a:solidFill>
              <a:srgbClr val="FFFFFF"/>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400"/>
            </a:p>
          </p:txBody>
        </p:sp>
        <p:sp>
          <p:nvSpPr>
            <p:cNvPr id="1276" name="Shape 1276"/>
            <p:cNvSpPr/>
            <p:nvPr/>
          </p:nvSpPr>
          <p:spPr>
            <a:xfrm>
              <a:off x="1037581" y="-28984"/>
              <a:ext cx="1842211" cy="96436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400" tIns="25400" rIns="25400" bIns="25400" numCol="1" anchor="ctr">
              <a:spAutoFit/>
            </a:bodyPr>
            <a:lstStyle/>
            <a:p>
              <a:pPr lvl="0">
                <a:defRPr sz="1800" b="0">
                  <a:solidFill>
                    <a:srgbClr val="000000"/>
                  </a:solidFill>
                </a:defRPr>
              </a:pPr>
              <a:r>
                <a:rPr sz="1400" b="1" spc="-96" dirty="0">
                  <a:solidFill>
                    <a:srgbClr val="FFFFFF"/>
                  </a:solidFill>
                </a:rPr>
                <a:t>Category</a:t>
              </a:r>
            </a:p>
            <a:p>
              <a:pPr lvl="0">
                <a:defRPr sz="1800" b="0">
                  <a:solidFill>
                    <a:srgbClr val="000000"/>
                  </a:solidFill>
                </a:defRPr>
              </a:pPr>
              <a:r>
                <a:rPr sz="1400" b="1" spc="-96" dirty="0">
                  <a:solidFill>
                    <a:srgbClr val="FFFFFF"/>
                  </a:solidFill>
                </a:rPr>
                <a:t>Number 3</a:t>
              </a:r>
            </a:p>
          </p:txBody>
        </p:sp>
      </p:grpSp>
      <p:sp>
        <p:nvSpPr>
          <p:cNvPr id="1278" name="Shape 1278"/>
          <p:cNvSpPr/>
          <p:nvPr/>
        </p:nvSpPr>
        <p:spPr>
          <a:xfrm>
            <a:off x="4034456" y="3314417"/>
            <a:ext cx="1489700" cy="633122"/>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nSpc>
                <a:spcPct val="130000"/>
              </a:lnSpc>
              <a:defRPr sz="2000" b="0">
                <a:solidFill>
                  <a:srgbClr val="A5AAAF"/>
                </a:solidFill>
              </a:defRPr>
            </a:lvl1pPr>
          </a:lstStyle>
          <a:p>
            <a:pPr lvl="0">
              <a:defRPr sz="1800">
                <a:solidFill>
                  <a:srgbClr val="000000"/>
                </a:solidFill>
              </a:defRPr>
            </a:pPr>
            <a:r>
              <a:rPr sz="1000"/>
              <a:t>Lorem Ipsum has been the industry's standard dummy text.</a:t>
            </a:r>
          </a:p>
        </p:txBody>
      </p:sp>
      <p:sp>
        <p:nvSpPr>
          <p:cNvPr id="1279" name="Shape 1279"/>
          <p:cNvSpPr/>
          <p:nvPr/>
        </p:nvSpPr>
        <p:spPr>
          <a:xfrm>
            <a:off x="4089665" y="4317077"/>
            <a:ext cx="8102335" cy="0"/>
          </a:xfrm>
          <a:prstGeom prst="line">
            <a:avLst/>
          </a:prstGeom>
          <a:ln w="50800">
            <a:solidFill>
              <a:srgbClr val="64696E">
                <a:alpha val="15000"/>
              </a:srgbClr>
            </a:solidFill>
            <a:miter lim="400000"/>
          </a:ln>
        </p:spPr>
        <p:txBody>
          <a:bodyPr lIns="0" tIns="0" rIns="0" bIns="0" anchor="ctr"/>
          <a:lstStyle/>
          <a:p>
            <a:pPr lvl="0" algn="ctr">
              <a:lnSpc>
                <a:spcPct val="100000"/>
              </a:lnSpc>
              <a:defRPr sz="3200" b="0">
                <a:solidFill>
                  <a:srgbClr val="000000"/>
                </a:solidFill>
                <a:latin typeface="+mn-lt"/>
                <a:ea typeface="+mn-ea"/>
                <a:cs typeface="+mn-cs"/>
                <a:sym typeface="Helvetica Light"/>
              </a:defRPr>
            </a:pPr>
            <a:endParaRPr sz="1600"/>
          </a:p>
        </p:txBody>
      </p:sp>
      <p:sp>
        <p:nvSpPr>
          <p:cNvPr id="1280" name="Shape 1280"/>
          <p:cNvSpPr/>
          <p:nvPr/>
        </p:nvSpPr>
        <p:spPr>
          <a:xfrm>
            <a:off x="6976510" y="4704774"/>
            <a:ext cx="4793440" cy="1178336"/>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lvl="0" algn="r">
              <a:lnSpc>
                <a:spcPct val="130000"/>
              </a:lnSpc>
              <a:defRPr sz="1800" b="0">
                <a:solidFill>
                  <a:srgbClr val="000000"/>
                </a:solidFill>
              </a:defRPr>
            </a:pPr>
            <a:r>
              <a:rPr sz="1200" b="1" dirty="0">
                <a:solidFill>
                  <a:srgbClr val="192835"/>
                </a:solidFill>
              </a:rPr>
              <a:t>Lorem Ipsum is simply dummy text of the printing and typesetting industry.</a:t>
            </a:r>
          </a:p>
          <a:p>
            <a:pPr lvl="0" algn="r">
              <a:lnSpc>
                <a:spcPct val="130000"/>
              </a:lnSpc>
              <a:defRPr sz="1800" b="0">
                <a:solidFill>
                  <a:srgbClr val="000000"/>
                </a:solidFill>
              </a:defRPr>
            </a:pPr>
            <a:endParaRPr sz="1200" dirty="0">
              <a:solidFill>
                <a:srgbClr val="5D6872"/>
              </a:solidFill>
            </a:endParaRPr>
          </a:p>
          <a:p>
            <a:pPr lvl="0" algn="r">
              <a:lnSpc>
                <a:spcPct val="130000"/>
              </a:lnSpc>
              <a:defRPr sz="1800" b="0">
                <a:solidFill>
                  <a:srgbClr val="000000"/>
                </a:solidFill>
              </a:defRPr>
            </a:pPr>
            <a:r>
              <a:rPr sz="1200" dirty="0">
                <a:solidFill>
                  <a:srgbClr val="A5AAAF"/>
                </a:solidFill>
              </a:rPr>
              <a:t>Lorem Ipsum has been the industry's standard dummy text ever since the 1500s, </a:t>
            </a:r>
            <a:r>
              <a:rPr sz="1200" b="1" dirty="0">
                <a:solidFill>
                  <a:schemeClr val="tx2"/>
                </a:solidFill>
              </a:rPr>
              <a:t>when an unknown printer took/</a:t>
            </a:r>
          </a:p>
        </p:txBody>
      </p:sp>
      <p:sp>
        <p:nvSpPr>
          <p:cNvPr id="1281" name="Shape 1281"/>
          <p:cNvSpPr/>
          <p:nvPr/>
        </p:nvSpPr>
        <p:spPr>
          <a:xfrm>
            <a:off x="6737292" y="4831933"/>
            <a:ext cx="1" cy="1043245"/>
          </a:xfrm>
          <a:prstGeom prst="line">
            <a:avLst/>
          </a:prstGeom>
          <a:ln w="38100" cap="rnd">
            <a:solidFill>
              <a:srgbClr val="A5AAAF"/>
            </a:solidFill>
            <a:custDash>
              <a:ds d="100000" sp="200000"/>
            </a:custDash>
            <a:round/>
          </a:ln>
        </p:spPr>
        <p:txBody>
          <a:bodyPr lIns="0" tIns="0" rIns="0" bIns="0" anchor="ctr"/>
          <a:lstStyle/>
          <a:p>
            <a:pPr lvl="0" algn="ctr">
              <a:lnSpc>
                <a:spcPct val="100000"/>
              </a:lnSpc>
              <a:defRPr sz="3200" b="0">
                <a:solidFill>
                  <a:srgbClr val="000000"/>
                </a:solidFill>
                <a:latin typeface="+mn-lt"/>
                <a:ea typeface="+mn-ea"/>
                <a:cs typeface="+mn-cs"/>
                <a:sym typeface="Helvetica Light"/>
              </a:defRPr>
            </a:pPr>
            <a:endParaRPr sz="1600"/>
          </a:p>
        </p:txBody>
      </p:sp>
      <p:sp>
        <p:nvSpPr>
          <p:cNvPr id="1282" name="Shape 1282"/>
          <p:cNvSpPr/>
          <p:nvPr/>
        </p:nvSpPr>
        <p:spPr>
          <a:xfrm>
            <a:off x="6252723" y="3314417"/>
            <a:ext cx="1489700" cy="633122"/>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nSpc>
                <a:spcPct val="130000"/>
              </a:lnSpc>
              <a:defRPr sz="2000" b="0">
                <a:solidFill>
                  <a:srgbClr val="A5AAAF"/>
                </a:solidFill>
              </a:defRPr>
            </a:lvl1pPr>
          </a:lstStyle>
          <a:p>
            <a:pPr lvl="0">
              <a:defRPr sz="1800">
                <a:solidFill>
                  <a:srgbClr val="000000"/>
                </a:solidFill>
              </a:defRPr>
            </a:pPr>
            <a:r>
              <a:rPr sz="1000"/>
              <a:t>Lorem Ipsum has been the industry's standard dummy text.</a:t>
            </a:r>
          </a:p>
        </p:txBody>
      </p:sp>
      <p:sp>
        <p:nvSpPr>
          <p:cNvPr id="1283" name="Shape 1283"/>
          <p:cNvSpPr/>
          <p:nvPr/>
        </p:nvSpPr>
        <p:spPr>
          <a:xfrm>
            <a:off x="8614574" y="3314417"/>
            <a:ext cx="1489700" cy="633122"/>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nSpc>
                <a:spcPct val="130000"/>
              </a:lnSpc>
              <a:defRPr sz="2000" b="0">
                <a:solidFill>
                  <a:srgbClr val="A5AAAF"/>
                </a:solidFill>
              </a:defRPr>
            </a:lvl1pPr>
          </a:lstStyle>
          <a:p>
            <a:pPr lvl="0">
              <a:defRPr sz="1800">
                <a:solidFill>
                  <a:srgbClr val="000000"/>
                </a:solidFill>
              </a:defRPr>
            </a:pPr>
            <a:r>
              <a:rPr sz="1000" dirty="0"/>
              <a:t>Lorem Ipsum has been the industry's standard dummy text.</a:t>
            </a:r>
          </a:p>
        </p:txBody>
      </p:sp>
      <p:sp>
        <p:nvSpPr>
          <p:cNvPr id="52" name="Shape 180">
            <a:extLst>
              <a:ext uri="{FF2B5EF4-FFF2-40B4-BE49-F238E27FC236}">
                <a16:creationId xmlns:a16="http://schemas.microsoft.com/office/drawing/2014/main" id="{F329F87C-44D5-4092-B050-13A13867379E}"/>
              </a:ext>
            </a:extLst>
          </p:cNvPr>
          <p:cNvSpPr/>
          <p:nvPr/>
        </p:nvSpPr>
        <p:spPr>
          <a:xfrm>
            <a:off x="4412107" y="440700"/>
            <a:ext cx="3664465" cy="666849"/>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defRPr b="0"/>
            </a:lvl1pPr>
          </a:lstStyle>
          <a:p>
            <a:pPr lvl="0">
              <a:defRPr sz="1800">
                <a:solidFill>
                  <a:srgbClr val="000000"/>
                </a:solidFill>
              </a:defRPr>
            </a:pPr>
            <a:r>
              <a:rPr lang="en-US" sz="4000" b="1" dirty="0">
                <a:solidFill>
                  <a:schemeClr val="accent4"/>
                </a:solidFill>
              </a:rPr>
              <a:t>REAL ESTATE</a:t>
            </a:r>
          </a:p>
        </p:txBody>
      </p:sp>
    </p:spTree>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xmlns:p14="http://schemas.microsoft.com/office/powerpoint/2010/main" spd="slow" advClick="1">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iterate>
                                    <p:tmAbs val="0"/>
                                  </p:iterate>
                                  <p:childTnLst>
                                    <p:set>
                                      <p:cBhvr>
                                        <p:cTn id="6" fill="hold"/>
                                        <p:tgtEl>
                                          <p:spTgt spid="1239"/>
                                        </p:tgtEl>
                                        <p:attrNameLst>
                                          <p:attrName>style.visibility</p:attrName>
                                        </p:attrNameLst>
                                      </p:cBhvr>
                                      <p:to>
                                        <p:strVal val="visible"/>
                                      </p:to>
                                    </p:set>
                                    <p:animEffect transition="in" filter="dissolve">
                                      <p:cBhvr>
                                        <p:cTn id="7" dur="1000"/>
                                        <p:tgtEl>
                                          <p:spTgt spid="1239"/>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iterate>
                                    <p:tmAbs val="0"/>
                                  </p:iterate>
                                  <p:childTnLst>
                                    <p:set>
                                      <p:cBhvr>
                                        <p:cTn id="11" fill="hold"/>
                                        <p:tgtEl>
                                          <p:spTgt spid="1243"/>
                                        </p:tgtEl>
                                        <p:attrNameLst>
                                          <p:attrName>style.visibility</p:attrName>
                                        </p:attrNameLst>
                                      </p:cBhvr>
                                      <p:to>
                                        <p:strVal val="visible"/>
                                      </p:to>
                                    </p:set>
                                    <p:anim calcmode="lin" valueType="num">
                                      <p:cBhvr>
                                        <p:cTn id="12" dur="750" fill="hold"/>
                                        <p:tgtEl>
                                          <p:spTgt spid="1243"/>
                                        </p:tgtEl>
                                        <p:attrNameLst>
                                          <p:attrName>ppt_w</p:attrName>
                                        </p:attrNameLst>
                                      </p:cBhvr>
                                      <p:tavLst>
                                        <p:tav tm="0">
                                          <p:val>
                                            <p:fltVal val="0"/>
                                          </p:val>
                                        </p:tav>
                                        <p:tav tm="100000">
                                          <p:val>
                                            <p:strVal val="#ppt_w"/>
                                          </p:val>
                                        </p:tav>
                                      </p:tavLst>
                                    </p:anim>
                                    <p:anim calcmode="lin" valueType="num">
                                      <p:cBhvr>
                                        <p:cTn id="13" dur="750" fill="hold"/>
                                        <p:tgtEl>
                                          <p:spTgt spid="1243"/>
                                        </p:tgtEl>
                                        <p:attrNameLst>
                                          <p:attrName>ppt_h</p:attrName>
                                        </p:attrNameLst>
                                      </p:cBhvr>
                                      <p:tavLst>
                                        <p:tav tm="0">
                                          <p:val>
                                            <p:fltVal val="0"/>
                                          </p:val>
                                        </p:tav>
                                        <p:tav tm="100000">
                                          <p:val>
                                            <p:strVal val="#ppt_h"/>
                                          </p:val>
                                        </p:tav>
                                      </p:tavLst>
                                    </p:anim>
                                  </p:childTnLst>
                                </p:cTn>
                              </p:par>
                              <p:par>
                                <p:cTn id="14" presetID="1" presetClass="entr" presetSubtype="8" fill="hold" grpId="0" nodeType="withEffect">
                                  <p:stCondLst>
                                    <p:cond delay="200"/>
                                  </p:stCondLst>
                                  <p:iterate>
                                    <p:tmAbs val="0"/>
                                  </p:iterate>
                                  <p:childTnLst>
                                    <p:set>
                                      <p:cBhvr>
                                        <p:cTn id="15" fill="hold"/>
                                        <p:tgtEl>
                                          <p:spTgt spid="1247"/>
                                        </p:tgtEl>
                                        <p:attrNameLst>
                                          <p:attrName>style.visibility</p:attrName>
                                        </p:attrNameLst>
                                      </p:cBhvr>
                                      <p:to>
                                        <p:strVal val="visible"/>
                                      </p:to>
                                    </p:set>
                                    <p:animEffect transition="in" filter="(null)(right)">
                                      <p:cBhvr>
                                        <p:cTn id="16" dur="750"/>
                                        <p:tgtEl>
                                          <p:spTgt spid="1247"/>
                                        </p:tgtEl>
                                      </p:cBhvr>
                                    </p:animEffect>
                                  </p:childTnLst>
                                </p:cTn>
                              </p:par>
                              <p:par>
                                <p:cTn id="17" presetID="23" presetClass="entr" presetSubtype="16" fill="hold" grpId="0" nodeType="withEffect">
                                  <p:stCondLst>
                                    <p:cond delay="200"/>
                                  </p:stCondLst>
                                  <p:iterate>
                                    <p:tmAbs val="0"/>
                                  </p:iterate>
                                  <p:childTnLst>
                                    <p:set>
                                      <p:cBhvr>
                                        <p:cTn id="18" fill="hold"/>
                                        <p:tgtEl>
                                          <p:spTgt spid="1248"/>
                                        </p:tgtEl>
                                        <p:attrNameLst>
                                          <p:attrName>style.visibility</p:attrName>
                                        </p:attrNameLst>
                                      </p:cBhvr>
                                      <p:to>
                                        <p:strVal val="visible"/>
                                      </p:to>
                                    </p:set>
                                    <p:anim calcmode="lin" valueType="num">
                                      <p:cBhvr>
                                        <p:cTn id="19" dur="750" fill="hold"/>
                                        <p:tgtEl>
                                          <p:spTgt spid="1248"/>
                                        </p:tgtEl>
                                        <p:attrNameLst>
                                          <p:attrName>ppt_w</p:attrName>
                                        </p:attrNameLst>
                                      </p:cBhvr>
                                      <p:tavLst>
                                        <p:tav tm="0">
                                          <p:val>
                                            <p:fltVal val="0"/>
                                          </p:val>
                                        </p:tav>
                                        <p:tav tm="100000">
                                          <p:val>
                                            <p:strVal val="#ppt_w"/>
                                          </p:val>
                                        </p:tav>
                                      </p:tavLst>
                                    </p:anim>
                                    <p:anim calcmode="lin" valueType="num">
                                      <p:cBhvr>
                                        <p:cTn id="20" dur="750" fill="hold"/>
                                        <p:tgtEl>
                                          <p:spTgt spid="1248"/>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200"/>
                                  </p:stCondLst>
                                  <p:iterate type="lt">
                                    <p:tmAbs val="0"/>
                                  </p:iterate>
                                  <p:childTnLst>
                                    <p:set>
                                      <p:cBhvr>
                                        <p:cTn id="22" fill="hold"/>
                                        <p:tgtEl>
                                          <p:spTgt spid="1246"/>
                                        </p:tgtEl>
                                        <p:attrNameLst>
                                          <p:attrName>style.visibility</p:attrName>
                                        </p:attrNameLst>
                                      </p:cBhvr>
                                      <p:to>
                                        <p:strVal val="visible"/>
                                      </p:to>
                                    </p:set>
                                    <p:anim calcmode="lin" valueType="num">
                                      <p:cBhvr>
                                        <p:cTn id="23" dur="1000" fill="hold"/>
                                        <p:tgtEl>
                                          <p:spTgt spid="1246"/>
                                        </p:tgtEl>
                                        <p:attrNameLst>
                                          <p:attrName>ppt_w</p:attrName>
                                        </p:attrNameLst>
                                      </p:cBhvr>
                                      <p:tavLst>
                                        <p:tav tm="0">
                                          <p:val>
                                            <p:strVal val="4*#ppt_w"/>
                                          </p:val>
                                        </p:tav>
                                        <p:tav tm="100000">
                                          <p:val>
                                            <p:strVal val="#ppt_w"/>
                                          </p:val>
                                        </p:tav>
                                      </p:tavLst>
                                    </p:anim>
                                    <p:anim calcmode="lin" valueType="num">
                                      <p:cBhvr>
                                        <p:cTn id="24" dur="1000" fill="hold"/>
                                        <p:tgtEl>
                                          <p:spTgt spid="1246"/>
                                        </p:tgtEl>
                                        <p:attrNameLst>
                                          <p:attrName>ppt_h</p:attrName>
                                        </p:attrNameLst>
                                      </p:cBhvr>
                                      <p:tavLst>
                                        <p:tav tm="0">
                                          <p:val>
                                            <p:strVal val="4*#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iterate>
                                    <p:tmAbs val="0"/>
                                  </p:iterate>
                                  <p:childTnLst>
                                    <p:set>
                                      <p:cBhvr>
                                        <p:cTn id="28" fill="hold"/>
                                        <p:tgtEl>
                                          <p:spTgt spid="1284"/>
                                        </p:tgtEl>
                                        <p:attrNameLst>
                                          <p:attrName>style.visibility</p:attrName>
                                        </p:attrNameLst>
                                      </p:cBhvr>
                                      <p:to>
                                        <p:strVal val="visible"/>
                                      </p:to>
                                    </p:set>
                                    <p:animEffect transition="in" filter="wipe(left)">
                                      <p:cBhvr>
                                        <p:cTn id="29" dur="1000"/>
                                        <p:tgtEl>
                                          <p:spTgt spid="1284"/>
                                        </p:tgtEl>
                                      </p:cBhvr>
                                    </p:animEffect>
                                  </p:childTnLst>
                                </p:cTn>
                              </p:par>
                              <p:par>
                                <p:cTn id="30" presetID="17" presetClass="entr" presetSubtype="8" fill="hold" grpId="0" nodeType="withEffect">
                                  <p:stCondLst>
                                    <p:cond delay="200"/>
                                  </p:stCondLst>
                                  <p:iterate>
                                    <p:tmAbs val="0"/>
                                  </p:iterate>
                                  <p:childTnLst>
                                    <p:set>
                                      <p:cBhvr>
                                        <p:cTn id="31" fill="hold"/>
                                        <p:tgtEl>
                                          <p:spTgt spid="1256"/>
                                        </p:tgtEl>
                                        <p:attrNameLst>
                                          <p:attrName>style.visibility</p:attrName>
                                        </p:attrNameLst>
                                      </p:cBhvr>
                                      <p:to>
                                        <p:strVal val="visible"/>
                                      </p:to>
                                    </p:set>
                                    <p:anim calcmode="lin" valueType="num">
                                      <p:cBhvr>
                                        <p:cTn id="32" dur="1000" fill="hold"/>
                                        <p:tgtEl>
                                          <p:spTgt spid="1256"/>
                                        </p:tgtEl>
                                        <p:attrNameLst>
                                          <p:attrName>ppt_x</p:attrName>
                                        </p:attrNameLst>
                                      </p:cBhvr>
                                      <p:tavLst>
                                        <p:tav tm="0">
                                          <p:val>
                                            <p:strVal val="#ppt_x-#ppt_w/2"/>
                                          </p:val>
                                        </p:tav>
                                        <p:tav tm="100000">
                                          <p:val>
                                            <p:strVal val="#ppt_x"/>
                                          </p:val>
                                        </p:tav>
                                      </p:tavLst>
                                    </p:anim>
                                    <p:anim calcmode="lin" valueType="num">
                                      <p:cBhvr>
                                        <p:cTn id="33" dur="1000" fill="hold"/>
                                        <p:tgtEl>
                                          <p:spTgt spid="1256"/>
                                        </p:tgtEl>
                                        <p:attrNameLst>
                                          <p:attrName>ppt_y</p:attrName>
                                        </p:attrNameLst>
                                      </p:cBhvr>
                                      <p:tavLst>
                                        <p:tav tm="0">
                                          <p:val>
                                            <p:strVal val="#ppt_y"/>
                                          </p:val>
                                        </p:tav>
                                        <p:tav tm="100000">
                                          <p:val>
                                            <p:strVal val="#ppt_y"/>
                                          </p:val>
                                        </p:tav>
                                      </p:tavLst>
                                    </p:anim>
                                    <p:anim calcmode="lin" valueType="num">
                                      <p:cBhvr>
                                        <p:cTn id="34" dur="1000" fill="hold"/>
                                        <p:tgtEl>
                                          <p:spTgt spid="1256"/>
                                        </p:tgtEl>
                                        <p:attrNameLst>
                                          <p:attrName>ppt_w</p:attrName>
                                        </p:attrNameLst>
                                      </p:cBhvr>
                                      <p:tavLst>
                                        <p:tav tm="0">
                                          <p:val>
                                            <p:fltVal val="0"/>
                                          </p:val>
                                        </p:tav>
                                        <p:tav tm="100000">
                                          <p:val>
                                            <p:strVal val="#ppt_w"/>
                                          </p:val>
                                        </p:tav>
                                      </p:tavLst>
                                    </p:anim>
                                    <p:anim calcmode="lin" valueType="num">
                                      <p:cBhvr>
                                        <p:cTn id="35" dur="1000" fill="hold"/>
                                        <p:tgtEl>
                                          <p:spTgt spid="1256"/>
                                        </p:tgtEl>
                                        <p:attrNameLst>
                                          <p:attrName>ppt_h</p:attrName>
                                        </p:attrNameLst>
                                      </p:cBhvr>
                                      <p:tavLst>
                                        <p:tav tm="0">
                                          <p:val>
                                            <p:strVal val="#ppt_h"/>
                                          </p:val>
                                        </p:tav>
                                        <p:tav tm="100000">
                                          <p:val>
                                            <p:strVal val="#ppt_h"/>
                                          </p:val>
                                        </p:tav>
                                      </p:tavLst>
                                    </p:anim>
                                  </p:childTnLst>
                                </p:cTn>
                              </p:par>
                              <p:par>
                                <p:cTn id="36" presetID="9" presetClass="entr" presetSubtype="0" fill="hold" grpId="0" nodeType="withEffect">
                                  <p:stCondLst>
                                    <p:cond delay="200"/>
                                  </p:stCondLst>
                                  <p:iterate>
                                    <p:tmAbs val="0"/>
                                  </p:iterate>
                                  <p:childTnLst>
                                    <p:set>
                                      <p:cBhvr>
                                        <p:cTn id="37" fill="hold"/>
                                        <p:tgtEl>
                                          <p:spTgt spid="1257"/>
                                        </p:tgtEl>
                                        <p:attrNameLst>
                                          <p:attrName>style.visibility</p:attrName>
                                        </p:attrNameLst>
                                      </p:cBhvr>
                                      <p:to>
                                        <p:strVal val="visible"/>
                                      </p:to>
                                    </p:set>
                                    <p:animEffect transition="in" filter="dissolve">
                                      <p:cBhvr>
                                        <p:cTn id="38" dur="1000"/>
                                        <p:tgtEl>
                                          <p:spTgt spid="125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iterate>
                                    <p:tmAbs val="0"/>
                                  </p:iterate>
                                  <p:childTnLst>
                                    <p:set>
                                      <p:cBhvr>
                                        <p:cTn id="42" fill="hold"/>
                                        <p:tgtEl>
                                          <p:spTgt spid="1285"/>
                                        </p:tgtEl>
                                        <p:attrNameLst>
                                          <p:attrName>style.visibility</p:attrName>
                                        </p:attrNameLst>
                                      </p:cBhvr>
                                      <p:to>
                                        <p:strVal val="visible"/>
                                      </p:to>
                                    </p:set>
                                    <p:animEffect transition="in" filter="wipe(left)">
                                      <p:cBhvr>
                                        <p:cTn id="43" dur="1000"/>
                                        <p:tgtEl>
                                          <p:spTgt spid="1285"/>
                                        </p:tgtEl>
                                      </p:cBhvr>
                                    </p:animEffect>
                                  </p:childTnLst>
                                </p:cTn>
                              </p:par>
                              <p:par>
                                <p:cTn id="44" presetID="23" presetClass="entr" presetSubtype="16" fill="hold" grpId="0" nodeType="withEffect">
                                  <p:stCondLst>
                                    <p:cond delay="200"/>
                                  </p:stCondLst>
                                  <p:iterate>
                                    <p:tmAbs val="0"/>
                                  </p:iterate>
                                  <p:childTnLst>
                                    <p:set>
                                      <p:cBhvr>
                                        <p:cTn id="45" fill="hold"/>
                                        <p:tgtEl>
                                          <p:spTgt spid="1253"/>
                                        </p:tgtEl>
                                        <p:attrNameLst>
                                          <p:attrName>style.visibility</p:attrName>
                                        </p:attrNameLst>
                                      </p:cBhvr>
                                      <p:to>
                                        <p:strVal val="visible"/>
                                      </p:to>
                                    </p:set>
                                    <p:anim calcmode="lin" valueType="num">
                                      <p:cBhvr>
                                        <p:cTn id="46" dur="750" fill="hold"/>
                                        <p:tgtEl>
                                          <p:spTgt spid="1253"/>
                                        </p:tgtEl>
                                        <p:attrNameLst>
                                          <p:attrName>ppt_w</p:attrName>
                                        </p:attrNameLst>
                                      </p:cBhvr>
                                      <p:tavLst>
                                        <p:tav tm="0">
                                          <p:val>
                                            <p:fltVal val="0"/>
                                          </p:val>
                                        </p:tav>
                                        <p:tav tm="100000">
                                          <p:val>
                                            <p:strVal val="#ppt_w"/>
                                          </p:val>
                                        </p:tav>
                                      </p:tavLst>
                                    </p:anim>
                                    <p:anim calcmode="lin" valueType="num">
                                      <p:cBhvr>
                                        <p:cTn id="47" dur="750" fill="hold"/>
                                        <p:tgtEl>
                                          <p:spTgt spid="1253"/>
                                        </p:tgtEl>
                                        <p:attrNameLst>
                                          <p:attrName>ppt_h</p:attrName>
                                        </p:attrNameLst>
                                      </p:cBhvr>
                                      <p:tavLst>
                                        <p:tav tm="0">
                                          <p:val>
                                            <p:fltVal val="0"/>
                                          </p:val>
                                        </p:tav>
                                        <p:tav tm="100000">
                                          <p:val>
                                            <p:strVal val="#ppt_h"/>
                                          </p:val>
                                        </p:tav>
                                      </p:tavLst>
                                    </p:anim>
                                  </p:childTnLst>
                                </p:cTn>
                              </p:par>
                              <p:par>
                                <p:cTn id="48" presetID="1" presetClass="entr" presetSubtype="8" fill="hold" grpId="0" nodeType="withEffect">
                                  <p:stCondLst>
                                    <p:cond delay="200"/>
                                  </p:stCondLst>
                                  <p:iterate>
                                    <p:tmAbs val="0"/>
                                  </p:iterate>
                                  <p:childTnLst>
                                    <p:set>
                                      <p:cBhvr>
                                        <p:cTn id="49" fill="hold"/>
                                        <p:tgtEl>
                                          <p:spTgt spid="1258"/>
                                        </p:tgtEl>
                                        <p:attrNameLst>
                                          <p:attrName>style.visibility</p:attrName>
                                        </p:attrNameLst>
                                      </p:cBhvr>
                                      <p:to>
                                        <p:strVal val="visible"/>
                                      </p:to>
                                    </p:set>
                                    <p:animEffect transition="in" filter="(null)(right)">
                                      <p:cBhvr>
                                        <p:cTn id="50" dur="1000"/>
                                        <p:tgtEl>
                                          <p:spTgt spid="1258"/>
                                        </p:tgtEl>
                                      </p:cBhvr>
                                    </p:animEffect>
                                  </p:childTnLst>
                                </p:cTn>
                              </p:par>
                            </p:childTnLst>
                          </p:cTn>
                        </p:par>
                      </p:childTnLst>
                    </p:cTn>
                  </p:par>
                  <p:par>
                    <p:cTn id="51" fill="hold">
                      <p:stCondLst>
                        <p:cond delay="indefinite"/>
                      </p:stCondLst>
                      <p:childTnLst>
                        <p:par>
                          <p:cTn id="52" fill="hold">
                            <p:stCondLst>
                              <p:cond delay="0"/>
                            </p:stCondLst>
                            <p:childTnLst>
                              <p:par>
                                <p:cTn id="53" presetID="18" presetClass="entr" presetSubtype="3" fill="hold" grpId="0" nodeType="clickEffect">
                                  <p:stCondLst>
                                    <p:cond delay="0"/>
                                  </p:stCondLst>
                                  <p:iterate>
                                    <p:tmAbs val="0"/>
                                  </p:iterate>
                                  <p:childTnLst>
                                    <p:set>
                                      <p:cBhvr>
                                        <p:cTn id="54" fill="hold"/>
                                        <p:tgtEl>
                                          <p:spTgt spid="1286"/>
                                        </p:tgtEl>
                                        <p:attrNameLst>
                                          <p:attrName>style.visibility</p:attrName>
                                        </p:attrNameLst>
                                      </p:cBhvr>
                                      <p:to>
                                        <p:strVal val="visible"/>
                                      </p:to>
                                    </p:set>
                                    <p:animEffect transition="in" filter="strips(upRight)">
                                      <p:cBhvr>
                                        <p:cTn id="55" dur="1000"/>
                                        <p:tgtEl>
                                          <p:spTgt spid="1286"/>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grpId="0" nodeType="clickEffect">
                                  <p:stCondLst>
                                    <p:cond delay="0"/>
                                  </p:stCondLst>
                                  <p:iterate>
                                    <p:tmAbs val="0"/>
                                  </p:iterate>
                                  <p:childTnLst>
                                    <p:set>
                                      <p:cBhvr>
                                        <p:cTn id="59" fill="hold"/>
                                        <p:tgtEl>
                                          <p:spTgt spid="1240"/>
                                        </p:tgtEl>
                                        <p:attrNameLst>
                                          <p:attrName>style.visibility</p:attrName>
                                        </p:attrNameLst>
                                      </p:cBhvr>
                                      <p:to>
                                        <p:strVal val="visible"/>
                                      </p:to>
                                    </p:set>
                                    <p:animEffect transition="in" filter="dissolve">
                                      <p:cBhvr>
                                        <p:cTn id="60" dur="1000"/>
                                        <p:tgtEl>
                                          <p:spTgt spid="1240"/>
                                        </p:tgtEl>
                                      </p:cBhvr>
                                    </p:animEffect>
                                  </p:childTnLst>
                                </p:cTn>
                              </p:par>
                              <p:par>
                                <p:cTn id="61" presetID="17" presetClass="entr" presetSubtype="8" fill="hold" grpId="0" nodeType="withEffect">
                                  <p:stCondLst>
                                    <p:cond delay="200"/>
                                  </p:stCondLst>
                                  <p:iterate>
                                    <p:tmAbs val="0"/>
                                  </p:iterate>
                                  <p:childTnLst>
                                    <p:set>
                                      <p:cBhvr>
                                        <p:cTn id="62" fill="hold"/>
                                        <p:tgtEl>
                                          <p:spTgt spid="1261"/>
                                        </p:tgtEl>
                                        <p:attrNameLst>
                                          <p:attrName>style.visibility</p:attrName>
                                        </p:attrNameLst>
                                      </p:cBhvr>
                                      <p:to>
                                        <p:strVal val="visible"/>
                                      </p:to>
                                    </p:set>
                                    <p:anim calcmode="lin" valueType="num">
                                      <p:cBhvr>
                                        <p:cTn id="63" dur="1000" fill="hold"/>
                                        <p:tgtEl>
                                          <p:spTgt spid="1261"/>
                                        </p:tgtEl>
                                        <p:attrNameLst>
                                          <p:attrName>ppt_x</p:attrName>
                                        </p:attrNameLst>
                                      </p:cBhvr>
                                      <p:tavLst>
                                        <p:tav tm="0">
                                          <p:val>
                                            <p:strVal val="#ppt_x-#ppt_w/2"/>
                                          </p:val>
                                        </p:tav>
                                        <p:tav tm="100000">
                                          <p:val>
                                            <p:strVal val="#ppt_x"/>
                                          </p:val>
                                        </p:tav>
                                      </p:tavLst>
                                    </p:anim>
                                    <p:anim calcmode="lin" valueType="num">
                                      <p:cBhvr>
                                        <p:cTn id="64" dur="1000" fill="hold"/>
                                        <p:tgtEl>
                                          <p:spTgt spid="1261"/>
                                        </p:tgtEl>
                                        <p:attrNameLst>
                                          <p:attrName>ppt_y</p:attrName>
                                        </p:attrNameLst>
                                      </p:cBhvr>
                                      <p:tavLst>
                                        <p:tav tm="0">
                                          <p:val>
                                            <p:strVal val="#ppt_y"/>
                                          </p:val>
                                        </p:tav>
                                        <p:tav tm="100000">
                                          <p:val>
                                            <p:strVal val="#ppt_y"/>
                                          </p:val>
                                        </p:tav>
                                      </p:tavLst>
                                    </p:anim>
                                    <p:anim calcmode="lin" valueType="num">
                                      <p:cBhvr>
                                        <p:cTn id="65" dur="1000" fill="hold"/>
                                        <p:tgtEl>
                                          <p:spTgt spid="1261"/>
                                        </p:tgtEl>
                                        <p:attrNameLst>
                                          <p:attrName>ppt_w</p:attrName>
                                        </p:attrNameLst>
                                      </p:cBhvr>
                                      <p:tavLst>
                                        <p:tav tm="0">
                                          <p:val>
                                            <p:fltVal val="0"/>
                                          </p:val>
                                        </p:tav>
                                        <p:tav tm="100000">
                                          <p:val>
                                            <p:strVal val="#ppt_w"/>
                                          </p:val>
                                        </p:tav>
                                      </p:tavLst>
                                    </p:anim>
                                    <p:anim calcmode="lin" valueType="num">
                                      <p:cBhvr>
                                        <p:cTn id="66" dur="1000" fill="hold"/>
                                        <p:tgtEl>
                                          <p:spTgt spid="1261"/>
                                        </p:tgtEl>
                                        <p:attrNameLst>
                                          <p:attrName>ppt_h</p:attrName>
                                        </p:attrNameLst>
                                      </p:cBhvr>
                                      <p:tavLst>
                                        <p:tav tm="0">
                                          <p:val>
                                            <p:strVal val="#ppt_h"/>
                                          </p:val>
                                        </p:tav>
                                        <p:tav tm="100000">
                                          <p:val>
                                            <p:strVal val="#ppt_h"/>
                                          </p:val>
                                        </p:tav>
                                      </p:tavLst>
                                    </p:anim>
                                  </p:childTnLst>
                                </p:cTn>
                              </p:par>
                              <p:par>
                                <p:cTn id="67" presetID="23" presetClass="entr" presetSubtype="16" fill="hold" grpId="0" nodeType="withEffect">
                                  <p:stCondLst>
                                    <p:cond delay="200"/>
                                  </p:stCondLst>
                                  <p:iterate>
                                    <p:tmAbs val="0"/>
                                  </p:iterate>
                                  <p:childTnLst>
                                    <p:set>
                                      <p:cBhvr>
                                        <p:cTn id="68" fill="hold"/>
                                        <p:tgtEl>
                                          <p:spTgt spid="1271"/>
                                        </p:tgtEl>
                                        <p:attrNameLst>
                                          <p:attrName>style.visibility</p:attrName>
                                        </p:attrNameLst>
                                      </p:cBhvr>
                                      <p:to>
                                        <p:strVal val="visible"/>
                                      </p:to>
                                    </p:set>
                                    <p:anim calcmode="lin" valueType="num">
                                      <p:cBhvr>
                                        <p:cTn id="69" dur="750" fill="hold"/>
                                        <p:tgtEl>
                                          <p:spTgt spid="1271"/>
                                        </p:tgtEl>
                                        <p:attrNameLst>
                                          <p:attrName>ppt_w</p:attrName>
                                        </p:attrNameLst>
                                      </p:cBhvr>
                                      <p:tavLst>
                                        <p:tav tm="0">
                                          <p:val>
                                            <p:fltVal val="0"/>
                                          </p:val>
                                        </p:tav>
                                        <p:tav tm="100000">
                                          <p:val>
                                            <p:strVal val="#ppt_w"/>
                                          </p:val>
                                        </p:tav>
                                      </p:tavLst>
                                    </p:anim>
                                    <p:anim calcmode="lin" valueType="num">
                                      <p:cBhvr>
                                        <p:cTn id="70" dur="750" fill="hold"/>
                                        <p:tgtEl>
                                          <p:spTgt spid="1271"/>
                                        </p:tgtEl>
                                        <p:attrNameLst>
                                          <p:attrName>ppt_h</p:attrName>
                                        </p:attrNameLst>
                                      </p:cBhvr>
                                      <p:tavLst>
                                        <p:tav tm="0">
                                          <p:val>
                                            <p:fltVal val="0"/>
                                          </p:val>
                                        </p:tav>
                                        <p:tav tm="100000">
                                          <p:val>
                                            <p:strVal val="#ppt_h"/>
                                          </p:val>
                                        </p:tav>
                                      </p:tavLst>
                                    </p:anim>
                                  </p:childTnLst>
                                </p:cTn>
                              </p:par>
                              <p:par>
                                <p:cTn id="71" presetID="9" presetClass="entr" presetSubtype="0" fill="hold" grpId="0" nodeType="withEffect">
                                  <p:stCondLst>
                                    <p:cond delay="200"/>
                                  </p:stCondLst>
                                  <p:iterate>
                                    <p:tmAbs val="0"/>
                                  </p:iterate>
                                  <p:childTnLst>
                                    <p:set>
                                      <p:cBhvr>
                                        <p:cTn id="72" fill="hold"/>
                                        <p:tgtEl>
                                          <p:spTgt spid="1278"/>
                                        </p:tgtEl>
                                        <p:attrNameLst>
                                          <p:attrName>style.visibility</p:attrName>
                                        </p:attrNameLst>
                                      </p:cBhvr>
                                      <p:to>
                                        <p:strVal val="visible"/>
                                      </p:to>
                                    </p:set>
                                    <p:animEffect transition="in" filter="dissolve">
                                      <p:cBhvr>
                                        <p:cTn id="73" dur="1000"/>
                                        <p:tgtEl>
                                          <p:spTgt spid="1278"/>
                                        </p:tgtEl>
                                      </p:cBhvr>
                                    </p:animEffect>
                                  </p:childTnLst>
                                </p:cTn>
                              </p:par>
                            </p:childTnLst>
                          </p:cTn>
                        </p:par>
                      </p:childTnLst>
                    </p:cTn>
                  </p:par>
                  <p:par>
                    <p:cTn id="74" fill="hold">
                      <p:stCondLst>
                        <p:cond delay="indefinite"/>
                      </p:stCondLst>
                      <p:childTnLst>
                        <p:par>
                          <p:cTn id="75" fill="hold">
                            <p:stCondLst>
                              <p:cond delay="0"/>
                            </p:stCondLst>
                            <p:childTnLst>
                              <p:par>
                                <p:cTn id="76" presetID="9" presetClass="entr" presetSubtype="8" fill="hold" grpId="0" nodeType="clickEffect">
                                  <p:stCondLst>
                                    <p:cond delay="0"/>
                                  </p:stCondLst>
                                  <p:iterate>
                                    <p:tmAbs val="0"/>
                                  </p:iterate>
                                  <p:childTnLst>
                                    <p:set>
                                      <p:cBhvr>
                                        <p:cTn id="77" fill="hold"/>
                                        <p:tgtEl>
                                          <p:spTgt spid="1241"/>
                                        </p:tgtEl>
                                        <p:attrNameLst>
                                          <p:attrName>style.visibility</p:attrName>
                                        </p:attrNameLst>
                                      </p:cBhvr>
                                      <p:to>
                                        <p:strVal val="visible"/>
                                      </p:to>
                                    </p:set>
                                    <p:animEffect transition="in" filter="dissolve(right)">
                                      <p:cBhvr>
                                        <p:cTn id="78" dur="1000"/>
                                        <p:tgtEl>
                                          <p:spTgt spid="1241"/>
                                        </p:tgtEl>
                                      </p:cBhvr>
                                    </p:animEffect>
                                  </p:childTnLst>
                                </p:cTn>
                              </p:par>
                              <p:par>
                                <p:cTn id="79" presetID="17" presetClass="entr" presetSubtype="8" fill="hold" grpId="0" nodeType="withEffect">
                                  <p:stCondLst>
                                    <p:cond delay="200"/>
                                  </p:stCondLst>
                                  <p:iterate>
                                    <p:tmAbs val="0"/>
                                  </p:iterate>
                                  <p:childTnLst>
                                    <p:set>
                                      <p:cBhvr>
                                        <p:cTn id="80" fill="hold"/>
                                        <p:tgtEl>
                                          <p:spTgt spid="1264"/>
                                        </p:tgtEl>
                                        <p:attrNameLst>
                                          <p:attrName>style.visibility</p:attrName>
                                        </p:attrNameLst>
                                      </p:cBhvr>
                                      <p:to>
                                        <p:strVal val="visible"/>
                                      </p:to>
                                    </p:set>
                                    <p:anim calcmode="lin" valueType="num">
                                      <p:cBhvr>
                                        <p:cTn id="81" dur="1000" fill="hold"/>
                                        <p:tgtEl>
                                          <p:spTgt spid="1264"/>
                                        </p:tgtEl>
                                        <p:attrNameLst>
                                          <p:attrName>ppt_x</p:attrName>
                                        </p:attrNameLst>
                                      </p:cBhvr>
                                      <p:tavLst>
                                        <p:tav tm="0">
                                          <p:val>
                                            <p:strVal val="#ppt_x-#ppt_w/2"/>
                                          </p:val>
                                        </p:tav>
                                        <p:tav tm="100000">
                                          <p:val>
                                            <p:strVal val="#ppt_x"/>
                                          </p:val>
                                        </p:tav>
                                      </p:tavLst>
                                    </p:anim>
                                    <p:anim calcmode="lin" valueType="num">
                                      <p:cBhvr>
                                        <p:cTn id="82" dur="1000" fill="hold"/>
                                        <p:tgtEl>
                                          <p:spTgt spid="1264"/>
                                        </p:tgtEl>
                                        <p:attrNameLst>
                                          <p:attrName>ppt_y</p:attrName>
                                        </p:attrNameLst>
                                      </p:cBhvr>
                                      <p:tavLst>
                                        <p:tav tm="0">
                                          <p:val>
                                            <p:strVal val="#ppt_y"/>
                                          </p:val>
                                        </p:tav>
                                        <p:tav tm="100000">
                                          <p:val>
                                            <p:strVal val="#ppt_y"/>
                                          </p:val>
                                        </p:tav>
                                      </p:tavLst>
                                    </p:anim>
                                    <p:anim calcmode="lin" valueType="num">
                                      <p:cBhvr>
                                        <p:cTn id="83" dur="1000" fill="hold"/>
                                        <p:tgtEl>
                                          <p:spTgt spid="1264"/>
                                        </p:tgtEl>
                                        <p:attrNameLst>
                                          <p:attrName>ppt_w</p:attrName>
                                        </p:attrNameLst>
                                      </p:cBhvr>
                                      <p:tavLst>
                                        <p:tav tm="0">
                                          <p:val>
                                            <p:fltVal val="0"/>
                                          </p:val>
                                        </p:tav>
                                        <p:tav tm="100000">
                                          <p:val>
                                            <p:strVal val="#ppt_w"/>
                                          </p:val>
                                        </p:tav>
                                      </p:tavLst>
                                    </p:anim>
                                    <p:anim calcmode="lin" valueType="num">
                                      <p:cBhvr>
                                        <p:cTn id="84" dur="1000" fill="hold"/>
                                        <p:tgtEl>
                                          <p:spTgt spid="1264"/>
                                        </p:tgtEl>
                                        <p:attrNameLst>
                                          <p:attrName>ppt_h</p:attrName>
                                        </p:attrNameLst>
                                      </p:cBhvr>
                                      <p:tavLst>
                                        <p:tav tm="0">
                                          <p:val>
                                            <p:strVal val="#ppt_h"/>
                                          </p:val>
                                        </p:tav>
                                        <p:tav tm="100000">
                                          <p:val>
                                            <p:strVal val="#ppt_h"/>
                                          </p:val>
                                        </p:tav>
                                      </p:tavLst>
                                    </p:anim>
                                  </p:childTnLst>
                                </p:cTn>
                              </p:par>
                              <p:par>
                                <p:cTn id="85" presetID="23" presetClass="entr" presetSubtype="16" fill="hold" grpId="0" nodeType="withEffect">
                                  <p:stCondLst>
                                    <p:cond delay="200"/>
                                  </p:stCondLst>
                                  <p:iterate>
                                    <p:tmAbs val="0"/>
                                  </p:iterate>
                                  <p:childTnLst>
                                    <p:set>
                                      <p:cBhvr>
                                        <p:cTn id="86" fill="hold"/>
                                        <p:tgtEl>
                                          <p:spTgt spid="1274"/>
                                        </p:tgtEl>
                                        <p:attrNameLst>
                                          <p:attrName>style.visibility</p:attrName>
                                        </p:attrNameLst>
                                      </p:cBhvr>
                                      <p:to>
                                        <p:strVal val="visible"/>
                                      </p:to>
                                    </p:set>
                                    <p:anim calcmode="lin" valueType="num">
                                      <p:cBhvr>
                                        <p:cTn id="87" dur="750" fill="hold"/>
                                        <p:tgtEl>
                                          <p:spTgt spid="1274"/>
                                        </p:tgtEl>
                                        <p:attrNameLst>
                                          <p:attrName>ppt_w</p:attrName>
                                        </p:attrNameLst>
                                      </p:cBhvr>
                                      <p:tavLst>
                                        <p:tav tm="0">
                                          <p:val>
                                            <p:fltVal val="0"/>
                                          </p:val>
                                        </p:tav>
                                        <p:tav tm="100000">
                                          <p:val>
                                            <p:strVal val="#ppt_w"/>
                                          </p:val>
                                        </p:tav>
                                      </p:tavLst>
                                    </p:anim>
                                    <p:anim calcmode="lin" valueType="num">
                                      <p:cBhvr>
                                        <p:cTn id="88" dur="750" fill="hold"/>
                                        <p:tgtEl>
                                          <p:spTgt spid="1274"/>
                                        </p:tgtEl>
                                        <p:attrNameLst>
                                          <p:attrName>ppt_h</p:attrName>
                                        </p:attrNameLst>
                                      </p:cBhvr>
                                      <p:tavLst>
                                        <p:tav tm="0">
                                          <p:val>
                                            <p:fltVal val="0"/>
                                          </p:val>
                                        </p:tav>
                                        <p:tav tm="100000">
                                          <p:val>
                                            <p:strVal val="#ppt_h"/>
                                          </p:val>
                                        </p:tav>
                                      </p:tavLst>
                                    </p:anim>
                                  </p:childTnLst>
                                </p:cTn>
                              </p:par>
                              <p:par>
                                <p:cTn id="89" presetID="9" presetClass="entr" presetSubtype="0" fill="hold" grpId="0" nodeType="withEffect">
                                  <p:stCondLst>
                                    <p:cond delay="200"/>
                                  </p:stCondLst>
                                  <p:iterate>
                                    <p:tmAbs val="0"/>
                                  </p:iterate>
                                  <p:childTnLst>
                                    <p:set>
                                      <p:cBhvr>
                                        <p:cTn id="90" fill="hold"/>
                                        <p:tgtEl>
                                          <p:spTgt spid="1282"/>
                                        </p:tgtEl>
                                        <p:attrNameLst>
                                          <p:attrName>style.visibility</p:attrName>
                                        </p:attrNameLst>
                                      </p:cBhvr>
                                      <p:to>
                                        <p:strVal val="visible"/>
                                      </p:to>
                                    </p:set>
                                    <p:animEffect transition="in" filter="dissolve">
                                      <p:cBhvr>
                                        <p:cTn id="91" dur="1000"/>
                                        <p:tgtEl>
                                          <p:spTgt spid="1282"/>
                                        </p:tgtEl>
                                      </p:cBhvr>
                                    </p:animEffect>
                                  </p:childTnLst>
                                </p:cTn>
                              </p:par>
                            </p:childTnLst>
                          </p:cTn>
                        </p:par>
                      </p:childTnLst>
                    </p:cTn>
                  </p:par>
                  <p:par>
                    <p:cTn id="92" fill="hold">
                      <p:stCondLst>
                        <p:cond delay="indefinite"/>
                      </p:stCondLst>
                      <p:childTnLst>
                        <p:par>
                          <p:cTn id="93" fill="hold">
                            <p:stCondLst>
                              <p:cond delay="0"/>
                            </p:stCondLst>
                            <p:childTnLst>
                              <p:par>
                                <p:cTn id="94" presetID="1" presetClass="entr" presetSubtype="8" fill="hold" grpId="0" nodeType="clickEffect">
                                  <p:stCondLst>
                                    <p:cond delay="0"/>
                                  </p:stCondLst>
                                  <p:iterate>
                                    <p:tmAbs val="0"/>
                                  </p:iterate>
                                  <p:childTnLst>
                                    <p:set>
                                      <p:cBhvr>
                                        <p:cTn id="95" fill="hold"/>
                                        <p:tgtEl>
                                          <p:spTgt spid="1242"/>
                                        </p:tgtEl>
                                        <p:attrNameLst>
                                          <p:attrName>style.visibility</p:attrName>
                                        </p:attrNameLst>
                                      </p:cBhvr>
                                      <p:to>
                                        <p:strVal val="visible"/>
                                      </p:to>
                                    </p:set>
                                    <p:animEffect transition="in" filter="(null)(right)">
                                      <p:cBhvr>
                                        <p:cTn id="96" dur="1000"/>
                                        <p:tgtEl>
                                          <p:spTgt spid="1242"/>
                                        </p:tgtEl>
                                      </p:cBhvr>
                                    </p:animEffect>
                                  </p:childTnLst>
                                </p:cTn>
                              </p:par>
                              <p:par>
                                <p:cTn id="97" presetID="23" presetClass="entr" presetSubtype="16" fill="hold" grpId="0" nodeType="withEffect">
                                  <p:stCondLst>
                                    <p:cond delay="200"/>
                                  </p:stCondLst>
                                  <p:iterate>
                                    <p:tmAbs val="0"/>
                                  </p:iterate>
                                  <p:childTnLst>
                                    <p:set>
                                      <p:cBhvr>
                                        <p:cTn id="98" fill="hold"/>
                                        <p:tgtEl>
                                          <p:spTgt spid="1267"/>
                                        </p:tgtEl>
                                        <p:attrNameLst>
                                          <p:attrName>style.visibility</p:attrName>
                                        </p:attrNameLst>
                                      </p:cBhvr>
                                      <p:to>
                                        <p:strVal val="visible"/>
                                      </p:to>
                                    </p:set>
                                    <p:anim calcmode="lin" valueType="num">
                                      <p:cBhvr>
                                        <p:cTn id="99" dur="750" fill="hold"/>
                                        <p:tgtEl>
                                          <p:spTgt spid="1267"/>
                                        </p:tgtEl>
                                        <p:attrNameLst>
                                          <p:attrName>ppt_w</p:attrName>
                                        </p:attrNameLst>
                                      </p:cBhvr>
                                      <p:tavLst>
                                        <p:tav tm="0">
                                          <p:val>
                                            <p:fltVal val="0"/>
                                          </p:val>
                                        </p:tav>
                                        <p:tav tm="100000">
                                          <p:val>
                                            <p:strVal val="#ppt_w"/>
                                          </p:val>
                                        </p:tav>
                                      </p:tavLst>
                                    </p:anim>
                                    <p:anim calcmode="lin" valueType="num">
                                      <p:cBhvr>
                                        <p:cTn id="100" dur="750" fill="hold"/>
                                        <p:tgtEl>
                                          <p:spTgt spid="1267"/>
                                        </p:tgtEl>
                                        <p:attrNameLst>
                                          <p:attrName>ppt_h</p:attrName>
                                        </p:attrNameLst>
                                      </p:cBhvr>
                                      <p:tavLst>
                                        <p:tav tm="0">
                                          <p:val>
                                            <p:fltVal val="0"/>
                                          </p:val>
                                        </p:tav>
                                        <p:tav tm="100000">
                                          <p:val>
                                            <p:strVal val="#ppt_h"/>
                                          </p:val>
                                        </p:tav>
                                      </p:tavLst>
                                    </p:anim>
                                  </p:childTnLst>
                                </p:cTn>
                              </p:par>
                              <p:par>
                                <p:cTn id="101" presetID="23" presetClass="entr" presetSubtype="32" fill="hold" grpId="0" nodeType="withEffect">
                                  <p:stCondLst>
                                    <p:cond delay="200"/>
                                  </p:stCondLst>
                                  <p:iterate>
                                    <p:tmAbs val="0"/>
                                  </p:iterate>
                                  <p:childTnLst>
                                    <p:set>
                                      <p:cBhvr>
                                        <p:cTn id="102" fill="hold"/>
                                        <p:tgtEl>
                                          <p:spTgt spid="1277"/>
                                        </p:tgtEl>
                                        <p:attrNameLst>
                                          <p:attrName>style.visibility</p:attrName>
                                        </p:attrNameLst>
                                      </p:cBhvr>
                                      <p:to>
                                        <p:strVal val="visible"/>
                                      </p:to>
                                    </p:set>
                                    <p:anim calcmode="lin" valueType="num">
                                      <p:cBhvr>
                                        <p:cTn id="103" dur="750" fill="hold"/>
                                        <p:tgtEl>
                                          <p:spTgt spid="1277"/>
                                        </p:tgtEl>
                                        <p:attrNameLst>
                                          <p:attrName>ppt_w</p:attrName>
                                        </p:attrNameLst>
                                      </p:cBhvr>
                                      <p:tavLst>
                                        <p:tav tm="0">
                                          <p:val>
                                            <p:fltVal val="0"/>
                                          </p:val>
                                        </p:tav>
                                        <p:tav tm="100000">
                                          <p:val>
                                            <p:strVal val="#ppt_w"/>
                                          </p:val>
                                        </p:tav>
                                      </p:tavLst>
                                    </p:anim>
                                    <p:anim calcmode="lin" valueType="num">
                                      <p:cBhvr>
                                        <p:cTn id="104" dur="750" fill="hold"/>
                                        <p:tgtEl>
                                          <p:spTgt spid="1277"/>
                                        </p:tgtEl>
                                        <p:attrNameLst>
                                          <p:attrName>ppt_h</p:attrName>
                                        </p:attrNameLst>
                                      </p:cBhvr>
                                      <p:tavLst>
                                        <p:tav tm="0">
                                          <p:val>
                                            <p:fltVal val="0"/>
                                          </p:val>
                                        </p:tav>
                                        <p:tav tm="100000">
                                          <p:val>
                                            <p:strVal val="#ppt_h"/>
                                          </p:val>
                                        </p:tav>
                                      </p:tavLst>
                                    </p:anim>
                                  </p:childTnLst>
                                </p:cTn>
                              </p:par>
                              <p:par>
                                <p:cTn id="105" presetID="9" presetClass="entr" presetSubtype="0" fill="hold" grpId="0" nodeType="withEffect">
                                  <p:stCondLst>
                                    <p:cond delay="200"/>
                                  </p:stCondLst>
                                  <p:iterate>
                                    <p:tmAbs val="0"/>
                                  </p:iterate>
                                  <p:childTnLst>
                                    <p:set>
                                      <p:cBhvr>
                                        <p:cTn id="106" fill="hold"/>
                                        <p:tgtEl>
                                          <p:spTgt spid="1283"/>
                                        </p:tgtEl>
                                        <p:attrNameLst>
                                          <p:attrName>style.visibility</p:attrName>
                                        </p:attrNameLst>
                                      </p:cBhvr>
                                      <p:to>
                                        <p:strVal val="visible"/>
                                      </p:to>
                                    </p:set>
                                    <p:animEffect transition="in" filter="dissolve">
                                      <p:cBhvr>
                                        <p:cTn id="107" dur="1000"/>
                                        <p:tgtEl>
                                          <p:spTgt spid="1283"/>
                                        </p:tgtEl>
                                      </p:cBhvr>
                                    </p:animEffect>
                                  </p:childTnLst>
                                </p:cTn>
                              </p:par>
                            </p:childTnLst>
                          </p:cTn>
                        </p:par>
                      </p:childTnLst>
                    </p:cTn>
                  </p:par>
                  <p:par>
                    <p:cTn id="108" fill="hold">
                      <p:stCondLst>
                        <p:cond delay="indefinite"/>
                      </p:stCondLst>
                      <p:childTnLst>
                        <p:par>
                          <p:cTn id="109" fill="hold">
                            <p:stCondLst>
                              <p:cond delay="0"/>
                            </p:stCondLst>
                            <p:childTnLst>
                              <p:par>
                                <p:cTn id="110" presetID="4" presetClass="entr" presetSubtype="32" fill="hold" grpId="0" nodeType="clickEffect">
                                  <p:stCondLst>
                                    <p:cond delay="0"/>
                                  </p:stCondLst>
                                  <p:iterate>
                                    <p:tmAbs val="0"/>
                                  </p:iterate>
                                  <p:childTnLst>
                                    <p:set>
                                      <p:cBhvr>
                                        <p:cTn id="111" fill="hold"/>
                                        <p:tgtEl>
                                          <p:spTgt spid="1279"/>
                                        </p:tgtEl>
                                        <p:attrNameLst>
                                          <p:attrName>style.visibility</p:attrName>
                                        </p:attrNameLst>
                                      </p:cBhvr>
                                      <p:to>
                                        <p:strVal val="visible"/>
                                      </p:to>
                                    </p:set>
                                    <p:animEffect transition="in" filter="box(out)">
                                      <p:cBhvr>
                                        <p:cTn id="112" dur="1000"/>
                                        <p:tgtEl>
                                          <p:spTgt spid="1279"/>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2" fill="hold" grpId="0" nodeType="clickEffect">
                                  <p:stCondLst>
                                    <p:cond delay="0"/>
                                  </p:stCondLst>
                                  <p:iterate>
                                    <p:tmAbs val="0"/>
                                  </p:iterate>
                                  <p:childTnLst>
                                    <p:set>
                                      <p:cBhvr>
                                        <p:cTn id="116" fill="hold"/>
                                        <p:tgtEl>
                                          <p:spTgt spid="1280"/>
                                        </p:tgtEl>
                                        <p:attrNameLst>
                                          <p:attrName>style.visibility</p:attrName>
                                        </p:attrNameLst>
                                      </p:cBhvr>
                                      <p:to>
                                        <p:strVal val="visible"/>
                                      </p:to>
                                    </p:set>
                                    <p:animEffect transition="in" filter="wipe(right)">
                                      <p:cBhvr>
                                        <p:cTn id="117" dur="1000"/>
                                        <p:tgtEl>
                                          <p:spTgt spid="1280"/>
                                        </p:tgtEl>
                                      </p:cBhvr>
                                    </p:animEffect>
                                  </p:childTnLst>
                                </p:cTn>
                              </p:par>
                              <p:par>
                                <p:cTn id="118" presetID="4" presetClass="entr" presetSubtype="32" fill="hold" grpId="0" nodeType="withEffect">
                                  <p:stCondLst>
                                    <p:cond delay="200"/>
                                  </p:stCondLst>
                                  <p:iterate>
                                    <p:tmAbs val="0"/>
                                  </p:iterate>
                                  <p:childTnLst>
                                    <p:set>
                                      <p:cBhvr>
                                        <p:cTn id="119" fill="hold"/>
                                        <p:tgtEl>
                                          <p:spTgt spid="1281"/>
                                        </p:tgtEl>
                                        <p:attrNameLst>
                                          <p:attrName>style.visibility</p:attrName>
                                        </p:attrNameLst>
                                      </p:cBhvr>
                                      <p:to>
                                        <p:strVal val="visible"/>
                                      </p:to>
                                    </p:set>
                                    <p:animEffect transition="in" filter="box(out)">
                                      <p:cBhvr>
                                        <p:cTn id="120" dur="1000"/>
                                        <p:tgtEl>
                                          <p:spTgt spid="1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 grpId="0" animBg="1" advAuto="0"/>
      <p:bldP spid="1240" grpId="0" animBg="1" advAuto="0"/>
      <p:bldP spid="1241" grpId="0" animBg="1" advAuto="0"/>
      <p:bldP spid="1242" grpId="0" animBg="1" advAuto="0"/>
      <p:bldP spid="1243" grpId="0" animBg="1" advAuto="0"/>
      <p:bldP spid="1246" grpId="0" animBg="1" advAuto="0"/>
      <p:bldP spid="1247" grpId="0" animBg="1" advAuto="0"/>
      <p:bldP spid="1248" grpId="0" animBg="1" advAuto="0"/>
      <p:bldP spid="1284" grpId="0" animBg="1" advAuto="0"/>
      <p:bldP spid="1285" grpId="0" animBg="1" advAuto="0"/>
      <p:bldP spid="1253" grpId="0" animBg="1" advAuto="0"/>
      <p:bldP spid="1256" grpId="0" animBg="1" advAuto="0"/>
      <p:bldP spid="1257" grpId="0" animBg="1" advAuto="0"/>
      <p:bldP spid="1258" grpId="0" animBg="1" advAuto="0"/>
      <p:bldP spid="1261" grpId="0" animBg="1" advAuto="0"/>
      <p:bldP spid="1264" grpId="0" animBg="1" advAuto="0"/>
      <p:bldP spid="1267" grpId="0" animBg="1" advAuto="0"/>
      <p:bldP spid="1286" grpId="0" animBg="1" advAuto="0"/>
      <p:bldP spid="1271" grpId="0" animBg="1" advAuto="0"/>
      <p:bldP spid="1274" grpId="0" animBg="1" advAuto="0"/>
      <p:bldP spid="1277" grpId="0" animBg="1" advAuto="0"/>
      <p:bldP spid="1278" grpId="0" animBg="1" advAuto="0"/>
      <p:bldP spid="1279" grpId="0" animBg="1" advAuto="0"/>
      <p:bldP spid="1280" grpId="0" animBg="1" advAuto="0"/>
      <p:bldP spid="1281" grpId="0" animBg="1" advAuto="0"/>
      <p:bldP spid="1282" grpId="0" animBg="1" advAuto="0"/>
      <p:bldP spid="1283" grpId="0"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2" name="Shape 1292"/>
          <p:cNvSpPr/>
          <p:nvPr/>
        </p:nvSpPr>
        <p:spPr>
          <a:xfrm>
            <a:off x="8330360" y="3307556"/>
            <a:ext cx="2108941" cy="1439867"/>
          </a:xfrm>
          <a:custGeom>
            <a:avLst/>
            <a:gdLst/>
            <a:ahLst/>
            <a:cxnLst>
              <a:cxn ang="0">
                <a:pos x="wd2" y="hd2"/>
              </a:cxn>
              <a:cxn ang="5400000">
                <a:pos x="wd2" y="hd2"/>
              </a:cxn>
              <a:cxn ang="10800000">
                <a:pos x="wd2" y="hd2"/>
              </a:cxn>
              <a:cxn ang="16200000">
                <a:pos x="wd2" y="hd2"/>
              </a:cxn>
            </a:cxnLst>
            <a:rect l="0" t="0" r="r" b="b"/>
            <a:pathLst>
              <a:path w="20157" h="20158" extrusionOk="0">
                <a:moveTo>
                  <a:pt x="694" y="0"/>
                </a:moveTo>
                <a:cubicBezTo>
                  <a:pt x="-722" y="5299"/>
                  <a:pt x="27" y="11551"/>
                  <a:pt x="2949" y="15833"/>
                </a:cubicBezTo>
                <a:cubicBezTo>
                  <a:pt x="6887" y="21600"/>
                  <a:pt x="13271" y="21600"/>
                  <a:pt x="17208" y="15833"/>
                </a:cubicBezTo>
                <a:cubicBezTo>
                  <a:pt x="20131" y="11551"/>
                  <a:pt x="20878" y="5299"/>
                  <a:pt x="19462" y="0"/>
                </a:cubicBezTo>
                <a:lnTo>
                  <a:pt x="694" y="0"/>
                </a:lnTo>
                <a:close/>
              </a:path>
            </a:pathLst>
          </a:custGeom>
          <a:solidFill>
            <a:schemeClr val="accent3">
              <a:alpha val="82000"/>
            </a:schemeClr>
          </a:solidFill>
          <a:ln w="12700">
            <a:miter lim="400000"/>
          </a:ln>
        </p:spPr>
        <p:txBody>
          <a:bodyPr lIns="0" tIns="0" rIns="0" bIns="0" anchor="ctr"/>
          <a:lstStyle/>
          <a:p>
            <a:pPr lvl="0" algn="ctr">
              <a:lnSpc>
                <a:spcPct val="100000"/>
              </a:lnSpc>
              <a:defRPr sz="3200" b="0">
                <a:solidFill>
                  <a:srgbClr val="FFFFFF"/>
                </a:solidFill>
                <a:latin typeface="+mn-lt"/>
                <a:ea typeface="+mn-ea"/>
                <a:cs typeface="+mn-cs"/>
                <a:sym typeface="Helvetica Light"/>
              </a:defRPr>
            </a:pPr>
            <a:endParaRPr sz="1600"/>
          </a:p>
        </p:txBody>
      </p:sp>
      <p:sp>
        <p:nvSpPr>
          <p:cNvPr id="1291" name="Shape 1291"/>
          <p:cNvSpPr/>
          <p:nvPr/>
        </p:nvSpPr>
        <p:spPr>
          <a:xfrm>
            <a:off x="6024951" y="3307556"/>
            <a:ext cx="2750757" cy="2081053"/>
          </a:xfrm>
          <a:custGeom>
            <a:avLst/>
            <a:gdLst/>
            <a:ahLst/>
            <a:cxnLst>
              <a:cxn ang="0">
                <a:pos x="wd2" y="hd2"/>
              </a:cxn>
              <a:cxn ang="5400000">
                <a:pos x="wd2" y="hd2"/>
              </a:cxn>
              <a:cxn ang="10800000">
                <a:pos x="wd2" y="hd2"/>
              </a:cxn>
              <a:cxn ang="16200000">
                <a:pos x="wd2" y="hd2"/>
              </a:cxn>
            </a:cxnLst>
            <a:rect l="0" t="0" r="r" b="b"/>
            <a:pathLst>
              <a:path w="19843" h="20291" extrusionOk="0">
                <a:moveTo>
                  <a:pt x="1403" y="0"/>
                </a:moveTo>
                <a:cubicBezTo>
                  <a:pt x="-878" y="5151"/>
                  <a:pt x="-377" y="11925"/>
                  <a:pt x="2906" y="16363"/>
                </a:cubicBezTo>
                <a:cubicBezTo>
                  <a:pt x="6781" y="21600"/>
                  <a:pt x="13063" y="21600"/>
                  <a:pt x="16938" y="16363"/>
                </a:cubicBezTo>
                <a:cubicBezTo>
                  <a:pt x="20221" y="11925"/>
                  <a:pt x="20722" y="5151"/>
                  <a:pt x="18441" y="0"/>
                </a:cubicBezTo>
                <a:lnTo>
                  <a:pt x="1403" y="0"/>
                </a:lnTo>
                <a:close/>
              </a:path>
            </a:pathLst>
          </a:custGeom>
          <a:solidFill>
            <a:schemeClr val="tx2">
              <a:alpha val="82000"/>
            </a:schemeClr>
          </a:solidFill>
          <a:ln w="12700">
            <a:miter lim="400000"/>
          </a:ln>
        </p:spPr>
        <p:txBody>
          <a:bodyPr lIns="0" tIns="0" rIns="0" bIns="0" anchor="ctr"/>
          <a:lstStyle/>
          <a:p>
            <a:pPr lvl="0" algn="ctr">
              <a:lnSpc>
                <a:spcPct val="100000"/>
              </a:lnSpc>
              <a:defRPr sz="3200" b="0">
                <a:solidFill>
                  <a:srgbClr val="FFFFFF"/>
                </a:solidFill>
                <a:latin typeface="+mn-lt"/>
                <a:ea typeface="+mn-ea"/>
                <a:cs typeface="+mn-cs"/>
                <a:sym typeface="Helvetica Light"/>
              </a:defRPr>
            </a:pPr>
            <a:endParaRPr sz="1600"/>
          </a:p>
        </p:txBody>
      </p:sp>
      <p:sp>
        <p:nvSpPr>
          <p:cNvPr id="1290" name="Shape 1290"/>
          <p:cNvSpPr/>
          <p:nvPr/>
        </p:nvSpPr>
        <p:spPr>
          <a:xfrm>
            <a:off x="4843913" y="3307556"/>
            <a:ext cx="1651885" cy="982308"/>
          </a:xfrm>
          <a:custGeom>
            <a:avLst/>
            <a:gdLst/>
            <a:ahLst/>
            <a:cxnLst>
              <a:cxn ang="0">
                <a:pos x="wd2" y="hd2"/>
              </a:cxn>
              <a:cxn ang="5400000">
                <a:pos x="wd2" y="hd2"/>
              </a:cxn>
              <a:cxn ang="10800000">
                <a:pos x="wd2" y="hd2"/>
              </a:cxn>
              <a:cxn ang="16200000">
                <a:pos x="wd2" y="hd2"/>
              </a:cxn>
            </a:cxnLst>
            <a:rect l="0" t="0" r="r" b="b"/>
            <a:pathLst>
              <a:path w="20723" h="19961" extrusionOk="0">
                <a:moveTo>
                  <a:pt x="186" y="0"/>
                </a:moveTo>
                <a:cubicBezTo>
                  <a:pt x="-439" y="5281"/>
                  <a:pt x="509" y="10956"/>
                  <a:pt x="3034" y="15045"/>
                </a:cubicBezTo>
                <a:cubicBezTo>
                  <a:pt x="7080" y="21600"/>
                  <a:pt x="13642" y="21600"/>
                  <a:pt x="17688" y="15045"/>
                </a:cubicBezTo>
                <a:cubicBezTo>
                  <a:pt x="20213" y="10956"/>
                  <a:pt x="21161" y="5281"/>
                  <a:pt x="20536" y="0"/>
                </a:cubicBezTo>
                <a:lnTo>
                  <a:pt x="186" y="0"/>
                </a:lnTo>
                <a:close/>
              </a:path>
            </a:pathLst>
          </a:custGeom>
          <a:solidFill>
            <a:schemeClr val="accent4">
              <a:alpha val="82000"/>
            </a:schemeClr>
          </a:solidFill>
          <a:ln w="12700">
            <a:miter lim="400000"/>
          </a:ln>
        </p:spPr>
        <p:txBody>
          <a:bodyPr lIns="0" tIns="0" rIns="0" bIns="0" anchor="ctr"/>
          <a:lstStyle/>
          <a:p>
            <a:pPr lvl="0" algn="ctr">
              <a:lnSpc>
                <a:spcPct val="100000"/>
              </a:lnSpc>
              <a:defRPr sz="3200" b="0">
                <a:solidFill>
                  <a:srgbClr val="FFFFFF"/>
                </a:solidFill>
                <a:latin typeface="+mn-lt"/>
                <a:ea typeface="+mn-ea"/>
                <a:cs typeface="+mn-cs"/>
                <a:sym typeface="Helvetica Light"/>
              </a:defRPr>
            </a:pPr>
            <a:endParaRPr sz="1600"/>
          </a:p>
        </p:txBody>
      </p:sp>
      <p:sp>
        <p:nvSpPr>
          <p:cNvPr id="1289" name="Shape 1289"/>
          <p:cNvSpPr/>
          <p:nvPr/>
        </p:nvSpPr>
        <p:spPr>
          <a:xfrm>
            <a:off x="3049144" y="3307556"/>
            <a:ext cx="2108941" cy="1439867"/>
          </a:xfrm>
          <a:custGeom>
            <a:avLst/>
            <a:gdLst/>
            <a:ahLst/>
            <a:cxnLst>
              <a:cxn ang="0">
                <a:pos x="wd2" y="hd2"/>
              </a:cxn>
              <a:cxn ang="5400000">
                <a:pos x="wd2" y="hd2"/>
              </a:cxn>
              <a:cxn ang="10800000">
                <a:pos x="wd2" y="hd2"/>
              </a:cxn>
              <a:cxn ang="16200000">
                <a:pos x="wd2" y="hd2"/>
              </a:cxn>
            </a:cxnLst>
            <a:rect l="0" t="0" r="r" b="b"/>
            <a:pathLst>
              <a:path w="20157" h="20158" extrusionOk="0">
                <a:moveTo>
                  <a:pt x="694" y="0"/>
                </a:moveTo>
                <a:cubicBezTo>
                  <a:pt x="-722" y="5299"/>
                  <a:pt x="27" y="11551"/>
                  <a:pt x="2949" y="15833"/>
                </a:cubicBezTo>
                <a:cubicBezTo>
                  <a:pt x="6887" y="21600"/>
                  <a:pt x="13271" y="21600"/>
                  <a:pt x="17208" y="15833"/>
                </a:cubicBezTo>
                <a:cubicBezTo>
                  <a:pt x="20131" y="11551"/>
                  <a:pt x="20878" y="5299"/>
                  <a:pt x="19462" y="0"/>
                </a:cubicBezTo>
                <a:lnTo>
                  <a:pt x="694" y="0"/>
                </a:lnTo>
                <a:close/>
              </a:path>
            </a:pathLst>
          </a:custGeom>
          <a:solidFill>
            <a:schemeClr val="accent5">
              <a:alpha val="82000"/>
            </a:schemeClr>
          </a:solidFill>
          <a:ln w="12700">
            <a:miter lim="400000"/>
          </a:ln>
        </p:spPr>
        <p:txBody>
          <a:bodyPr lIns="0" tIns="0" rIns="0" bIns="0" anchor="ctr"/>
          <a:lstStyle/>
          <a:p>
            <a:pPr lvl="0" algn="ctr">
              <a:lnSpc>
                <a:spcPct val="100000"/>
              </a:lnSpc>
              <a:defRPr sz="3200" b="0">
                <a:solidFill>
                  <a:srgbClr val="FFFFFF"/>
                </a:solidFill>
                <a:latin typeface="+mn-lt"/>
                <a:ea typeface="+mn-ea"/>
                <a:cs typeface="+mn-cs"/>
                <a:sym typeface="Helvetica Light"/>
              </a:defRPr>
            </a:pPr>
            <a:endParaRPr sz="1600"/>
          </a:p>
        </p:txBody>
      </p:sp>
      <p:sp>
        <p:nvSpPr>
          <p:cNvPr id="1288" name="Shape 1288"/>
          <p:cNvSpPr/>
          <p:nvPr/>
        </p:nvSpPr>
        <p:spPr>
          <a:xfrm>
            <a:off x="1753113" y="3307556"/>
            <a:ext cx="1765237" cy="1096952"/>
          </a:xfrm>
          <a:custGeom>
            <a:avLst/>
            <a:gdLst/>
            <a:ahLst/>
            <a:cxnLst>
              <a:cxn ang="0">
                <a:pos x="wd2" y="hd2"/>
              </a:cxn>
              <a:cxn ang="5400000">
                <a:pos x="wd2" y="hd2"/>
              </a:cxn>
              <a:cxn ang="10800000">
                <a:pos x="wd2" y="hd2"/>
              </a:cxn>
              <a:cxn ang="16200000">
                <a:pos x="wd2" y="hd2"/>
              </a:cxn>
            </a:cxnLst>
            <a:rect l="0" t="0" r="r" b="b"/>
            <a:pathLst>
              <a:path w="20531" h="20025" extrusionOk="0">
                <a:moveTo>
                  <a:pt x="306" y="0"/>
                </a:moveTo>
                <a:cubicBezTo>
                  <a:pt x="-534" y="5309"/>
                  <a:pt x="356" y="11152"/>
                  <a:pt x="2999" y="15302"/>
                </a:cubicBezTo>
                <a:cubicBezTo>
                  <a:pt x="7012" y="21600"/>
                  <a:pt x="13518" y="21600"/>
                  <a:pt x="17530" y="15302"/>
                </a:cubicBezTo>
                <a:cubicBezTo>
                  <a:pt x="20174" y="11152"/>
                  <a:pt x="21066" y="5309"/>
                  <a:pt x="20226" y="0"/>
                </a:cubicBezTo>
                <a:lnTo>
                  <a:pt x="306" y="0"/>
                </a:lnTo>
                <a:close/>
              </a:path>
            </a:pathLst>
          </a:custGeom>
          <a:solidFill>
            <a:schemeClr val="accent6">
              <a:alpha val="82000"/>
            </a:schemeClr>
          </a:solidFill>
          <a:ln w="12700">
            <a:miter lim="400000"/>
          </a:ln>
        </p:spPr>
        <p:txBody>
          <a:bodyPr lIns="0" tIns="0" rIns="0" bIns="0" anchor="ctr"/>
          <a:lstStyle/>
          <a:p>
            <a:pPr lvl="0" algn="ctr">
              <a:lnSpc>
                <a:spcPct val="100000"/>
              </a:lnSpc>
              <a:defRPr sz="3200" b="0">
                <a:solidFill>
                  <a:srgbClr val="FFFFFF"/>
                </a:solidFill>
                <a:latin typeface="+mn-lt"/>
                <a:ea typeface="+mn-ea"/>
                <a:cs typeface="+mn-cs"/>
                <a:sym typeface="Helvetica Light"/>
              </a:defRPr>
            </a:pPr>
            <a:endParaRPr sz="1600"/>
          </a:p>
        </p:txBody>
      </p:sp>
      <p:sp>
        <p:nvSpPr>
          <p:cNvPr id="1293" name="Shape 1293"/>
          <p:cNvSpPr>
            <a:spLocks noGrp="1"/>
          </p:cNvSpPr>
          <p:nvPr>
            <p:ph type="sldNum" sz="quarter" idx="2"/>
          </p:nvPr>
        </p:nvSpPr>
        <p:spPr/>
        <p:txBody>
          <a:bodyPr/>
          <a:lstStyle/>
          <a:p>
            <a:pPr lvl="0"/>
            <a:fld id="{86CB4B4D-7CA3-9044-876B-883B54F8677D}" type="slidenum">
              <a:rPr lang="en-US"/>
              <a:pPr lvl="0"/>
              <a:t>11</a:t>
            </a:fld>
            <a:endParaRPr lang="en-US"/>
          </a:p>
        </p:txBody>
      </p:sp>
      <p:sp>
        <p:nvSpPr>
          <p:cNvPr id="2" name="Footer Placeholder 1">
            <a:extLst>
              <a:ext uri="{FF2B5EF4-FFF2-40B4-BE49-F238E27FC236}">
                <a16:creationId xmlns:a16="http://schemas.microsoft.com/office/drawing/2014/main" id="{88F7A4C6-EAC3-4B70-9C40-FB264D86D995}"/>
              </a:ext>
            </a:extLst>
          </p:cNvPr>
          <p:cNvSpPr>
            <a:spLocks noGrp="1"/>
          </p:cNvSpPr>
          <p:nvPr>
            <p:ph type="ftr" sz="quarter" idx="3"/>
          </p:nvPr>
        </p:nvSpPr>
        <p:spPr/>
        <p:txBody>
          <a:bodyPr/>
          <a:lstStyle/>
          <a:p>
            <a:r>
              <a:rPr lang="en-US"/>
              <a:t>FOOTER</a:t>
            </a:r>
            <a:endParaRPr lang="en-US" dirty="0"/>
          </a:p>
        </p:txBody>
      </p:sp>
      <p:sp>
        <p:nvSpPr>
          <p:cNvPr id="1296" name="Shape 1296"/>
          <p:cNvSpPr/>
          <p:nvPr/>
        </p:nvSpPr>
        <p:spPr>
          <a:xfrm>
            <a:off x="3053575" y="1204232"/>
            <a:ext cx="6084851" cy="255519"/>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gn="ctr">
              <a:lnSpc>
                <a:spcPct val="120000"/>
              </a:lnSpc>
              <a:defRPr sz="2200" b="0">
                <a:solidFill>
                  <a:srgbClr val="A5AAAF"/>
                </a:solidFill>
              </a:defRPr>
            </a:lvl1pPr>
          </a:lstStyle>
          <a:p>
            <a:pPr lvl="0">
              <a:defRPr sz="1800">
                <a:solidFill>
                  <a:srgbClr val="000000"/>
                </a:solidFill>
              </a:defRPr>
            </a:pPr>
            <a:r>
              <a:rPr sz="1200" dirty="0"/>
              <a:t>Lorem Ipsum is simply dummy text of the printing and typesetting industry.</a:t>
            </a:r>
          </a:p>
        </p:txBody>
      </p:sp>
      <p:sp>
        <p:nvSpPr>
          <p:cNvPr id="1297" name="Shape 1297"/>
          <p:cNvSpPr/>
          <p:nvPr/>
        </p:nvSpPr>
        <p:spPr>
          <a:xfrm>
            <a:off x="1766231" y="2146796"/>
            <a:ext cx="1170915" cy="870919"/>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fontScale="92500"/>
          </a:bodyPr>
          <a:lstStyle/>
          <a:p>
            <a:pPr>
              <a:spcBef>
                <a:spcPts val="250"/>
              </a:spcBef>
              <a:defRPr sz="1800" b="0">
                <a:solidFill>
                  <a:srgbClr val="000000"/>
                </a:solidFill>
              </a:defRPr>
            </a:pPr>
            <a:r>
              <a:rPr sz="1300" b="1" dirty="0">
                <a:solidFill>
                  <a:schemeClr val="accent4"/>
                </a:solidFill>
              </a:rPr>
              <a:t>Headline Text</a:t>
            </a:r>
          </a:p>
          <a:p>
            <a:pPr>
              <a:spcBef>
                <a:spcPts val="250"/>
              </a:spcBef>
              <a:defRPr sz="1800" b="0">
                <a:solidFill>
                  <a:srgbClr val="000000"/>
                </a:solidFill>
              </a:defRPr>
            </a:pPr>
            <a:r>
              <a:rPr sz="1000" dirty="0">
                <a:solidFill>
                  <a:schemeClr val="bg1">
                    <a:lumMod val="50000"/>
                  </a:schemeClr>
                </a:solidFill>
              </a:rPr>
              <a:t>Lorem Ipsum is simply dummy text of the printing and typesetting.</a:t>
            </a:r>
          </a:p>
        </p:txBody>
      </p:sp>
      <p:sp>
        <p:nvSpPr>
          <p:cNvPr id="1298" name="Shape 1298"/>
          <p:cNvSpPr/>
          <p:nvPr/>
        </p:nvSpPr>
        <p:spPr>
          <a:xfrm>
            <a:off x="3518157" y="2146796"/>
            <a:ext cx="1170915" cy="870919"/>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fontScale="92500"/>
          </a:bodyPr>
          <a:lstStyle/>
          <a:p>
            <a:pPr>
              <a:spcBef>
                <a:spcPts val="250"/>
              </a:spcBef>
              <a:defRPr sz="1800" b="0">
                <a:solidFill>
                  <a:srgbClr val="000000"/>
                </a:solidFill>
              </a:defRPr>
            </a:pPr>
            <a:r>
              <a:rPr sz="1300" b="1" dirty="0">
                <a:solidFill>
                  <a:schemeClr val="accent4"/>
                </a:solidFill>
              </a:rPr>
              <a:t>Headline Text</a:t>
            </a:r>
          </a:p>
          <a:p>
            <a:pPr>
              <a:spcBef>
                <a:spcPts val="250"/>
              </a:spcBef>
              <a:defRPr sz="1800" b="0">
                <a:solidFill>
                  <a:srgbClr val="000000"/>
                </a:solidFill>
              </a:defRPr>
            </a:pPr>
            <a:r>
              <a:rPr sz="1000" dirty="0">
                <a:solidFill>
                  <a:schemeClr val="bg1">
                    <a:lumMod val="50000"/>
                  </a:schemeClr>
                </a:solidFill>
              </a:rPr>
              <a:t>Lorem Ipsum is simply dummy text of the printing and typesetting.</a:t>
            </a:r>
          </a:p>
        </p:txBody>
      </p:sp>
      <p:sp>
        <p:nvSpPr>
          <p:cNvPr id="1299" name="Shape 1299"/>
          <p:cNvSpPr/>
          <p:nvPr/>
        </p:nvSpPr>
        <p:spPr>
          <a:xfrm>
            <a:off x="5270084" y="2146796"/>
            <a:ext cx="1170914" cy="870919"/>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fontScale="92500"/>
          </a:bodyPr>
          <a:lstStyle/>
          <a:p>
            <a:pPr>
              <a:spcBef>
                <a:spcPts val="250"/>
              </a:spcBef>
              <a:defRPr sz="1800" b="0">
                <a:solidFill>
                  <a:srgbClr val="000000"/>
                </a:solidFill>
              </a:defRPr>
            </a:pPr>
            <a:r>
              <a:rPr sz="1300" b="1" dirty="0">
                <a:solidFill>
                  <a:schemeClr val="accent4"/>
                </a:solidFill>
              </a:rPr>
              <a:t>Headline Text</a:t>
            </a:r>
          </a:p>
          <a:p>
            <a:pPr>
              <a:spcBef>
                <a:spcPts val="250"/>
              </a:spcBef>
              <a:defRPr sz="1800" b="0">
                <a:solidFill>
                  <a:srgbClr val="000000"/>
                </a:solidFill>
              </a:defRPr>
            </a:pPr>
            <a:r>
              <a:rPr sz="1000" dirty="0">
                <a:solidFill>
                  <a:schemeClr val="bg1">
                    <a:lumMod val="50000"/>
                  </a:schemeClr>
                </a:solidFill>
              </a:rPr>
              <a:t>Lorem Ipsum is simply dummy text of the printing and typesetting.</a:t>
            </a:r>
          </a:p>
        </p:txBody>
      </p:sp>
      <p:sp>
        <p:nvSpPr>
          <p:cNvPr id="1300" name="Shape 1300"/>
          <p:cNvSpPr/>
          <p:nvPr/>
        </p:nvSpPr>
        <p:spPr>
          <a:xfrm>
            <a:off x="7022009" y="2146796"/>
            <a:ext cx="1170915" cy="870919"/>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fontScale="92500"/>
          </a:bodyPr>
          <a:lstStyle/>
          <a:p>
            <a:pPr>
              <a:spcBef>
                <a:spcPts val="250"/>
              </a:spcBef>
              <a:defRPr sz="1800" b="0">
                <a:solidFill>
                  <a:srgbClr val="000000"/>
                </a:solidFill>
              </a:defRPr>
            </a:pPr>
            <a:r>
              <a:rPr sz="1300" b="1" dirty="0">
                <a:solidFill>
                  <a:schemeClr val="accent4"/>
                </a:solidFill>
              </a:rPr>
              <a:t>Headline Text</a:t>
            </a:r>
          </a:p>
          <a:p>
            <a:pPr>
              <a:spcBef>
                <a:spcPts val="250"/>
              </a:spcBef>
              <a:defRPr sz="1800" b="0">
                <a:solidFill>
                  <a:srgbClr val="000000"/>
                </a:solidFill>
              </a:defRPr>
            </a:pPr>
            <a:r>
              <a:rPr sz="1000" dirty="0">
                <a:solidFill>
                  <a:schemeClr val="bg1">
                    <a:lumMod val="50000"/>
                  </a:schemeClr>
                </a:solidFill>
              </a:rPr>
              <a:t>Lorem Ipsum is simply dummy text of the printing and typesetting.</a:t>
            </a:r>
          </a:p>
        </p:txBody>
      </p:sp>
      <p:sp>
        <p:nvSpPr>
          <p:cNvPr id="1301" name="Shape 1301"/>
          <p:cNvSpPr/>
          <p:nvPr/>
        </p:nvSpPr>
        <p:spPr>
          <a:xfrm>
            <a:off x="8773936" y="2146796"/>
            <a:ext cx="1170914" cy="870919"/>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fontScale="92500"/>
          </a:bodyPr>
          <a:lstStyle/>
          <a:p>
            <a:pPr>
              <a:spcBef>
                <a:spcPts val="250"/>
              </a:spcBef>
              <a:defRPr sz="1800" b="0">
                <a:solidFill>
                  <a:srgbClr val="000000"/>
                </a:solidFill>
              </a:defRPr>
            </a:pPr>
            <a:r>
              <a:rPr sz="1300" b="1" dirty="0">
                <a:solidFill>
                  <a:schemeClr val="accent4"/>
                </a:solidFill>
              </a:rPr>
              <a:t>Headline Text</a:t>
            </a:r>
          </a:p>
          <a:p>
            <a:pPr>
              <a:spcBef>
                <a:spcPts val="250"/>
              </a:spcBef>
              <a:defRPr sz="1800" b="0">
                <a:solidFill>
                  <a:srgbClr val="000000"/>
                </a:solidFill>
              </a:defRPr>
            </a:pPr>
            <a:r>
              <a:rPr sz="1000" dirty="0">
                <a:solidFill>
                  <a:schemeClr val="bg1">
                    <a:lumMod val="50000"/>
                  </a:schemeClr>
                </a:solidFill>
              </a:rPr>
              <a:t>Lorem Ipsum is simply dummy text of the printing and typesetting.</a:t>
            </a:r>
          </a:p>
        </p:txBody>
      </p:sp>
      <p:sp>
        <p:nvSpPr>
          <p:cNvPr id="1302" name="Shape 1302"/>
          <p:cNvSpPr/>
          <p:nvPr/>
        </p:nvSpPr>
        <p:spPr>
          <a:xfrm>
            <a:off x="1774032" y="1835485"/>
            <a:ext cx="8618538" cy="1"/>
          </a:xfrm>
          <a:prstGeom prst="line">
            <a:avLst/>
          </a:prstGeom>
          <a:ln w="50800">
            <a:solidFill>
              <a:srgbClr val="64696E">
                <a:alpha val="7000"/>
              </a:srgbClr>
            </a:solidFill>
            <a:miter lim="400000"/>
          </a:ln>
        </p:spPr>
        <p:txBody>
          <a:bodyPr lIns="0" tIns="0" rIns="0" bIns="0" anchor="ctr"/>
          <a:lstStyle/>
          <a:p>
            <a:pPr lvl="0" algn="ctr">
              <a:lnSpc>
                <a:spcPct val="100000"/>
              </a:lnSpc>
              <a:defRPr sz="3200" b="0">
                <a:solidFill>
                  <a:srgbClr val="000000"/>
                </a:solidFill>
                <a:latin typeface="+mn-lt"/>
                <a:ea typeface="+mn-ea"/>
                <a:cs typeface="+mn-cs"/>
                <a:sym typeface="Helvetica Light"/>
              </a:defRPr>
            </a:pPr>
            <a:endParaRPr sz="1600"/>
          </a:p>
        </p:txBody>
      </p:sp>
      <p:sp>
        <p:nvSpPr>
          <p:cNvPr id="1303" name="Shape 1303"/>
          <p:cNvSpPr/>
          <p:nvPr/>
        </p:nvSpPr>
        <p:spPr>
          <a:xfrm>
            <a:off x="9140602" y="3501950"/>
            <a:ext cx="499857" cy="417939"/>
          </a:xfrm>
          <a:custGeom>
            <a:avLst/>
            <a:gdLst/>
            <a:ahLst/>
            <a:cxnLst>
              <a:cxn ang="0">
                <a:pos x="wd2" y="hd2"/>
              </a:cxn>
              <a:cxn ang="5400000">
                <a:pos x="wd2" y="hd2"/>
              </a:cxn>
              <a:cxn ang="10800000">
                <a:pos x="wd2" y="hd2"/>
              </a:cxn>
              <a:cxn ang="16200000">
                <a:pos x="wd2" y="hd2"/>
              </a:cxn>
            </a:cxnLst>
            <a:rect l="0" t="0" r="r" b="b"/>
            <a:pathLst>
              <a:path w="21469" h="21418" extrusionOk="0">
                <a:moveTo>
                  <a:pt x="16950" y="0"/>
                </a:moveTo>
                <a:cubicBezTo>
                  <a:pt x="16721" y="0"/>
                  <a:pt x="16487" y="105"/>
                  <a:pt x="16312" y="315"/>
                </a:cubicBezTo>
                <a:lnTo>
                  <a:pt x="15047" y="1811"/>
                </a:lnTo>
                <a:cubicBezTo>
                  <a:pt x="14698" y="2231"/>
                  <a:pt x="14698" y="2916"/>
                  <a:pt x="15047" y="3334"/>
                </a:cubicBezTo>
                <a:lnTo>
                  <a:pt x="18678" y="7652"/>
                </a:lnTo>
                <a:cubicBezTo>
                  <a:pt x="19027" y="8068"/>
                  <a:pt x="19593" y="8068"/>
                  <a:pt x="19943" y="7652"/>
                </a:cubicBezTo>
                <a:lnTo>
                  <a:pt x="21208" y="6143"/>
                </a:lnTo>
                <a:cubicBezTo>
                  <a:pt x="21557" y="5726"/>
                  <a:pt x="21557" y="5050"/>
                  <a:pt x="21208" y="4633"/>
                </a:cubicBezTo>
                <a:lnTo>
                  <a:pt x="17588" y="315"/>
                </a:lnTo>
                <a:cubicBezTo>
                  <a:pt x="17413" y="105"/>
                  <a:pt x="17180" y="0"/>
                  <a:pt x="16950" y="0"/>
                </a:cubicBezTo>
                <a:close/>
                <a:moveTo>
                  <a:pt x="9129" y="1680"/>
                </a:moveTo>
                <a:cubicBezTo>
                  <a:pt x="8120" y="1738"/>
                  <a:pt x="7464" y="2406"/>
                  <a:pt x="7248" y="2665"/>
                </a:cubicBezTo>
                <a:cubicBezTo>
                  <a:pt x="7080" y="2864"/>
                  <a:pt x="6948" y="3083"/>
                  <a:pt x="6884" y="3268"/>
                </a:cubicBezTo>
                <a:lnTo>
                  <a:pt x="5058" y="8414"/>
                </a:lnTo>
                <a:cubicBezTo>
                  <a:pt x="4953" y="8708"/>
                  <a:pt x="4983" y="9100"/>
                  <a:pt x="5146" y="9490"/>
                </a:cubicBezTo>
                <a:cubicBezTo>
                  <a:pt x="5384" y="10047"/>
                  <a:pt x="5818" y="10447"/>
                  <a:pt x="6323" y="10592"/>
                </a:cubicBezTo>
                <a:cubicBezTo>
                  <a:pt x="6892" y="10758"/>
                  <a:pt x="7479" y="10535"/>
                  <a:pt x="7941" y="9989"/>
                </a:cubicBezTo>
                <a:cubicBezTo>
                  <a:pt x="8062" y="9845"/>
                  <a:pt x="8165" y="9677"/>
                  <a:pt x="8227" y="9542"/>
                </a:cubicBezTo>
                <a:lnTo>
                  <a:pt x="8832" y="8177"/>
                </a:lnTo>
                <a:cubicBezTo>
                  <a:pt x="8933" y="7955"/>
                  <a:pt x="9085" y="7719"/>
                  <a:pt x="9239" y="7534"/>
                </a:cubicBezTo>
                <a:cubicBezTo>
                  <a:pt x="9769" y="6903"/>
                  <a:pt x="10024" y="7202"/>
                  <a:pt x="10130" y="7324"/>
                </a:cubicBezTo>
                <a:cubicBezTo>
                  <a:pt x="11052" y="8384"/>
                  <a:pt x="15883" y="14176"/>
                  <a:pt x="15883" y="14176"/>
                </a:cubicBezTo>
                <a:cubicBezTo>
                  <a:pt x="16056" y="14379"/>
                  <a:pt x="16021" y="14774"/>
                  <a:pt x="15806" y="15029"/>
                </a:cubicBezTo>
                <a:cubicBezTo>
                  <a:pt x="15591" y="15282"/>
                  <a:pt x="15264" y="15326"/>
                  <a:pt x="15091" y="15121"/>
                </a:cubicBezTo>
                <a:lnTo>
                  <a:pt x="13738" y="13493"/>
                </a:lnTo>
                <a:cubicBezTo>
                  <a:pt x="13564" y="13286"/>
                  <a:pt x="13275" y="13286"/>
                  <a:pt x="13100" y="13493"/>
                </a:cubicBezTo>
                <a:cubicBezTo>
                  <a:pt x="12923" y="13703"/>
                  <a:pt x="12923" y="14045"/>
                  <a:pt x="13100" y="14255"/>
                </a:cubicBezTo>
                <a:lnTo>
                  <a:pt x="14453" y="15869"/>
                </a:lnTo>
                <a:cubicBezTo>
                  <a:pt x="14625" y="16073"/>
                  <a:pt x="14592" y="16467"/>
                  <a:pt x="14376" y="16722"/>
                </a:cubicBezTo>
                <a:cubicBezTo>
                  <a:pt x="14162" y="16980"/>
                  <a:pt x="13842" y="17018"/>
                  <a:pt x="13672" y="16814"/>
                </a:cubicBezTo>
                <a:lnTo>
                  <a:pt x="12308" y="15200"/>
                </a:lnTo>
                <a:cubicBezTo>
                  <a:pt x="12133" y="14993"/>
                  <a:pt x="11856" y="14993"/>
                  <a:pt x="11681" y="15200"/>
                </a:cubicBezTo>
                <a:cubicBezTo>
                  <a:pt x="11506" y="15407"/>
                  <a:pt x="11506" y="15748"/>
                  <a:pt x="11681" y="15961"/>
                </a:cubicBezTo>
                <a:lnTo>
                  <a:pt x="13034" y="17575"/>
                </a:lnTo>
                <a:cubicBezTo>
                  <a:pt x="13206" y="17780"/>
                  <a:pt x="13170" y="18159"/>
                  <a:pt x="12957" y="18415"/>
                </a:cubicBezTo>
                <a:cubicBezTo>
                  <a:pt x="12742" y="18675"/>
                  <a:pt x="12414" y="18727"/>
                  <a:pt x="12242" y="18520"/>
                </a:cubicBezTo>
                <a:lnTo>
                  <a:pt x="10889" y="16893"/>
                </a:lnTo>
                <a:cubicBezTo>
                  <a:pt x="10714" y="16683"/>
                  <a:pt x="10424" y="16683"/>
                  <a:pt x="10251" y="16893"/>
                </a:cubicBezTo>
                <a:cubicBezTo>
                  <a:pt x="10076" y="17100"/>
                  <a:pt x="10076" y="17449"/>
                  <a:pt x="10251" y="17654"/>
                </a:cubicBezTo>
                <a:lnTo>
                  <a:pt x="11615" y="19269"/>
                </a:lnTo>
                <a:cubicBezTo>
                  <a:pt x="11786" y="19473"/>
                  <a:pt x="11753" y="19869"/>
                  <a:pt x="11538" y="20122"/>
                </a:cubicBezTo>
                <a:cubicBezTo>
                  <a:pt x="11323" y="20378"/>
                  <a:pt x="10992" y="20417"/>
                  <a:pt x="10823" y="20214"/>
                </a:cubicBezTo>
                <a:lnTo>
                  <a:pt x="9162" y="18245"/>
                </a:lnTo>
                <a:cubicBezTo>
                  <a:pt x="9399" y="17820"/>
                  <a:pt x="9338" y="17206"/>
                  <a:pt x="8986" y="16788"/>
                </a:cubicBezTo>
                <a:cubicBezTo>
                  <a:pt x="8594" y="16318"/>
                  <a:pt x="7993" y="16281"/>
                  <a:pt x="7644" y="16696"/>
                </a:cubicBezTo>
                <a:cubicBezTo>
                  <a:pt x="7993" y="16281"/>
                  <a:pt x="7959" y="15548"/>
                  <a:pt x="7567" y="15081"/>
                </a:cubicBezTo>
                <a:cubicBezTo>
                  <a:pt x="7173" y="14614"/>
                  <a:pt x="6574" y="14574"/>
                  <a:pt x="6224" y="14990"/>
                </a:cubicBezTo>
                <a:cubicBezTo>
                  <a:pt x="6574" y="14574"/>
                  <a:pt x="6531" y="13860"/>
                  <a:pt x="6136" y="13388"/>
                </a:cubicBezTo>
                <a:cubicBezTo>
                  <a:pt x="5744" y="12923"/>
                  <a:pt x="5147" y="12878"/>
                  <a:pt x="4794" y="13296"/>
                </a:cubicBezTo>
                <a:cubicBezTo>
                  <a:pt x="5147" y="12878"/>
                  <a:pt x="5111" y="12152"/>
                  <a:pt x="4717" y="11682"/>
                </a:cubicBezTo>
                <a:cubicBezTo>
                  <a:pt x="4350" y="11242"/>
                  <a:pt x="3796" y="11189"/>
                  <a:pt x="3441" y="11524"/>
                </a:cubicBezTo>
                <a:lnTo>
                  <a:pt x="768" y="8322"/>
                </a:lnTo>
                <a:cubicBezTo>
                  <a:pt x="593" y="8112"/>
                  <a:pt x="303" y="8112"/>
                  <a:pt x="130" y="8322"/>
                </a:cubicBezTo>
                <a:cubicBezTo>
                  <a:pt x="-43" y="8529"/>
                  <a:pt x="-43" y="8876"/>
                  <a:pt x="130" y="9083"/>
                </a:cubicBezTo>
                <a:lnTo>
                  <a:pt x="2803" y="12273"/>
                </a:lnTo>
                <a:lnTo>
                  <a:pt x="2011" y="13218"/>
                </a:lnTo>
                <a:cubicBezTo>
                  <a:pt x="1662" y="13632"/>
                  <a:pt x="1694" y="14348"/>
                  <a:pt x="2088" y="14819"/>
                </a:cubicBezTo>
                <a:cubicBezTo>
                  <a:pt x="2482" y="15288"/>
                  <a:pt x="3090" y="15330"/>
                  <a:pt x="3441" y="14911"/>
                </a:cubicBezTo>
                <a:cubicBezTo>
                  <a:pt x="3090" y="15330"/>
                  <a:pt x="3124" y="16044"/>
                  <a:pt x="3518" y="16512"/>
                </a:cubicBezTo>
                <a:cubicBezTo>
                  <a:pt x="3910" y="16983"/>
                  <a:pt x="4511" y="17032"/>
                  <a:pt x="4860" y="16617"/>
                </a:cubicBezTo>
                <a:cubicBezTo>
                  <a:pt x="4511" y="17032"/>
                  <a:pt x="4546" y="17752"/>
                  <a:pt x="4937" y="18218"/>
                </a:cubicBezTo>
                <a:cubicBezTo>
                  <a:pt x="5332" y="18689"/>
                  <a:pt x="5931" y="18727"/>
                  <a:pt x="6279" y="18310"/>
                </a:cubicBezTo>
                <a:cubicBezTo>
                  <a:pt x="5931" y="18727"/>
                  <a:pt x="5976" y="19453"/>
                  <a:pt x="6367" y="19925"/>
                </a:cubicBezTo>
                <a:cubicBezTo>
                  <a:pt x="6762" y="20391"/>
                  <a:pt x="7361" y="20431"/>
                  <a:pt x="7710" y="20017"/>
                </a:cubicBezTo>
                <a:lnTo>
                  <a:pt x="8546" y="19006"/>
                </a:lnTo>
                <a:lnTo>
                  <a:pt x="10185" y="20975"/>
                </a:lnTo>
                <a:cubicBezTo>
                  <a:pt x="10709" y="21600"/>
                  <a:pt x="11595" y="21559"/>
                  <a:pt x="12165" y="20883"/>
                </a:cubicBezTo>
                <a:cubicBezTo>
                  <a:pt x="12440" y="20557"/>
                  <a:pt x="12585" y="20132"/>
                  <a:pt x="12605" y="19715"/>
                </a:cubicBezTo>
                <a:cubicBezTo>
                  <a:pt x="12955" y="19692"/>
                  <a:pt x="13317" y="19508"/>
                  <a:pt x="13595" y="19177"/>
                </a:cubicBezTo>
                <a:cubicBezTo>
                  <a:pt x="13871" y="18850"/>
                  <a:pt x="14013" y="18424"/>
                  <a:pt x="14035" y="18008"/>
                </a:cubicBezTo>
                <a:cubicBezTo>
                  <a:pt x="14384" y="17983"/>
                  <a:pt x="14735" y="17812"/>
                  <a:pt x="15014" y="17483"/>
                </a:cubicBezTo>
                <a:cubicBezTo>
                  <a:pt x="15290" y="17153"/>
                  <a:pt x="15434" y="16732"/>
                  <a:pt x="15454" y="16315"/>
                </a:cubicBezTo>
                <a:cubicBezTo>
                  <a:pt x="15804" y="16291"/>
                  <a:pt x="16157" y="16108"/>
                  <a:pt x="16433" y="15777"/>
                </a:cubicBezTo>
                <a:cubicBezTo>
                  <a:pt x="17002" y="15098"/>
                  <a:pt x="17045" y="14040"/>
                  <a:pt x="16521" y="13414"/>
                </a:cubicBezTo>
                <a:lnTo>
                  <a:pt x="15828" y="12588"/>
                </a:lnTo>
                <a:lnTo>
                  <a:pt x="18667" y="9201"/>
                </a:lnTo>
                <a:cubicBezTo>
                  <a:pt x="18841" y="8991"/>
                  <a:pt x="18841" y="8661"/>
                  <a:pt x="18667" y="8453"/>
                </a:cubicBezTo>
                <a:cubicBezTo>
                  <a:pt x="18667" y="8453"/>
                  <a:pt x="14552" y="3531"/>
                  <a:pt x="14552" y="3531"/>
                </a:cubicBezTo>
                <a:cubicBezTo>
                  <a:pt x="14501" y="3473"/>
                  <a:pt x="14446" y="3427"/>
                  <a:pt x="14376" y="3400"/>
                </a:cubicBezTo>
                <a:lnTo>
                  <a:pt x="10262" y="1864"/>
                </a:lnTo>
                <a:cubicBezTo>
                  <a:pt x="9850" y="1709"/>
                  <a:pt x="9465" y="1661"/>
                  <a:pt x="9129" y="1680"/>
                </a:cubicBezTo>
                <a:close/>
                <a:moveTo>
                  <a:pt x="19305" y="5080"/>
                </a:moveTo>
                <a:cubicBezTo>
                  <a:pt x="19710" y="5080"/>
                  <a:pt x="20042" y="5477"/>
                  <a:pt x="20042" y="5959"/>
                </a:cubicBezTo>
                <a:cubicBezTo>
                  <a:pt x="20042" y="6443"/>
                  <a:pt x="19710" y="6825"/>
                  <a:pt x="19305" y="6825"/>
                </a:cubicBezTo>
                <a:cubicBezTo>
                  <a:pt x="18899" y="6825"/>
                  <a:pt x="18567" y="6444"/>
                  <a:pt x="18567" y="5959"/>
                </a:cubicBezTo>
                <a:cubicBezTo>
                  <a:pt x="18567" y="5477"/>
                  <a:pt x="18899" y="5080"/>
                  <a:pt x="19305" y="5080"/>
                </a:cubicBezTo>
                <a:close/>
              </a:path>
            </a:pathLst>
          </a:custGeom>
          <a:solidFill>
            <a:srgbClr val="FFFFFF"/>
          </a:solidFill>
          <a:ln w="12700">
            <a:miter lim="400000"/>
          </a:ln>
        </p:spPr>
        <p:txBody>
          <a:bodyPr lIns="19050" tIns="19050" rIns="19050" bIns="19050" anchor="ct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304" name="Shape 1304"/>
          <p:cNvSpPr/>
          <p:nvPr/>
        </p:nvSpPr>
        <p:spPr>
          <a:xfrm>
            <a:off x="3944024" y="3474774"/>
            <a:ext cx="401249" cy="446037"/>
          </a:xfrm>
          <a:custGeom>
            <a:avLst/>
            <a:gdLst/>
            <a:ahLst/>
            <a:cxnLst>
              <a:cxn ang="0">
                <a:pos x="wd2" y="hd2"/>
              </a:cxn>
              <a:cxn ang="5400000">
                <a:pos x="wd2" y="hd2"/>
              </a:cxn>
              <a:cxn ang="10800000">
                <a:pos x="wd2" y="hd2"/>
              </a:cxn>
              <a:cxn ang="16200000">
                <a:pos x="wd2" y="hd2"/>
              </a:cxn>
            </a:cxnLst>
            <a:rect l="0" t="0" r="r" b="b"/>
            <a:pathLst>
              <a:path w="21441" h="21600" extrusionOk="0">
                <a:moveTo>
                  <a:pt x="17894" y="9796"/>
                </a:moveTo>
                <a:lnTo>
                  <a:pt x="2264" y="9796"/>
                </a:lnTo>
                <a:lnTo>
                  <a:pt x="10720" y="1679"/>
                </a:lnTo>
                <a:lnTo>
                  <a:pt x="11876" y="2788"/>
                </a:lnTo>
                <a:lnTo>
                  <a:pt x="11876" y="3922"/>
                </a:lnTo>
                <a:cubicBezTo>
                  <a:pt x="11876" y="4296"/>
                  <a:pt x="12213" y="4604"/>
                  <a:pt x="12629" y="4604"/>
                </a:cubicBezTo>
                <a:cubicBezTo>
                  <a:pt x="13046" y="4604"/>
                  <a:pt x="13383" y="4296"/>
                  <a:pt x="13383" y="3922"/>
                </a:cubicBezTo>
                <a:lnTo>
                  <a:pt x="13383" y="1367"/>
                </a:lnTo>
                <a:lnTo>
                  <a:pt x="15511" y="1367"/>
                </a:lnTo>
                <a:lnTo>
                  <a:pt x="15511" y="7092"/>
                </a:lnTo>
                <a:cubicBezTo>
                  <a:pt x="15511" y="7469"/>
                  <a:pt x="15849" y="7776"/>
                  <a:pt x="16265" y="7776"/>
                </a:cubicBezTo>
                <a:cubicBezTo>
                  <a:pt x="16492" y="7776"/>
                  <a:pt x="16689" y="7686"/>
                  <a:pt x="16830" y="7542"/>
                </a:cubicBezTo>
                <a:lnTo>
                  <a:pt x="19175" y="9796"/>
                </a:lnTo>
                <a:cubicBezTo>
                  <a:pt x="19175" y="9796"/>
                  <a:pt x="17894" y="9796"/>
                  <a:pt x="17894" y="9796"/>
                </a:cubicBezTo>
                <a:close/>
                <a:moveTo>
                  <a:pt x="17644" y="20236"/>
                </a:moveTo>
                <a:lnTo>
                  <a:pt x="13396" y="20236"/>
                </a:lnTo>
                <a:lnTo>
                  <a:pt x="13396" y="15059"/>
                </a:lnTo>
                <a:cubicBezTo>
                  <a:pt x="13396" y="14932"/>
                  <a:pt x="13283" y="14830"/>
                  <a:pt x="13143" y="14830"/>
                </a:cubicBezTo>
                <a:lnTo>
                  <a:pt x="8295" y="14830"/>
                </a:lnTo>
                <a:cubicBezTo>
                  <a:pt x="8155" y="14830"/>
                  <a:pt x="8043" y="14932"/>
                  <a:pt x="8043" y="15059"/>
                </a:cubicBezTo>
                <a:lnTo>
                  <a:pt x="8043" y="20236"/>
                </a:lnTo>
                <a:lnTo>
                  <a:pt x="3796" y="20236"/>
                </a:lnTo>
                <a:lnTo>
                  <a:pt x="3796" y="11163"/>
                </a:lnTo>
                <a:lnTo>
                  <a:pt x="17644" y="11163"/>
                </a:lnTo>
                <a:cubicBezTo>
                  <a:pt x="17644" y="11163"/>
                  <a:pt x="17644" y="20236"/>
                  <a:pt x="17644" y="20236"/>
                </a:cubicBezTo>
                <a:close/>
                <a:moveTo>
                  <a:pt x="12893" y="20236"/>
                </a:moveTo>
                <a:lnTo>
                  <a:pt x="8546" y="20236"/>
                </a:lnTo>
                <a:lnTo>
                  <a:pt x="8546" y="15284"/>
                </a:lnTo>
                <a:lnTo>
                  <a:pt x="12893" y="15284"/>
                </a:lnTo>
                <a:cubicBezTo>
                  <a:pt x="12893" y="15284"/>
                  <a:pt x="12893" y="20236"/>
                  <a:pt x="12893" y="20236"/>
                </a:cubicBezTo>
                <a:close/>
                <a:moveTo>
                  <a:pt x="15765" y="0"/>
                </a:moveTo>
                <a:lnTo>
                  <a:pt x="13133" y="0"/>
                </a:lnTo>
                <a:cubicBezTo>
                  <a:pt x="12552" y="0"/>
                  <a:pt x="12067" y="357"/>
                  <a:pt x="11924" y="842"/>
                </a:cubicBezTo>
                <a:lnTo>
                  <a:pt x="11613" y="544"/>
                </a:lnTo>
                <a:cubicBezTo>
                  <a:pt x="11147" y="98"/>
                  <a:pt x="10289" y="98"/>
                  <a:pt x="9827" y="544"/>
                </a:cubicBezTo>
                <a:lnTo>
                  <a:pt x="313" y="9680"/>
                </a:lnTo>
                <a:cubicBezTo>
                  <a:pt x="9" y="9972"/>
                  <a:pt x="-80" y="10333"/>
                  <a:pt x="73" y="10655"/>
                </a:cubicBezTo>
                <a:cubicBezTo>
                  <a:pt x="222" y="10973"/>
                  <a:pt x="578" y="11163"/>
                  <a:pt x="1018" y="11163"/>
                </a:cubicBezTo>
                <a:lnTo>
                  <a:pt x="2286" y="11163"/>
                </a:lnTo>
                <a:lnTo>
                  <a:pt x="2286" y="20464"/>
                </a:lnTo>
                <a:cubicBezTo>
                  <a:pt x="2286" y="21088"/>
                  <a:pt x="2851" y="21600"/>
                  <a:pt x="3544" y="21600"/>
                </a:cubicBezTo>
                <a:lnTo>
                  <a:pt x="17894" y="21600"/>
                </a:lnTo>
                <a:cubicBezTo>
                  <a:pt x="18587" y="21600"/>
                  <a:pt x="19153" y="21088"/>
                  <a:pt x="19153" y="20464"/>
                </a:cubicBezTo>
                <a:lnTo>
                  <a:pt x="19153" y="11163"/>
                </a:lnTo>
                <a:lnTo>
                  <a:pt x="20419" y="11163"/>
                </a:lnTo>
                <a:cubicBezTo>
                  <a:pt x="20862" y="11163"/>
                  <a:pt x="21217" y="10973"/>
                  <a:pt x="21367" y="10655"/>
                </a:cubicBezTo>
                <a:cubicBezTo>
                  <a:pt x="21520" y="10333"/>
                  <a:pt x="21429" y="9972"/>
                  <a:pt x="21127" y="9680"/>
                </a:cubicBezTo>
                <a:lnTo>
                  <a:pt x="17021" y="5737"/>
                </a:lnTo>
                <a:lnTo>
                  <a:pt x="17021" y="1138"/>
                </a:lnTo>
                <a:cubicBezTo>
                  <a:pt x="17021" y="511"/>
                  <a:pt x="16457" y="0"/>
                  <a:pt x="15765" y="0"/>
                </a:cubicBezTo>
                <a:cubicBezTo>
                  <a:pt x="15765" y="0"/>
                  <a:pt x="15765" y="0"/>
                  <a:pt x="15765" y="0"/>
                </a:cubicBezTo>
                <a:close/>
              </a:path>
            </a:pathLst>
          </a:custGeom>
          <a:solidFill>
            <a:srgbClr val="FFFFFF"/>
          </a:solidFill>
          <a:ln w="12700">
            <a:miter lim="400000"/>
          </a:ln>
        </p:spPr>
        <p:txBody>
          <a:bodyPr lIns="19050" tIns="19050" rIns="19050" bIns="19050" anchor="ct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305" name="Shape 1305"/>
          <p:cNvSpPr/>
          <p:nvPr/>
        </p:nvSpPr>
        <p:spPr>
          <a:xfrm>
            <a:off x="7136144" y="3509721"/>
            <a:ext cx="446049" cy="415097"/>
          </a:xfrm>
          <a:custGeom>
            <a:avLst/>
            <a:gdLst/>
            <a:ahLst/>
            <a:cxnLst>
              <a:cxn ang="0">
                <a:pos x="wd2" y="hd2"/>
              </a:cxn>
              <a:cxn ang="5400000">
                <a:pos x="wd2" y="hd2"/>
              </a:cxn>
              <a:cxn ang="10800000">
                <a:pos x="wd2" y="hd2"/>
              </a:cxn>
              <a:cxn ang="16200000">
                <a:pos x="wd2" y="hd2"/>
              </a:cxn>
            </a:cxnLst>
            <a:rect l="0" t="0" r="r" b="b"/>
            <a:pathLst>
              <a:path w="21600" h="21600" extrusionOk="0">
                <a:moveTo>
                  <a:pt x="17293" y="7238"/>
                </a:moveTo>
                <a:cubicBezTo>
                  <a:pt x="17125" y="7086"/>
                  <a:pt x="16876" y="7097"/>
                  <a:pt x="16720" y="7263"/>
                </a:cubicBezTo>
                <a:lnTo>
                  <a:pt x="15834" y="8209"/>
                </a:lnTo>
                <a:lnTo>
                  <a:pt x="14947" y="7263"/>
                </a:lnTo>
                <a:cubicBezTo>
                  <a:pt x="14791" y="7097"/>
                  <a:pt x="14543" y="7086"/>
                  <a:pt x="14374" y="7238"/>
                </a:cubicBezTo>
                <a:lnTo>
                  <a:pt x="13738" y="7816"/>
                </a:lnTo>
                <a:lnTo>
                  <a:pt x="11019" y="8980"/>
                </a:lnTo>
                <a:cubicBezTo>
                  <a:pt x="10143" y="9355"/>
                  <a:pt x="10144" y="12687"/>
                  <a:pt x="10069" y="12993"/>
                </a:cubicBezTo>
                <a:lnTo>
                  <a:pt x="21600" y="12993"/>
                </a:lnTo>
                <a:cubicBezTo>
                  <a:pt x="21524" y="12687"/>
                  <a:pt x="21524" y="9355"/>
                  <a:pt x="20648" y="8980"/>
                </a:cubicBezTo>
                <a:lnTo>
                  <a:pt x="17929" y="7816"/>
                </a:lnTo>
                <a:cubicBezTo>
                  <a:pt x="17929" y="7816"/>
                  <a:pt x="17293" y="7238"/>
                  <a:pt x="17293" y="7238"/>
                </a:cubicBezTo>
                <a:close/>
                <a:moveTo>
                  <a:pt x="15835" y="7013"/>
                </a:moveTo>
                <a:cubicBezTo>
                  <a:pt x="15835" y="7013"/>
                  <a:pt x="18556" y="7131"/>
                  <a:pt x="18556" y="2875"/>
                </a:cubicBezTo>
                <a:cubicBezTo>
                  <a:pt x="18556" y="981"/>
                  <a:pt x="17638" y="0"/>
                  <a:pt x="15835" y="0"/>
                </a:cubicBezTo>
                <a:cubicBezTo>
                  <a:pt x="14071" y="0"/>
                  <a:pt x="13094" y="981"/>
                  <a:pt x="13113" y="2875"/>
                </a:cubicBezTo>
                <a:cubicBezTo>
                  <a:pt x="13138" y="5468"/>
                  <a:pt x="14164" y="7039"/>
                  <a:pt x="15835" y="7013"/>
                </a:cubicBezTo>
                <a:close/>
                <a:moveTo>
                  <a:pt x="10579" y="17587"/>
                </a:moveTo>
                <a:lnTo>
                  <a:pt x="7859" y="16423"/>
                </a:lnTo>
                <a:lnTo>
                  <a:pt x="7224" y="15846"/>
                </a:lnTo>
                <a:cubicBezTo>
                  <a:pt x="7056" y="15693"/>
                  <a:pt x="6807" y="15704"/>
                  <a:pt x="6651" y="15871"/>
                </a:cubicBezTo>
                <a:lnTo>
                  <a:pt x="5765" y="16817"/>
                </a:lnTo>
                <a:lnTo>
                  <a:pt x="4877" y="15871"/>
                </a:lnTo>
                <a:cubicBezTo>
                  <a:pt x="4721" y="15704"/>
                  <a:pt x="4474" y="15694"/>
                  <a:pt x="4305" y="15846"/>
                </a:cubicBezTo>
                <a:lnTo>
                  <a:pt x="3669" y="16423"/>
                </a:lnTo>
                <a:lnTo>
                  <a:pt x="949" y="17587"/>
                </a:lnTo>
                <a:cubicBezTo>
                  <a:pt x="74" y="17963"/>
                  <a:pt x="75" y="21296"/>
                  <a:pt x="0" y="21600"/>
                </a:cubicBezTo>
                <a:lnTo>
                  <a:pt x="11531" y="21600"/>
                </a:lnTo>
                <a:cubicBezTo>
                  <a:pt x="11456" y="21296"/>
                  <a:pt x="11456" y="17962"/>
                  <a:pt x="10579" y="17587"/>
                </a:cubicBezTo>
                <a:close/>
                <a:moveTo>
                  <a:pt x="5766" y="15620"/>
                </a:moveTo>
                <a:cubicBezTo>
                  <a:pt x="5766" y="15620"/>
                  <a:pt x="8487" y="15738"/>
                  <a:pt x="8487" y="11483"/>
                </a:cubicBezTo>
                <a:cubicBezTo>
                  <a:pt x="8488" y="9590"/>
                  <a:pt x="7568" y="8607"/>
                  <a:pt x="5766" y="8607"/>
                </a:cubicBezTo>
                <a:cubicBezTo>
                  <a:pt x="4002" y="8607"/>
                  <a:pt x="3025" y="9590"/>
                  <a:pt x="3044" y="11483"/>
                </a:cubicBezTo>
                <a:cubicBezTo>
                  <a:pt x="3069" y="14075"/>
                  <a:pt x="4094" y="15647"/>
                  <a:pt x="5766" y="15620"/>
                </a:cubicBezTo>
                <a:close/>
                <a:moveTo>
                  <a:pt x="18067" y="14165"/>
                </a:moveTo>
                <a:lnTo>
                  <a:pt x="17315" y="14228"/>
                </a:lnTo>
                <a:cubicBezTo>
                  <a:pt x="17267" y="14233"/>
                  <a:pt x="17219" y="14253"/>
                  <a:pt x="17178" y="14284"/>
                </a:cubicBezTo>
                <a:cubicBezTo>
                  <a:pt x="17113" y="14339"/>
                  <a:pt x="17074" y="14423"/>
                  <a:pt x="17077" y="14512"/>
                </a:cubicBezTo>
                <a:cubicBezTo>
                  <a:pt x="17093" y="15469"/>
                  <a:pt x="16695" y="16353"/>
                  <a:pt x="15986" y="16934"/>
                </a:cubicBezTo>
                <a:cubicBezTo>
                  <a:pt x="15398" y="17418"/>
                  <a:pt x="14652" y="17629"/>
                  <a:pt x="13925" y="17521"/>
                </a:cubicBezTo>
                <a:lnTo>
                  <a:pt x="14045" y="17333"/>
                </a:lnTo>
                <a:cubicBezTo>
                  <a:pt x="14097" y="17251"/>
                  <a:pt x="14104" y="17143"/>
                  <a:pt x="14066" y="17055"/>
                </a:cubicBezTo>
                <a:cubicBezTo>
                  <a:pt x="14025" y="16964"/>
                  <a:pt x="13943" y="16905"/>
                  <a:pt x="13849" y="16897"/>
                </a:cubicBezTo>
                <a:lnTo>
                  <a:pt x="11919" y="16741"/>
                </a:lnTo>
                <a:cubicBezTo>
                  <a:pt x="11829" y="16733"/>
                  <a:pt x="11737" y="16782"/>
                  <a:pt x="11685" y="16862"/>
                </a:cubicBezTo>
                <a:cubicBezTo>
                  <a:pt x="11634" y="16944"/>
                  <a:pt x="11626" y="17051"/>
                  <a:pt x="11667" y="17140"/>
                </a:cubicBezTo>
                <a:lnTo>
                  <a:pt x="12506" y="19015"/>
                </a:lnTo>
                <a:cubicBezTo>
                  <a:pt x="12546" y="19104"/>
                  <a:pt x="12628" y="19165"/>
                  <a:pt x="12721" y="19172"/>
                </a:cubicBezTo>
                <a:cubicBezTo>
                  <a:pt x="12812" y="19179"/>
                  <a:pt x="12903" y="19134"/>
                  <a:pt x="12954" y="19051"/>
                </a:cubicBezTo>
                <a:lnTo>
                  <a:pt x="13154" y="18737"/>
                </a:lnTo>
                <a:cubicBezTo>
                  <a:pt x="14406" y="19136"/>
                  <a:pt x="15716" y="18876"/>
                  <a:pt x="16759" y="18021"/>
                </a:cubicBezTo>
                <a:cubicBezTo>
                  <a:pt x="17792" y="17171"/>
                  <a:pt x="18385" y="15832"/>
                  <a:pt x="18348" y="14435"/>
                </a:cubicBezTo>
                <a:cubicBezTo>
                  <a:pt x="18345" y="14358"/>
                  <a:pt x="18314" y="14286"/>
                  <a:pt x="18260" y="14236"/>
                </a:cubicBezTo>
                <a:cubicBezTo>
                  <a:pt x="18207" y="14184"/>
                  <a:pt x="18137" y="14158"/>
                  <a:pt x="18067" y="14165"/>
                </a:cubicBezTo>
                <a:close/>
                <a:moveTo>
                  <a:pt x="5476" y="7662"/>
                </a:moveTo>
                <a:lnTo>
                  <a:pt x="6225" y="7599"/>
                </a:lnTo>
                <a:cubicBezTo>
                  <a:pt x="6276" y="7595"/>
                  <a:pt x="6324" y="7575"/>
                  <a:pt x="6364" y="7542"/>
                </a:cubicBezTo>
                <a:cubicBezTo>
                  <a:pt x="6429" y="7488"/>
                  <a:pt x="6466" y="7404"/>
                  <a:pt x="6465" y="7316"/>
                </a:cubicBezTo>
                <a:cubicBezTo>
                  <a:pt x="6450" y="6358"/>
                  <a:pt x="6847" y="5475"/>
                  <a:pt x="7556" y="4892"/>
                </a:cubicBezTo>
                <a:cubicBezTo>
                  <a:pt x="8144" y="4409"/>
                  <a:pt x="8889" y="4198"/>
                  <a:pt x="9617" y="4306"/>
                </a:cubicBezTo>
                <a:lnTo>
                  <a:pt x="9496" y="4494"/>
                </a:lnTo>
                <a:cubicBezTo>
                  <a:pt x="9444" y="4577"/>
                  <a:pt x="9437" y="4683"/>
                  <a:pt x="9477" y="4773"/>
                </a:cubicBezTo>
                <a:cubicBezTo>
                  <a:pt x="9518" y="4862"/>
                  <a:pt x="9599" y="4923"/>
                  <a:pt x="9692" y="4931"/>
                </a:cubicBezTo>
                <a:lnTo>
                  <a:pt x="11622" y="5086"/>
                </a:lnTo>
                <a:cubicBezTo>
                  <a:pt x="11685" y="5091"/>
                  <a:pt x="11748" y="5072"/>
                  <a:pt x="11800" y="5030"/>
                </a:cubicBezTo>
                <a:cubicBezTo>
                  <a:pt x="11821" y="5012"/>
                  <a:pt x="11841" y="4990"/>
                  <a:pt x="11856" y="4965"/>
                </a:cubicBezTo>
                <a:cubicBezTo>
                  <a:pt x="11908" y="4883"/>
                  <a:pt x="11915" y="4777"/>
                  <a:pt x="11875" y="4687"/>
                </a:cubicBezTo>
                <a:lnTo>
                  <a:pt x="11037" y="2813"/>
                </a:lnTo>
                <a:cubicBezTo>
                  <a:pt x="10996" y="2722"/>
                  <a:pt x="10913" y="2663"/>
                  <a:pt x="10822" y="2656"/>
                </a:cubicBezTo>
                <a:cubicBezTo>
                  <a:pt x="10730" y="2647"/>
                  <a:pt x="10639" y="2695"/>
                  <a:pt x="10587" y="2776"/>
                </a:cubicBezTo>
                <a:lnTo>
                  <a:pt x="10388" y="3090"/>
                </a:lnTo>
                <a:cubicBezTo>
                  <a:pt x="9136" y="2691"/>
                  <a:pt x="7825" y="2951"/>
                  <a:pt x="6783" y="3807"/>
                </a:cubicBezTo>
                <a:cubicBezTo>
                  <a:pt x="5750" y="4657"/>
                  <a:pt x="5156" y="5996"/>
                  <a:pt x="5196" y="7393"/>
                </a:cubicBezTo>
                <a:cubicBezTo>
                  <a:pt x="5197" y="7469"/>
                  <a:pt x="5229" y="7541"/>
                  <a:pt x="5281" y="7592"/>
                </a:cubicBezTo>
                <a:cubicBezTo>
                  <a:pt x="5335" y="7642"/>
                  <a:pt x="5405" y="7668"/>
                  <a:pt x="5476" y="7662"/>
                </a:cubicBezTo>
                <a:close/>
              </a:path>
            </a:pathLst>
          </a:custGeom>
          <a:solidFill>
            <a:srgbClr val="FFFFFF"/>
          </a:solidFill>
          <a:ln w="12700">
            <a:miter lim="400000"/>
          </a:ln>
        </p:spPr>
        <p:txBody>
          <a:bodyPr lIns="19050" tIns="19050" rIns="19050" bIns="19050" anchor="ct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306" name="Shape 1306"/>
          <p:cNvSpPr/>
          <p:nvPr/>
        </p:nvSpPr>
        <p:spPr>
          <a:xfrm>
            <a:off x="5398849" y="3469402"/>
            <a:ext cx="553233" cy="419535"/>
          </a:xfrm>
          <a:custGeom>
            <a:avLst/>
            <a:gdLst/>
            <a:ahLst/>
            <a:cxnLst>
              <a:cxn ang="0">
                <a:pos x="wd2" y="hd2"/>
              </a:cxn>
              <a:cxn ang="5400000">
                <a:pos x="wd2" y="hd2"/>
              </a:cxn>
              <a:cxn ang="10800000">
                <a:pos x="wd2" y="hd2"/>
              </a:cxn>
              <a:cxn ang="16200000">
                <a:pos x="wd2" y="hd2"/>
              </a:cxn>
            </a:cxnLst>
            <a:rect l="0" t="0" r="r" b="b"/>
            <a:pathLst>
              <a:path w="21600" h="21600" extrusionOk="0">
                <a:moveTo>
                  <a:pt x="20360" y="0"/>
                </a:moveTo>
                <a:cubicBezTo>
                  <a:pt x="20176" y="0"/>
                  <a:pt x="20011" y="93"/>
                  <a:pt x="19880" y="264"/>
                </a:cubicBezTo>
                <a:lnTo>
                  <a:pt x="18060" y="2664"/>
                </a:lnTo>
                <a:cubicBezTo>
                  <a:pt x="17817" y="2984"/>
                  <a:pt x="17795" y="3482"/>
                  <a:pt x="17990" y="3837"/>
                </a:cubicBezTo>
                <a:lnTo>
                  <a:pt x="15970" y="6501"/>
                </a:lnTo>
                <a:lnTo>
                  <a:pt x="14940" y="5143"/>
                </a:lnTo>
                <a:cubicBezTo>
                  <a:pt x="14819" y="4983"/>
                  <a:pt x="14660" y="4892"/>
                  <a:pt x="14500" y="4892"/>
                </a:cubicBezTo>
                <a:cubicBezTo>
                  <a:pt x="14299" y="4892"/>
                  <a:pt x="14119" y="5026"/>
                  <a:pt x="14000" y="5262"/>
                </a:cubicBezTo>
                <a:lnTo>
                  <a:pt x="12500" y="8215"/>
                </a:lnTo>
                <a:cubicBezTo>
                  <a:pt x="12340" y="8533"/>
                  <a:pt x="12208" y="9087"/>
                  <a:pt x="12200" y="9468"/>
                </a:cubicBezTo>
                <a:lnTo>
                  <a:pt x="12160" y="11525"/>
                </a:lnTo>
                <a:cubicBezTo>
                  <a:pt x="12155" y="11768"/>
                  <a:pt x="12224" y="12001"/>
                  <a:pt x="12350" y="12171"/>
                </a:cubicBezTo>
                <a:cubicBezTo>
                  <a:pt x="12476" y="12343"/>
                  <a:pt x="12647" y="12435"/>
                  <a:pt x="12830" y="12435"/>
                </a:cubicBezTo>
                <a:lnTo>
                  <a:pt x="14420" y="12382"/>
                </a:lnTo>
                <a:cubicBezTo>
                  <a:pt x="14709" y="12373"/>
                  <a:pt x="15120" y="12199"/>
                  <a:pt x="15360" y="11987"/>
                </a:cubicBezTo>
                <a:lnTo>
                  <a:pt x="17600" y="10022"/>
                </a:lnTo>
                <a:cubicBezTo>
                  <a:pt x="17759" y="9882"/>
                  <a:pt x="17862" y="9664"/>
                  <a:pt x="17880" y="9429"/>
                </a:cubicBezTo>
                <a:cubicBezTo>
                  <a:pt x="17897" y="9193"/>
                  <a:pt x="17835" y="8960"/>
                  <a:pt x="17700" y="8782"/>
                </a:cubicBezTo>
                <a:lnTo>
                  <a:pt x="16670" y="7424"/>
                </a:lnTo>
                <a:lnTo>
                  <a:pt x="18680" y="4760"/>
                </a:lnTo>
                <a:cubicBezTo>
                  <a:pt x="18798" y="4871"/>
                  <a:pt x="18942" y="4932"/>
                  <a:pt x="19090" y="4932"/>
                </a:cubicBezTo>
                <a:cubicBezTo>
                  <a:pt x="19274" y="4932"/>
                  <a:pt x="19450" y="4839"/>
                  <a:pt x="19580" y="4668"/>
                </a:cubicBezTo>
                <a:lnTo>
                  <a:pt x="21400" y="2268"/>
                </a:lnTo>
                <a:cubicBezTo>
                  <a:pt x="21529" y="2096"/>
                  <a:pt x="21600" y="1867"/>
                  <a:pt x="21600" y="1622"/>
                </a:cubicBezTo>
                <a:cubicBezTo>
                  <a:pt x="21600" y="1378"/>
                  <a:pt x="21529" y="1148"/>
                  <a:pt x="21400" y="976"/>
                </a:cubicBezTo>
                <a:lnTo>
                  <a:pt x="20850" y="264"/>
                </a:lnTo>
                <a:cubicBezTo>
                  <a:pt x="20720" y="93"/>
                  <a:pt x="20545" y="0"/>
                  <a:pt x="20360" y="0"/>
                </a:cubicBezTo>
                <a:close/>
                <a:moveTo>
                  <a:pt x="15820" y="7622"/>
                </a:moveTo>
                <a:cubicBezTo>
                  <a:pt x="16107" y="7764"/>
                  <a:pt x="16146" y="8271"/>
                  <a:pt x="16260" y="8611"/>
                </a:cubicBezTo>
                <a:cubicBezTo>
                  <a:pt x="16375" y="8951"/>
                  <a:pt x="16642" y="9329"/>
                  <a:pt x="16530" y="9705"/>
                </a:cubicBezTo>
                <a:cubicBezTo>
                  <a:pt x="16434" y="10026"/>
                  <a:pt x="16019" y="10128"/>
                  <a:pt x="15790" y="10404"/>
                </a:cubicBezTo>
                <a:cubicBezTo>
                  <a:pt x="15592" y="10645"/>
                  <a:pt x="15517" y="11178"/>
                  <a:pt x="15240" y="11341"/>
                </a:cubicBezTo>
                <a:cubicBezTo>
                  <a:pt x="14964" y="11503"/>
                  <a:pt x="14607" y="11215"/>
                  <a:pt x="14340" y="11248"/>
                </a:cubicBezTo>
                <a:cubicBezTo>
                  <a:pt x="14030" y="11286"/>
                  <a:pt x="13696" y="11620"/>
                  <a:pt x="13450" y="11499"/>
                </a:cubicBezTo>
                <a:cubicBezTo>
                  <a:pt x="13163" y="11355"/>
                  <a:pt x="13135" y="10850"/>
                  <a:pt x="13020" y="10510"/>
                </a:cubicBezTo>
                <a:cubicBezTo>
                  <a:pt x="12905" y="10170"/>
                  <a:pt x="12638" y="9791"/>
                  <a:pt x="12750" y="9415"/>
                </a:cubicBezTo>
                <a:cubicBezTo>
                  <a:pt x="12845" y="9094"/>
                  <a:pt x="13252" y="8994"/>
                  <a:pt x="13480" y="8716"/>
                </a:cubicBezTo>
                <a:cubicBezTo>
                  <a:pt x="13678" y="8477"/>
                  <a:pt x="13763" y="7942"/>
                  <a:pt x="14040" y="7780"/>
                </a:cubicBezTo>
                <a:cubicBezTo>
                  <a:pt x="14317" y="7618"/>
                  <a:pt x="14672" y="7892"/>
                  <a:pt x="14940" y="7859"/>
                </a:cubicBezTo>
                <a:cubicBezTo>
                  <a:pt x="15249" y="7822"/>
                  <a:pt x="15576" y="7501"/>
                  <a:pt x="15820" y="7622"/>
                </a:cubicBezTo>
                <a:close/>
                <a:moveTo>
                  <a:pt x="740" y="8862"/>
                </a:moveTo>
                <a:cubicBezTo>
                  <a:pt x="331" y="8862"/>
                  <a:pt x="0" y="9298"/>
                  <a:pt x="0" y="9837"/>
                </a:cubicBezTo>
                <a:lnTo>
                  <a:pt x="0" y="11631"/>
                </a:lnTo>
                <a:cubicBezTo>
                  <a:pt x="0" y="12168"/>
                  <a:pt x="331" y="12607"/>
                  <a:pt x="740" y="12607"/>
                </a:cubicBezTo>
                <a:lnTo>
                  <a:pt x="4010" y="12607"/>
                </a:lnTo>
                <a:cubicBezTo>
                  <a:pt x="4417" y="12607"/>
                  <a:pt x="4750" y="12168"/>
                  <a:pt x="4750" y="11631"/>
                </a:cubicBezTo>
                <a:lnTo>
                  <a:pt x="4750" y="9837"/>
                </a:lnTo>
                <a:cubicBezTo>
                  <a:pt x="4750" y="9298"/>
                  <a:pt x="4417" y="8862"/>
                  <a:pt x="4010" y="8862"/>
                </a:cubicBezTo>
                <a:lnTo>
                  <a:pt x="740" y="8862"/>
                </a:lnTo>
                <a:close/>
                <a:moveTo>
                  <a:pt x="6220" y="8862"/>
                </a:moveTo>
                <a:cubicBezTo>
                  <a:pt x="5812" y="8862"/>
                  <a:pt x="5480" y="9298"/>
                  <a:pt x="5480" y="9837"/>
                </a:cubicBezTo>
                <a:lnTo>
                  <a:pt x="5480" y="11631"/>
                </a:lnTo>
                <a:cubicBezTo>
                  <a:pt x="5480" y="12168"/>
                  <a:pt x="5812" y="12607"/>
                  <a:pt x="6220" y="12607"/>
                </a:cubicBezTo>
                <a:lnTo>
                  <a:pt x="9490" y="12607"/>
                </a:lnTo>
                <a:cubicBezTo>
                  <a:pt x="9898" y="12607"/>
                  <a:pt x="10230" y="12168"/>
                  <a:pt x="10230" y="11631"/>
                </a:cubicBezTo>
                <a:lnTo>
                  <a:pt x="10230" y="9837"/>
                </a:lnTo>
                <a:cubicBezTo>
                  <a:pt x="10230" y="9298"/>
                  <a:pt x="9898" y="8862"/>
                  <a:pt x="9490" y="8862"/>
                </a:cubicBezTo>
                <a:lnTo>
                  <a:pt x="6220" y="8862"/>
                </a:lnTo>
                <a:close/>
                <a:moveTo>
                  <a:pt x="3480" y="13358"/>
                </a:moveTo>
                <a:cubicBezTo>
                  <a:pt x="3071" y="13358"/>
                  <a:pt x="2740" y="13796"/>
                  <a:pt x="2740" y="14334"/>
                </a:cubicBezTo>
                <a:lnTo>
                  <a:pt x="2740" y="16127"/>
                </a:lnTo>
                <a:cubicBezTo>
                  <a:pt x="2740" y="16666"/>
                  <a:pt x="3071" y="17103"/>
                  <a:pt x="3480" y="17103"/>
                </a:cubicBezTo>
                <a:lnTo>
                  <a:pt x="6750" y="17103"/>
                </a:lnTo>
                <a:cubicBezTo>
                  <a:pt x="7158" y="17103"/>
                  <a:pt x="7490" y="16666"/>
                  <a:pt x="7490" y="16127"/>
                </a:cubicBezTo>
                <a:lnTo>
                  <a:pt x="7490" y="14334"/>
                </a:lnTo>
                <a:cubicBezTo>
                  <a:pt x="7490" y="13796"/>
                  <a:pt x="7158" y="13358"/>
                  <a:pt x="6750" y="13358"/>
                </a:cubicBezTo>
                <a:cubicBezTo>
                  <a:pt x="6750" y="13358"/>
                  <a:pt x="3480" y="13358"/>
                  <a:pt x="3480" y="13358"/>
                </a:cubicBezTo>
                <a:close/>
                <a:moveTo>
                  <a:pt x="8960" y="13358"/>
                </a:moveTo>
                <a:cubicBezTo>
                  <a:pt x="8551" y="13358"/>
                  <a:pt x="8220" y="13796"/>
                  <a:pt x="8220" y="14334"/>
                </a:cubicBezTo>
                <a:lnTo>
                  <a:pt x="8220" y="16127"/>
                </a:lnTo>
                <a:cubicBezTo>
                  <a:pt x="8220" y="16666"/>
                  <a:pt x="8551" y="17103"/>
                  <a:pt x="8960" y="17103"/>
                </a:cubicBezTo>
                <a:lnTo>
                  <a:pt x="12230" y="17103"/>
                </a:lnTo>
                <a:cubicBezTo>
                  <a:pt x="12638" y="17103"/>
                  <a:pt x="12970" y="16666"/>
                  <a:pt x="12970" y="16127"/>
                </a:cubicBezTo>
                <a:lnTo>
                  <a:pt x="12970" y="14334"/>
                </a:lnTo>
                <a:cubicBezTo>
                  <a:pt x="12970" y="13796"/>
                  <a:pt x="12638" y="13358"/>
                  <a:pt x="12230" y="13358"/>
                </a:cubicBezTo>
                <a:lnTo>
                  <a:pt x="8960" y="13358"/>
                </a:lnTo>
                <a:close/>
                <a:moveTo>
                  <a:pt x="740" y="17855"/>
                </a:moveTo>
                <a:cubicBezTo>
                  <a:pt x="331" y="17855"/>
                  <a:pt x="0" y="18293"/>
                  <a:pt x="0" y="18831"/>
                </a:cubicBezTo>
                <a:lnTo>
                  <a:pt x="0" y="20624"/>
                </a:lnTo>
                <a:cubicBezTo>
                  <a:pt x="0" y="21162"/>
                  <a:pt x="331" y="21600"/>
                  <a:pt x="740" y="21600"/>
                </a:cubicBezTo>
                <a:lnTo>
                  <a:pt x="4010" y="21600"/>
                </a:lnTo>
                <a:cubicBezTo>
                  <a:pt x="4417" y="21600"/>
                  <a:pt x="4750" y="21162"/>
                  <a:pt x="4750" y="20624"/>
                </a:cubicBezTo>
                <a:lnTo>
                  <a:pt x="4750" y="18831"/>
                </a:lnTo>
                <a:cubicBezTo>
                  <a:pt x="4750" y="18293"/>
                  <a:pt x="4417" y="17855"/>
                  <a:pt x="4010" y="17855"/>
                </a:cubicBezTo>
                <a:lnTo>
                  <a:pt x="740" y="17855"/>
                </a:lnTo>
                <a:close/>
                <a:moveTo>
                  <a:pt x="6220" y="17855"/>
                </a:moveTo>
                <a:cubicBezTo>
                  <a:pt x="5812" y="17855"/>
                  <a:pt x="5480" y="18293"/>
                  <a:pt x="5480" y="18831"/>
                </a:cubicBezTo>
                <a:lnTo>
                  <a:pt x="5480" y="20624"/>
                </a:lnTo>
                <a:cubicBezTo>
                  <a:pt x="5480" y="21162"/>
                  <a:pt x="5812" y="21600"/>
                  <a:pt x="6220" y="21600"/>
                </a:cubicBezTo>
                <a:lnTo>
                  <a:pt x="9490" y="21600"/>
                </a:lnTo>
                <a:cubicBezTo>
                  <a:pt x="9898" y="21600"/>
                  <a:pt x="10230" y="21162"/>
                  <a:pt x="10230" y="20624"/>
                </a:cubicBezTo>
                <a:lnTo>
                  <a:pt x="10230" y="18831"/>
                </a:lnTo>
                <a:cubicBezTo>
                  <a:pt x="10230" y="18293"/>
                  <a:pt x="9898" y="17855"/>
                  <a:pt x="9490" y="17855"/>
                </a:cubicBezTo>
                <a:lnTo>
                  <a:pt x="6220" y="17855"/>
                </a:lnTo>
                <a:close/>
                <a:moveTo>
                  <a:pt x="11700" y="17855"/>
                </a:moveTo>
                <a:cubicBezTo>
                  <a:pt x="11292" y="17855"/>
                  <a:pt x="10960" y="18293"/>
                  <a:pt x="10960" y="18831"/>
                </a:cubicBezTo>
                <a:lnTo>
                  <a:pt x="10960" y="20624"/>
                </a:lnTo>
                <a:cubicBezTo>
                  <a:pt x="10960" y="21162"/>
                  <a:pt x="11292" y="21600"/>
                  <a:pt x="11700" y="21600"/>
                </a:cubicBezTo>
                <a:lnTo>
                  <a:pt x="14970" y="21600"/>
                </a:lnTo>
                <a:cubicBezTo>
                  <a:pt x="15377" y="21600"/>
                  <a:pt x="15710" y="21162"/>
                  <a:pt x="15710" y="20624"/>
                </a:cubicBezTo>
                <a:lnTo>
                  <a:pt x="15710" y="18831"/>
                </a:lnTo>
                <a:cubicBezTo>
                  <a:pt x="15710" y="18293"/>
                  <a:pt x="15377" y="17855"/>
                  <a:pt x="14970" y="17855"/>
                </a:cubicBezTo>
                <a:lnTo>
                  <a:pt x="11700" y="17855"/>
                </a:lnTo>
                <a:close/>
              </a:path>
            </a:pathLst>
          </a:custGeom>
          <a:solidFill>
            <a:srgbClr val="FFFFFF"/>
          </a:solidFill>
          <a:ln w="12700">
            <a:miter lim="400000"/>
          </a:ln>
        </p:spPr>
        <p:txBody>
          <a:bodyPr lIns="19050" tIns="19050" rIns="19050" bIns="19050" anchor="ct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307" name="Shape 1307"/>
          <p:cNvSpPr/>
          <p:nvPr/>
        </p:nvSpPr>
        <p:spPr>
          <a:xfrm>
            <a:off x="2405247" y="3455868"/>
            <a:ext cx="441233" cy="446603"/>
          </a:xfrm>
          <a:custGeom>
            <a:avLst/>
            <a:gdLst/>
            <a:ahLst/>
            <a:cxnLst>
              <a:cxn ang="0">
                <a:pos x="wd2" y="hd2"/>
              </a:cxn>
              <a:cxn ang="5400000">
                <a:pos x="wd2" y="hd2"/>
              </a:cxn>
              <a:cxn ang="10800000">
                <a:pos x="wd2" y="hd2"/>
              </a:cxn>
              <a:cxn ang="16200000">
                <a:pos x="wd2" y="hd2"/>
              </a:cxn>
            </a:cxnLst>
            <a:rect l="0" t="0" r="r" b="b"/>
            <a:pathLst>
              <a:path w="20957" h="21600" extrusionOk="0">
                <a:moveTo>
                  <a:pt x="18738" y="18044"/>
                </a:moveTo>
                <a:cubicBezTo>
                  <a:pt x="18654" y="18129"/>
                  <a:pt x="18541" y="18171"/>
                  <a:pt x="18432" y="18171"/>
                </a:cubicBezTo>
                <a:cubicBezTo>
                  <a:pt x="18323" y="18171"/>
                  <a:pt x="18211" y="18129"/>
                  <a:pt x="18127" y="18044"/>
                </a:cubicBezTo>
                <a:lnTo>
                  <a:pt x="11019" y="10803"/>
                </a:lnTo>
                <a:cubicBezTo>
                  <a:pt x="11217" y="10586"/>
                  <a:pt x="11397" y="10357"/>
                  <a:pt x="11560" y="10117"/>
                </a:cubicBezTo>
                <a:lnTo>
                  <a:pt x="18737" y="17424"/>
                </a:lnTo>
                <a:cubicBezTo>
                  <a:pt x="18905" y="17595"/>
                  <a:pt x="18905" y="17873"/>
                  <a:pt x="18738" y="18044"/>
                </a:cubicBezTo>
                <a:cubicBezTo>
                  <a:pt x="18738" y="18044"/>
                  <a:pt x="18738" y="18044"/>
                  <a:pt x="18738" y="18044"/>
                </a:cubicBezTo>
                <a:close/>
                <a:moveTo>
                  <a:pt x="5574" y="5678"/>
                </a:moveTo>
                <a:cubicBezTo>
                  <a:pt x="4869" y="6395"/>
                  <a:pt x="3728" y="6395"/>
                  <a:pt x="3024" y="5678"/>
                </a:cubicBezTo>
                <a:cubicBezTo>
                  <a:pt x="2320" y="4960"/>
                  <a:pt x="2320" y="3799"/>
                  <a:pt x="3024" y="3082"/>
                </a:cubicBezTo>
                <a:cubicBezTo>
                  <a:pt x="3728" y="2365"/>
                  <a:pt x="4868" y="2365"/>
                  <a:pt x="5574" y="3082"/>
                </a:cubicBezTo>
                <a:cubicBezTo>
                  <a:pt x="6278" y="3799"/>
                  <a:pt x="6277" y="4961"/>
                  <a:pt x="5574" y="5678"/>
                </a:cubicBezTo>
                <a:cubicBezTo>
                  <a:pt x="5574" y="5678"/>
                  <a:pt x="5574" y="5678"/>
                  <a:pt x="5574" y="5678"/>
                </a:cubicBezTo>
                <a:close/>
                <a:moveTo>
                  <a:pt x="20697" y="17849"/>
                </a:moveTo>
                <a:cubicBezTo>
                  <a:pt x="20687" y="17715"/>
                  <a:pt x="20628" y="17586"/>
                  <a:pt x="20532" y="17489"/>
                </a:cubicBezTo>
                <a:lnTo>
                  <a:pt x="12177" y="8982"/>
                </a:lnTo>
                <a:cubicBezTo>
                  <a:pt x="12506" y="8194"/>
                  <a:pt x="12680" y="7340"/>
                  <a:pt x="12680" y="6458"/>
                </a:cubicBezTo>
                <a:cubicBezTo>
                  <a:pt x="12680" y="4733"/>
                  <a:pt x="12019" y="3110"/>
                  <a:pt x="10824" y="1890"/>
                </a:cubicBezTo>
                <a:cubicBezTo>
                  <a:pt x="9627" y="672"/>
                  <a:pt x="8034" y="0"/>
                  <a:pt x="6340" y="0"/>
                </a:cubicBezTo>
                <a:cubicBezTo>
                  <a:pt x="4644" y="0"/>
                  <a:pt x="3055" y="672"/>
                  <a:pt x="1856" y="1891"/>
                </a:cubicBezTo>
                <a:cubicBezTo>
                  <a:pt x="-618" y="4409"/>
                  <a:pt x="-619" y="8505"/>
                  <a:pt x="1855" y="11023"/>
                </a:cubicBezTo>
                <a:cubicBezTo>
                  <a:pt x="3054" y="12244"/>
                  <a:pt x="4645" y="12917"/>
                  <a:pt x="6339" y="12917"/>
                </a:cubicBezTo>
                <a:cubicBezTo>
                  <a:pt x="7206" y="12917"/>
                  <a:pt x="8042" y="12739"/>
                  <a:pt x="8818" y="12404"/>
                </a:cubicBezTo>
                <a:lnTo>
                  <a:pt x="11563" y="15200"/>
                </a:lnTo>
                <a:cubicBezTo>
                  <a:pt x="11677" y="15315"/>
                  <a:pt x="11828" y="15376"/>
                  <a:pt x="11990" y="15371"/>
                </a:cubicBezTo>
                <a:lnTo>
                  <a:pt x="13485" y="15317"/>
                </a:lnTo>
                <a:lnTo>
                  <a:pt x="13437" y="16844"/>
                </a:lnTo>
                <a:cubicBezTo>
                  <a:pt x="13432" y="17005"/>
                  <a:pt x="13489" y="17162"/>
                  <a:pt x="13604" y="17277"/>
                </a:cubicBezTo>
                <a:cubicBezTo>
                  <a:pt x="13715" y="17391"/>
                  <a:pt x="13870" y="17454"/>
                  <a:pt x="14027" y="17447"/>
                </a:cubicBezTo>
                <a:lnTo>
                  <a:pt x="15528" y="17395"/>
                </a:lnTo>
                <a:lnTo>
                  <a:pt x="15474" y="18920"/>
                </a:lnTo>
                <a:cubicBezTo>
                  <a:pt x="15469" y="19081"/>
                  <a:pt x="15530" y="19238"/>
                  <a:pt x="15641" y="19353"/>
                </a:cubicBezTo>
                <a:cubicBezTo>
                  <a:pt x="15755" y="19468"/>
                  <a:pt x="15888" y="19529"/>
                  <a:pt x="16068" y="19523"/>
                </a:cubicBezTo>
                <a:lnTo>
                  <a:pt x="17566" y="19471"/>
                </a:lnTo>
                <a:lnTo>
                  <a:pt x="17515" y="20997"/>
                </a:lnTo>
                <a:cubicBezTo>
                  <a:pt x="17506" y="21166"/>
                  <a:pt x="17577" y="21329"/>
                  <a:pt x="17696" y="21444"/>
                </a:cubicBezTo>
                <a:cubicBezTo>
                  <a:pt x="17805" y="21546"/>
                  <a:pt x="17941" y="21600"/>
                  <a:pt x="18085" y="21600"/>
                </a:cubicBezTo>
                <a:cubicBezTo>
                  <a:pt x="18106" y="21600"/>
                  <a:pt x="18127" y="21599"/>
                  <a:pt x="18148" y="21598"/>
                </a:cubicBezTo>
                <a:lnTo>
                  <a:pt x="20445" y="21338"/>
                </a:lnTo>
                <a:cubicBezTo>
                  <a:pt x="20755" y="21303"/>
                  <a:pt x="20981" y="21021"/>
                  <a:pt x="20954" y="20704"/>
                </a:cubicBezTo>
                <a:cubicBezTo>
                  <a:pt x="20954" y="20704"/>
                  <a:pt x="20697" y="17849"/>
                  <a:pt x="20697" y="17849"/>
                </a:cubicBezTo>
                <a:close/>
              </a:path>
            </a:pathLst>
          </a:custGeom>
          <a:solidFill>
            <a:srgbClr val="FFFFFF"/>
          </a:solidFill>
          <a:ln w="12700">
            <a:miter lim="400000"/>
          </a:ln>
        </p:spPr>
        <p:txBody>
          <a:bodyPr lIns="19050" tIns="19050" rIns="19050" bIns="19050" anchor="ct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grpSp>
        <p:nvGrpSpPr>
          <p:cNvPr id="1310" name="Group 1310"/>
          <p:cNvGrpSpPr/>
          <p:nvPr/>
        </p:nvGrpSpPr>
        <p:grpSpPr>
          <a:xfrm>
            <a:off x="2431348" y="4469548"/>
            <a:ext cx="446088" cy="391717"/>
            <a:chOff x="0" y="-176610"/>
            <a:chExt cx="892175" cy="783432"/>
          </a:xfrm>
          <a:solidFill>
            <a:schemeClr val="accent4"/>
          </a:solidFill>
        </p:grpSpPr>
        <p:sp>
          <p:nvSpPr>
            <p:cNvPr id="1308" name="Shape 1308"/>
            <p:cNvSpPr/>
            <p:nvPr/>
          </p:nvSpPr>
          <p:spPr>
            <a:xfrm>
              <a:off x="0" y="-176610"/>
              <a:ext cx="892175" cy="783432"/>
            </a:xfrm>
            <a:custGeom>
              <a:avLst/>
              <a:gdLst/>
              <a:ahLst/>
              <a:cxnLst>
                <a:cxn ang="0">
                  <a:pos x="wd2" y="hd2"/>
                </a:cxn>
                <a:cxn ang="5400000">
                  <a:pos x="wd2" y="hd2"/>
                </a:cxn>
                <a:cxn ang="10800000">
                  <a:pos x="wd2" y="hd2"/>
                </a:cxn>
                <a:cxn ang="16200000">
                  <a:pos x="wd2" y="hd2"/>
                </a:cxn>
              </a:cxnLst>
              <a:rect l="0" t="0" r="r" b="b"/>
              <a:pathLst>
                <a:path w="21600" h="21600" extrusionOk="0">
                  <a:moveTo>
                    <a:pt x="9253" y="0"/>
                  </a:moveTo>
                  <a:lnTo>
                    <a:pt x="7101" y="4869"/>
                  </a:lnTo>
                  <a:lnTo>
                    <a:pt x="0" y="4869"/>
                  </a:lnTo>
                  <a:lnTo>
                    <a:pt x="0" y="21600"/>
                  </a:lnTo>
                  <a:lnTo>
                    <a:pt x="21600" y="21600"/>
                  </a:lnTo>
                  <a:lnTo>
                    <a:pt x="21600" y="4869"/>
                  </a:lnTo>
                  <a:lnTo>
                    <a:pt x="11396" y="4869"/>
                  </a:lnTo>
                  <a:lnTo>
                    <a:pt x="9253" y="0"/>
                  </a:lnTo>
                  <a:close/>
                </a:path>
              </a:pathLst>
            </a:custGeom>
            <a:grpFill/>
            <a:ln w="12700" cap="flat">
              <a:noFill/>
              <a:miter lim="400000"/>
            </a:ln>
            <a:effectLst/>
          </p:spPr>
          <p:txBody>
            <a:bodyPr wrap="square" lIns="0" tIns="0" rIns="0" bIns="0" numCol="1" anchor="ctr">
              <a:noAutofit/>
            </a:bodyPr>
            <a:lstStyle/>
            <a:p>
              <a:pPr lvl="0" algn="ctr">
                <a:lnSpc>
                  <a:spcPct val="100000"/>
                </a:lnSpc>
                <a:defRPr sz="3200" b="0">
                  <a:solidFill>
                    <a:srgbClr val="FFFFFF"/>
                  </a:solidFill>
                  <a:latin typeface="+mn-lt"/>
                  <a:ea typeface="+mn-ea"/>
                  <a:cs typeface="+mn-cs"/>
                  <a:sym typeface="Helvetica Light"/>
                </a:defRPr>
              </a:pPr>
              <a:endParaRPr sz="1600">
                <a:solidFill>
                  <a:schemeClr val="bg1"/>
                </a:solidFill>
              </a:endParaRPr>
            </a:p>
          </p:txBody>
        </p:sp>
        <p:sp>
          <p:nvSpPr>
            <p:cNvPr id="1309" name="Shape 1309"/>
            <p:cNvSpPr/>
            <p:nvPr/>
          </p:nvSpPr>
          <p:spPr>
            <a:xfrm>
              <a:off x="35216" y="69461"/>
              <a:ext cx="802495" cy="487311"/>
            </a:xfrm>
            <a:prstGeom prst="rect">
              <a:avLst/>
            </a:prstGeom>
            <a:grpFill/>
            <a:ln w="12700" cap="flat">
              <a:noFill/>
              <a:miter lim="400000"/>
            </a:ln>
            <a:effectLst/>
            <a:extLst>
              <a:ext uri="{C572A759-6A51-4108-AA02-DFA0A04FC94B}">
                <ma14:wrappingTextBoxFlag xmlns="" xmlns:ma14="http://schemas.microsoft.com/office/mac/drawingml/2011/main" val="1"/>
              </a:ext>
            </a:extLst>
          </p:spPr>
          <p:txBody>
            <a:bodyPr wrap="square" lIns="25400" tIns="25400" rIns="25400" bIns="25400" numCol="1" anchor="ctr">
              <a:spAutoFit/>
            </a:bodyPr>
            <a:lstStyle>
              <a:lvl1pPr algn="ctr">
                <a:defRPr sz="2500">
                  <a:solidFill>
                    <a:srgbClr val="FFFFFF"/>
                  </a:solidFill>
                </a:defRPr>
              </a:lvl1pPr>
            </a:lstStyle>
            <a:p>
              <a:pPr lvl="0">
                <a:defRPr sz="1800" b="0">
                  <a:solidFill>
                    <a:srgbClr val="000000"/>
                  </a:solidFill>
                </a:defRPr>
              </a:pPr>
              <a:r>
                <a:rPr sz="1250" b="1" dirty="0">
                  <a:solidFill>
                    <a:schemeClr val="bg1"/>
                  </a:solidFill>
                </a:rPr>
                <a:t>32%</a:t>
              </a:r>
            </a:p>
          </p:txBody>
        </p:sp>
      </p:grpSp>
      <p:grpSp>
        <p:nvGrpSpPr>
          <p:cNvPr id="1313" name="Group 1313"/>
          <p:cNvGrpSpPr/>
          <p:nvPr/>
        </p:nvGrpSpPr>
        <p:grpSpPr>
          <a:xfrm>
            <a:off x="3921604" y="4791282"/>
            <a:ext cx="446088" cy="391717"/>
            <a:chOff x="0" y="-176610"/>
            <a:chExt cx="892175" cy="783432"/>
          </a:xfrm>
          <a:solidFill>
            <a:schemeClr val="accent4"/>
          </a:solidFill>
        </p:grpSpPr>
        <p:sp>
          <p:nvSpPr>
            <p:cNvPr id="1311" name="Shape 1311"/>
            <p:cNvSpPr/>
            <p:nvPr/>
          </p:nvSpPr>
          <p:spPr>
            <a:xfrm>
              <a:off x="0" y="-176610"/>
              <a:ext cx="892175" cy="783432"/>
            </a:xfrm>
            <a:custGeom>
              <a:avLst/>
              <a:gdLst/>
              <a:ahLst/>
              <a:cxnLst>
                <a:cxn ang="0">
                  <a:pos x="wd2" y="hd2"/>
                </a:cxn>
                <a:cxn ang="5400000">
                  <a:pos x="wd2" y="hd2"/>
                </a:cxn>
                <a:cxn ang="10800000">
                  <a:pos x="wd2" y="hd2"/>
                </a:cxn>
                <a:cxn ang="16200000">
                  <a:pos x="wd2" y="hd2"/>
                </a:cxn>
              </a:cxnLst>
              <a:rect l="0" t="0" r="r" b="b"/>
              <a:pathLst>
                <a:path w="21600" h="21600" extrusionOk="0">
                  <a:moveTo>
                    <a:pt x="9253" y="0"/>
                  </a:moveTo>
                  <a:lnTo>
                    <a:pt x="7101" y="4869"/>
                  </a:lnTo>
                  <a:lnTo>
                    <a:pt x="0" y="4869"/>
                  </a:lnTo>
                  <a:lnTo>
                    <a:pt x="0" y="21600"/>
                  </a:lnTo>
                  <a:lnTo>
                    <a:pt x="21600" y="21600"/>
                  </a:lnTo>
                  <a:lnTo>
                    <a:pt x="21600" y="4869"/>
                  </a:lnTo>
                  <a:lnTo>
                    <a:pt x="11396" y="4869"/>
                  </a:lnTo>
                  <a:lnTo>
                    <a:pt x="9253" y="0"/>
                  </a:lnTo>
                  <a:close/>
                </a:path>
              </a:pathLst>
            </a:custGeom>
            <a:grpFill/>
            <a:ln w="12700" cap="flat">
              <a:noFill/>
              <a:miter lim="400000"/>
            </a:ln>
            <a:effectLst/>
          </p:spPr>
          <p:txBody>
            <a:bodyPr wrap="square" lIns="0" tIns="0" rIns="0" bIns="0" numCol="1" anchor="ctr">
              <a:noAutofit/>
            </a:bodyPr>
            <a:lstStyle/>
            <a:p>
              <a:pPr lvl="0" algn="ctr">
                <a:lnSpc>
                  <a:spcPct val="100000"/>
                </a:lnSpc>
                <a:defRPr sz="3200" b="0">
                  <a:solidFill>
                    <a:srgbClr val="FFFFFF"/>
                  </a:solidFill>
                  <a:latin typeface="+mn-lt"/>
                  <a:ea typeface="+mn-ea"/>
                  <a:cs typeface="+mn-cs"/>
                  <a:sym typeface="Helvetica Light"/>
                </a:defRPr>
              </a:pPr>
              <a:endParaRPr sz="1600">
                <a:solidFill>
                  <a:schemeClr val="bg1"/>
                </a:solidFill>
              </a:endParaRPr>
            </a:p>
          </p:txBody>
        </p:sp>
        <p:sp>
          <p:nvSpPr>
            <p:cNvPr id="1312" name="Shape 1312"/>
            <p:cNvSpPr/>
            <p:nvPr/>
          </p:nvSpPr>
          <p:spPr>
            <a:xfrm>
              <a:off x="5394" y="69461"/>
              <a:ext cx="874103" cy="487311"/>
            </a:xfrm>
            <a:prstGeom prst="rect">
              <a:avLst/>
            </a:prstGeom>
            <a:grpFill/>
            <a:ln w="12700" cap="flat">
              <a:noFill/>
              <a:miter lim="400000"/>
            </a:ln>
            <a:effectLst/>
            <a:extLst>
              <a:ext uri="{C572A759-6A51-4108-AA02-DFA0A04FC94B}">
                <ma14:wrappingTextBoxFlag xmlns="" xmlns:ma14="http://schemas.microsoft.com/office/mac/drawingml/2011/main" val="1"/>
              </a:ext>
            </a:extLst>
          </p:spPr>
          <p:txBody>
            <a:bodyPr wrap="square" lIns="25400" tIns="25400" rIns="25400" bIns="25400" numCol="1" anchor="ctr">
              <a:spAutoFit/>
            </a:bodyPr>
            <a:lstStyle>
              <a:lvl1pPr algn="ctr">
                <a:defRPr sz="2500">
                  <a:solidFill>
                    <a:srgbClr val="FFFFFF"/>
                  </a:solidFill>
                </a:defRPr>
              </a:lvl1pPr>
            </a:lstStyle>
            <a:p>
              <a:pPr lvl="0">
                <a:defRPr sz="1800" b="0">
                  <a:solidFill>
                    <a:srgbClr val="000000"/>
                  </a:solidFill>
                </a:defRPr>
              </a:pPr>
              <a:r>
                <a:rPr sz="1250" b="1" dirty="0">
                  <a:solidFill>
                    <a:schemeClr val="bg1"/>
                  </a:solidFill>
                </a:rPr>
                <a:t>40%</a:t>
              </a:r>
            </a:p>
          </p:txBody>
        </p:sp>
      </p:grpSp>
      <p:grpSp>
        <p:nvGrpSpPr>
          <p:cNvPr id="1316" name="Group 1316"/>
          <p:cNvGrpSpPr/>
          <p:nvPr/>
        </p:nvGrpSpPr>
        <p:grpSpPr>
          <a:xfrm>
            <a:off x="5380854" y="4340624"/>
            <a:ext cx="446088" cy="391717"/>
            <a:chOff x="0" y="-176610"/>
            <a:chExt cx="892175" cy="783432"/>
          </a:xfrm>
          <a:solidFill>
            <a:schemeClr val="accent4"/>
          </a:solidFill>
        </p:grpSpPr>
        <p:sp>
          <p:nvSpPr>
            <p:cNvPr id="1314" name="Shape 1314"/>
            <p:cNvSpPr/>
            <p:nvPr/>
          </p:nvSpPr>
          <p:spPr>
            <a:xfrm>
              <a:off x="0" y="-176610"/>
              <a:ext cx="892175" cy="783432"/>
            </a:xfrm>
            <a:custGeom>
              <a:avLst/>
              <a:gdLst/>
              <a:ahLst/>
              <a:cxnLst>
                <a:cxn ang="0">
                  <a:pos x="wd2" y="hd2"/>
                </a:cxn>
                <a:cxn ang="5400000">
                  <a:pos x="wd2" y="hd2"/>
                </a:cxn>
                <a:cxn ang="10800000">
                  <a:pos x="wd2" y="hd2"/>
                </a:cxn>
                <a:cxn ang="16200000">
                  <a:pos x="wd2" y="hd2"/>
                </a:cxn>
              </a:cxnLst>
              <a:rect l="0" t="0" r="r" b="b"/>
              <a:pathLst>
                <a:path w="21600" h="21600" extrusionOk="0">
                  <a:moveTo>
                    <a:pt x="9253" y="0"/>
                  </a:moveTo>
                  <a:lnTo>
                    <a:pt x="7101" y="4869"/>
                  </a:lnTo>
                  <a:lnTo>
                    <a:pt x="0" y="4869"/>
                  </a:lnTo>
                  <a:lnTo>
                    <a:pt x="0" y="21600"/>
                  </a:lnTo>
                  <a:lnTo>
                    <a:pt x="21600" y="21600"/>
                  </a:lnTo>
                  <a:lnTo>
                    <a:pt x="21600" y="4869"/>
                  </a:lnTo>
                  <a:lnTo>
                    <a:pt x="11396" y="4869"/>
                  </a:lnTo>
                  <a:lnTo>
                    <a:pt x="9253" y="0"/>
                  </a:lnTo>
                  <a:close/>
                </a:path>
              </a:pathLst>
            </a:custGeom>
            <a:grpFill/>
            <a:ln w="12700" cap="flat">
              <a:noFill/>
              <a:miter lim="400000"/>
            </a:ln>
            <a:effectLst/>
          </p:spPr>
          <p:txBody>
            <a:bodyPr wrap="square" lIns="0" tIns="0" rIns="0" bIns="0" numCol="1" anchor="ctr">
              <a:noAutofit/>
            </a:bodyPr>
            <a:lstStyle/>
            <a:p>
              <a:pPr lvl="0" algn="ctr">
                <a:lnSpc>
                  <a:spcPct val="100000"/>
                </a:lnSpc>
                <a:defRPr sz="3200" b="0">
                  <a:solidFill>
                    <a:srgbClr val="FFFFFF"/>
                  </a:solidFill>
                  <a:latin typeface="+mn-lt"/>
                  <a:ea typeface="+mn-ea"/>
                  <a:cs typeface="+mn-cs"/>
                  <a:sym typeface="Helvetica Light"/>
                </a:defRPr>
              </a:pPr>
              <a:endParaRPr sz="1600">
                <a:solidFill>
                  <a:schemeClr val="bg1"/>
                </a:solidFill>
              </a:endParaRPr>
            </a:p>
          </p:txBody>
        </p:sp>
        <p:sp>
          <p:nvSpPr>
            <p:cNvPr id="1315" name="Shape 1315"/>
            <p:cNvSpPr/>
            <p:nvPr/>
          </p:nvSpPr>
          <p:spPr>
            <a:xfrm>
              <a:off x="35216" y="69463"/>
              <a:ext cx="802495" cy="487311"/>
            </a:xfrm>
            <a:prstGeom prst="rect">
              <a:avLst/>
            </a:prstGeom>
            <a:grpFill/>
            <a:ln w="12700" cap="flat">
              <a:noFill/>
              <a:miter lim="400000"/>
            </a:ln>
            <a:effectLst/>
            <a:extLst>
              <a:ext uri="{C572A759-6A51-4108-AA02-DFA0A04FC94B}">
                <ma14:wrappingTextBoxFlag xmlns="" xmlns:ma14="http://schemas.microsoft.com/office/mac/drawingml/2011/main" val="1"/>
              </a:ext>
            </a:extLst>
          </p:spPr>
          <p:txBody>
            <a:bodyPr wrap="square" lIns="25400" tIns="25400" rIns="25400" bIns="25400" numCol="1" anchor="ctr">
              <a:spAutoFit/>
            </a:bodyPr>
            <a:lstStyle>
              <a:lvl1pPr algn="ctr">
                <a:defRPr sz="2500">
                  <a:solidFill>
                    <a:srgbClr val="FFFFFF"/>
                  </a:solidFill>
                </a:defRPr>
              </a:lvl1pPr>
            </a:lstStyle>
            <a:p>
              <a:pPr lvl="0">
                <a:defRPr sz="1800" b="0">
                  <a:solidFill>
                    <a:srgbClr val="000000"/>
                  </a:solidFill>
                </a:defRPr>
              </a:pPr>
              <a:r>
                <a:rPr sz="1250" b="1">
                  <a:solidFill>
                    <a:schemeClr val="bg1"/>
                  </a:solidFill>
                </a:rPr>
                <a:t>21%</a:t>
              </a:r>
            </a:p>
          </p:txBody>
        </p:sp>
      </p:grpSp>
      <p:grpSp>
        <p:nvGrpSpPr>
          <p:cNvPr id="1319" name="Group 1319"/>
          <p:cNvGrpSpPr/>
          <p:nvPr/>
        </p:nvGrpSpPr>
        <p:grpSpPr>
          <a:xfrm>
            <a:off x="7177286" y="5441291"/>
            <a:ext cx="446088" cy="391717"/>
            <a:chOff x="0" y="-176610"/>
            <a:chExt cx="892175" cy="783432"/>
          </a:xfrm>
          <a:solidFill>
            <a:schemeClr val="accent4"/>
          </a:solidFill>
        </p:grpSpPr>
        <p:sp>
          <p:nvSpPr>
            <p:cNvPr id="1317" name="Shape 1317"/>
            <p:cNvSpPr/>
            <p:nvPr/>
          </p:nvSpPr>
          <p:spPr>
            <a:xfrm>
              <a:off x="0" y="-176610"/>
              <a:ext cx="892175" cy="783432"/>
            </a:xfrm>
            <a:custGeom>
              <a:avLst/>
              <a:gdLst/>
              <a:ahLst/>
              <a:cxnLst>
                <a:cxn ang="0">
                  <a:pos x="wd2" y="hd2"/>
                </a:cxn>
                <a:cxn ang="5400000">
                  <a:pos x="wd2" y="hd2"/>
                </a:cxn>
                <a:cxn ang="10800000">
                  <a:pos x="wd2" y="hd2"/>
                </a:cxn>
                <a:cxn ang="16200000">
                  <a:pos x="wd2" y="hd2"/>
                </a:cxn>
              </a:cxnLst>
              <a:rect l="0" t="0" r="r" b="b"/>
              <a:pathLst>
                <a:path w="21600" h="21600" extrusionOk="0">
                  <a:moveTo>
                    <a:pt x="9253" y="0"/>
                  </a:moveTo>
                  <a:lnTo>
                    <a:pt x="7101" y="4869"/>
                  </a:lnTo>
                  <a:lnTo>
                    <a:pt x="0" y="4869"/>
                  </a:lnTo>
                  <a:lnTo>
                    <a:pt x="0" y="21600"/>
                  </a:lnTo>
                  <a:lnTo>
                    <a:pt x="21600" y="21600"/>
                  </a:lnTo>
                  <a:lnTo>
                    <a:pt x="21600" y="4869"/>
                  </a:lnTo>
                  <a:lnTo>
                    <a:pt x="11396" y="4869"/>
                  </a:lnTo>
                  <a:lnTo>
                    <a:pt x="9253" y="0"/>
                  </a:lnTo>
                  <a:close/>
                </a:path>
              </a:pathLst>
            </a:custGeom>
            <a:grpFill/>
            <a:ln w="12700" cap="flat">
              <a:noFill/>
              <a:miter lim="400000"/>
            </a:ln>
            <a:effectLst/>
          </p:spPr>
          <p:txBody>
            <a:bodyPr wrap="square" lIns="0" tIns="0" rIns="0" bIns="0" numCol="1" anchor="ctr">
              <a:noAutofit/>
            </a:bodyPr>
            <a:lstStyle/>
            <a:p>
              <a:pPr lvl="0" algn="ctr">
                <a:lnSpc>
                  <a:spcPct val="100000"/>
                </a:lnSpc>
                <a:defRPr sz="3200" b="0">
                  <a:solidFill>
                    <a:srgbClr val="FFFFFF"/>
                  </a:solidFill>
                  <a:latin typeface="+mn-lt"/>
                  <a:ea typeface="+mn-ea"/>
                  <a:cs typeface="+mn-cs"/>
                  <a:sym typeface="Helvetica Light"/>
                </a:defRPr>
              </a:pPr>
              <a:endParaRPr sz="1600">
                <a:solidFill>
                  <a:schemeClr val="bg1"/>
                </a:solidFill>
              </a:endParaRPr>
            </a:p>
          </p:txBody>
        </p:sp>
        <p:sp>
          <p:nvSpPr>
            <p:cNvPr id="1318" name="Shape 1318"/>
            <p:cNvSpPr/>
            <p:nvPr/>
          </p:nvSpPr>
          <p:spPr>
            <a:xfrm>
              <a:off x="35216" y="69463"/>
              <a:ext cx="802495" cy="487311"/>
            </a:xfrm>
            <a:prstGeom prst="rect">
              <a:avLst/>
            </a:prstGeom>
            <a:grpFill/>
            <a:ln w="12700" cap="flat">
              <a:noFill/>
              <a:miter lim="400000"/>
            </a:ln>
            <a:effectLst/>
            <a:extLst>
              <a:ext uri="{C572A759-6A51-4108-AA02-DFA0A04FC94B}">
                <ma14:wrappingTextBoxFlag xmlns="" xmlns:ma14="http://schemas.microsoft.com/office/mac/drawingml/2011/main" val="1"/>
              </a:ext>
            </a:extLst>
          </p:spPr>
          <p:txBody>
            <a:bodyPr wrap="square" lIns="25400" tIns="25400" rIns="25400" bIns="25400" numCol="1" anchor="ctr">
              <a:spAutoFit/>
            </a:bodyPr>
            <a:lstStyle>
              <a:lvl1pPr algn="ctr">
                <a:defRPr sz="2500">
                  <a:solidFill>
                    <a:srgbClr val="FFFFFF"/>
                  </a:solidFill>
                </a:defRPr>
              </a:lvl1pPr>
            </a:lstStyle>
            <a:p>
              <a:pPr lvl="0">
                <a:defRPr sz="1800" b="0">
                  <a:solidFill>
                    <a:srgbClr val="000000"/>
                  </a:solidFill>
                </a:defRPr>
              </a:pPr>
              <a:r>
                <a:rPr sz="1250" b="1">
                  <a:solidFill>
                    <a:schemeClr val="bg1"/>
                  </a:solidFill>
                </a:rPr>
                <a:t>66%</a:t>
              </a:r>
            </a:p>
          </p:txBody>
        </p:sp>
      </p:grpSp>
      <p:grpSp>
        <p:nvGrpSpPr>
          <p:cNvPr id="1322" name="Group 1322"/>
          <p:cNvGrpSpPr/>
          <p:nvPr/>
        </p:nvGrpSpPr>
        <p:grpSpPr>
          <a:xfrm>
            <a:off x="9167486" y="4791282"/>
            <a:ext cx="446088" cy="391717"/>
            <a:chOff x="0" y="-176610"/>
            <a:chExt cx="892175" cy="783432"/>
          </a:xfrm>
          <a:solidFill>
            <a:schemeClr val="accent4"/>
          </a:solidFill>
        </p:grpSpPr>
        <p:sp>
          <p:nvSpPr>
            <p:cNvPr id="1320" name="Shape 1320"/>
            <p:cNvSpPr/>
            <p:nvPr/>
          </p:nvSpPr>
          <p:spPr>
            <a:xfrm>
              <a:off x="0" y="-176610"/>
              <a:ext cx="892175" cy="783432"/>
            </a:xfrm>
            <a:custGeom>
              <a:avLst/>
              <a:gdLst/>
              <a:ahLst/>
              <a:cxnLst>
                <a:cxn ang="0">
                  <a:pos x="wd2" y="hd2"/>
                </a:cxn>
                <a:cxn ang="5400000">
                  <a:pos x="wd2" y="hd2"/>
                </a:cxn>
                <a:cxn ang="10800000">
                  <a:pos x="wd2" y="hd2"/>
                </a:cxn>
                <a:cxn ang="16200000">
                  <a:pos x="wd2" y="hd2"/>
                </a:cxn>
              </a:cxnLst>
              <a:rect l="0" t="0" r="r" b="b"/>
              <a:pathLst>
                <a:path w="21600" h="21600" extrusionOk="0">
                  <a:moveTo>
                    <a:pt x="9253" y="0"/>
                  </a:moveTo>
                  <a:lnTo>
                    <a:pt x="7101" y="4869"/>
                  </a:lnTo>
                  <a:lnTo>
                    <a:pt x="0" y="4869"/>
                  </a:lnTo>
                  <a:lnTo>
                    <a:pt x="0" y="21600"/>
                  </a:lnTo>
                  <a:lnTo>
                    <a:pt x="21600" y="21600"/>
                  </a:lnTo>
                  <a:lnTo>
                    <a:pt x="21600" y="4869"/>
                  </a:lnTo>
                  <a:lnTo>
                    <a:pt x="11396" y="4869"/>
                  </a:lnTo>
                  <a:lnTo>
                    <a:pt x="9253" y="0"/>
                  </a:lnTo>
                  <a:close/>
                </a:path>
              </a:pathLst>
            </a:custGeom>
            <a:grpFill/>
            <a:ln w="12700" cap="flat">
              <a:noFill/>
              <a:miter lim="400000"/>
            </a:ln>
            <a:effectLst/>
          </p:spPr>
          <p:txBody>
            <a:bodyPr wrap="square" lIns="0" tIns="0" rIns="0" bIns="0" numCol="1" anchor="ctr">
              <a:noAutofit/>
            </a:bodyPr>
            <a:lstStyle/>
            <a:p>
              <a:pPr lvl="0" algn="ctr">
                <a:lnSpc>
                  <a:spcPct val="100000"/>
                </a:lnSpc>
                <a:defRPr sz="3200" b="0">
                  <a:solidFill>
                    <a:srgbClr val="FFFFFF"/>
                  </a:solidFill>
                  <a:latin typeface="+mn-lt"/>
                  <a:ea typeface="+mn-ea"/>
                  <a:cs typeface="+mn-cs"/>
                  <a:sym typeface="Helvetica Light"/>
                </a:defRPr>
              </a:pPr>
              <a:endParaRPr sz="1600">
                <a:solidFill>
                  <a:schemeClr val="bg1"/>
                </a:solidFill>
              </a:endParaRPr>
            </a:p>
          </p:txBody>
        </p:sp>
        <p:sp>
          <p:nvSpPr>
            <p:cNvPr id="1321" name="Shape 1321"/>
            <p:cNvSpPr/>
            <p:nvPr/>
          </p:nvSpPr>
          <p:spPr>
            <a:xfrm>
              <a:off x="35216" y="69463"/>
              <a:ext cx="802495" cy="487311"/>
            </a:xfrm>
            <a:prstGeom prst="rect">
              <a:avLst/>
            </a:prstGeom>
            <a:grpFill/>
            <a:ln w="12700" cap="flat">
              <a:noFill/>
              <a:miter lim="400000"/>
            </a:ln>
            <a:effectLst/>
            <a:extLst>
              <a:ext uri="{C572A759-6A51-4108-AA02-DFA0A04FC94B}">
                <ma14:wrappingTextBoxFlag xmlns="" xmlns:ma14="http://schemas.microsoft.com/office/mac/drawingml/2011/main" val="1"/>
              </a:ext>
            </a:extLst>
          </p:spPr>
          <p:txBody>
            <a:bodyPr wrap="square" lIns="25400" tIns="25400" rIns="25400" bIns="25400" numCol="1" anchor="ctr">
              <a:spAutoFit/>
            </a:bodyPr>
            <a:lstStyle>
              <a:lvl1pPr algn="ctr">
                <a:defRPr sz="2500">
                  <a:solidFill>
                    <a:srgbClr val="FFFFFF"/>
                  </a:solidFill>
                </a:defRPr>
              </a:lvl1pPr>
            </a:lstStyle>
            <a:p>
              <a:pPr lvl="0">
                <a:defRPr sz="1800" b="0">
                  <a:solidFill>
                    <a:srgbClr val="000000"/>
                  </a:solidFill>
                </a:defRPr>
              </a:pPr>
              <a:r>
                <a:rPr sz="1250" b="1">
                  <a:solidFill>
                    <a:schemeClr val="bg1"/>
                  </a:solidFill>
                </a:rPr>
                <a:t>38%</a:t>
              </a:r>
            </a:p>
          </p:txBody>
        </p:sp>
      </p:grpSp>
      <p:sp>
        <p:nvSpPr>
          <p:cNvPr id="1323" name="Shape 1323"/>
          <p:cNvSpPr/>
          <p:nvPr/>
        </p:nvSpPr>
        <p:spPr>
          <a:xfrm>
            <a:off x="5585288" y="4763393"/>
            <a:ext cx="1" cy="1195286"/>
          </a:xfrm>
          <a:prstGeom prst="line">
            <a:avLst/>
          </a:prstGeom>
          <a:ln w="50800">
            <a:solidFill>
              <a:schemeClr val="bg1">
                <a:lumMod val="95000"/>
              </a:schemeClr>
            </a:solidFill>
            <a:miter lim="400000"/>
            <a:tailEnd type="oval"/>
          </a:ln>
        </p:spPr>
        <p:txBody>
          <a:bodyPr lIns="0" tIns="0" rIns="0" bIns="0" anchor="ctr"/>
          <a:lstStyle/>
          <a:p>
            <a:pPr lvl="0" algn="ctr">
              <a:lnSpc>
                <a:spcPct val="100000"/>
              </a:lnSpc>
              <a:defRPr sz="3200" b="0">
                <a:solidFill>
                  <a:srgbClr val="000000"/>
                </a:solidFill>
                <a:latin typeface="+mn-lt"/>
                <a:ea typeface="+mn-ea"/>
                <a:cs typeface="+mn-cs"/>
                <a:sym typeface="Helvetica Light"/>
              </a:defRPr>
            </a:pPr>
            <a:endParaRPr sz="1600"/>
          </a:p>
        </p:txBody>
      </p:sp>
      <p:sp>
        <p:nvSpPr>
          <p:cNvPr id="1324" name="Shape 1324"/>
          <p:cNvSpPr/>
          <p:nvPr/>
        </p:nvSpPr>
        <p:spPr>
          <a:xfrm>
            <a:off x="3086824" y="5525388"/>
            <a:ext cx="1938372" cy="66646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0" algn="r">
              <a:lnSpc>
                <a:spcPct val="110000"/>
              </a:lnSpc>
              <a:defRPr sz="1800" b="0">
                <a:solidFill>
                  <a:srgbClr val="000000"/>
                </a:solidFill>
              </a:defRPr>
            </a:pPr>
            <a:r>
              <a:rPr sz="1000" dirty="0">
                <a:solidFill>
                  <a:srgbClr val="A5AAAF"/>
                </a:solidFill>
              </a:rPr>
              <a:t>Been the industry's standard dummy text ever since the 1500s, </a:t>
            </a:r>
            <a:r>
              <a:rPr sz="1000" b="1" dirty="0">
                <a:solidFill>
                  <a:schemeClr val="tx2"/>
                </a:solidFill>
              </a:rPr>
              <a:t>when an unknown printer.</a:t>
            </a:r>
          </a:p>
        </p:txBody>
      </p:sp>
      <p:sp>
        <p:nvSpPr>
          <p:cNvPr id="1325" name="Shape 1325"/>
          <p:cNvSpPr/>
          <p:nvPr/>
        </p:nvSpPr>
        <p:spPr>
          <a:xfrm>
            <a:off x="7383893" y="5894222"/>
            <a:ext cx="809997" cy="16351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ln w="50800">
            <a:solidFill>
              <a:schemeClr val="bg1">
                <a:lumMod val="95000"/>
              </a:schemeClr>
            </a:solidFill>
            <a:miter lim="400000"/>
            <a:tailEnd type="oval"/>
          </a:ln>
        </p:spPr>
        <p:txBody>
          <a:bodyPr lIns="0" tIns="0" rIns="0" bIns="0" anchor="ctr"/>
          <a:lstStyle/>
          <a:p>
            <a:pPr lvl="0" algn="ctr">
              <a:lnSpc>
                <a:spcPct val="100000"/>
              </a:lnSpc>
              <a:defRPr sz="3200" b="0">
                <a:solidFill>
                  <a:srgbClr val="000000"/>
                </a:solidFill>
                <a:latin typeface="+mn-lt"/>
                <a:ea typeface="+mn-ea"/>
                <a:cs typeface="+mn-cs"/>
                <a:sym typeface="Helvetica Light"/>
              </a:defRPr>
            </a:pPr>
            <a:endParaRPr sz="1600"/>
          </a:p>
        </p:txBody>
      </p:sp>
      <p:sp>
        <p:nvSpPr>
          <p:cNvPr id="1326" name="Shape 1326"/>
          <p:cNvSpPr/>
          <p:nvPr/>
        </p:nvSpPr>
        <p:spPr>
          <a:xfrm>
            <a:off x="8927439" y="5639906"/>
            <a:ext cx="1426039" cy="66646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0">
              <a:lnSpc>
                <a:spcPct val="110000"/>
              </a:lnSpc>
              <a:defRPr sz="1800" b="0">
                <a:solidFill>
                  <a:srgbClr val="000000"/>
                </a:solidFill>
              </a:defRPr>
            </a:pPr>
            <a:r>
              <a:rPr sz="1000" dirty="0">
                <a:solidFill>
                  <a:srgbClr val="A5AAAF"/>
                </a:solidFill>
              </a:rPr>
              <a:t>Been the industry's dummy text ever since. </a:t>
            </a:r>
            <a:r>
              <a:rPr sz="1000" b="1" dirty="0">
                <a:solidFill>
                  <a:schemeClr val="tx2"/>
                </a:solidFill>
              </a:rPr>
              <a:t>when unknown printer.</a:t>
            </a:r>
          </a:p>
        </p:txBody>
      </p:sp>
      <p:grpSp>
        <p:nvGrpSpPr>
          <p:cNvPr id="1336" name="Group 1336"/>
          <p:cNvGrpSpPr/>
          <p:nvPr/>
        </p:nvGrpSpPr>
        <p:grpSpPr>
          <a:xfrm>
            <a:off x="8293141" y="5764786"/>
            <a:ext cx="401249" cy="541584"/>
            <a:chOff x="0" y="0"/>
            <a:chExt cx="802495" cy="1083165"/>
          </a:xfrm>
          <a:solidFill>
            <a:schemeClr val="accent4"/>
          </a:solidFill>
        </p:grpSpPr>
        <p:sp>
          <p:nvSpPr>
            <p:cNvPr id="1327" name="Shape 1327"/>
            <p:cNvSpPr/>
            <p:nvPr/>
          </p:nvSpPr>
          <p:spPr>
            <a:xfrm rot="21387790">
              <a:off x="10343" y="904749"/>
              <a:ext cx="680887" cy="157565"/>
            </a:xfrm>
            <a:custGeom>
              <a:avLst/>
              <a:gdLst/>
              <a:ahLst/>
              <a:cxnLst>
                <a:cxn ang="0">
                  <a:pos x="wd2" y="hd2"/>
                </a:cxn>
                <a:cxn ang="5400000">
                  <a:pos x="wd2" y="hd2"/>
                </a:cxn>
                <a:cxn ang="10800000">
                  <a:pos x="wd2" y="hd2"/>
                </a:cxn>
                <a:cxn ang="16200000">
                  <a:pos x="wd2" y="hd2"/>
                </a:cxn>
              </a:cxnLst>
              <a:rect l="0" t="0" r="r" b="b"/>
              <a:pathLst>
                <a:path w="20013" h="21560" extrusionOk="0">
                  <a:moveTo>
                    <a:pt x="8702" y="3573"/>
                  </a:moveTo>
                  <a:cubicBezTo>
                    <a:pt x="8046" y="3677"/>
                    <a:pt x="7354" y="3672"/>
                    <a:pt x="6776" y="3650"/>
                  </a:cubicBezTo>
                  <a:lnTo>
                    <a:pt x="13430" y="1557"/>
                  </a:lnTo>
                  <a:cubicBezTo>
                    <a:pt x="12594" y="2206"/>
                    <a:pt x="11105" y="3050"/>
                    <a:pt x="8702" y="3573"/>
                  </a:cubicBezTo>
                  <a:close/>
                  <a:moveTo>
                    <a:pt x="17043" y="18541"/>
                  </a:moveTo>
                  <a:cubicBezTo>
                    <a:pt x="17611" y="18137"/>
                    <a:pt x="16818" y="17395"/>
                    <a:pt x="16603" y="16530"/>
                  </a:cubicBezTo>
                  <a:cubicBezTo>
                    <a:pt x="16445" y="15897"/>
                    <a:pt x="16802" y="15595"/>
                    <a:pt x="17191" y="15423"/>
                  </a:cubicBezTo>
                  <a:cubicBezTo>
                    <a:pt x="17278" y="15419"/>
                    <a:pt x="17362" y="15417"/>
                    <a:pt x="17442" y="15417"/>
                  </a:cubicBezTo>
                  <a:cubicBezTo>
                    <a:pt x="18622" y="15372"/>
                    <a:pt x="18774" y="15743"/>
                    <a:pt x="19460" y="15172"/>
                  </a:cubicBezTo>
                  <a:cubicBezTo>
                    <a:pt x="20137" y="14609"/>
                    <a:pt x="21340" y="11067"/>
                    <a:pt x="14868" y="1104"/>
                  </a:cubicBezTo>
                  <a:lnTo>
                    <a:pt x="15196" y="1001"/>
                  </a:lnTo>
                  <a:cubicBezTo>
                    <a:pt x="15559" y="863"/>
                    <a:pt x="15176" y="132"/>
                    <a:pt x="14675" y="279"/>
                  </a:cubicBezTo>
                  <a:lnTo>
                    <a:pt x="14402" y="365"/>
                  </a:lnTo>
                  <a:cubicBezTo>
                    <a:pt x="14235" y="196"/>
                    <a:pt x="13992" y="45"/>
                    <a:pt x="13805" y="13"/>
                  </a:cubicBezTo>
                  <a:cubicBezTo>
                    <a:pt x="13485" y="-40"/>
                    <a:pt x="13330" y="75"/>
                    <a:pt x="13633" y="165"/>
                  </a:cubicBezTo>
                  <a:cubicBezTo>
                    <a:pt x="13633" y="165"/>
                    <a:pt x="14015" y="228"/>
                    <a:pt x="14206" y="427"/>
                  </a:cubicBezTo>
                  <a:lnTo>
                    <a:pt x="14123" y="453"/>
                  </a:lnTo>
                  <a:cubicBezTo>
                    <a:pt x="13989" y="418"/>
                    <a:pt x="13778" y="375"/>
                    <a:pt x="13603" y="394"/>
                  </a:cubicBezTo>
                  <a:cubicBezTo>
                    <a:pt x="13321" y="424"/>
                    <a:pt x="13212" y="513"/>
                    <a:pt x="13368" y="608"/>
                  </a:cubicBezTo>
                  <a:cubicBezTo>
                    <a:pt x="13486" y="569"/>
                    <a:pt x="13618" y="562"/>
                    <a:pt x="13750" y="570"/>
                  </a:cubicBezTo>
                  <a:lnTo>
                    <a:pt x="5153" y="3276"/>
                  </a:lnTo>
                  <a:cubicBezTo>
                    <a:pt x="4990" y="3128"/>
                    <a:pt x="4778" y="3004"/>
                    <a:pt x="4611" y="2976"/>
                  </a:cubicBezTo>
                  <a:cubicBezTo>
                    <a:pt x="4290" y="2923"/>
                    <a:pt x="4135" y="3038"/>
                    <a:pt x="4439" y="3128"/>
                  </a:cubicBezTo>
                  <a:cubicBezTo>
                    <a:pt x="4439" y="3128"/>
                    <a:pt x="4754" y="3179"/>
                    <a:pt x="4954" y="3338"/>
                  </a:cubicBezTo>
                  <a:lnTo>
                    <a:pt x="4801" y="3386"/>
                  </a:lnTo>
                  <a:cubicBezTo>
                    <a:pt x="4680" y="3362"/>
                    <a:pt x="4535" y="3343"/>
                    <a:pt x="4409" y="3357"/>
                  </a:cubicBezTo>
                  <a:cubicBezTo>
                    <a:pt x="4127" y="3387"/>
                    <a:pt x="4018" y="3476"/>
                    <a:pt x="4173" y="3571"/>
                  </a:cubicBezTo>
                  <a:cubicBezTo>
                    <a:pt x="4217" y="3557"/>
                    <a:pt x="4263" y="3547"/>
                    <a:pt x="4310" y="3541"/>
                  </a:cubicBezTo>
                  <a:lnTo>
                    <a:pt x="238" y="4626"/>
                  </a:lnTo>
                  <a:cubicBezTo>
                    <a:pt x="-260" y="4736"/>
                    <a:pt x="76" y="5564"/>
                    <a:pt x="759" y="5348"/>
                  </a:cubicBezTo>
                  <a:lnTo>
                    <a:pt x="5645" y="4006"/>
                  </a:lnTo>
                  <a:cubicBezTo>
                    <a:pt x="7913" y="7014"/>
                    <a:pt x="10260" y="10704"/>
                    <a:pt x="11337" y="13372"/>
                  </a:cubicBezTo>
                  <a:cubicBezTo>
                    <a:pt x="11184" y="14050"/>
                    <a:pt x="9497" y="14066"/>
                    <a:pt x="8922" y="14139"/>
                  </a:cubicBezTo>
                  <a:cubicBezTo>
                    <a:pt x="8355" y="13931"/>
                    <a:pt x="7761" y="14790"/>
                    <a:pt x="9094" y="17047"/>
                  </a:cubicBezTo>
                  <a:cubicBezTo>
                    <a:pt x="10460" y="19359"/>
                    <a:pt x="11106" y="20315"/>
                    <a:pt x="11295" y="21560"/>
                  </a:cubicBezTo>
                  <a:cubicBezTo>
                    <a:pt x="13079" y="20638"/>
                    <a:pt x="16476" y="18945"/>
                    <a:pt x="17043" y="18541"/>
                  </a:cubicBezTo>
                  <a:close/>
                </a:path>
              </a:pathLst>
            </a:custGeom>
            <a:grp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grpSp>
          <p:nvGrpSpPr>
            <p:cNvPr id="1335" name="Group 1335"/>
            <p:cNvGrpSpPr/>
            <p:nvPr/>
          </p:nvGrpSpPr>
          <p:grpSpPr>
            <a:xfrm>
              <a:off x="0" y="0"/>
              <a:ext cx="802496" cy="968226"/>
              <a:chOff x="0" y="0"/>
              <a:chExt cx="802495" cy="968225"/>
            </a:xfrm>
            <a:grpFill/>
          </p:grpSpPr>
          <p:sp>
            <p:nvSpPr>
              <p:cNvPr id="1328" name="Shape 1328"/>
              <p:cNvSpPr/>
              <p:nvPr/>
            </p:nvSpPr>
            <p:spPr>
              <a:xfrm>
                <a:off x="0" y="0"/>
                <a:ext cx="196160" cy="968226"/>
              </a:xfrm>
              <a:custGeom>
                <a:avLst/>
                <a:gdLst/>
                <a:ahLst/>
                <a:cxnLst>
                  <a:cxn ang="0">
                    <a:pos x="wd2" y="hd2"/>
                  </a:cxn>
                  <a:cxn ang="5400000">
                    <a:pos x="wd2" y="hd2"/>
                  </a:cxn>
                  <a:cxn ang="10800000">
                    <a:pos x="wd2" y="hd2"/>
                  </a:cxn>
                  <a:cxn ang="16200000">
                    <a:pos x="wd2" y="hd2"/>
                  </a:cxn>
                </a:cxnLst>
                <a:rect l="0" t="0" r="r" b="b"/>
                <a:pathLst>
                  <a:path w="20829" h="21160" extrusionOk="0">
                    <a:moveTo>
                      <a:pt x="3609" y="20695"/>
                    </a:moveTo>
                    <a:lnTo>
                      <a:pt x="20815" y="350"/>
                    </a:lnTo>
                    <a:cubicBezTo>
                      <a:pt x="21060" y="-51"/>
                      <a:pt x="17765" y="-177"/>
                      <a:pt x="17277" y="350"/>
                    </a:cubicBezTo>
                    <a:lnTo>
                      <a:pt x="70" y="20695"/>
                    </a:lnTo>
                    <a:cubicBezTo>
                      <a:pt x="-540" y="21197"/>
                      <a:pt x="2999" y="21423"/>
                      <a:pt x="3609" y="20695"/>
                    </a:cubicBezTo>
                    <a:close/>
                  </a:path>
                </a:pathLst>
              </a:custGeom>
              <a:grp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329" name="Shape 1329"/>
              <p:cNvSpPr/>
              <p:nvPr/>
            </p:nvSpPr>
            <p:spPr>
              <a:xfrm>
                <a:off x="131017" y="31030"/>
                <a:ext cx="43245" cy="49705"/>
              </a:xfrm>
              <a:custGeom>
                <a:avLst/>
                <a:gdLst/>
                <a:ahLst/>
                <a:cxnLst>
                  <a:cxn ang="0">
                    <a:pos x="wd2" y="hd2"/>
                  </a:cxn>
                  <a:cxn ang="5400000">
                    <a:pos x="wd2" y="hd2"/>
                  </a:cxn>
                  <a:cxn ang="10800000">
                    <a:pos x="wd2" y="hd2"/>
                  </a:cxn>
                  <a:cxn ang="16200000">
                    <a:pos x="wd2" y="hd2"/>
                  </a:cxn>
                </a:cxnLst>
                <a:rect l="0" t="0" r="r" b="b"/>
                <a:pathLst>
                  <a:path w="20446" h="18872" extrusionOk="0">
                    <a:moveTo>
                      <a:pt x="3329" y="9699"/>
                    </a:moveTo>
                    <a:cubicBezTo>
                      <a:pt x="-746" y="13299"/>
                      <a:pt x="-1154" y="9699"/>
                      <a:pt x="2514" y="5444"/>
                    </a:cubicBezTo>
                    <a:cubicBezTo>
                      <a:pt x="6182" y="1189"/>
                      <a:pt x="16778" y="-1756"/>
                      <a:pt x="20446" y="1189"/>
                    </a:cubicBezTo>
                    <a:cubicBezTo>
                      <a:pt x="19223" y="4135"/>
                      <a:pt x="9442" y="10353"/>
                      <a:pt x="7812" y="18535"/>
                    </a:cubicBezTo>
                    <a:cubicBezTo>
                      <a:pt x="4959" y="19844"/>
                      <a:pt x="4552" y="17226"/>
                      <a:pt x="6589" y="12644"/>
                    </a:cubicBezTo>
                    <a:cubicBezTo>
                      <a:pt x="8627" y="8062"/>
                      <a:pt x="13925" y="3808"/>
                      <a:pt x="13925" y="3808"/>
                    </a:cubicBezTo>
                    <a:cubicBezTo>
                      <a:pt x="8627" y="3480"/>
                      <a:pt x="3329" y="9699"/>
                      <a:pt x="3329" y="9699"/>
                    </a:cubicBezTo>
                    <a:close/>
                  </a:path>
                </a:pathLst>
              </a:custGeom>
              <a:grp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330" name="Shape 1330"/>
              <p:cNvSpPr/>
              <p:nvPr/>
            </p:nvSpPr>
            <p:spPr>
              <a:xfrm>
                <a:off x="55165" y="479249"/>
                <a:ext cx="43245" cy="49706"/>
              </a:xfrm>
              <a:custGeom>
                <a:avLst/>
                <a:gdLst/>
                <a:ahLst/>
                <a:cxnLst>
                  <a:cxn ang="0">
                    <a:pos x="wd2" y="hd2"/>
                  </a:cxn>
                  <a:cxn ang="5400000">
                    <a:pos x="wd2" y="hd2"/>
                  </a:cxn>
                  <a:cxn ang="10800000">
                    <a:pos x="wd2" y="hd2"/>
                  </a:cxn>
                  <a:cxn ang="16200000">
                    <a:pos x="wd2" y="hd2"/>
                  </a:cxn>
                </a:cxnLst>
                <a:rect l="0" t="0" r="r" b="b"/>
                <a:pathLst>
                  <a:path w="20446" h="18872" extrusionOk="0">
                    <a:moveTo>
                      <a:pt x="3329" y="9699"/>
                    </a:moveTo>
                    <a:cubicBezTo>
                      <a:pt x="-746" y="13299"/>
                      <a:pt x="-1154" y="9699"/>
                      <a:pt x="2514" y="5444"/>
                    </a:cubicBezTo>
                    <a:cubicBezTo>
                      <a:pt x="6182" y="1189"/>
                      <a:pt x="16778" y="-1756"/>
                      <a:pt x="20446" y="1189"/>
                    </a:cubicBezTo>
                    <a:cubicBezTo>
                      <a:pt x="19223" y="4135"/>
                      <a:pt x="9442" y="10353"/>
                      <a:pt x="7812" y="18535"/>
                    </a:cubicBezTo>
                    <a:cubicBezTo>
                      <a:pt x="4959" y="19844"/>
                      <a:pt x="4552" y="17226"/>
                      <a:pt x="6589" y="12644"/>
                    </a:cubicBezTo>
                    <a:cubicBezTo>
                      <a:pt x="8627" y="8063"/>
                      <a:pt x="13925" y="3808"/>
                      <a:pt x="13925" y="3808"/>
                    </a:cubicBezTo>
                    <a:cubicBezTo>
                      <a:pt x="8627" y="3481"/>
                      <a:pt x="3329" y="9699"/>
                      <a:pt x="3329" y="9699"/>
                    </a:cubicBezTo>
                    <a:close/>
                  </a:path>
                </a:pathLst>
              </a:custGeom>
              <a:grp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331" name="Shape 1331"/>
              <p:cNvSpPr/>
              <p:nvPr/>
            </p:nvSpPr>
            <p:spPr>
              <a:xfrm>
                <a:off x="503384" y="524071"/>
                <a:ext cx="143302" cy="124985"/>
              </a:xfrm>
              <a:custGeom>
                <a:avLst/>
                <a:gdLst/>
                <a:ahLst/>
                <a:cxnLst>
                  <a:cxn ang="0">
                    <a:pos x="wd2" y="hd2"/>
                  </a:cxn>
                  <a:cxn ang="5400000">
                    <a:pos x="wd2" y="hd2"/>
                  </a:cxn>
                  <a:cxn ang="10800000">
                    <a:pos x="wd2" y="hd2"/>
                  </a:cxn>
                  <a:cxn ang="16200000">
                    <a:pos x="wd2" y="hd2"/>
                  </a:cxn>
                </a:cxnLst>
                <a:rect l="0" t="0" r="r" b="b"/>
                <a:pathLst>
                  <a:path w="20520" h="21162" extrusionOk="0">
                    <a:moveTo>
                      <a:pt x="2715" y="0"/>
                    </a:moveTo>
                    <a:cubicBezTo>
                      <a:pt x="6418" y="4086"/>
                      <a:pt x="864" y="17514"/>
                      <a:pt x="0" y="21162"/>
                    </a:cubicBezTo>
                    <a:cubicBezTo>
                      <a:pt x="4443" y="16200"/>
                      <a:pt x="9504" y="19557"/>
                      <a:pt x="14688" y="20578"/>
                    </a:cubicBezTo>
                    <a:cubicBezTo>
                      <a:pt x="19872" y="21600"/>
                      <a:pt x="21600" y="21162"/>
                      <a:pt x="19872" y="15324"/>
                    </a:cubicBezTo>
                    <a:cubicBezTo>
                      <a:pt x="18144" y="9341"/>
                      <a:pt x="14935" y="2189"/>
                      <a:pt x="2715" y="0"/>
                    </a:cubicBezTo>
                    <a:close/>
                  </a:path>
                </a:pathLst>
              </a:custGeom>
              <a:grp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332" name="Shape 1332"/>
              <p:cNvSpPr/>
              <p:nvPr/>
            </p:nvSpPr>
            <p:spPr>
              <a:xfrm>
                <a:off x="99987" y="31030"/>
                <a:ext cx="640061" cy="596479"/>
              </a:xfrm>
              <a:custGeom>
                <a:avLst/>
                <a:gdLst/>
                <a:ahLst/>
                <a:cxnLst>
                  <a:cxn ang="0">
                    <a:pos x="wd2" y="hd2"/>
                  </a:cxn>
                  <a:cxn ang="5400000">
                    <a:pos x="wd2" y="hd2"/>
                  </a:cxn>
                  <a:cxn ang="10800000">
                    <a:pos x="wd2" y="hd2"/>
                  </a:cxn>
                  <a:cxn ang="16200000">
                    <a:pos x="wd2" y="hd2"/>
                  </a:cxn>
                </a:cxnLst>
                <a:rect l="0" t="0" r="r" b="b"/>
                <a:pathLst>
                  <a:path w="21104" h="21600" extrusionOk="0">
                    <a:moveTo>
                      <a:pt x="70" y="16356"/>
                    </a:moveTo>
                    <a:cubicBezTo>
                      <a:pt x="7497" y="16065"/>
                      <a:pt x="17198" y="17313"/>
                      <a:pt x="17842" y="20851"/>
                    </a:cubicBezTo>
                    <a:cubicBezTo>
                      <a:pt x="18108" y="21600"/>
                      <a:pt x="18108" y="21600"/>
                      <a:pt x="18108" y="21600"/>
                    </a:cubicBezTo>
                    <a:cubicBezTo>
                      <a:pt x="18221" y="17397"/>
                      <a:pt x="19169" y="13318"/>
                      <a:pt x="20078" y="11195"/>
                    </a:cubicBezTo>
                    <a:cubicBezTo>
                      <a:pt x="20760" y="9447"/>
                      <a:pt x="21253" y="9614"/>
                      <a:pt x="21063" y="8032"/>
                    </a:cubicBezTo>
                    <a:cubicBezTo>
                      <a:pt x="20874" y="6451"/>
                      <a:pt x="17729" y="916"/>
                      <a:pt x="2495" y="0"/>
                    </a:cubicBezTo>
                    <a:cubicBezTo>
                      <a:pt x="2230" y="83"/>
                      <a:pt x="2192" y="83"/>
                      <a:pt x="2268" y="375"/>
                    </a:cubicBezTo>
                    <a:cubicBezTo>
                      <a:pt x="2457" y="791"/>
                      <a:pt x="3480" y="4744"/>
                      <a:pt x="1927" y="11487"/>
                    </a:cubicBezTo>
                    <a:cubicBezTo>
                      <a:pt x="1207" y="14067"/>
                      <a:pt x="-347" y="16273"/>
                      <a:pt x="70" y="16356"/>
                    </a:cubicBezTo>
                    <a:close/>
                  </a:path>
                </a:pathLst>
              </a:custGeom>
              <a:grp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333" name="Shape 1333"/>
              <p:cNvSpPr/>
              <p:nvPr/>
            </p:nvSpPr>
            <p:spPr>
              <a:xfrm>
                <a:off x="499936" y="348231"/>
                <a:ext cx="302560" cy="414149"/>
              </a:xfrm>
              <a:custGeom>
                <a:avLst/>
                <a:gdLst/>
                <a:ahLst/>
                <a:cxnLst>
                  <a:cxn ang="0">
                    <a:pos x="wd2" y="hd2"/>
                  </a:cxn>
                  <a:cxn ang="5400000">
                    <a:pos x="wd2" y="hd2"/>
                  </a:cxn>
                  <a:cxn ang="10800000">
                    <a:pos x="wd2" y="hd2"/>
                  </a:cxn>
                  <a:cxn ang="16200000">
                    <a:pos x="wd2" y="hd2"/>
                  </a:cxn>
                </a:cxnLst>
                <a:rect l="0" t="0" r="r" b="b"/>
                <a:pathLst>
                  <a:path w="20631" h="21600" extrusionOk="0">
                    <a:moveTo>
                      <a:pt x="20599" y="5155"/>
                    </a:moveTo>
                    <a:cubicBezTo>
                      <a:pt x="20425" y="3372"/>
                      <a:pt x="17761" y="3907"/>
                      <a:pt x="15560" y="3060"/>
                    </a:cubicBezTo>
                    <a:cubicBezTo>
                      <a:pt x="13857" y="2405"/>
                      <a:pt x="13715" y="1110"/>
                      <a:pt x="13872" y="0"/>
                    </a:cubicBezTo>
                    <a:cubicBezTo>
                      <a:pt x="12082" y="3112"/>
                      <a:pt x="10281" y="8730"/>
                      <a:pt x="10058" y="14514"/>
                    </a:cubicBezTo>
                    <a:cubicBezTo>
                      <a:pt x="10058" y="14514"/>
                      <a:pt x="10057" y="14513"/>
                      <a:pt x="10034" y="14467"/>
                    </a:cubicBezTo>
                    <a:cubicBezTo>
                      <a:pt x="10260" y="15523"/>
                      <a:pt x="9363" y="15576"/>
                      <a:pt x="7335" y="15316"/>
                    </a:cubicBezTo>
                    <a:cubicBezTo>
                      <a:pt x="4903" y="15004"/>
                      <a:pt x="2528" y="13979"/>
                      <a:pt x="443" y="15494"/>
                    </a:cubicBezTo>
                    <a:cubicBezTo>
                      <a:pt x="457" y="15455"/>
                      <a:pt x="475" y="15411"/>
                      <a:pt x="494" y="15365"/>
                    </a:cubicBezTo>
                    <a:cubicBezTo>
                      <a:pt x="-827" y="16172"/>
                      <a:pt x="223" y="18793"/>
                      <a:pt x="7104" y="19416"/>
                    </a:cubicBezTo>
                    <a:cubicBezTo>
                      <a:pt x="13996" y="20040"/>
                      <a:pt x="16950" y="20129"/>
                      <a:pt x="19962" y="21600"/>
                    </a:cubicBezTo>
                    <a:cubicBezTo>
                      <a:pt x="20194" y="16519"/>
                      <a:pt x="20773" y="6938"/>
                      <a:pt x="20599" y="5155"/>
                    </a:cubicBezTo>
                    <a:close/>
                  </a:path>
                </a:pathLst>
              </a:custGeom>
              <a:grp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334" name="Shape 1334"/>
              <p:cNvSpPr/>
              <p:nvPr/>
            </p:nvSpPr>
            <p:spPr>
              <a:xfrm>
                <a:off x="348231" y="203422"/>
                <a:ext cx="164083" cy="15605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4137" y="7110"/>
                    </a:lnTo>
                    <a:lnTo>
                      <a:pt x="21600" y="8250"/>
                    </a:lnTo>
                    <a:lnTo>
                      <a:pt x="16200" y="13785"/>
                    </a:lnTo>
                    <a:lnTo>
                      <a:pt x="17475" y="21600"/>
                    </a:lnTo>
                    <a:lnTo>
                      <a:pt x="10800" y="17910"/>
                    </a:lnTo>
                    <a:lnTo>
                      <a:pt x="4125" y="21600"/>
                    </a:lnTo>
                    <a:lnTo>
                      <a:pt x="5400" y="13785"/>
                    </a:lnTo>
                    <a:lnTo>
                      <a:pt x="0" y="8250"/>
                    </a:lnTo>
                    <a:lnTo>
                      <a:pt x="7463" y="7110"/>
                    </a:lnTo>
                    <a:cubicBezTo>
                      <a:pt x="7463" y="7110"/>
                      <a:pt x="10800" y="0"/>
                      <a:pt x="10800" y="0"/>
                    </a:cubicBezTo>
                    <a:close/>
                  </a:path>
                </a:pathLst>
              </a:custGeom>
              <a:grp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grpSp>
      </p:grpSp>
      <p:sp>
        <p:nvSpPr>
          <p:cNvPr id="1337" name="Shape 1337"/>
          <p:cNvSpPr/>
          <p:nvPr/>
        </p:nvSpPr>
        <p:spPr>
          <a:xfrm>
            <a:off x="5147454" y="5649888"/>
            <a:ext cx="278438" cy="415097"/>
          </a:xfrm>
          <a:custGeom>
            <a:avLst/>
            <a:gdLst/>
            <a:ahLst/>
            <a:cxnLst>
              <a:cxn ang="0">
                <a:pos x="wd2" y="hd2"/>
              </a:cxn>
              <a:cxn ang="5400000">
                <a:pos x="wd2" y="hd2"/>
              </a:cxn>
              <a:cxn ang="10800000">
                <a:pos x="wd2" y="hd2"/>
              </a:cxn>
              <a:cxn ang="16200000">
                <a:pos x="wd2" y="hd2"/>
              </a:cxn>
            </a:cxnLst>
            <a:rect l="0" t="0" r="r" b="b"/>
            <a:pathLst>
              <a:path w="21600" h="21600" extrusionOk="0">
                <a:moveTo>
                  <a:pt x="10703" y="0"/>
                </a:moveTo>
                <a:cubicBezTo>
                  <a:pt x="5353" y="0"/>
                  <a:pt x="1069" y="2873"/>
                  <a:pt x="1069" y="6462"/>
                </a:cubicBezTo>
                <a:cubicBezTo>
                  <a:pt x="1069" y="10051"/>
                  <a:pt x="5353" y="12918"/>
                  <a:pt x="10703" y="12918"/>
                </a:cubicBezTo>
                <a:cubicBezTo>
                  <a:pt x="16054" y="12918"/>
                  <a:pt x="20327" y="10051"/>
                  <a:pt x="20327" y="6462"/>
                </a:cubicBezTo>
                <a:cubicBezTo>
                  <a:pt x="20327" y="2873"/>
                  <a:pt x="16054" y="0"/>
                  <a:pt x="10703" y="0"/>
                </a:cubicBezTo>
                <a:close/>
                <a:moveTo>
                  <a:pt x="10703" y="2418"/>
                </a:moveTo>
                <a:lnTo>
                  <a:pt x="12506" y="5649"/>
                </a:lnTo>
                <a:lnTo>
                  <a:pt x="16732" y="5649"/>
                </a:lnTo>
                <a:lnTo>
                  <a:pt x="13117" y="7268"/>
                </a:lnTo>
                <a:cubicBezTo>
                  <a:pt x="13117" y="7268"/>
                  <a:pt x="14919" y="10506"/>
                  <a:pt x="14919" y="10506"/>
                </a:cubicBezTo>
                <a:lnTo>
                  <a:pt x="10703" y="8648"/>
                </a:lnTo>
                <a:lnTo>
                  <a:pt x="6477" y="10506"/>
                </a:lnTo>
                <a:lnTo>
                  <a:pt x="8290" y="7268"/>
                </a:lnTo>
                <a:lnTo>
                  <a:pt x="4674" y="5649"/>
                </a:lnTo>
                <a:lnTo>
                  <a:pt x="8891" y="5649"/>
                </a:lnTo>
                <a:lnTo>
                  <a:pt x="10703" y="2418"/>
                </a:lnTo>
                <a:close/>
                <a:moveTo>
                  <a:pt x="4277" y="12624"/>
                </a:moveTo>
                <a:cubicBezTo>
                  <a:pt x="4277" y="12624"/>
                  <a:pt x="0" y="20015"/>
                  <a:pt x="0" y="20015"/>
                </a:cubicBezTo>
                <a:lnTo>
                  <a:pt x="4175" y="18799"/>
                </a:lnTo>
                <a:lnTo>
                  <a:pt x="5988" y="21600"/>
                </a:lnTo>
                <a:lnTo>
                  <a:pt x="10276" y="14058"/>
                </a:lnTo>
                <a:cubicBezTo>
                  <a:pt x="8028" y="13988"/>
                  <a:pt x="5880" y="13482"/>
                  <a:pt x="4277" y="12624"/>
                </a:cubicBezTo>
                <a:close/>
                <a:moveTo>
                  <a:pt x="17313" y="12624"/>
                </a:moveTo>
                <a:cubicBezTo>
                  <a:pt x="15603" y="13482"/>
                  <a:pt x="13572" y="13988"/>
                  <a:pt x="11324" y="14058"/>
                </a:cubicBezTo>
                <a:lnTo>
                  <a:pt x="15612" y="21600"/>
                </a:lnTo>
                <a:lnTo>
                  <a:pt x="17425" y="18799"/>
                </a:lnTo>
                <a:lnTo>
                  <a:pt x="21600" y="20015"/>
                </a:lnTo>
                <a:cubicBezTo>
                  <a:pt x="21600" y="20015"/>
                  <a:pt x="17313" y="12624"/>
                  <a:pt x="17313" y="12624"/>
                </a:cubicBezTo>
                <a:close/>
              </a:path>
            </a:pathLst>
          </a:custGeom>
          <a:solidFill>
            <a:schemeClr val="accent4"/>
          </a:solidFill>
          <a:ln w="12700">
            <a:miter lim="400000"/>
          </a:ln>
        </p:spPr>
        <p:txBody>
          <a:bodyPr lIns="19050" tIns="19050" rIns="19050" bIns="19050" anchor="ct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52" name="Shape 180">
            <a:extLst>
              <a:ext uri="{FF2B5EF4-FFF2-40B4-BE49-F238E27FC236}">
                <a16:creationId xmlns:a16="http://schemas.microsoft.com/office/drawing/2014/main" id="{F0AD7884-2AAF-48B6-BA89-394C96B74B12}"/>
              </a:ext>
            </a:extLst>
          </p:cNvPr>
          <p:cNvSpPr/>
          <p:nvPr/>
        </p:nvSpPr>
        <p:spPr>
          <a:xfrm>
            <a:off x="4412107" y="440700"/>
            <a:ext cx="3664465" cy="666849"/>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defRPr b="0"/>
            </a:lvl1pPr>
          </a:lstStyle>
          <a:p>
            <a:pPr lvl="0" algn="ctr">
              <a:defRPr sz="1800">
                <a:solidFill>
                  <a:srgbClr val="000000"/>
                </a:solidFill>
              </a:defRPr>
            </a:pPr>
            <a:r>
              <a:rPr lang="en-US" sz="4000" b="1" dirty="0">
                <a:solidFill>
                  <a:schemeClr val="accent4"/>
                </a:solidFill>
              </a:rPr>
              <a:t>REAL ESTATE</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iterate>
                                    <p:tmAbs val="0"/>
                                  </p:iterate>
                                  <p:childTnLst>
                                    <p:set>
                                      <p:cBhvr>
                                        <p:cTn id="6" fill="hold"/>
                                        <p:tgtEl>
                                          <p:spTgt spid="1297"/>
                                        </p:tgtEl>
                                        <p:attrNameLst>
                                          <p:attrName>style.visibility</p:attrName>
                                        </p:attrNameLst>
                                      </p:cBhvr>
                                      <p:to>
                                        <p:strVal val="visible"/>
                                      </p:to>
                                    </p:set>
                                    <p:animEffect transition="in" filter="dissolve">
                                      <p:cBhvr>
                                        <p:cTn id="7" dur="1000"/>
                                        <p:tgtEl>
                                          <p:spTgt spid="129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p:tmAbs val="0"/>
                                  </p:iterate>
                                  <p:childTnLst>
                                    <p:set>
                                      <p:cBhvr>
                                        <p:cTn id="11" fill="hold"/>
                                        <p:tgtEl>
                                          <p:spTgt spid="1288"/>
                                        </p:tgtEl>
                                        <p:attrNameLst>
                                          <p:attrName>style.visibility</p:attrName>
                                        </p:attrNameLst>
                                      </p:cBhvr>
                                      <p:to>
                                        <p:strVal val="visible"/>
                                      </p:to>
                                    </p:set>
                                    <p:animEffect transition="in" filter="wipe(up)">
                                      <p:cBhvr>
                                        <p:cTn id="12" dur="1000"/>
                                        <p:tgtEl>
                                          <p:spTgt spid="1288"/>
                                        </p:tgtEl>
                                      </p:cBhvr>
                                    </p:animEffect>
                                  </p:childTnLst>
                                </p:cTn>
                              </p:par>
                              <p:par>
                                <p:cTn id="13" presetID="23" presetClass="entr" presetSubtype="16" fill="hold" grpId="0" nodeType="withEffect">
                                  <p:stCondLst>
                                    <p:cond delay="200"/>
                                  </p:stCondLst>
                                  <p:iterate>
                                    <p:tmAbs val="0"/>
                                  </p:iterate>
                                  <p:childTnLst>
                                    <p:set>
                                      <p:cBhvr>
                                        <p:cTn id="14" fill="hold"/>
                                        <p:tgtEl>
                                          <p:spTgt spid="1307"/>
                                        </p:tgtEl>
                                        <p:attrNameLst>
                                          <p:attrName>style.visibility</p:attrName>
                                        </p:attrNameLst>
                                      </p:cBhvr>
                                      <p:to>
                                        <p:strVal val="visible"/>
                                      </p:to>
                                    </p:set>
                                    <p:anim calcmode="lin" valueType="num">
                                      <p:cBhvr>
                                        <p:cTn id="15" dur="750" fill="hold"/>
                                        <p:tgtEl>
                                          <p:spTgt spid="1307"/>
                                        </p:tgtEl>
                                        <p:attrNameLst>
                                          <p:attrName>ppt_w</p:attrName>
                                        </p:attrNameLst>
                                      </p:cBhvr>
                                      <p:tavLst>
                                        <p:tav tm="0">
                                          <p:val>
                                            <p:fltVal val="0"/>
                                          </p:val>
                                        </p:tav>
                                        <p:tav tm="100000">
                                          <p:val>
                                            <p:strVal val="#ppt_w"/>
                                          </p:val>
                                        </p:tav>
                                      </p:tavLst>
                                    </p:anim>
                                    <p:anim calcmode="lin" valueType="num">
                                      <p:cBhvr>
                                        <p:cTn id="16" dur="750" fill="hold"/>
                                        <p:tgtEl>
                                          <p:spTgt spid="1307"/>
                                        </p:tgtEl>
                                        <p:attrNameLst>
                                          <p:attrName>ppt_h</p:attrName>
                                        </p:attrNameLst>
                                      </p:cBhvr>
                                      <p:tavLst>
                                        <p:tav tm="0">
                                          <p:val>
                                            <p:fltVal val="0"/>
                                          </p:val>
                                        </p:tav>
                                        <p:tav tm="100000">
                                          <p:val>
                                            <p:strVal val="#ppt_h"/>
                                          </p:val>
                                        </p:tav>
                                      </p:tavLst>
                                    </p:anim>
                                  </p:childTnLst>
                                </p:cTn>
                              </p:par>
                              <p:par>
                                <p:cTn id="17" presetID="10" presetClass="entr" presetSubtype="0" fill="hold" grpId="0" nodeType="withEffect">
                                  <p:stCondLst>
                                    <p:cond delay="200"/>
                                  </p:stCondLst>
                                  <p:iterate>
                                    <p:tmAbs val="0"/>
                                  </p:iterate>
                                  <p:childTnLst>
                                    <p:set>
                                      <p:cBhvr>
                                        <p:cTn id="18" fill="hold"/>
                                        <p:tgtEl>
                                          <p:spTgt spid="1310"/>
                                        </p:tgtEl>
                                        <p:attrNameLst>
                                          <p:attrName>style.visibility</p:attrName>
                                        </p:attrNameLst>
                                      </p:cBhvr>
                                      <p:to>
                                        <p:strVal val="visible"/>
                                      </p:to>
                                    </p:set>
                                    <p:animEffect transition="in" filter="fade">
                                      <p:cBhvr>
                                        <p:cTn id="19" dur="1000"/>
                                        <p:tgtEl>
                                          <p:spTgt spid="1310"/>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iterate>
                                    <p:tmAbs val="0"/>
                                  </p:iterate>
                                  <p:childTnLst>
                                    <p:set>
                                      <p:cBhvr>
                                        <p:cTn id="23" fill="hold"/>
                                        <p:tgtEl>
                                          <p:spTgt spid="1298"/>
                                        </p:tgtEl>
                                        <p:attrNameLst>
                                          <p:attrName>style.visibility</p:attrName>
                                        </p:attrNameLst>
                                      </p:cBhvr>
                                      <p:to>
                                        <p:strVal val="visible"/>
                                      </p:to>
                                    </p:set>
                                    <p:animEffect transition="in" filter="dissolve">
                                      <p:cBhvr>
                                        <p:cTn id="24" dur="1000"/>
                                        <p:tgtEl>
                                          <p:spTgt spid="1298"/>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iterate>
                                    <p:tmAbs val="0"/>
                                  </p:iterate>
                                  <p:childTnLst>
                                    <p:set>
                                      <p:cBhvr>
                                        <p:cTn id="28" fill="hold"/>
                                        <p:tgtEl>
                                          <p:spTgt spid="1289"/>
                                        </p:tgtEl>
                                        <p:attrNameLst>
                                          <p:attrName>style.visibility</p:attrName>
                                        </p:attrNameLst>
                                      </p:cBhvr>
                                      <p:to>
                                        <p:strVal val="visible"/>
                                      </p:to>
                                    </p:set>
                                    <p:animEffect transition="in" filter="dissolve">
                                      <p:cBhvr>
                                        <p:cTn id="29" dur="1000"/>
                                        <p:tgtEl>
                                          <p:spTgt spid="1289"/>
                                        </p:tgtEl>
                                      </p:cBhvr>
                                    </p:animEffect>
                                  </p:childTnLst>
                                </p:cTn>
                              </p:par>
                              <p:par>
                                <p:cTn id="30" presetID="9" presetClass="entr" presetSubtype="16" fill="hold" grpId="0" nodeType="withEffect">
                                  <p:stCondLst>
                                    <p:cond delay="200"/>
                                  </p:stCondLst>
                                  <p:iterate>
                                    <p:tmAbs val="0"/>
                                  </p:iterate>
                                  <p:childTnLst>
                                    <p:set>
                                      <p:cBhvr>
                                        <p:cTn id="31" fill="hold"/>
                                        <p:tgtEl>
                                          <p:spTgt spid="1304"/>
                                        </p:tgtEl>
                                        <p:attrNameLst>
                                          <p:attrName>style.visibility</p:attrName>
                                        </p:attrNameLst>
                                      </p:cBhvr>
                                      <p:to>
                                        <p:strVal val="visible"/>
                                      </p:to>
                                    </p:set>
                                    <p:animEffect transition="in" filter="dissolve(in)">
                                      <p:cBhvr>
                                        <p:cTn id="32" dur="750"/>
                                        <p:tgtEl>
                                          <p:spTgt spid="1304"/>
                                        </p:tgtEl>
                                      </p:cBhvr>
                                    </p:animEffect>
                                  </p:childTnLst>
                                </p:cTn>
                              </p:par>
                              <p:par>
                                <p:cTn id="33" presetID="23" presetClass="entr" presetSubtype="32" fill="hold" grpId="0" nodeType="withEffect">
                                  <p:stCondLst>
                                    <p:cond delay="200"/>
                                  </p:stCondLst>
                                  <p:iterate>
                                    <p:tmAbs val="0"/>
                                  </p:iterate>
                                  <p:childTnLst>
                                    <p:set>
                                      <p:cBhvr>
                                        <p:cTn id="34" fill="hold"/>
                                        <p:tgtEl>
                                          <p:spTgt spid="1313"/>
                                        </p:tgtEl>
                                        <p:attrNameLst>
                                          <p:attrName>style.visibility</p:attrName>
                                        </p:attrNameLst>
                                      </p:cBhvr>
                                      <p:to>
                                        <p:strVal val="visible"/>
                                      </p:to>
                                    </p:set>
                                    <p:anim calcmode="lin" valueType="num">
                                      <p:cBhvr>
                                        <p:cTn id="35" dur="750" fill="hold"/>
                                        <p:tgtEl>
                                          <p:spTgt spid="1313"/>
                                        </p:tgtEl>
                                        <p:attrNameLst>
                                          <p:attrName>ppt_w</p:attrName>
                                        </p:attrNameLst>
                                      </p:cBhvr>
                                      <p:tavLst>
                                        <p:tav tm="0">
                                          <p:val>
                                            <p:fltVal val="0"/>
                                          </p:val>
                                        </p:tav>
                                        <p:tav tm="100000">
                                          <p:val>
                                            <p:strVal val="#ppt_w"/>
                                          </p:val>
                                        </p:tav>
                                      </p:tavLst>
                                    </p:anim>
                                    <p:anim calcmode="lin" valueType="num">
                                      <p:cBhvr>
                                        <p:cTn id="36" dur="750" fill="hold"/>
                                        <p:tgtEl>
                                          <p:spTgt spid="1313"/>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iterate>
                                    <p:tmAbs val="0"/>
                                  </p:iterate>
                                  <p:childTnLst>
                                    <p:set>
                                      <p:cBhvr>
                                        <p:cTn id="40" fill="hold"/>
                                        <p:tgtEl>
                                          <p:spTgt spid="1299"/>
                                        </p:tgtEl>
                                        <p:attrNameLst>
                                          <p:attrName>style.visibility</p:attrName>
                                        </p:attrNameLst>
                                      </p:cBhvr>
                                      <p:to>
                                        <p:strVal val="visible"/>
                                      </p:to>
                                    </p:set>
                                    <p:animEffect transition="in" filter="dissolve">
                                      <p:cBhvr>
                                        <p:cTn id="41" dur="1000"/>
                                        <p:tgtEl>
                                          <p:spTgt spid="1299"/>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1" fill="hold" grpId="0" nodeType="clickEffect">
                                  <p:stCondLst>
                                    <p:cond delay="0"/>
                                  </p:stCondLst>
                                  <p:iterate>
                                    <p:tmAbs val="0"/>
                                  </p:iterate>
                                  <p:childTnLst>
                                    <p:set>
                                      <p:cBhvr>
                                        <p:cTn id="45" fill="hold"/>
                                        <p:tgtEl>
                                          <p:spTgt spid="1290"/>
                                        </p:tgtEl>
                                        <p:attrNameLst>
                                          <p:attrName>style.visibility</p:attrName>
                                        </p:attrNameLst>
                                      </p:cBhvr>
                                      <p:to>
                                        <p:strVal val="visible"/>
                                      </p:to>
                                    </p:set>
                                    <p:animEffect transition="in" filter="dissolve(down)">
                                      <p:cBhvr>
                                        <p:cTn id="46" dur="1000"/>
                                        <p:tgtEl>
                                          <p:spTgt spid="1290"/>
                                        </p:tgtEl>
                                      </p:cBhvr>
                                    </p:animEffect>
                                  </p:childTnLst>
                                </p:cTn>
                              </p:par>
                              <p:par>
                                <p:cTn id="47" presetID="17" presetClass="entr" presetSubtype="8" fill="hold" grpId="0" nodeType="withEffect">
                                  <p:stCondLst>
                                    <p:cond delay="200"/>
                                  </p:stCondLst>
                                  <p:iterate>
                                    <p:tmAbs val="0"/>
                                  </p:iterate>
                                  <p:childTnLst>
                                    <p:set>
                                      <p:cBhvr>
                                        <p:cTn id="48" fill="hold"/>
                                        <p:tgtEl>
                                          <p:spTgt spid="1316"/>
                                        </p:tgtEl>
                                        <p:attrNameLst>
                                          <p:attrName>style.visibility</p:attrName>
                                        </p:attrNameLst>
                                      </p:cBhvr>
                                      <p:to>
                                        <p:strVal val="visible"/>
                                      </p:to>
                                    </p:set>
                                    <p:anim calcmode="lin" valueType="num">
                                      <p:cBhvr>
                                        <p:cTn id="49" dur="1000" fill="hold"/>
                                        <p:tgtEl>
                                          <p:spTgt spid="1316"/>
                                        </p:tgtEl>
                                        <p:attrNameLst>
                                          <p:attrName>ppt_x</p:attrName>
                                        </p:attrNameLst>
                                      </p:cBhvr>
                                      <p:tavLst>
                                        <p:tav tm="0">
                                          <p:val>
                                            <p:strVal val="#ppt_x-#ppt_w/2"/>
                                          </p:val>
                                        </p:tav>
                                        <p:tav tm="100000">
                                          <p:val>
                                            <p:strVal val="#ppt_x"/>
                                          </p:val>
                                        </p:tav>
                                      </p:tavLst>
                                    </p:anim>
                                    <p:anim calcmode="lin" valueType="num">
                                      <p:cBhvr>
                                        <p:cTn id="50" dur="1000" fill="hold"/>
                                        <p:tgtEl>
                                          <p:spTgt spid="1316"/>
                                        </p:tgtEl>
                                        <p:attrNameLst>
                                          <p:attrName>ppt_y</p:attrName>
                                        </p:attrNameLst>
                                      </p:cBhvr>
                                      <p:tavLst>
                                        <p:tav tm="0">
                                          <p:val>
                                            <p:strVal val="#ppt_y"/>
                                          </p:val>
                                        </p:tav>
                                        <p:tav tm="100000">
                                          <p:val>
                                            <p:strVal val="#ppt_y"/>
                                          </p:val>
                                        </p:tav>
                                      </p:tavLst>
                                    </p:anim>
                                    <p:anim calcmode="lin" valueType="num">
                                      <p:cBhvr>
                                        <p:cTn id="51" dur="1000" fill="hold"/>
                                        <p:tgtEl>
                                          <p:spTgt spid="1316"/>
                                        </p:tgtEl>
                                        <p:attrNameLst>
                                          <p:attrName>ppt_w</p:attrName>
                                        </p:attrNameLst>
                                      </p:cBhvr>
                                      <p:tavLst>
                                        <p:tav tm="0">
                                          <p:val>
                                            <p:fltVal val="0"/>
                                          </p:val>
                                        </p:tav>
                                        <p:tav tm="100000">
                                          <p:val>
                                            <p:strVal val="#ppt_w"/>
                                          </p:val>
                                        </p:tav>
                                      </p:tavLst>
                                    </p:anim>
                                    <p:anim calcmode="lin" valueType="num">
                                      <p:cBhvr>
                                        <p:cTn id="52" dur="1000" fill="hold"/>
                                        <p:tgtEl>
                                          <p:spTgt spid="1316"/>
                                        </p:tgtEl>
                                        <p:attrNameLst>
                                          <p:attrName>ppt_h</p:attrName>
                                        </p:attrNameLst>
                                      </p:cBhvr>
                                      <p:tavLst>
                                        <p:tav tm="0">
                                          <p:val>
                                            <p:strVal val="#ppt_h"/>
                                          </p:val>
                                        </p:tav>
                                        <p:tav tm="100000">
                                          <p:val>
                                            <p:strVal val="#ppt_h"/>
                                          </p:val>
                                        </p:tav>
                                      </p:tavLst>
                                    </p:anim>
                                  </p:childTnLst>
                                </p:cTn>
                              </p:par>
                              <p:par>
                                <p:cTn id="53" presetID="1" presetClass="entr" presetSubtype="2" fill="hold" grpId="0" nodeType="withEffect">
                                  <p:stCondLst>
                                    <p:cond delay="200"/>
                                  </p:stCondLst>
                                  <p:iterate>
                                    <p:tmAbs val="0"/>
                                  </p:iterate>
                                  <p:childTnLst>
                                    <p:set>
                                      <p:cBhvr>
                                        <p:cTn id="54" fill="hold"/>
                                        <p:tgtEl>
                                          <p:spTgt spid="1306"/>
                                        </p:tgtEl>
                                        <p:attrNameLst>
                                          <p:attrName>style.visibility</p:attrName>
                                        </p:attrNameLst>
                                      </p:cBhvr>
                                      <p:to>
                                        <p:strVal val="visible"/>
                                      </p:to>
                                    </p:set>
                                    <p:animEffect transition="in" filter="(null)(left)">
                                      <p:cBhvr>
                                        <p:cTn id="55" dur="1000"/>
                                        <p:tgtEl>
                                          <p:spTgt spid="1306"/>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iterate>
                                    <p:tmAbs val="0"/>
                                  </p:iterate>
                                  <p:childTnLst>
                                    <p:set>
                                      <p:cBhvr>
                                        <p:cTn id="59" fill="hold"/>
                                        <p:tgtEl>
                                          <p:spTgt spid="1323"/>
                                        </p:tgtEl>
                                        <p:attrNameLst>
                                          <p:attrName>style.visibility</p:attrName>
                                        </p:attrNameLst>
                                      </p:cBhvr>
                                      <p:to>
                                        <p:strVal val="visible"/>
                                      </p:to>
                                    </p:set>
                                    <p:animEffect transition="in" filter="wipe(up)">
                                      <p:cBhvr>
                                        <p:cTn id="60" dur="1000"/>
                                        <p:tgtEl>
                                          <p:spTgt spid="1323"/>
                                        </p:tgtEl>
                                      </p:cBhvr>
                                    </p:animEffect>
                                  </p:childTnLst>
                                </p:cTn>
                              </p:par>
                              <p:par>
                                <p:cTn id="61" presetID="9" presetClass="entr" presetSubtype="0" fill="hold" grpId="0" nodeType="withEffect">
                                  <p:stCondLst>
                                    <p:cond delay="200"/>
                                  </p:stCondLst>
                                  <p:iterate>
                                    <p:tmAbs val="0"/>
                                  </p:iterate>
                                  <p:childTnLst>
                                    <p:set>
                                      <p:cBhvr>
                                        <p:cTn id="62" fill="hold"/>
                                        <p:tgtEl>
                                          <p:spTgt spid="1337"/>
                                        </p:tgtEl>
                                        <p:attrNameLst>
                                          <p:attrName>style.visibility</p:attrName>
                                        </p:attrNameLst>
                                      </p:cBhvr>
                                      <p:to>
                                        <p:strVal val="visible"/>
                                      </p:to>
                                    </p:set>
                                    <p:animEffect transition="in" filter="dissolve">
                                      <p:cBhvr>
                                        <p:cTn id="63" dur="1000"/>
                                        <p:tgtEl>
                                          <p:spTgt spid="1337"/>
                                        </p:tgtEl>
                                      </p:cBhvr>
                                    </p:animEffect>
                                  </p:childTnLst>
                                </p:cTn>
                              </p:par>
                              <p:par>
                                <p:cTn id="64" presetID="22" presetClass="entr" presetSubtype="2" fill="hold" grpId="0" nodeType="withEffect">
                                  <p:stCondLst>
                                    <p:cond delay="200"/>
                                  </p:stCondLst>
                                  <p:iterate>
                                    <p:tmAbs val="0"/>
                                  </p:iterate>
                                  <p:childTnLst>
                                    <p:set>
                                      <p:cBhvr>
                                        <p:cTn id="65" fill="hold"/>
                                        <p:tgtEl>
                                          <p:spTgt spid="1324"/>
                                        </p:tgtEl>
                                        <p:attrNameLst>
                                          <p:attrName>style.visibility</p:attrName>
                                        </p:attrNameLst>
                                      </p:cBhvr>
                                      <p:to>
                                        <p:strVal val="visible"/>
                                      </p:to>
                                    </p:set>
                                    <p:animEffect transition="in" filter="wipe(right)">
                                      <p:cBhvr>
                                        <p:cTn id="66" dur="1000"/>
                                        <p:tgtEl>
                                          <p:spTgt spid="1324"/>
                                        </p:tgtEl>
                                      </p:cBhvr>
                                    </p:animEffect>
                                  </p:childTnLst>
                                </p:cTn>
                              </p:par>
                            </p:childTnLst>
                          </p:cTn>
                        </p:par>
                      </p:childTnLst>
                    </p:cTn>
                  </p:par>
                  <p:par>
                    <p:cTn id="67" fill="hold">
                      <p:stCondLst>
                        <p:cond delay="indefinite"/>
                      </p:stCondLst>
                      <p:childTnLst>
                        <p:par>
                          <p:cTn id="68" fill="hold">
                            <p:stCondLst>
                              <p:cond delay="0"/>
                            </p:stCondLst>
                            <p:childTnLst>
                              <p:par>
                                <p:cTn id="69" presetID="9" presetClass="entr" presetSubtype="16" fill="hold" grpId="0" nodeType="clickEffect">
                                  <p:stCondLst>
                                    <p:cond delay="0"/>
                                  </p:stCondLst>
                                  <p:iterate>
                                    <p:tmAbs val="0"/>
                                  </p:iterate>
                                  <p:childTnLst>
                                    <p:set>
                                      <p:cBhvr>
                                        <p:cTn id="70" fill="hold"/>
                                        <p:tgtEl>
                                          <p:spTgt spid="1300"/>
                                        </p:tgtEl>
                                        <p:attrNameLst>
                                          <p:attrName>style.visibility</p:attrName>
                                        </p:attrNameLst>
                                      </p:cBhvr>
                                      <p:to>
                                        <p:strVal val="visible"/>
                                      </p:to>
                                    </p:set>
                                    <p:animEffect transition="in" filter="dissolve(in)">
                                      <p:cBhvr>
                                        <p:cTn id="71" dur="750"/>
                                        <p:tgtEl>
                                          <p:spTgt spid="1300"/>
                                        </p:tgtEl>
                                      </p:cBhvr>
                                    </p:animEffect>
                                  </p:childTnLst>
                                </p:cTn>
                              </p:par>
                            </p:childTnLst>
                          </p:cTn>
                        </p:par>
                      </p:childTnLst>
                    </p:cTn>
                  </p:par>
                  <p:par>
                    <p:cTn id="72" fill="hold">
                      <p:stCondLst>
                        <p:cond delay="indefinite"/>
                      </p:stCondLst>
                      <p:childTnLst>
                        <p:par>
                          <p:cTn id="73" fill="hold">
                            <p:stCondLst>
                              <p:cond delay="0"/>
                            </p:stCondLst>
                            <p:childTnLst>
                              <p:par>
                                <p:cTn id="74" presetID="9" presetClass="entr" presetSubtype="16" fill="hold" grpId="0" nodeType="clickEffect">
                                  <p:stCondLst>
                                    <p:cond delay="0"/>
                                  </p:stCondLst>
                                  <p:iterate>
                                    <p:tmAbs val="0"/>
                                  </p:iterate>
                                  <p:childTnLst>
                                    <p:set>
                                      <p:cBhvr>
                                        <p:cTn id="75" fill="hold"/>
                                        <p:tgtEl>
                                          <p:spTgt spid="1291"/>
                                        </p:tgtEl>
                                        <p:attrNameLst>
                                          <p:attrName>style.visibility</p:attrName>
                                        </p:attrNameLst>
                                      </p:cBhvr>
                                      <p:to>
                                        <p:strVal val="visible"/>
                                      </p:to>
                                    </p:set>
                                    <p:animEffect transition="in" filter="dissolve(in)">
                                      <p:cBhvr>
                                        <p:cTn id="76" dur="750"/>
                                        <p:tgtEl>
                                          <p:spTgt spid="1291"/>
                                        </p:tgtEl>
                                      </p:cBhvr>
                                    </p:animEffect>
                                  </p:childTnLst>
                                </p:cTn>
                              </p:par>
                              <p:par>
                                <p:cTn id="77" presetID="9" presetClass="entr" presetSubtype="8" fill="hold" grpId="0" nodeType="withEffect">
                                  <p:stCondLst>
                                    <p:cond delay="200"/>
                                  </p:stCondLst>
                                  <p:iterate>
                                    <p:tmAbs val="0"/>
                                  </p:iterate>
                                  <p:childTnLst>
                                    <p:set>
                                      <p:cBhvr>
                                        <p:cTn id="78" fill="hold"/>
                                        <p:tgtEl>
                                          <p:spTgt spid="1305"/>
                                        </p:tgtEl>
                                        <p:attrNameLst>
                                          <p:attrName>style.visibility</p:attrName>
                                        </p:attrNameLst>
                                      </p:cBhvr>
                                      <p:to>
                                        <p:strVal val="visible"/>
                                      </p:to>
                                    </p:set>
                                    <p:animEffect transition="in" filter="dissolve(right)">
                                      <p:cBhvr>
                                        <p:cTn id="79" dur="1000"/>
                                        <p:tgtEl>
                                          <p:spTgt spid="1305"/>
                                        </p:tgtEl>
                                      </p:cBhvr>
                                    </p:animEffect>
                                  </p:childTnLst>
                                </p:cTn>
                              </p:par>
                              <p:par>
                                <p:cTn id="80" presetID="23" presetClass="entr" presetSubtype="16" fill="hold" grpId="0" nodeType="withEffect">
                                  <p:stCondLst>
                                    <p:cond delay="200"/>
                                  </p:stCondLst>
                                  <p:iterate>
                                    <p:tmAbs val="0"/>
                                  </p:iterate>
                                  <p:childTnLst>
                                    <p:set>
                                      <p:cBhvr>
                                        <p:cTn id="81" fill="hold"/>
                                        <p:tgtEl>
                                          <p:spTgt spid="1319"/>
                                        </p:tgtEl>
                                        <p:attrNameLst>
                                          <p:attrName>style.visibility</p:attrName>
                                        </p:attrNameLst>
                                      </p:cBhvr>
                                      <p:to>
                                        <p:strVal val="visible"/>
                                      </p:to>
                                    </p:set>
                                    <p:anim calcmode="lin" valueType="num">
                                      <p:cBhvr>
                                        <p:cTn id="82" dur="750" fill="hold"/>
                                        <p:tgtEl>
                                          <p:spTgt spid="1319"/>
                                        </p:tgtEl>
                                        <p:attrNameLst>
                                          <p:attrName>ppt_w</p:attrName>
                                        </p:attrNameLst>
                                      </p:cBhvr>
                                      <p:tavLst>
                                        <p:tav tm="0">
                                          <p:val>
                                            <p:fltVal val="0"/>
                                          </p:val>
                                        </p:tav>
                                        <p:tav tm="100000">
                                          <p:val>
                                            <p:strVal val="#ppt_w"/>
                                          </p:val>
                                        </p:tav>
                                      </p:tavLst>
                                    </p:anim>
                                    <p:anim calcmode="lin" valueType="num">
                                      <p:cBhvr>
                                        <p:cTn id="83" dur="750" fill="hold"/>
                                        <p:tgtEl>
                                          <p:spTgt spid="1319"/>
                                        </p:tgtEl>
                                        <p:attrNameLst>
                                          <p:attrName>ppt_h</p:attrName>
                                        </p:attrNameLst>
                                      </p:cBhvr>
                                      <p:tavLst>
                                        <p:tav tm="0">
                                          <p:val>
                                            <p:fltVal val="0"/>
                                          </p:val>
                                        </p:tav>
                                        <p:tav tm="100000">
                                          <p:val>
                                            <p:strVal val="#ppt_h"/>
                                          </p:val>
                                        </p:tav>
                                      </p:tavLst>
                                    </p:anim>
                                  </p:childTnLst>
                                </p:cTn>
                              </p:par>
                            </p:childTnLst>
                          </p:cTn>
                        </p:par>
                      </p:childTnLst>
                    </p:cTn>
                  </p:par>
                  <p:par>
                    <p:cTn id="84" fill="hold">
                      <p:stCondLst>
                        <p:cond delay="indefinite"/>
                      </p:stCondLst>
                      <p:childTnLst>
                        <p:par>
                          <p:cTn id="85" fill="hold">
                            <p:stCondLst>
                              <p:cond delay="0"/>
                            </p:stCondLst>
                            <p:childTnLst>
                              <p:par>
                                <p:cTn id="86" presetID="18" presetClass="entr" presetSubtype="6" fill="hold" grpId="0" nodeType="clickEffect">
                                  <p:stCondLst>
                                    <p:cond delay="0"/>
                                  </p:stCondLst>
                                  <p:iterate>
                                    <p:tmAbs val="0"/>
                                  </p:iterate>
                                  <p:childTnLst>
                                    <p:set>
                                      <p:cBhvr>
                                        <p:cTn id="87" fill="hold"/>
                                        <p:tgtEl>
                                          <p:spTgt spid="1325"/>
                                        </p:tgtEl>
                                        <p:attrNameLst>
                                          <p:attrName>style.visibility</p:attrName>
                                        </p:attrNameLst>
                                      </p:cBhvr>
                                      <p:to>
                                        <p:strVal val="visible"/>
                                      </p:to>
                                    </p:set>
                                    <p:animEffect transition="in" filter="strips(downRight)">
                                      <p:cBhvr>
                                        <p:cTn id="88" dur="1000"/>
                                        <p:tgtEl>
                                          <p:spTgt spid="1325"/>
                                        </p:tgtEl>
                                      </p:cBhvr>
                                    </p:animEffect>
                                  </p:childTnLst>
                                </p:cTn>
                              </p:par>
                              <p:par>
                                <p:cTn id="89" presetID="23" presetClass="entr" presetSubtype="16" fill="hold" grpId="0" nodeType="withEffect">
                                  <p:stCondLst>
                                    <p:cond delay="200"/>
                                  </p:stCondLst>
                                  <p:iterate>
                                    <p:tmAbs val="0"/>
                                  </p:iterate>
                                  <p:childTnLst>
                                    <p:set>
                                      <p:cBhvr>
                                        <p:cTn id="90" fill="hold"/>
                                        <p:tgtEl>
                                          <p:spTgt spid="1336"/>
                                        </p:tgtEl>
                                        <p:attrNameLst>
                                          <p:attrName>style.visibility</p:attrName>
                                        </p:attrNameLst>
                                      </p:cBhvr>
                                      <p:to>
                                        <p:strVal val="visible"/>
                                      </p:to>
                                    </p:set>
                                    <p:anim calcmode="lin" valueType="num">
                                      <p:cBhvr>
                                        <p:cTn id="91" dur="750" fill="hold"/>
                                        <p:tgtEl>
                                          <p:spTgt spid="1336"/>
                                        </p:tgtEl>
                                        <p:attrNameLst>
                                          <p:attrName>ppt_w</p:attrName>
                                        </p:attrNameLst>
                                      </p:cBhvr>
                                      <p:tavLst>
                                        <p:tav tm="0">
                                          <p:val>
                                            <p:fltVal val="0"/>
                                          </p:val>
                                        </p:tav>
                                        <p:tav tm="100000">
                                          <p:val>
                                            <p:strVal val="#ppt_w"/>
                                          </p:val>
                                        </p:tav>
                                      </p:tavLst>
                                    </p:anim>
                                    <p:anim calcmode="lin" valueType="num">
                                      <p:cBhvr>
                                        <p:cTn id="92" dur="750" fill="hold"/>
                                        <p:tgtEl>
                                          <p:spTgt spid="1336"/>
                                        </p:tgtEl>
                                        <p:attrNameLst>
                                          <p:attrName>ppt_h</p:attrName>
                                        </p:attrNameLst>
                                      </p:cBhvr>
                                      <p:tavLst>
                                        <p:tav tm="0">
                                          <p:val>
                                            <p:fltVal val="0"/>
                                          </p:val>
                                        </p:tav>
                                        <p:tav tm="100000">
                                          <p:val>
                                            <p:strVal val="#ppt_h"/>
                                          </p:val>
                                        </p:tav>
                                      </p:tavLst>
                                    </p:anim>
                                  </p:childTnLst>
                                </p:cTn>
                              </p:par>
                              <p:par>
                                <p:cTn id="93" presetID="22" presetClass="entr" presetSubtype="8" fill="hold" grpId="0" nodeType="withEffect">
                                  <p:stCondLst>
                                    <p:cond delay="200"/>
                                  </p:stCondLst>
                                  <p:iterate>
                                    <p:tmAbs val="0"/>
                                  </p:iterate>
                                  <p:childTnLst>
                                    <p:set>
                                      <p:cBhvr>
                                        <p:cTn id="94" fill="hold"/>
                                        <p:tgtEl>
                                          <p:spTgt spid="1326"/>
                                        </p:tgtEl>
                                        <p:attrNameLst>
                                          <p:attrName>style.visibility</p:attrName>
                                        </p:attrNameLst>
                                      </p:cBhvr>
                                      <p:to>
                                        <p:strVal val="visible"/>
                                      </p:to>
                                    </p:set>
                                    <p:animEffect transition="in" filter="wipe(left)">
                                      <p:cBhvr>
                                        <p:cTn id="95" dur="1000"/>
                                        <p:tgtEl>
                                          <p:spTgt spid="1326"/>
                                        </p:tgtEl>
                                      </p:cBhvr>
                                    </p:animEffect>
                                  </p:childTnLst>
                                </p:cTn>
                              </p:par>
                            </p:childTnLst>
                          </p:cTn>
                        </p:par>
                      </p:childTnLst>
                    </p:cTn>
                  </p:par>
                  <p:par>
                    <p:cTn id="96" fill="hold">
                      <p:stCondLst>
                        <p:cond delay="indefinite"/>
                      </p:stCondLst>
                      <p:childTnLst>
                        <p:par>
                          <p:cTn id="97" fill="hold">
                            <p:stCondLst>
                              <p:cond delay="0"/>
                            </p:stCondLst>
                            <p:childTnLst>
                              <p:par>
                                <p:cTn id="98" presetID="2" presetClass="entr" presetSubtype="2" fill="hold" grpId="0" nodeType="clickEffect">
                                  <p:stCondLst>
                                    <p:cond delay="0"/>
                                  </p:stCondLst>
                                  <p:iterate>
                                    <p:tmAbs val="0"/>
                                  </p:iterate>
                                  <p:childTnLst>
                                    <p:set>
                                      <p:cBhvr>
                                        <p:cTn id="99" fill="hold"/>
                                        <p:tgtEl>
                                          <p:spTgt spid="1301"/>
                                        </p:tgtEl>
                                        <p:attrNameLst>
                                          <p:attrName>style.visibility</p:attrName>
                                        </p:attrNameLst>
                                      </p:cBhvr>
                                      <p:to>
                                        <p:strVal val="visible"/>
                                      </p:to>
                                    </p:set>
                                    <p:anim calcmode="lin" valueType="num">
                                      <p:cBhvr>
                                        <p:cTn id="100" dur="1000" fill="hold"/>
                                        <p:tgtEl>
                                          <p:spTgt spid="1301"/>
                                        </p:tgtEl>
                                        <p:attrNameLst>
                                          <p:attrName>ppt_x</p:attrName>
                                        </p:attrNameLst>
                                      </p:cBhvr>
                                      <p:tavLst>
                                        <p:tav tm="0">
                                          <p:val>
                                            <p:strVal val="1+#ppt_w/2"/>
                                          </p:val>
                                        </p:tav>
                                        <p:tav tm="100000">
                                          <p:val>
                                            <p:strVal val="#ppt_x"/>
                                          </p:val>
                                        </p:tav>
                                      </p:tavLst>
                                    </p:anim>
                                    <p:anim calcmode="lin" valueType="num">
                                      <p:cBhvr>
                                        <p:cTn id="101" dur="1000" fill="hold"/>
                                        <p:tgtEl>
                                          <p:spTgt spid="1301"/>
                                        </p:tgtEl>
                                        <p:attrNameLst>
                                          <p:attrName>ppt_y</p:attrName>
                                        </p:attrNameLst>
                                      </p:cBhvr>
                                      <p:tavLst>
                                        <p:tav tm="0">
                                          <p:val>
                                            <p:strVal val="#ppt_y"/>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9" presetClass="entr" presetSubtype="0" fill="hold" grpId="0" nodeType="clickEffect">
                                  <p:stCondLst>
                                    <p:cond delay="0"/>
                                  </p:stCondLst>
                                  <p:iterate>
                                    <p:tmAbs val="0"/>
                                  </p:iterate>
                                  <p:childTnLst>
                                    <p:set>
                                      <p:cBhvr>
                                        <p:cTn id="105" fill="hold"/>
                                        <p:tgtEl>
                                          <p:spTgt spid="1292"/>
                                        </p:tgtEl>
                                        <p:attrNameLst>
                                          <p:attrName>style.visibility</p:attrName>
                                        </p:attrNameLst>
                                      </p:cBhvr>
                                      <p:to>
                                        <p:strVal val="visible"/>
                                      </p:to>
                                    </p:set>
                                    <p:animEffect transition="in" filter="dissolve">
                                      <p:cBhvr>
                                        <p:cTn id="106" dur="1000"/>
                                        <p:tgtEl>
                                          <p:spTgt spid="1292"/>
                                        </p:tgtEl>
                                      </p:cBhvr>
                                    </p:animEffect>
                                  </p:childTnLst>
                                </p:cTn>
                              </p:par>
                              <p:par>
                                <p:cTn id="107" presetID="23" presetClass="entr" presetSubtype="16" fill="hold" grpId="0" nodeType="withEffect">
                                  <p:stCondLst>
                                    <p:cond delay="200"/>
                                  </p:stCondLst>
                                  <p:iterate>
                                    <p:tmAbs val="0"/>
                                  </p:iterate>
                                  <p:childTnLst>
                                    <p:set>
                                      <p:cBhvr>
                                        <p:cTn id="108" fill="hold"/>
                                        <p:tgtEl>
                                          <p:spTgt spid="1303"/>
                                        </p:tgtEl>
                                        <p:attrNameLst>
                                          <p:attrName>style.visibility</p:attrName>
                                        </p:attrNameLst>
                                      </p:cBhvr>
                                      <p:to>
                                        <p:strVal val="visible"/>
                                      </p:to>
                                    </p:set>
                                    <p:anim calcmode="lin" valueType="num">
                                      <p:cBhvr>
                                        <p:cTn id="109" dur="750" fill="hold"/>
                                        <p:tgtEl>
                                          <p:spTgt spid="1303"/>
                                        </p:tgtEl>
                                        <p:attrNameLst>
                                          <p:attrName>ppt_w</p:attrName>
                                        </p:attrNameLst>
                                      </p:cBhvr>
                                      <p:tavLst>
                                        <p:tav tm="0">
                                          <p:val>
                                            <p:fltVal val="0"/>
                                          </p:val>
                                        </p:tav>
                                        <p:tav tm="100000">
                                          <p:val>
                                            <p:strVal val="#ppt_w"/>
                                          </p:val>
                                        </p:tav>
                                      </p:tavLst>
                                    </p:anim>
                                    <p:anim calcmode="lin" valueType="num">
                                      <p:cBhvr>
                                        <p:cTn id="110" dur="750" fill="hold"/>
                                        <p:tgtEl>
                                          <p:spTgt spid="1303"/>
                                        </p:tgtEl>
                                        <p:attrNameLst>
                                          <p:attrName>ppt_h</p:attrName>
                                        </p:attrNameLst>
                                      </p:cBhvr>
                                      <p:tavLst>
                                        <p:tav tm="0">
                                          <p:val>
                                            <p:fltVal val="0"/>
                                          </p:val>
                                        </p:tav>
                                        <p:tav tm="100000">
                                          <p:val>
                                            <p:strVal val="#ppt_h"/>
                                          </p:val>
                                        </p:tav>
                                      </p:tavLst>
                                    </p:anim>
                                  </p:childTnLst>
                                </p:cTn>
                              </p:par>
                              <p:par>
                                <p:cTn id="111" presetID="23" presetClass="entr" presetSubtype="16" fill="hold" grpId="0" nodeType="withEffect">
                                  <p:stCondLst>
                                    <p:cond delay="200"/>
                                  </p:stCondLst>
                                  <p:iterate>
                                    <p:tmAbs val="0"/>
                                  </p:iterate>
                                  <p:childTnLst>
                                    <p:set>
                                      <p:cBhvr>
                                        <p:cTn id="112" fill="hold"/>
                                        <p:tgtEl>
                                          <p:spTgt spid="1322"/>
                                        </p:tgtEl>
                                        <p:attrNameLst>
                                          <p:attrName>style.visibility</p:attrName>
                                        </p:attrNameLst>
                                      </p:cBhvr>
                                      <p:to>
                                        <p:strVal val="visible"/>
                                      </p:to>
                                    </p:set>
                                    <p:anim calcmode="lin" valueType="num">
                                      <p:cBhvr>
                                        <p:cTn id="113" dur="750" fill="hold"/>
                                        <p:tgtEl>
                                          <p:spTgt spid="1322"/>
                                        </p:tgtEl>
                                        <p:attrNameLst>
                                          <p:attrName>ppt_w</p:attrName>
                                        </p:attrNameLst>
                                      </p:cBhvr>
                                      <p:tavLst>
                                        <p:tav tm="0">
                                          <p:val>
                                            <p:fltVal val="0"/>
                                          </p:val>
                                        </p:tav>
                                        <p:tav tm="100000">
                                          <p:val>
                                            <p:strVal val="#ppt_w"/>
                                          </p:val>
                                        </p:tav>
                                      </p:tavLst>
                                    </p:anim>
                                    <p:anim calcmode="lin" valueType="num">
                                      <p:cBhvr>
                                        <p:cTn id="114" dur="750" fill="hold"/>
                                        <p:tgtEl>
                                          <p:spTgt spid="132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2" grpId="0" animBg="1" advAuto="0"/>
      <p:bldP spid="1291" grpId="0" animBg="1" advAuto="0"/>
      <p:bldP spid="1290" grpId="0" animBg="1" advAuto="0"/>
      <p:bldP spid="1289" grpId="0" animBg="1" advAuto="0"/>
      <p:bldP spid="1288" grpId="0" animBg="1" advAuto="0"/>
      <p:bldP spid="1297" grpId="0" animBg="1" advAuto="0"/>
      <p:bldP spid="1298" grpId="0" animBg="1" advAuto="0"/>
      <p:bldP spid="1299" grpId="0" animBg="1" advAuto="0"/>
      <p:bldP spid="1300" grpId="0" animBg="1" advAuto="0"/>
      <p:bldP spid="1301" grpId="0" animBg="1" advAuto="0"/>
      <p:bldP spid="1303" grpId="0" animBg="1" advAuto="0"/>
      <p:bldP spid="1304" grpId="0" animBg="1" advAuto="0"/>
      <p:bldP spid="1305" grpId="0" animBg="1" advAuto="0"/>
      <p:bldP spid="1306" grpId="0" animBg="1" advAuto="0"/>
      <p:bldP spid="1307" grpId="0" animBg="1" advAuto="0"/>
      <p:bldP spid="1310" grpId="0" animBg="1" advAuto="0"/>
      <p:bldP spid="1313" grpId="0" animBg="1" advAuto="0"/>
      <p:bldP spid="1316" grpId="0" animBg="1" advAuto="0"/>
      <p:bldP spid="1319" grpId="0" animBg="1" advAuto="0"/>
      <p:bldP spid="1322" grpId="0" animBg="1" advAuto="0"/>
      <p:bldP spid="1323" grpId="0" animBg="1" advAuto="0"/>
      <p:bldP spid="1324" grpId="0" animBg="1" advAuto="0"/>
      <p:bldP spid="1325" grpId="0" animBg="1" advAuto="0"/>
      <p:bldP spid="1326" grpId="0" animBg="1" advAuto="0"/>
      <p:bldP spid="1336" grpId="0" animBg="1" advAuto="0"/>
      <p:bldP spid="1337" grpId="0"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7088C6D4-5DE0-46D7-8AF0-23F700DF0F3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7778" b="27778"/>
          <a:stretch>
            <a:fillRect/>
          </a:stretch>
        </p:blipFill>
        <p:spPr>
          <a:xfrm>
            <a:off x="0" y="1901825"/>
            <a:ext cx="12192000" cy="3048000"/>
          </a:xfrm>
        </p:spPr>
      </p:pic>
      <p:sp>
        <p:nvSpPr>
          <p:cNvPr id="1339" name="Shape 1339"/>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b="0">
                <a:solidFill>
                  <a:srgbClr val="000000"/>
                </a:solidFill>
              </a:defRPr>
            </a:pPr>
            <a:fld id="{86CB4B4D-7CA3-9044-876B-883B54F8677D}" type="slidenum">
              <a:rPr b="1">
                <a:solidFill>
                  <a:schemeClr val="bg1">
                    <a:lumMod val="75000"/>
                  </a:schemeClr>
                </a:solidFill>
              </a:rPr>
              <a:t>12</a:t>
            </a:fld>
            <a:endParaRPr b="1">
              <a:solidFill>
                <a:schemeClr val="bg1">
                  <a:lumMod val="75000"/>
                </a:schemeClr>
              </a:solidFill>
            </a:endParaRPr>
          </a:p>
        </p:txBody>
      </p:sp>
      <p:sp>
        <p:nvSpPr>
          <p:cNvPr id="1342" name="Shape 1342"/>
          <p:cNvSpPr/>
          <p:nvPr/>
        </p:nvSpPr>
        <p:spPr>
          <a:xfrm>
            <a:off x="6102416" y="1900767"/>
            <a:ext cx="6093620" cy="3056467"/>
          </a:xfrm>
          <a:prstGeom prst="rect">
            <a:avLst/>
          </a:prstGeom>
          <a:solidFill>
            <a:schemeClr val="accent6">
              <a:lumMod val="50000"/>
              <a:alpha val="92000"/>
            </a:schemeClr>
          </a:solidFill>
          <a:ln w="12700">
            <a:miter lim="400000"/>
          </a:ln>
        </p:spPr>
        <p:txBody>
          <a:bodyPr lIns="0" tIns="0" rIns="0" bIns="0" anchor="ctr"/>
          <a:lstStyle/>
          <a:p>
            <a:pPr lvl="0" algn="ctr">
              <a:lnSpc>
                <a:spcPct val="100000"/>
              </a:lnSpc>
              <a:defRPr sz="3200" b="0">
                <a:solidFill>
                  <a:srgbClr val="FFFFFF"/>
                </a:solidFill>
                <a:latin typeface="+mn-lt"/>
                <a:ea typeface="+mn-ea"/>
                <a:cs typeface="+mn-cs"/>
                <a:sym typeface="Helvetica Light"/>
              </a:defRPr>
            </a:pPr>
            <a:endParaRPr sz="1600"/>
          </a:p>
        </p:txBody>
      </p:sp>
      <p:sp>
        <p:nvSpPr>
          <p:cNvPr id="1343" name="Shape 1343"/>
          <p:cNvSpPr/>
          <p:nvPr/>
        </p:nvSpPr>
        <p:spPr>
          <a:xfrm>
            <a:off x="6492113" y="2165516"/>
            <a:ext cx="3740858" cy="986035"/>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Autofit/>
          </a:bodyPr>
          <a:lstStyle/>
          <a:p>
            <a:pPr>
              <a:spcBef>
                <a:spcPts val="250"/>
              </a:spcBef>
              <a:defRPr sz="1800" b="0">
                <a:solidFill>
                  <a:srgbClr val="000000"/>
                </a:solidFill>
              </a:defRPr>
            </a:pPr>
            <a:r>
              <a:rPr lang="en-US" sz="3200" spc="-225" dirty="0">
                <a:solidFill>
                  <a:srgbClr val="FFFFFF"/>
                </a:solidFill>
              </a:rPr>
              <a:t>CHOOSING</a:t>
            </a:r>
            <a:r>
              <a:rPr lang="en-US" sz="3200" spc="-225" dirty="0">
                <a:solidFill>
                  <a:srgbClr val="8CB932"/>
                </a:solidFill>
              </a:rPr>
              <a:t> </a:t>
            </a:r>
            <a:br>
              <a:rPr lang="en-US" sz="3200" spc="-225" dirty="0">
                <a:solidFill>
                  <a:srgbClr val="8CB932"/>
                </a:solidFill>
              </a:rPr>
            </a:br>
            <a:r>
              <a:rPr lang="en-US" sz="3200" spc="-225" dirty="0">
                <a:solidFill>
                  <a:schemeClr val="accent3"/>
                </a:solidFill>
              </a:rPr>
              <a:t>THE RIGHT HOME</a:t>
            </a:r>
          </a:p>
        </p:txBody>
      </p:sp>
      <p:sp>
        <p:nvSpPr>
          <p:cNvPr id="1344" name="Shape 1344"/>
          <p:cNvSpPr/>
          <p:nvPr/>
        </p:nvSpPr>
        <p:spPr>
          <a:xfrm>
            <a:off x="1091046" y="5296415"/>
            <a:ext cx="3524497" cy="644728"/>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nSpc>
                <a:spcPct val="120000"/>
              </a:lnSpc>
              <a:defRPr sz="2200" b="0">
                <a:solidFill>
                  <a:srgbClr val="A5AAAF"/>
                </a:solidFill>
              </a:defRPr>
            </a:lvl1pPr>
          </a:lstStyle>
          <a:p>
            <a:pPr lvl="0">
              <a:defRPr sz="1800">
                <a:solidFill>
                  <a:srgbClr val="000000"/>
                </a:solidFill>
              </a:defRPr>
            </a:pPr>
            <a:r>
              <a:rPr sz="1100" dirty="0"/>
              <a:t>Lorem Ipsum is simply dummy text of the printing and typesetting industry. Has been the industry's standard dummy text ever since.</a:t>
            </a:r>
          </a:p>
        </p:txBody>
      </p:sp>
      <p:sp>
        <p:nvSpPr>
          <p:cNvPr id="1345" name="Shape 1345"/>
          <p:cNvSpPr/>
          <p:nvPr/>
        </p:nvSpPr>
        <p:spPr>
          <a:xfrm>
            <a:off x="6673886" y="608573"/>
            <a:ext cx="3399028" cy="379206"/>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nSpc>
                <a:spcPct val="110000"/>
              </a:lnSpc>
              <a:defRPr sz="2000" b="0">
                <a:solidFill>
                  <a:srgbClr val="323C46"/>
                </a:solidFill>
              </a:defRPr>
            </a:lvl1pPr>
          </a:lstStyle>
          <a:p>
            <a:pPr lvl="0">
              <a:defRPr sz="1800">
                <a:solidFill>
                  <a:srgbClr val="000000"/>
                </a:solidFill>
              </a:defRPr>
            </a:pPr>
            <a:r>
              <a:rPr sz="1000" dirty="0"/>
              <a:t>Lorem Ipsum is simply dummy text of the printing and typesetting industry.</a:t>
            </a:r>
          </a:p>
        </p:txBody>
      </p:sp>
      <p:sp>
        <p:nvSpPr>
          <p:cNvPr id="1346" name="Shape 1346"/>
          <p:cNvSpPr/>
          <p:nvPr/>
        </p:nvSpPr>
        <p:spPr>
          <a:xfrm>
            <a:off x="6135086" y="667364"/>
            <a:ext cx="321046" cy="321046"/>
          </a:xfrm>
          <a:prstGeom prst="roundRect">
            <a:avLst>
              <a:gd name="adj" fmla="val 50000"/>
            </a:avLst>
          </a:prstGeom>
          <a:solidFill>
            <a:schemeClr val="tx2"/>
          </a:solidFill>
          <a:ln w="12700" cap="flat">
            <a:noFill/>
            <a:miter lim="400000"/>
          </a:ln>
          <a:effectLst/>
        </p:spPr>
        <p:txBody>
          <a:bodyPr wrap="square" lIns="0" tIns="0" rIns="0" bIns="0" numCol="1" anchor="ctr">
            <a:noAutofit/>
          </a:bodyPr>
          <a:lstStyle/>
          <a:p>
            <a:pPr lvl="0" algn="ctr">
              <a:defRPr sz="3200" b="0">
                <a:solidFill>
                  <a:srgbClr val="000000"/>
                </a:solidFill>
                <a:latin typeface="+mn-lt"/>
                <a:ea typeface="+mn-ea"/>
                <a:cs typeface="+mn-cs"/>
                <a:sym typeface="Helvetica Light"/>
              </a:defRPr>
            </a:pPr>
            <a:endParaRPr sz="1600"/>
          </a:p>
        </p:txBody>
      </p:sp>
      <p:sp>
        <p:nvSpPr>
          <p:cNvPr id="1347" name="Shape 1347"/>
          <p:cNvSpPr/>
          <p:nvPr/>
        </p:nvSpPr>
        <p:spPr>
          <a:xfrm>
            <a:off x="6202874" y="732318"/>
            <a:ext cx="166678" cy="19113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400" tIns="25400" rIns="25400" bIns="25400" numCol="1" anchor="ctr">
            <a:noAutofit/>
          </a:bodyPr>
          <a:lstStyle>
            <a:lvl1pPr algn="ctr">
              <a:lnSpc>
                <a:spcPct val="50000"/>
              </a:lnSpc>
              <a:defRPr sz="2200" spc="-154">
                <a:solidFill>
                  <a:srgbClr val="FFFFFF"/>
                </a:solidFill>
              </a:defRPr>
            </a:lvl1pPr>
          </a:lstStyle>
          <a:p>
            <a:pPr lvl="0">
              <a:lnSpc>
                <a:spcPct val="100000"/>
              </a:lnSpc>
              <a:defRPr sz="1800" b="0" spc="0">
                <a:solidFill>
                  <a:srgbClr val="000000"/>
                </a:solidFill>
              </a:defRPr>
            </a:pPr>
            <a:r>
              <a:rPr sz="1100" b="1" spc="-77">
                <a:solidFill>
                  <a:schemeClr val="bg1"/>
                </a:solidFill>
              </a:rPr>
              <a:t>1</a:t>
            </a:r>
          </a:p>
        </p:txBody>
      </p:sp>
      <p:sp>
        <p:nvSpPr>
          <p:cNvPr id="1349" name="Shape 1349"/>
          <p:cNvSpPr/>
          <p:nvPr/>
        </p:nvSpPr>
        <p:spPr>
          <a:xfrm>
            <a:off x="6135086" y="1088776"/>
            <a:ext cx="321046" cy="321046"/>
          </a:xfrm>
          <a:prstGeom prst="roundRect">
            <a:avLst>
              <a:gd name="adj" fmla="val 50000"/>
            </a:avLst>
          </a:prstGeom>
          <a:solidFill>
            <a:schemeClr val="accent5"/>
          </a:solidFill>
          <a:ln w="12700" cap="flat">
            <a:noFill/>
            <a:miter lim="400000"/>
          </a:ln>
          <a:effectLst/>
        </p:spPr>
        <p:txBody>
          <a:bodyPr wrap="square" lIns="0" tIns="0" rIns="0" bIns="0" numCol="1" anchor="ctr">
            <a:noAutofit/>
          </a:bodyPr>
          <a:lstStyle/>
          <a:p>
            <a:pPr lvl="0" algn="ctr">
              <a:defRPr sz="3200" b="0">
                <a:solidFill>
                  <a:srgbClr val="000000"/>
                </a:solidFill>
                <a:latin typeface="+mn-lt"/>
                <a:ea typeface="+mn-ea"/>
                <a:cs typeface="+mn-cs"/>
                <a:sym typeface="Helvetica Light"/>
              </a:defRPr>
            </a:pPr>
            <a:endParaRPr sz="1600"/>
          </a:p>
        </p:txBody>
      </p:sp>
      <p:sp>
        <p:nvSpPr>
          <p:cNvPr id="1350" name="Shape 1350"/>
          <p:cNvSpPr/>
          <p:nvPr/>
        </p:nvSpPr>
        <p:spPr>
          <a:xfrm>
            <a:off x="6202874" y="1163255"/>
            <a:ext cx="166678" cy="19113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400" tIns="25400" rIns="25400" bIns="25400" numCol="1" anchor="ctr">
            <a:noAutofit/>
          </a:bodyPr>
          <a:lstStyle>
            <a:lvl1pPr algn="ctr">
              <a:lnSpc>
                <a:spcPct val="50000"/>
              </a:lnSpc>
              <a:defRPr sz="2200" spc="-154">
                <a:solidFill>
                  <a:srgbClr val="FFFFFF"/>
                </a:solidFill>
              </a:defRPr>
            </a:lvl1pPr>
          </a:lstStyle>
          <a:p>
            <a:pPr lvl="0">
              <a:lnSpc>
                <a:spcPct val="100000"/>
              </a:lnSpc>
              <a:defRPr sz="1800" b="0" spc="0">
                <a:solidFill>
                  <a:srgbClr val="000000"/>
                </a:solidFill>
              </a:defRPr>
            </a:pPr>
            <a:r>
              <a:rPr sz="1100" b="1" spc="-77">
                <a:solidFill>
                  <a:schemeClr val="bg1"/>
                </a:solidFill>
              </a:rPr>
              <a:t>2</a:t>
            </a:r>
          </a:p>
        </p:txBody>
      </p:sp>
      <p:sp>
        <p:nvSpPr>
          <p:cNvPr id="1352" name="Shape 1352"/>
          <p:cNvSpPr/>
          <p:nvPr/>
        </p:nvSpPr>
        <p:spPr>
          <a:xfrm>
            <a:off x="6673886" y="1046723"/>
            <a:ext cx="3399028" cy="379206"/>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nSpc>
                <a:spcPct val="110000"/>
              </a:lnSpc>
              <a:defRPr sz="2000" b="0">
                <a:solidFill>
                  <a:srgbClr val="323C46"/>
                </a:solidFill>
              </a:defRPr>
            </a:lvl1pPr>
          </a:lstStyle>
          <a:p>
            <a:pPr lvl="0">
              <a:defRPr sz="1800">
                <a:solidFill>
                  <a:srgbClr val="000000"/>
                </a:solidFill>
              </a:defRPr>
            </a:pPr>
            <a:r>
              <a:rPr sz="1000"/>
              <a:t>Lorem Ipsum is simply dummy text of the printing and typesetting industry.</a:t>
            </a:r>
          </a:p>
        </p:txBody>
      </p:sp>
      <p:sp>
        <p:nvSpPr>
          <p:cNvPr id="1353" name="Shape 1353"/>
          <p:cNvSpPr/>
          <p:nvPr/>
        </p:nvSpPr>
        <p:spPr>
          <a:xfrm>
            <a:off x="6093967" y="5441865"/>
            <a:ext cx="791619" cy="634182"/>
          </a:xfrm>
          <a:custGeom>
            <a:avLst/>
            <a:gdLst/>
            <a:ahLst/>
            <a:cxnLst>
              <a:cxn ang="0">
                <a:pos x="wd2" y="hd2"/>
              </a:cxn>
              <a:cxn ang="5400000">
                <a:pos x="wd2" y="hd2"/>
              </a:cxn>
              <a:cxn ang="10800000">
                <a:pos x="wd2" y="hd2"/>
              </a:cxn>
              <a:cxn ang="16200000">
                <a:pos x="wd2" y="hd2"/>
              </a:cxn>
            </a:cxnLst>
            <a:rect l="0" t="0" r="r" b="b"/>
            <a:pathLst>
              <a:path w="21304" h="21410" extrusionOk="0">
                <a:moveTo>
                  <a:pt x="20264" y="4961"/>
                </a:moveTo>
                <a:cubicBezTo>
                  <a:pt x="20042" y="6440"/>
                  <a:pt x="19011" y="7513"/>
                  <a:pt x="17815" y="7513"/>
                </a:cubicBezTo>
                <a:cubicBezTo>
                  <a:pt x="17659" y="7513"/>
                  <a:pt x="17502" y="7495"/>
                  <a:pt x="17348" y="7458"/>
                </a:cubicBezTo>
                <a:cubicBezTo>
                  <a:pt x="17149" y="7411"/>
                  <a:pt x="16946" y="7328"/>
                  <a:pt x="16748" y="7212"/>
                </a:cubicBezTo>
                <a:cubicBezTo>
                  <a:pt x="16549" y="7094"/>
                  <a:pt x="16312" y="7156"/>
                  <a:pt x="16166" y="7358"/>
                </a:cubicBezTo>
                <a:cubicBezTo>
                  <a:pt x="15917" y="7708"/>
                  <a:pt x="15541" y="7873"/>
                  <a:pt x="15176" y="7786"/>
                </a:cubicBezTo>
                <a:cubicBezTo>
                  <a:pt x="14711" y="7676"/>
                  <a:pt x="14356" y="7182"/>
                  <a:pt x="14315" y="6582"/>
                </a:cubicBezTo>
                <a:cubicBezTo>
                  <a:pt x="14302" y="6382"/>
                  <a:pt x="14213" y="6203"/>
                  <a:pt x="14077" y="6102"/>
                </a:cubicBezTo>
                <a:cubicBezTo>
                  <a:pt x="13518" y="5675"/>
                  <a:pt x="13223" y="4849"/>
                  <a:pt x="13343" y="4044"/>
                </a:cubicBezTo>
                <a:cubicBezTo>
                  <a:pt x="13484" y="3111"/>
                  <a:pt x="14133" y="2431"/>
                  <a:pt x="14890" y="2431"/>
                </a:cubicBezTo>
                <a:cubicBezTo>
                  <a:pt x="14988" y="2431"/>
                  <a:pt x="15087" y="2444"/>
                  <a:pt x="15184" y="2466"/>
                </a:cubicBezTo>
                <a:cubicBezTo>
                  <a:pt x="15254" y="2482"/>
                  <a:pt x="15318" y="2507"/>
                  <a:pt x="15383" y="2533"/>
                </a:cubicBezTo>
                <a:cubicBezTo>
                  <a:pt x="15575" y="2610"/>
                  <a:pt x="15784" y="2537"/>
                  <a:pt x="15915" y="2346"/>
                </a:cubicBezTo>
                <a:cubicBezTo>
                  <a:pt x="16494" y="1500"/>
                  <a:pt x="17398" y="1096"/>
                  <a:pt x="18274" y="1303"/>
                </a:cubicBezTo>
                <a:cubicBezTo>
                  <a:pt x="19625" y="1622"/>
                  <a:pt x="20520" y="3263"/>
                  <a:pt x="20264" y="4961"/>
                </a:cubicBezTo>
                <a:cubicBezTo>
                  <a:pt x="20264" y="4961"/>
                  <a:pt x="20264" y="4961"/>
                  <a:pt x="20264" y="4961"/>
                </a:cubicBezTo>
                <a:close/>
                <a:moveTo>
                  <a:pt x="9590" y="20161"/>
                </a:moveTo>
                <a:lnTo>
                  <a:pt x="9590" y="13799"/>
                </a:lnTo>
                <a:cubicBezTo>
                  <a:pt x="9590" y="13455"/>
                  <a:pt x="9366" y="13174"/>
                  <a:pt x="9091" y="13174"/>
                </a:cubicBezTo>
                <a:lnTo>
                  <a:pt x="6043" y="13174"/>
                </a:lnTo>
                <a:cubicBezTo>
                  <a:pt x="5769" y="13174"/>
                  <a:pt x="5545" y="13455"/>
                  <a:pt x="5545" y="13799"/>
                </a:cubicBezTo>
                <a:lnTo>
                  <a:pt x="5545" y="20161"/>
                </a:lnTo>
                <a:lnTo>
                  <a:pt x="2350" y="20161"/>
                </a:lnTo>
                <a:lnTo>
                  <a:pt x="2350" y="11698"/>
                </a:lnTo>
                <a:cubicBezTo>
                  <a:pt x="2350" y="11668"/>
                  <a:pt x="2345" y="11637"/>
                  <a:pt x="2343" y="11606"/>
                </a:cubicBezTo>
                <a:lnTo>
                  <a:pt x="7567" y="6960"/>
                </a:lnTo>
                <a:lnTo>
                  <a:pt x="12793" y="11606"/>
                </a:lnTo>
                <a:cubicBezTo>
                  <a:pt x="12790" y="11637"/>
                  <a:pt x="12785" y="11668"/>
                  <a:pt x="12785" y="11698"/>
                </a:cubicBezTo>
                <a:lnTo>
                  <a:pt x="12785" y="20161"/>
                </a:lnTo>
                <a:cubicBezTo>
                  <a:pt x="12785" y="20161"/>
                  <a:pt x="9590" y="20161"/>
                  <a:pt x="9590" y="20161"/>
                </a:cubicBezTo>
                <a:close/>
                <a:moveTo>
                  <a:pt x="18457" y="75"/>
                </a:moveTo>
                <a:cubicBezTo>
                  <a:pt x="17342" y="-190"/>
                  <a:pt x="16183" y="258"/>
                  <a:pt x="15377" y="1240"/>
                </a:cubicBezTo>
                <a:cubicBezTo>
                  <a:pt x="15373" y="1240"/>
                  <a:pt x="15372" y="1240"/>
                  <a:pt x="15369" y="1238"/>
                </a:cubicBezTo>
                <a:cubicBezTo>
                  <a:pt x="15210" y="1201"/>
                  <a:pt x="15049" y="1183"/>
                  <a:pt x="14890" y="1183"/>
                </a:cubicBezTo>
                <a:cubicBezTo>
                  <a:pt x="13655" y="1183"/>
                  <a:pt x="12592" y="2289"/>
                  <a:pt x="12363" y="3812"/>
                </a:cubicBezTo>
                <a:cubicBezTo>
                  <a:pt x="12182" y="5026"/>
                  <a:pt x="12577" y="6268"/>
                  <a:pt x="13359" y="6999"/>
                </a:cubicBezTo>
                <a:cubicBezTo>
                  <a:pt x="13529" y="8011"/>
                  <a:pt x="14169" y="8821"/>
                  <a:pt x="14991" y="9014"/>
                </a:cubicBezTo>
                <a:cubicBezTo>
                  <a:pt x="15117" y="9043"/>
                  <a:pt x="15246" y="9059"/>
                  <a:pt x="15372" y="9059"/>
                </a:cubicBezTo>
                <a:cubicBezTo>
                  <a:pt x="15669" y="9059"/>
                  <a:pt x="15955" y="8969"/>
                  <a:pt x="16221" y="8817"/>
                </a:cubicBezTo>
                <a:lnTo>
                  <a:pt x="16221" y="20161"/>
                </a:lnTo>
                <a:lnTo>
                  <a:pt x="13782" y="20161"/>
                </a:lnTo>
                <a:lnTo>
                  <a:pt x="13782" y="12485"/>
                </a:lnTo>
                <a:lnTo>
                  <a:pt x="14299" y="12947"/>
                </a:lnTo>
                <a:cubicBezTo>
                  <a:pt x="14385" y="13022"/>
                  <a:pt x="14485" y="13060"/>
                  <a:pt x="14588" y="13060"/>
                </a:cubicBezTo>
                <a:cubicBezTo>
                  <a:pt x="14665" y="13060"/>
                  <a:pt x="14745" y="13038"/>
                  <a:pt x="14816" y="12991"/>
                </a:cubicBezTo>
                <a:cubicBezTo>
                  <a:pt x="14981" y="12884"/>
                  <a:pt x="15085" y="12670"/>
                  <a:pt x="15085" y="12436"/>
                </a:cubicBezTo>
                <a:lnTo>
                  <a:pt x="15085" y="10771"/>
                </a:lnTo>
                <a:cubicBezTo>
                  <a:pt x="15085" y="10567"/>
                  <a:pt x="15007" y="10378"/>
                  <a:pt x="14876" y="10260"/>
                </a:cubicBezTo>
                <a:lnTo>
                  <a:pt x="12127" y="7816"/>
                </a:lnTo>
                <a:lnTo>
                  <a:pt x="12127" y="5439"/>
                </a:lnTo>
                <a:cubicBezTo>
                  <a:pt x="12127" y="5095"/>
                  <a:pt x="11905" y="4814"/>
                  <a:pt x="11629" y="4814"/>
                </a:cubicBezTo>
                <a:cubicBezTo>
                  <a:pt x="11353" y="4814"/>
                  <a:pt x="11131" y="5095"/>
                  <a:pt x="11131" y="5439"/>
                </a:cubicBezTo>
                <a:lnTo>
                  <a:pt x="11131" y="6932"/>
                </a:lnTo>
                <a:lnTo>
                  <a:pt x="7856" y="4017"/>
                </a:lnTo>
                <a:cubicBezTo>
                  <a:pt x="7684" y="3865"/>
                  <a:pt x="7452" y="3865"/>
                  <a:pt x="7280" y="4017"/>
                </a:cubicBezTo>
                <a:lnTo>
                  <a:pt x="259" y="10262"/>
                </a:lnTo>
                <a:cubicBezTo>
                  <a:pt x="128" y="10378"/>
                  <a:pt x="50" y="10569"/>
                  <a:pt x="50" y="10771"/>
                </a:cubicBezTo>
                <a:lnTo>
                  <a:pt x="50" y="12438"/>
                </a:lnTo>
                <a:cubicBezTo>
                  <a:pt x="50" y="12670"/>
                  <a:pt x="154" y="12886"/>
                  <a:pt x="320" y="12991"/>
                </a:cubicBezTo>
                <a:cubicBezTo>
                  <a:pt x="485" y="13100"/>
                  <a:pt x="684" y="13083"/>
                  <a:pt x="837" y="12947"/>
                </a:cubicBezTo>
                <a:lnTo>
                  <a:pt x="1354" y="12488"/>
                </a:lnTo>
                <a:lnTo>
                  <a:pt x="1354" y="20161"/>
                </a:lnTo>
                <a:lnTo>
                  <a:pt x="498" y="20161"/>
                </a:lnTo>
                <a:cubicBezTo>
                  <a:pt x="222" y="20161"/>
                  <a:pt x="0" y="20440"/>
                  <a:pt x="0" y="20786"/>
                </a:cubicBezTo>
                <a:cubicBezTo>
                  <a:pt x="0" y="21131"/>
                  <a:pt x="222" y="21410"/>
                  <a:pt x="498" y="21410"/>
                </a:cubicBezTo>
                <a:lnTo>
                  <a:pt x="18063" y="21410"/>
                </a:lnTo>
                <a:cubicBezTo>
                  <a:pt x="18338" y="21410"/>
                  <a:pt x="18560" y="21131"/>
                  <a:pt x="18560" y="20786"/>
                </a:cubicBezTo>
                <a:cubicBezTo>
                  <a:pt x="18560" y="20440"/>
                  <a:pt x="18338" y="20161"/>
                  <a:pt x="18063" y="20161"/>
                </a:cubicBezTo>
                <a:lnTo>
                  <a:pt x="17218" y="20161"/>
                </a:lnTo>
                <a:lnTo>
                  <a:pt x="17218" y="15812"/>
                </a:lnTo>
                <a:lnTo>
                  <a:pt x="18423" y="14232"/>
                </a:lnTo>
                <a:cubicBezTo>
                  <a:pt x="18614" y="13982"/>
                  <a:pt x="18606" y="13587"/>
                  <a:pt x="18408" y="13347"/>
                </a:cubicBezTo>
                <a:cubicBezTo>
                  <a:pt x="18209" y="13109"/>
                  <a:pt x="17894" y="13120"/>
                  <a:pt x="17703" y="13368"/>
                </a:cubicBezTo>
                <a:lnTo>
                  <a:pt x="17218" y="14004"/>
                </a:lnTo>
                <a:lnTo>
                  <a:pt x="17218" y="8696"/>
                </a:lnTo>
                <a:cubicBezTo>
                  <a:pt x="17416" y="8740"/>
                  <a:pt x="17616" y="8764"/>
                  <a:pt x="17815" y="8764"/>
                </a:cubicBezTo>
                <a:cubicBezTo>
                  <a:pt x="19491" y="8764"/>
                  <a:pt x="20934" y="7261"/>
                  <a:pt x="21243" y="5191"/>
                </a:cubicBezTo>
                <a:cubicBezTo>
                  <a:pt x="21600" y="2818"/>
                  <a:pt x="20350" y="522"/>
                  <a:pt x="18457" y="75"/>
                </a:cubicBezTo>
                <a:cubicBezTo>
                  <a:pt x="18457" y="75"/>
                  <a:pt x="18457" y="75"/>
                  <a:pt x="18457" y="75"/>
                </a:cubicBezTo>
                <a:close/>
              </a:path>
            </a:pathLst>
          </a:custGeom>
          <a:solidFill>
            <a:schemeClr val="accent1"/>
          </a:solidFill>
          <a:ln w="12700">
            <a:miter lim="400000"/>
          </a:ln>
        </p:spPr>
        <p:txBody>
          <a:bodyPr lIns="19050" tIns="19050" rIns="19050" bIns="19050" anchor="ct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354" name="Shape 1354"/>
          <p:cNvSpPr/>
          <p:nvPr/>
        </p:nvSpPr>
        <p:spPr>
          <a:xfrm>
            <a:off x="8925877" y="5432072"/>
            <a:ext cx="811829" cy="653769"/>
          </a:xfrm>
          <a:custGeom>
            <a:avLst/>
            <a:gdLst/>
            <a:ahLst/>
            <a:cxnLst>
              <a:cxn ang="0">
                <a:pos x="wd2" y="hd2"/>
              </a:cxn>
              <a:cxn ang="5400000">
                <a:pos x="wd2" y="hd2"/>
              </a:cxn>
              <a:cxn ang="10800000">
                <a:pos x="wd2" y="hd2"/>
              </a:cxn>
              <a:cxn ang="16200000">
                <a:pos x="wd2" y="hd2"/>
              </a:cxn>
            </a:cxnLst>
            <a:rect l="0" t="0" r="r" b="b"/>
            <a:pathLst>
              <a:path w="21600" h="21600" extrusionOk="0">
                <a:moveTo>
                  <a:pt x="10866" y="0"/>
                </a:moveTo>
                <a:lnTo>
                  <a:pt x="5767" y="5144"/>
                </a:lnTo>
                <a:lnTo>
                  <a:pt x="5767" y="2783"/>
                </a:lnTo>
                <a:lnTo>
                  <a:pt x="3878" y="2783"/>
                </a:lnTo>
                <a:lnTo>
                  <a:pt x="3878" y="7075"/>
                </a:lnTo>
                <a:lnTo>
                  <a:pt x="0" y="11031"/>
                </a:lnTo>
                <a:lnTo>
                  <a:pt x="1202" y="12844"/>
                </a:lnTo>
                <a:lnTo>
                  <a:pt x="3828" y="10163"/>
                </a:lnTo>
                <a:lnTo>
                  <a:pt x="3828" y="18950"/>
                </a:lnTo>
                <a:lnTo>
                  <a:pt x="4873" y="18950"/>
                </a:lnTo>
                <a:lnTo>
                  <a:pt x="4873" y="14126"/>
                </a:lnTo>
                <a:lnTo>
                  <a:pt x="10866" y="7990"/>
                </a:lnTo>
                <a:lnTo>
                  <a:pt x="13384" y="10593"/>
                </a:lnTo>
                <a:lnTo>
                  <a:pt x="13384" y="8693"/>
                </a:lnTo>
                <a:lnTo>
                  <a:pt x="14694" y="8693"/>
                </a:lnTo>
                <a:lnTo>
                  <a:pt x="14694" y="11937"/>
                </a:lnTo>
                <a:lnTo>
                  <a:pt x="16853" y="14150"/>
                </a:lnTo>
                <a:lnTo>
                  <a:pt x="16853" y="18950"/>
                </a:lnTo>
                <a:lnTo>
                  <a:pt x="17860" y="18950"/>
                </a:lnTo>
                <a:lnTo>
                  <a:pt x="17860" y="10249"/>
                </a:lnTo>
                <a:lnTo>
                  <a:pt x="20398" y="12844"/>
                </a:lnTo>
                <a:lnTo>
                  <a:pt x="21600" y="11031"/>
                </a:lnTo>
                <a:cubicBezTo>
                  <a:pt x="21600" y="11031"/>
                  <a:pt x="10866" y="0"/>
                  <a:pt x="10866" y="0"/>
                </a:cubicBezTo>
                <a:close/>
                <a:moveTo>
                  <a:pt x="10854" y="9506"/>
                </a:moveTo>
                <a:lnTo>
                  <a:pt x="5641" y="14853"/>
                </a:lnTo>
                <a:lnTo>
                  <a:pt x="5641" y="21600"/>
                </a:lnTo>
                <a:lnTo>
                  <a:pt x="16066" y="21600"/>
                </a:lnTo>
                <a:lnTo>
                  <a:pt x="16066" y="14869"/>
                </a:lnTo>
                <a:cubicBezTo>
                  <a:pt x="16066" y="14869"/>
                  <a:pt x="10854" y="9506"/>
                  <a:pt x="10854" y="9506"/>
                </a:cubicBezTo>
                <a:close/>
                <a:moveTo>
                  <a:pt x="8845" y="14251"/>
                </a:moveTo>
                <a:lnTo>
                  <a:pt x="10778" y="14251"/>
                </a:lnTo>
                <a:cubicBezTo>
                  <a:pt x="10778" y="14251"/>
                  <a:pt x="10778" y="16495"/>
                  <a:pt x="10778" y="16495"/>
                </a:cubicBezTo>
                <a:lnTo>
                  <a:pt x="8845" y="16495"/>
                </a:lnTo>
                <a:lnTo>
                  <a:pt x="8845" y="14251"/>
                </a:lnTo>
                <a:close/>
                <a:moveTo>
                  <a:pt x="11030" y="14251"/>
                </a:moveTo>
                <a:lnTo>
                  <a:pt x="12956" y="14251"/>
                </a:lnTo>
                <a:cubicBezTo>
                  <a:pt x="12956" y="14251"/>
                  <a:pt x="12956" y="16495"/>
                  <a:pt x="12956" y="16495"/>
                </a:cubicBezTo>
                <a:lnTo>
                  <a:pt x="11030" y="16495"/>
                </a:lnTo>
                <a:lnTo>
                  <a:pt x="11030" y="14251"/>
                </a:lnTo>
                <a:close/>
                <a:moveTo>
                  <a:pt x="8845" y="16784"/>
                </a:moveTo>
                <a:lnTo>
                  <a:pt x="10778" y="16784"/>
                </a:lnTo>
                <a:cubicBezTo>
                  <a:pt x="10778" y="16784"/>
                  <a:pt x="10778" y="19028"/>
                  <a:pt x="10778" y="19028"/>
                </a:cubicBezTo>
                <a:lnTo>
                  <a:pt x="8845" y="19028"/>
                </a:lnTo>
                <a:lnTo>
                  <a:pt x="8845" y="16784"/>
                </a:lnTo>
                <a:close/>
                <a:moveTo>
                  <a:pt x="11030" y="16784"/>
                </a:moveTo>
                <a:lnTo>
                  <a:pt x="12956" y="16784"/>
                </a:lnTo>
                <a:cubicBezTo>
                  <a:pt x="12956" y="16784"/>
                  <a:pt x="12956" y="19028"/>
                  <a:pt x="12956" y="19028"/>
                </a:cubicBezTo>
                <a:lnTo>
                  <a:pt x="11030" y="19028"/>
                </a:lnTo>
                <a:lnTo>
                  <a:pt x="11030" y="16784"/>
                </a:lnTo>
                <a:close/>
              </a:path>
            </a:pathLst>
          </a:custGeom>
          <a:solidFill>
            <a:schemeClr val="accent1"/>
          </a:solidFill>
          <a:ln w="12700">
            <a:miter lim="400000"/>
          </a:ln>
        </p:spPr>
        <p:txBody>
          <a:bodyPr lIns="19050" tIns="19050" rIns="19050" bIns="19050" anchor="ct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356" name="Shape 1356"/>
          <p:cNvSpPr/>
          <p:nvPr/>
        </p:nvSpPr>
        <p:spPr>
          <a:xfrm>
            <a:off x="6504813" y="3388089"/>
            <a:ext cx="3892019" cy="100117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lvl="0">
              <a:lnSpc>
                <a:spcPct val="120000"/>
              </a:lnSpc>
              <a:defRPr sz="1800" b="0">
                <a:solidFill>
                  <a:srgbClr val="000000"/>
                </a:solidFill>
              </a:defRPr>
            </a:pPr>
            <a:r>
              <a:rPr sz="1250" b="1" dirty="0">
                <a:solidFill>
                  <a:srgbClr val="FFFFFF"/>
                </a:solidFill>
              </a:rPr>
              <a:t>Lorem Ipsum is simply dummy text of the printing and typesetting industry.</a:t>
            </a:r>
          </a:p>
          <a:p>
            <a:pPr lvl="0">
              <a:lnSpc>
                <a:spcPct val="120000"/>
              </a:lnSpc>
              <a:defRPr sz="1800" b="0">
                <a:solidFill>
                  <a:srgbClr val="000000"/>
                </a:solidFill>
              </a:defRPr>
            </a:pPr>
            <a:endParaRPr sz="1000" dirty="0">
              <a:solidFill>
                <a:srgbClr val="5D6872"/>
              </a:solidFill>
            </a:endParaRPr>
          </a:p>
          <a:p>
            <a:pPr lvl="0">
              <a:lnSpc>
                <a:spcPct val="120000"/>
              </a:lnSpc>
              <a:defRPr sz="1800" b="0">
                <a:solidFill>
                  <a:srgbClr val="000000"/>
                </a:solidFill>
              </a:defRPr>
            </a:pPr>
            <a:r>
              <a:rPr sz="1000" dirty="0">
                <a:solidFill>
                  <a:schemeClr val="bg1"/>
                </a:solidFill>
              </a:rPr>
              <a:t>Lorem Ipsum has been the industry's standard dummy text ever since the 1500s, </a:t>
            </a:r>
            <a:r>
              <a:rPr sz="1000" b="1" dirty="0">
                <a:solidFill>
                  <a:schemeClr val="bg1"/>
                </a:solidFill>
              </a:rPr>
              <a:t>when an unknown printer took/</a:t>
            </a:r>
          </a:p>
        </p:txBody>
      </p:sp>
      <p:grpSp>
        <p:nvGrpSpPr>
          <p:cNvPr id="1359" name="Group 1359"/>
          <p:cNvGrpSpPr/>
          <p:nvPr/>
        </p:nvGrpSpPr>
        <p:grpSpPr>
          <a:xfrm>
            <a:off x="5333206" y="2267049"/>
            <a:ext cx="771063" cy="782969"/>
            <a:chOff x="0" y="0"/>
            <a:chExt cx="1542124" cy="1565936"/>
          </a:xfrm>
        </p:grpSpPr>
        <p:sp>
          <p:nvSpPr>
            <p:cNvPr id="1357" name="Shape 1357"/>
            <p:cNvSpPr/>
            <p:nvPr/>
          </p:nvSpPr>
          <p:spPr>
            <a:xfrm>
              <a:off x="0" y="0"/>
              <a:ext cx="1542125" cy="1565937"/>
            </a:xfrm>
            <a:prstGeom prst="rect">
              <a:avLst/>
            </a:prstGeom>
            <a:solidFill>
              <a:schemeClr val="tx2">
                <a:alpha val="92000"/>
              </a:schemeClr>
            </a:solidFill>
            <a:ln w="12700" cap="flat">
              <a:noFill/>
              <a:miter lim="400000"/>
            </a:ln>
            <a:effectLst/>
          </p:spPr>
          <p:txBody>
            <a:bodyPr wrap="square" lIns="0" tIns="0" rIns="0" bIns="0" numCol="1" anchor="ctr">
              <a:noAutofit/>
            </a:bodyPr>
            <a:lstStyle/>
            <a:p>
              <a:pPr lvl="0" algn="ctr">
                <a:lnSpc>
                  <a:spcPct val="100000"/>
                </a:lnSpc>
                <a:defRPr sz="3200" b="0">
                  <a:solidFill>
                    <a:srgbClr val="FFFFFF"/>
                  </a:solidFill>
                  <a:latin typeface="+mn-lt"/>
                  <a:ea typeface="+mn-ea"/>
                  <a:cs typeface="+mn-cs"/>
                  <a:sym typeface="Helvetica Light"/>
                </a:defRPr>
              </a:pPr>
              <a:endParaRPr sz="1600"/>
            </a:p>
          </p:txBody>
        </p:sp>
        <p:sp>
          <p:nvSpPr>
            <p:cNvPr id="1358" name="Shape 1358"/>
            <p:cNvSpPr/>
            <p:nvPr/>
          </p:nvSpPr>
          <p:spPr>
            <a:xfrm>
              <a:off x="337215" y="327502"/>
              <a:ext cx="943895" cy="910932"/>
            </a:xfrm>
            <a:custGeom>
              <a:avLst/>
              <a:gdLst/>
              <a:ahLst/>
              <a:cxnLst>
                <a:cxn ang="0">
                  <a:pos x="wd2" y="hd2"/>
                </a:cxn>
                <a:cxn ang="5400000">
                  <a:pos x="wd2" y="hd2"/>
                </a:cxn>
                <a:cxn ang="10800000">
                  <a:pos x="wd2" y="hd2"/>
                </a:cxn>
                <a:cxn ang="16200000">
                  <a:pos x="wd2" y="hd2"/>
                </a:cxn>
              </a:cxnLst>
              <a:rect l="0" t="0" r="r" b="b"/>
              <a:pathLst>
                <a:path w="21377" h="21600" extrusionOk="0">
                  <a:moveTo>
                    <a:pt x="10047" y="0"/>
                  </a:moveTo>
                  <a:cubicBezTo>
                    <a:pt x="9808" y="0"/>
                    <a:pt x="9567" y="88"/>
                    <a:pt x="9374" y="262"/>
                  </a:cubicBezTo>
                  <a:lnTo>
                    <a:pt x="359" y="8381"/>
                  </a:lnTo>
                  <a:cubicBezTo>
                    <a:pt x="-74" y="8770"/>
                    <a:pt x="-122" y="9454"/>
                    <a:pt x="249" y="9906"/>
                  </a:cubicBezTo>
                  <a:cubicBezTo>
                    <a:pt x="621" y="10358"/>
                    <a:pt x="1267" y="10408"/>
                    <a:pt x="1698" y="10021"/>
                  </a:cubicBezTo>
                  <a:lnTo>
                    <a:pt x="10047" y="2509"/>
                  </a:lnTo>
                  <a:cubicBezTo>
                    <a:pt x="10047" y="2509"/>
                    <a:pt x="18397" y="10021"/>
                    <a:pt x="18397" y="10021"/>
                  </a:cubicBezTo>
                  <a:cubicBezTo>
                    <a:pt x="18591" y="10196"/>
                    <a:pt x="18833" y="10283"/>
                    <a:pt x="19070" y="10283"/>
                  </a:cubicBezTo>
                  <a:cubicBezTo>
                    <a:pt x="19360" y="10283"/>
                    <a:pt x="19650" y="10154"/>
                    <a:pt x="19854" y="9906"/>
                  </a:cubicBezTo>
                  <a:cubicBezTo>
                    <a:pt x="20226" y="9454"/>
                    <a:pt x="20176" y="8770"/>
                    <a:pt x="19744" y="8381"/>
                  </a:cubicBezTo>
                  <a:lnTo>
                    <a:pt x="10721" y="262"/>
                  </a:lnTo>
                  <a:cubicBezTo>
                    <a:pt x="10528" y="88"/>
                    <a:pt x="10287" y="0"/>
                    <a:pt x="10047" y="0"/>
                  </a:cubicBezTo>
                  <a:close/>
                  <a:moveTo>
                    <a:pt x="10071" y="3411"/>
                  </a:moveTo>
                  <a:cubicBezTo>
                    <a:pt x="9951" y="3411"/>
                    <a:pt x="9830" y="3455"/>
                    <a:pt x="9734" y="3543"/>
                  </a:cubicBezTo>
                  <a:lnTo>
                    <a:pt x="2936" y="9685"/>
                  </a:lnTo>
                  <a:cubicBezTo>
                    <a:pt x="2822" y="9787"/>
                    <a:pt x="2755" y="9937"/>
                    <a:pt x="2755" y="10095"/>
                  </a:cubicBezTo>
                  <a:lnTo>
                    <a:pt x="2755" y="18968"/>
                  </a:lnTo>
                  <a:cubicBezTo>
                    <a:pt x="2755" y="19265"/>
                    <a:pt x="2987" y="19509"/>
                    <a:pt x="3272" y="19509"/>
                  </a:cubicBezTo>
                  <a:lnTo>
                    <a:pt x="11042" y="19509"/>
                  </a:lnTo>
                  <a:cubicBezTo>
                    <a:pt x="10771" y="19306"/>
                    <a:pt x="10506" y="19087"/>
                    <a:pt x="10267" y="18836"/>
                  </a:cubicBezTo>
                  <a:cubicBezTo>
                    <a:pt x="9813" y="18362"/>
                    <a:pt x="9453" y="17818"/>
                    <a:pt x="9170" y="17237"/>
                  </a:cubicBezTo>
                  <a:cubicBezTo>
                    <a:pt x="9084" y="17304"/>
                    <a:pt x="8979" y="17352"/>
                    <a:pt x="8865" y="17352"/>
                  </a:cubicBezTo>
                  <a:lnTo>
                    <a:pt x="6758" y="17352"/>
                  </a:lnTo>
                  <a:cubicBezTo>
                    <a:pt x="6472" y="17352"/>
                    <a:pt x="6241" y="17109"/>
                    <a:pt x="6241" y="16811"/>
                  </a:cubicBezTo>
                  <a:lnTo>
                    <a:pt x="6241" y="14613"/>
                  </a:lnTo>
                  <a:cubicBezTo>
                    <a:pt x="6241" y="14315"/>
                    <a:pt x="6472" y="14072"/>
                    <a:pt x="6758" y="14072"/>
                  </a:cubicBezTo>
                  <a:lnTo>
                    <a:pt x="8536" y="14072"/>
                  </a:lnTo>
                  <a:cubicBezTo>
                    <a:pt x="8562" y="13579"/>
                    <a:pt x="8640" y="13092"/>
                    <a:pt x="8771" y="12629"/>
                  </a:cubicBezTo>
                  <a:lnTo>
                    <a:pt x="6758" y="12629"/>
                  </a:lnTo>
                  <a:cubicBezTo>
                    <a:pt x="6472" y="12629"/>
                    <a:pt x="6241" y="12386"/>
                    <a:pt x="6241" y="12087"/>
                  </a:cubicBezTo>
                  <a:lnTo>
                    <a:pt x="6241" y="9890"/>
                  </a:lnTo>
                  <a:cubicBezTo>
                    <a:pt x="6241" y="9591"/>
                    <a:pt x="6472" y="9349"/>
                    <a:pt x="6758" y="9349"/>
                  </a:cubicBezTo>
                  <a:lnTo>
                    <a:pt x="8865" y="9349"/>
                  </a:lnTo>
                  <a:cubicBezTo>
                    <a:pt x="9149" y="9349"/>
                    <a:pt x="9382" y="9591"/>
                    <a:pt x="9382" y="9890"/>
                  </a:cubicBezTo>
                  <a:lnTo>
                    <a:pt x="9382" y="11202"/>
                  </a:lnTo>
                  <a:cubicBezTo>
                    <a:pt x="9630" y="10773"/>
                    <a:pt x="9919" y="10368"/>
                    <a:pt x="10267" y="10005"/>
                  </a:cubicBezTo>
                  <a:cubicBezTo>
                    <a:pt x="11393" y="8825"/>
                    <a:pt x="12895" y="8176"/>
                    <a:pt x="14488" y="8176"/>
                  </a:cubicBezTo>
                  <a:cubicBezTo>
                    <a:pt x="14890" y="8176"/>
                    <a:pt x="15287" y="8217"/>
                    <a:pt x="15671" y="8299"/>
                  </a:cubicBezTo>
                  <a:lnTo>
                    <a:pt x="10408" y="3543"/>
                  </a:lnTo>
                  <a:cubicBezTo>
                    <a:pt x="10311" y="3455"/>
                    <a:pt x="10191" y="3411"/>
                    <a:pt x="10071" y="3411"/>
                  </a:cubicBezTo>
                  <a:close/>
                  <a:moveTo>
                    <a:pt x="14457" y="9185"/>
                  </a:moveTo>
                  <a:cubicBezTo>
                    <a:pt x="13140" y="9185"/>
                    <a:pt x="11903" y="9726"/>
                    <a:pt x="10972" y="10702"/>
                  </a:cubicBezTo>
                  <a:cubicBezTo>
                    <a:pt x="10040" y="11677"/>
                    <a:pt x="9523" y="12972"/>
                    <a:pt x="9523" y="14351"/>
                  </a:cubicBezTo>
                  <a:cubicBezTo>
                    <a:pt x="9523" y="15731"/>
                    <a:pt x="10040" y="17024"/>
                    <a:pt x="10972" y="18000"/>
                  </a:cubicBezTo>
                  <a:cubicBezTo>
                    <a:pt x="11903" y="18976"/>
                    <a:pt x="13140" y="19517"/>
                    <a:pt x="14457" y="19517"/>
                  </a:cubicBezTo>
                  <a:cubicBezTo>
                    <a:pt x="15600" y="19517"/>
                    <a:pt x="16683" y="19107"/>
                    <a:pt x="17559" y="18361"/>
                  </a:cubicBezTo>
                  <a:lnTo>
                    <a:pt x="17943" y="18763"/>
                  </a:lnTo>
                  <a:cubicBezTo>
                    <a:pt x="17852" y="19122"/>
                    <a:pt x="17940" y="19522"/>
                    <a:pt x="18209" y="19804"/>
                  </a:cubicBezTo>
                  <a:lnTo>
                    <a:pt x="19619" y="21280"/>
                  </a:lnTo>
                  <a:cubicBezTo>
                    <a:pt x="19820" y="21492"/>
                    <a:pt x="20083" y="21600"/>
                    <a:pt x="20347" y="21600"/>
                  </a:cubicBezTo>
                  <a:cubicBezTo>
                    <a:pt x="20611" y="21600"/>
                    <a:pt x="20875" y="21491"/>
                    <a:pt x="21076" y="21280"/>
                  </a:cubicBezTo>
                  <a:cubicBezTo>
                    <a:pt x="21478" y="20859"/>
                    <a:pt x="21477" y="20176"/>
                    <a:pt x="21076" y="19755"/>
                  </a:cubicBezTo>
                  <a:lnTo>
                    <a:pt x="19666" y="18279"/>
                  </a:lnTo>
                  <a:cubicBezTo>
                    <a:pt x="19397" y="17997"/>
                    <a:pt x="19015" y="17905"/>
                    <a:pt x="18671" y="18000"/>
                  </a:cubicBezTo>
                  <a:lnTo>
                    <a:pt x="18287" y="17598"/>
                  </a:lnTo>
                  <a:cubicBezTo>
                    <a:pt x="19857" y="15572"/>
                    <a:pt x="19742" y="12586"/>
                    <a:pt x="17943" y="10702"/>
                  </a:cubicBezTo>
                  <a:cubicBezTo>
                    <a:pt x="17011" y="9726"/>
                    <a:pt x="15775" y="9185"/>
                    <a:pt x="14457" y="9185"/>
                  </a:cubicBezTo>
                  <a:close/>
                  <a:moveTo>
                    <a:pt x="14457" y="10267"/>
                  </a:moveTo>
                  <a:cubicBezTo>
                    <a:pt x="15500" y="10267"/>
                    <a:pt x="16475" y="10693"/>
                    <a:pt x="17214" y="11464"/>
                  </a:cubicBezTo>
                  <a:cubicBezTo>
                    <a:pt x="18734" y="13057"/>
                    <a:pt x="18734" y="15645"/>
                    <a:pt x="17214" y="17237"/>
                  </a:cubicBezTo>
                  <a:cubicBezTo>
                    <a:pt x="16475" y="18011"/>
                    <a:pt x="15499" y="18435"/>
                    <a:pt x="14457" y="18435"/>
                  </a:cubicBezTo>
                  <a:cubicBezTo>
                    <a:pt x="13415" y="18434"/>
                    <a:pt x="12438" y="18009"/>
                    <a:pt x="11700" y="17237"/>
                  </a:cubicBezTo>
                  <a:cubicBezTo>
                    <a:pt x="10962" y="16466"/>
                    <a:pt x="10557" y="15442"/>
                    <a:pt x="10557" y="14351"/>
                  </a:cubicBezTo>
                  <a:cubicBezTo>
                    <a:pt x="10557" y="13261"/>
                    <a:pt x="10962" y="12236"/>
                    <a:pt x="11700" y="11464"/>
                  </a:cubicBezTo>
                  <a:cubicBezTo>
                    <a:pt x="12437" y="10693"/>
                    <a:pt x="13415" y="10267"/>
                    <a:pt x="14457" y="10267"/>
                  </a:cubicBezTo>
                  <a:close/>
                </a:path>
              </a:pathLst>
            </a:custGeom>
            <a:solidFill>
              <a:srgbClr val="FFFFFF"/>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grpSp>
      <p:grpSp>
        <p:nvGrpSpPr>
          <p:cNvPr id="1362" name="Group 1362"/>
          <p:cNvGrpSpPr/>
          <p:nvPr/>
        </p:nvGrpSpPr>
        <p:grpSpPr>
          <a:xfrm>
            <a:off x="6550111" y="5409422"/>
            <a:ext cx="345066" cy="327945"/>
            <a:chOff x="0" y="0"/>
            <a:chExt cx="943894" cy="897061"/>
          </a:xfrm>
        </p:grpSpPr>
        <p:sp>
          <p:nvSpPr>
            <p:cNvPr id="1360" name="Shape 1360"/>
            <p:cNvSpPr/>
            <p:nvPr/>
          </p:nvSpPr>
          <p:spPr>
            <a:xfrm>
              <a:off x="0" y="0"/>
              <a:ext cx="897062" cy="897062"/>
            </a:xfrm>
            <a:prstGeom prst="roundRect">
              <a:avLst>
                <a:gd name="adj" fmla="val 50000"/>
              </a:avLst>
            </a:prstGeom>
            <a:solidFill>
              <a:schemeClr val="accent6"/>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sp>
          <p:nvSpPr>
            <p:cNvPr id="1361" name="Shape 1361"/>
            <p:cNvSpPr/>
            <p:nvPr/>
          </p:nvSpPr>
          <p:spPr>
            <a:xfrm>
              <a:off x="109611" y="59616"/>
              <a:ext cx="834284" cy="686699"/>
            </a:xfrm>
            <a:custGeom>
              <a:avLst/>
              <a:gdLst/>
              <a:ahLst/>
              <a:cxnLst>
                <a:cxn ang="0">
                  <a:pos x="wd2" y="hd2"/>
                </a:cxn>
                <a:cxn ang="5400000">
                  <a:pos x="wd2" y="hd2"/>
                </a:cxn>
                <a:cxn ang="10800000">
                  <a:pos x="wd2" y="hd2"/>
                </a:cxn>
                <a:cxn ang="16200000">
                  <a:pos x="wd2" y="hd2"/>
                </a:cxn>
              </a:cxnLst>
              <a:rect l="0" t="0" r="r" b="b"/>
              <a:pathLst>
                <a:path w="21600" h="21600" extrusionOk="0">
                  <a:moveTo>
                    <a:pt x="0" y="9821"/>
                  </a:moveTo>
                  <a:lnTo>
                    <a:pt x="4278" y="5949"/>
                  </a:lnTo>
                  <a:lnTo>
                    <a:pt x="8007" y="12055"/>
                  </a:lnTo>
                  <a:lnTo>
                    <a:pt x="18660" y="0"/>
                  </a:lnTo>
                  <a:lnTo>
                    <a:pt x="21600" y="5098"/>
                  </a:lnTo>
                  <a:lnTo>
                    <a:pt x="6793" y="21600"/>
                  </a:lnTo>
                  <a:lnTo>
                    <a:pt x="0" y="9821"/>
                  </a:lnTo>
                  <a:close/>
                </a:path>
              </a:pathLst>
            </a:custGeom>
            <a:solidFill>
              <a:srgbClr val="FFFFFF"/>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grpSp>
      <p:sp>
        <p:nvSpPr>
          <p:cNvPr id="1364" name="Shape 1364"/>
          <p:cNvSpPr/>
          <p:nvPr/>
        </p:nvSpPr>
        <p:spPr>
          <a:xfrm>
            <a:off x="7200379" y="5469728"/>
            <a:ext cx="1501726" cy="644728"/>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nSpc>
                <a:spcPct val="120000"/>
              </a:lnSpc>
              <a:defRPr sz="2200" b="0">
                <a:solidFill>
                  <a:srgbClr val="323C46"/>
                </a:solidFill>
              </a:defRPr>
            </a:lvl1pPr>
          </a:lstStyle>
          <a:p>
            <a:pPr lvl="0">
              <a:defRPr sz="1800">
                <a:solidFill>
                  <a:srgbClr val="000000"/>
                </a:solidFill>
              </a:defRPr>
            </a:pPr>
            <a:r>
              <a:rPr sz="1100" dirty="0"/>
              <a:t>Lorem Ipsum is simply dummy text of the printing.</a:t>
            </a:r>
          </a:p>
        </p:txBody>
      </p:sp>
      <p:sp>
        <p:nvSpPr>
          <p:cNvPr id="1365" name="Shape 1365"/>
          <p:cNvSpPr/>
          <p:nvPr/>
        </p:nvSpPr>
        <p:spPr>
          <a:xfrm>
            <a:off x="9872595" y="5469728"/>
            <a:ext cx="1501725" cy="644728"/>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nSpc>
                <a:spcPct val="120000"/>
              </a:lnSpc>
              <a:defRPr sz="2200" b="0">
                <a:solidFill>
                  <a:srgbClr val="A5AAAF"/>
                </a:solidFill>
              </a:defRPr>
            </a:lvl1pPr>
          </a:lstStyle>
          <a:p>
            <a:pPr lvl="0">
              <a:defRPr sz="1800">
                <a:solidFill>
                  <a:srgbClr val="000000"/>
                </a:solidFill>
              </a:defRPr>
            </a:pPr>
            <a:r>
              <a:rPr sz="1100" dirty="0"/>
              <a:t>Lorem Ipsum is simply dummy text of the printing.</a:t>
            </a:r>
          </a:p>
        </p:txBody>
      </p:sp>
      <p:sp>
        <p:nvSpPr>
          <p:cNvPr id="3" name="Footer Placeholder 2">
            <a:extLst>
              <a:ext uri="{FF2B5EF4-FFF2-40B4-BE49-F238E27FC236}">
                <a16:creationId xmlns:a16="http://schemas.microsoft.com/office/drawing/2014/main" id="{B6654FB9-78E6-4E98-9D54-1E9813293C4E}"/>
              </a:ext>
            </a:extLst>
          </p:cNvPr>
          <p:cNvSpPr>
            <a:spLocks noGrp="1"/>
          </p:cNvSpPr>
          <p:nvPr>
            <p:ph type="ftr" sz="quarter" idx="3"/>
          </p:nvPr>
        </p:nvSpPr>
        <p:spPr/>
        <p:txBody>
          <a:bodyPr/>
          <a:lstStyle/>
          <a:p>
            <a:r>
              <a:rPr lang="en-US"/>
              <a:t>FOOTER</a:t>
            </a:r>
            <a:endParaRPr lang="en-US" dirty="0"/>
          </a:p>
        </p:txBody>
      </p:sp>
      <p:sp>
        <p:nvSpPr>
          <p:cNvPr id="30" name="Shape 180">
            <a:extLst>
              <a:ext uri="{FF2B5EF4-FFF2-40B4-BE49-F238E27FC236}">
                <a16:creationId xmlns:a16="http://schemas.microsoft.com/office/drawing/2014/main" id="{51762F39-F5DB-44D9-ABED-AE37192A06C0}"/>
              </a:ext>
            </a:extLst>
          </p:cNvPr>
          <p:cNvSpPr/>
          <p:nvPr/>
        </p:nvSpPr>
        <p:spPr>
          <a:xfrm>
            <a:off x="1091046" y="713268"/>
            <a:ext cx="3664465" cy="666849"/>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defRPr b="0"/>
            </a:lvl1pPr>
          </a:lstStyle>
          <a:p>
            <a:pPr lvl="0">
              <a:defRPr sz="1800">
                <a:solidFill>
                  <a:srgbClr val="000000"/>
                </a:solidFill>
              </a:defRPr>
            </a:pPr>
            <a:r>
              <a:rPr lang="en-US" sz="4000" b="1" dirty="0">
                <a:solidFill>
                  <a:schemeClr val="accent4"/>
                </a:solidFill>
              </a:rPr>
              <a:t>REAL ESTATE</a:t>
            </a:r>
          </a:p>
        </p:txBody>
      </p:sp>
    </p:spTree>
  </p:cSld>
  <p:clrMapOvr>
    <a:masterClrMapping/>
  </p:clrMapOvr>
  <p:transition spd="med">
    <p:dissolv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200"/>
                                  </p:stCondLst>
                                  <p:iterate>
                                    <p:tmAbs val="0"/>
                                  </p:iterate>
                                  <p:childTnLst>
                                    <p:set>
                                      <p:cBhvr>
                                        <p:cTn id="6" fill="hold"/>
                                        <p:tgtEl>
                                          <p:spTgt spid="1345"/>
                                        </p:tgtEl>
                                        <p:attrNameLst>
                                          <p:attrName>style.visibility</p:attrName>
                                        </p:attrNameLst>
                                      </p:cBhvr>
                                      <p:to>
                                        <p:strVal val="visible"/>
                                      </p:to>
                                    </p:set>
                                    <p:animEffect transition="in" filter="dissolve">
                                      <p:cBhvr>
                                        <p:cTn id="7" dur="1000"/>
                                        <p:tgtEl>
                                          <p:spTgt spid="1345"/>
                                        </p:tgtEl>
                                      </p:cBhvr>
                                    </p:animEffect>
                                  </p:childTnLst>
                                </p:cTn>
                              </p:par>
                              <p:par>
                                <p:cTn id="8" presetID="9" presetClass="entr" presetSubtype="16" fill="hold" grpId="0" nodeType="withEffect">
                                  <p:stCondLst>
                                    <p:cond delay="200"/>
                                  </p:stCondLst>
                                  <p:iterate>
                                    <p:tmAbs val="0"/>
                                  </p:iterate>
                                  <p:childTnLst>
                                    <p:set>
                                      <p:cBhvr>
                                        <p:cTn id="9" fill="hold"/>
                                        <p:tgtEl>
                                          <p:spTgt spid="1352"/>
                                        </p:tgtEl>
                                        <p:attrNameLst>
                                          <p:attrName>style.visibility</p:attrName>
                                        </p:attrNameLst>
                                      </p:cBhvr>
                                      <p:to>
                                        <p:strVal val="visible"/>
                                      </p:to>
                                    </p:set>
                                    <p:animEffect transition="in" filter="dissolve(in)">
                                      <p:cBhvr>
                                        <p:cTn id="10" dur="750"/>
                                        <p:tgtEl>
                                          <p:spTgt spid="1352"/>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16" fill="hold" grpId="0" nodeType="clickEffect">
                                  <p:stCondLst>
                                    <p:cond delay="0"/>
                                  </p:stCondLst>
                                  <p:iterate>
                                    <p:tmAbs val="0"/>
                                  </p:iterate>
                                  <p:childTnLst>
                                    <p:set>
                                      <p:cBhvr>
                                        <p:cTn id="14" fill="hold"/>
                                        <p:tgtEl>
                                          <p:spTgt spid="1342"/>
                                        </p:tgtEl>
                                        <p:attrNameLst>
                                          <p:attrName>style.visibility</p:attrName>
                                        </p:attrNameLst>
                                      </p:cBhvr>
                                      <p:to>
                                        <p:strVal val="visible"/>
                                      </p:to>
                                    </p:set>
                                    <p:animEffect transition="in" filter="dissolve(in)">
                                      <p:cBhvr>
                                        <p:cTn id="15" dur="750"/>
                                        <p:tgtEl>
                                          <p:spTgt spid="1342"/>
                                        </p:tgtEl>
                                      </p:cBhvr>
                                    </p:animEffect>
                                  </p:childTnLst>
                                </p:cTn>
                              </p:par>
                              <p:par>
                                <p:cTn id="16" presetID="17" presetClass="entr" presetSubtype="8" fill="hold" grpId="0" nodeType="withEffect">
                                  <p:stCondLst>
                                    <p:cond delay="200"/>
                                  </p:stCondLst>
                                  <p:iterate>
                                    <p:tmAbs val="0"/>
                                  </p:iterate>
                                  <p:childTnLst>
                                    <p:set>
                                      <p:cBhvr>
                                        <p:cTn id="17" fill="hold"/>
                                        <p:tgtEl>
                                          <p:spTgt spid="1359"/>
                                        </p:tgtEl>
                                        <p:attrNameLst>
                                          <p:attrName>style.visibility</p:attrName>
                                        </p:attrNameLst>
                                      </p:cBhvr>
                                      <p:to>
                                        <p:strVal val="visible"/>
                                      </p:to>
                                    </p:set>
                                    <p:anim calcmode="lin" valueType="num">
                                      <p:cBhvr>
                                        <p:cTn id="18" dur="1000" fill="hold"/>
                                        <p:tgtEl>
                                          <p:spTgt spid="1359"/>
                                        </p:tgtEl>
                                        <p:attrNameLst>
                                          <p:attrName>ppt_x</p:attrName>
                                        </p:attrNameLst>
                                      </p:cBhvr>
                                      <p:tavLst>
                                        <p:tav tm="0">
                                          <p:val>
                                            <p:strVal val="#ppt_x-#ppt_w/2"/>
                                          </p:val>
                                        </p:tav>
                                        <p:tav tm="100000">
                                          <p:val>
                                            <p:strVal val="#ppt_x"/>
                                          </p:val>
                                        </p:tav>
                                      </p:tavLst>
                                    </p:anim>
                                    <p:anim calcmode="lin" valueType="num">
                                      <p:cBhvr>
                                        <p:cTn id="19" dur="1000" fill="hold"/>
                                        <p:tgtEl>
                                          <p:spTgt spid="1359"/>
                                        </p:tgtEl>
                                        <p:attrNameLst>
                                          <p:attrName>ppt_y</p:attrName>
                                        </p:attrNameLst>
                                      </p:cBhvr>
                                      <p:tavLst>
                                        <p:tav tm="0">
                                          <p:val>
                                            <p:strVal val="#ppt_y"/>
                                          </p:val>
                                        </p:tav>
                                        <p:tav tm="100000">
                                          <p:val>
                                            <p:strVal val="#ppt_y"/>
                                          </p:val>
                                        </p:tav>
                                      </p:tavLst>
                                    </p:anim>
                                    <p:anim calcmode="lin" valueType="num">
                                      <p:cBhvr>
                                        <p:cTn id="20" dur="1000" fill="hold"/>
                                        <p:tgtEl>
                                          <p:spTgt spid="1359"/>
                                        </p:tgtEl>
                                        <p:attrNameLst>
                                          <p:attrName>ppt_w</p:attrName>
                                        </p:attrNameLst>
                                      </p:cBhvr>
                                      <p:tavLst>
                                        <p:tav tm="0">
                                          <p:val>
                                            <p:fltVal val="0"/>
                                          </p:val>
                                        </p:tav>
                                        <p:tav tm="100000">
                                          <p:val>
                                            <p:strVal val="#ppt_w"/>
                                          </p:val>
                                        </p:tav>
                                      </p:tavLst>
                                    </p:anim>
                                    <p:anim calcmode="lin" valueType="num">
                                      <p:cBhvr>
                                        <p:cTn id="21" dur="1000" fill="hold"/>
                                        <p:tgtEl>
                                          <p:spTgt spid="1359"/>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iterate>
                                    <p:tmAbs val="0"/>
                                  </p:iterate>
                                  <p:childTnLst>
                                    <p:set>
                                      <p:cBhvr>
                                        <p:cTn id="25" fill="hold"/>
                                        <p:tgtEl>
                                          <p:spTgt spid="1343"/>
                                        </p:tgtEl>
                                        <p:attrNameLst>
                                          <p:attrName>style.visibility</p:attrName>
                                        </p:attrNameLst>
                                      </p:cBhvr>
                                      <p:to>
                                        <p:strVal val="visible"/>
                                      </p:to>
                                    </p:set>
                                    <p:animEffect transition="in" filter="wipe(left)">
                                      <p:cBhvr>
                                        <p:cTn id="26" dur="1000"/>
                                        <p:tgtEl>
                                          <p:spTgt spid="1343"/>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iterate>
                                    <p:tmAbs val="0"/>
                                  </p:iterate>
                                  <p:childTnLst>
                                    <p:set>
                                      <p:cBhvr>
                                        <p:cTn id="30" fill="hold"/>
                                        <p:tgtEl>
                                          <p:spTgt spid="1356"/>
                                        </p:tgtEl>
                                        <p:attrNameLst>
                                          <p:attrName>style.visibility</p:attrName>
                                        </p:attrNameLst>
                                      </p:cBhvr>
                                      <p:to>
                                        <p:strVal val="visible"/>
                                      </p:to>
                                    </p:set>
                                    <p:animEffect transition="in" filter="dissolve">
                                      <p:cBhvr>
                                        <p:cTn id="31" dur="1000"/>
                                        <p:tgtEl>
                                          <p:spTgt spid="1356"/>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8" fill="hold" grpId="0" nodeType="clickEffect">
                                  <p:stCondLst>
                                    <p:cond delay="0"/>
                                  </p:stCondLst>
                                  <p:iterate>
                                    <p:tmAbs val="0"/>
                                  </p:iterate>
                                  <p:childTnLst>
                                    <p:set>
                                      <p:cBhvr>
                                        <p:cTn id="35" fill="hold"/>
                                        <p:tgtEl>
                                          <p:spTgt spid="1353"/>
                                        </p:tgtEl>
                                        <p:attrNameLst>
                                          <p:attrName>style.visibility</p:attrName>
                                        </p:attrNameLst>
                                      </p:cBhvr>
                                      <p:to>
                                        <p:strVal val="visible"/>
                                      </p:to>
                                    </p:set>
                                    <p:animEffect transition="in" filter="(null)(right)">
                                      <p:cBhvr>
                                        <p:cTn id="36" dur="1000"/>
                                        <p:tgtEl>
                                          <p:spTgt spid="1353"/>
                                        </p:tgtEl>
                                      </p:cBhvr>
                                    </p:animEffect>
                                  </p:childTnLst>
                                </p:cTn>
                              </p:par>
                              <p:par>
                                <p:cTn id="37" presetID="23" presetClass="entr" presetSubtype="16" fill="hold" grpId="0" nodeType="withEffect">
                                  <p:stCondLst>
                                    <p:cond delay="200"/>
                                  </p:stCondLst>
                                  <p:iterate>
                                    <p:tmAbs val="0"/>
                                  </p:iterate>
                                  <p:childTnLst>
                                    <p:set>
                                      <p:cBhvr>
                                        <p:cTn id="38" fill="hold"/>
                                        <p:tgtEl>
                                          <p:spTgt spid="1362"/>
                                        </p:tgtEl>
                                        <p:attrNameLst>
                                          <p:attrName>style.visibility</p:attrName>
                                        </p:attrNameLst>
                                      </p:cBhvr>
                                      <p:to>
                                        <p:strVal val="visible"/>
                                      </p:to>
                                    </p:set>
                                    <p:anim calcmode="lin" valueType="num">
                                      <p:cBhvr>
                                        <p:cTn id="39" dur="750" fill="hold"/>
                                        <p:tgtEl>
                                          <p:spTgt spid="1362"/>
                                        </p:tgtEl>
                                        <p:attrNameLst>
                                          <p:attrName>ppt_w</p:attrName>
                                        </p:attrNameLst>
                                      </p:cBhvr>
                                      <p:tavLst>
                                        <p:tav tm="0">
                                          <p:val>
                                            <p:fltVal val="0"/>
                                          </p:val>
                                        </p:tav>
                                        <p:tav tm="100000">
                                          <p:val>
                                            <p:strVal val="#ppt_w"/>
                                          </p:val>
                                        </p:tav>
                                      </p:tavLst>
                                    </p:anim>
                                    <p:anim calcmode="lin" valueType="num">
                                      <p:cBhvr>
                                        <p:cTn id="40" dur="750" fill="hold"/>
                                        <p:tgtEl>
                                          <p:spTgt spid="1362"/>
                                        </p:tgtEl>
                                        <p:attrNameLst>
                                          <p:attrName>ppt_h</p:attrName>
                                        </p:attrNameLst>
                                      </p:cBhvr>
                                      <p:tavLst>
                                        <p:tav tm="0">
                                          <p:val>
                                            <p:fltVal val="0"/>
                                          </p:val>
                                        </p:tav>
                                        <p:tav tm="100000">
                                          <p:val>
                                            <p:strVal val="#ppt_h"/>
                                          </p:val>
                                        </p:tav>
                                      </p:tavLst>
                                    </p:anim>
                                  </p:childTnLst>
                                </p:cTn>
                              </p:par>
                              <p:par>
                                <p:cTn id="41" presetID="22" presetClass="entr" presetSubtype="8" fill="hold" grpId="0" nodeType="withEffect">
                                  <p:stCondLst>
                                    <p:cond delay="200"/>
                                  </p:stCondLst>
                                  <p:iterate>
                                    <p:tmAbs val="0"/>
                                  </p:iterate>
                                  <p:childTnLst>
                                    <p:set>
                                      <p:cBhvr>
                                        <p:cTn id="42" fill="hold"/>
                                        <p:tgtEl>
                                          <p:spTgt spid="1364"/>
                                        </p:tgtEl>
                                        <p:attrNameLst>
                                          <p:attrName>style.visibility</p:attrName>
                                        </p:attrNameLst>
                                      </p:cBhvr>
                                      <p:to>
                                        <p:strVal val="visible"/>
                                      </p:to>
                                    </p:set>
                                    <p:animEffect transition="in" filter="wipe(left)">
                                      <p:cBhvr>
                                        <p:cTn id="43" dur="1000"/>
                                        <p:tgtEl>
                                          <p:spTgt spid="1364"/>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16" fill="hold" grpId="0" nodeType="clickEffect">
                                  <p:stCondLst>
                                    <p:cond delay="0"/>
                                  </p:stCondLst>
                                  <p:iterate>
                                    <p:tmAbs val="0"/>
                                  </p:iterate>
                                  <p:childTnLst>
                                    <p:set>
                                      <p:cBhvr>
                                        <p:cTn id="47" fill="hold"/>
                                        <p:tgtEl>
                                          <p:spTgt spid="1354"/>
                                        </p:tgtEl>
                                        <p:attrNameLst>
                                          <p:attrName>style.visibility</p:attrName>
                                        </p:attrNameLst>
                                      </p:cBhvr>
                                      <p:to>
                                        <p:strVal val="visible"/>
                                      </p:to>
                                    </p:set>
                                    <p:animEffect transition="in" filter="dissolve(in)">
                                      <p:cBhvr>
                                        <p:cTn id="48" dur="750"/>
                                        <p:tgtEl>
                                          <p:spTgt spid="1354"/>
                                        </p:tgtEl>
                                      </p:cBhvr>
                                    </p:animEffect>
                                  </p:childTnLst>
                                </p:cTn>
                              </p:par>
                              <p:par>
                                <p:cTn id="49" presetID="23" presetClass="entr" presetSubtype="16" fill="hold" grpId="0" nodeType="withEffect">
                                  <p:stCondLst>
                                    <p:cond delay="200"/>
                                  </p:stCondLst>
                                  <p:iterate>
                                    <p:tmAbs val="0"/>
                                  </p:iterate>
                                  <p:childTnLst>
                                    <p:set>
                                      <p:cBhvr>
                                        <p:cTn id="50" fill="hold"/>
                                        <p:tgtEl>
                                          <p:spTgt spid="1365"/>
                                        </p:tgtEl>
                                        <p:attrNameLst>
                                          <p:attrName>style.visibility</p:attrName>
                                        </p:attrNameLst>
                                      </p:cBhvr>
                                      <p:to>
                                        <p:strVal val="visible"/>
                                      </p:to>
                                    </p:set>
                                    <p:anim calcmode="lin" valueType="num">
                                      <p:cBhvr>
                                        <p:cTn id="51" dur="750" fill="hold"/>
                                        <p:tgtEl>
                                          <p:spTgt spid="1365"/>
                                        </p:tgtEl>
                                        <p:attrNameLst>
                                          <p:attrName>ppt_w</p:attrName>
                                        </p:attrNameLst>
                                      </p:cBhvr>
                                      <p:tavLst>
                                        <p:tav tm="0">
                                          <p:val>
                                            <p:fltVal val="0"/>
                                          </p:val>
                                        </p:tav>
                                        <p:tav tm="100000">
                                          <p:val>
                                            <p:strVal val="#ppt_w"/>
                                          </p:val>
                                        </p:tav>
                                      </p:tavLst>
                                    </p:anim>
                                    <p:anim calcmode="lin" valueType="num">
                                      <p:cBhvr>
                                        <p:cTn id="52" dur="750" fill="hold"/>
                                        <p:tgtEl>
                                          <p:spTgt spid="136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2" grpId="0" animBg="1" advAuto="0"/>
      <p:bldP spid="1343" grpId="0" animBg="1" advAuto="0"/>
      <p:bldP spid="1345" grpId="0" animBg="1" advAuto="0"/>
      <p:bldP spid="1352" grpId="0" animBg="1" advAuto="0"/>
      <p:bldP spid="1353" grpId="0" animBg="1" advAuto="0"/>
      <p:bldP spid="1354" grpId="0" animBg="1" advAuto="0"/>
      <p:bldP spid="1356" grpId="0" animBg="1" advAuto="0"/>
      <p:bldP spid="1359" grpId="0" animBg="1" advAuto="0"/>
      <p:bldP spid="1362" grpId="0" animBg="1" advAuto="0"/>
      <p:bldP spid="1364" grpId="0" animBg="1" advAuto="0"/>
      <p:bldP spid="1365" grpId="0"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7" name="Shape 1367"/>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b="0">
                <a:solidFill>
                  <a:srgbClr val="000000"/>
                </a:solidFill>
              </a:defRPr>
            </a:pPr>
            <a:fld id="{86CB4B4D-7CA3-9044-876B-883B54F8677D}" type="slidenum">
              <a:rPr b="1">
                <a:solidFill>
                  <a:schemeClr val="bg1">
                    <a:lumMod val="75000"/>
                  </a:schemeClr>
                </a:solidFill>
              </a:rPr>
              <a:t>13</a:t>
            </a:fld>
            <a:endParaRPr b="1">
              <a:solidFill>
                <a:schemeClr val="bg1">
                  <a:lumMod val="75000"/>
                </a:schemeClr>
              </a:solidFill>
            </a:endParaRPr>
          </a:p>
        </p:txBody>
      </p:sp>
      <p:sp>
        <p:nvSpPr>
          <p:cNvPr id="1371" name="Shape 1371"/>
          <p:cNvSpPr/>
          <p:nvPr/>
        </p:nvSpPr>
        <p:spPr>
          <a:xfrm>
            <a:off x="4777836" y="2325309"/>
            <a:ext cx="2015099" cy="1614337"/>
          </a:xfrm>
          <a:custGeom>
            <a:avLst/>
            <a:gdLst/>
            <a:ahLst/>
            <a:cxnLst>
              <a:cxn ang="0">
                <a:pos x="wd2" y="hd2"/>
              </a:cxn>
              <a:cxn ang="5400000">
                <a:pos x="wd2" y="hd2"/>
              </a:cxn>
              <a:cxn ang="10800000">
                <a:pos x="wd2" y="hd2"/>
              </a:cxn>
              <a:cxn ang="16200000">
                <a:pos x="wd2" y="hd2"/>
              </a:cxn>
            </a:cxnLst>
            <a:rect l="0" t="0" r="r" b="b"/>
            <a:pathLst>
              <a:path w="21304" h="21410" extrusionOk="0">
                <a:moveTo>
                  <a:pt x="20264" y="4961"/>
                </a:moveTo>
                <a:cubicBezTo>
                  <a:pt x="20042" y="6440"/>
                  <a:pt x="19011" y="7513"/>
                  <a:pt x="17815" y="7513"/>
                </a:cubicBezTo>
                <a:cubicBezTo>
                  <a:pt x="17659" y="7513"/>
                  <a:pt x="17502" y="7495"/>
                  <a:pt x="17348" y="7458"/>
                </a:cubicBezTo>
                <a:cubicBezTo>
                  <a:pt x="17149" y="7411"/>
                  <a:pt x="16946" y="7328"/>
                  <a:pt x="16748" y="7212"/>
                </a:cubicBezTo>
                <a:cubicBezTo>
                  <a:pt x="16549" y="7094"/>
                  <a:pt x="16312" y="7156"/>
                  <a:pt x="16166" y="7358"/>
                </a:cubicBezTo>
                <a:cubicBezTo>
                  <a:pt x="15917" y="7708"/>
                  <a:pt x="15541" y="7873"/>
                  <a:pt x="15176" y="7786"/>
                </a:cubicBezTo>
                <a:cubicBezTo>
                  <a:pt x="14711" y="7676"/>
                  <a:pt x="14356" y="7182"/>
                  <a:pt x="14315" y="6582"/>
                </a:cubicBezTo>
                <a:cubicBezTo>
                  <a:pt x="14302" y="6382"/>
                  <a:pt x="14213" y="6203"/>
                  <a:pt x="14077" y="6102"/>
                </a:cubicBezTo>
                <a:cubicBezTo>
                  <a:pt x="13518" y="5675"/>
                  <a:pt x="13223" y="4849"/>
                  <a:pt x="13343" y="4044"/>
                </a:cubicBezTo>
                <a:cubicBezTo>
                  <a:pt x="13484" y="3111"/>
                  <a:pt x="14133" y="2431"/>
                  <a:pt x="14890" y="2431"/>
                </a:cubicBezTo>
                <a:cubicBezTo>
                  <a:pt x="14988" y="2431"/>
                  <a:pt x="15087" y="2444"/>
                  <a:pt x="15184" y="2466"/>
                </a:cubicBezTo>
                <a:cubicBezTo>
                  <a:pt x="15254" y="2482"/>
                  <a:pt x="15318" y="2507"/>
                  <a:pt x="15383" y="2533"/>
                </a:cubicBezTo>
                <a:cubicBezTo>
                  <a:pt x="15575" y="2610"/>
                  <a:pt x="15784" y="2537"/>
                  <a:pt x="15915" y="2346"/>
                </a:cubicBezTo>
                <a:cubicBezTo>
                  <a:pt x="16494" y="1500"/>
                  <a:pt x="17398" y="1096"/>
                  <a:pt x="18274" y="1303"/>
                </a:cubicBezTo>
                <a:cubicBezTo>
                  <a:pt x="19625" y="1622"/>
                  <a:pt x="20520" y="3263"/>
                  <a:pt x="20264" y="4961"/>
                </a:cubicBezTo>
                <a:cubicBezTo>
                  <a:pt x="20264" y="4961"/>
                  <a:pt x="20264" y="4961"/>
                  <a:pt x="20264" y="4961"/>
                </a:cubicBezTo>
                <a:close/>
                <a:moveTo>
                  <a:pt x="9590" y="20161"/>
                </a:moveTo>
                <a:lnTo>
                  <a:pt x="9590" y="13799"/>
                </a:lnTo>
                <a:cubicBezTo>
                  <a:pt x="9590" y="13455"/>
                  <a:pt x="9366" y="13174"/>
                  <a:pt x="9091" y="13174"/>
                </a:cubicBezTo>
                <a:lnTo>
                  <a:pt x="6043" y="13174"/>
                </a:lnTo>
                <a:cubicBezTo>
                  <a:pt x="5769" y="13174"/>
                  <a:pt x="5545" y="13455"/>
                  <a:pt x="5545" y="13799"/>
                </a:cubicBezTo>
                <a:lnTo>
                  <a:pt x="5545" y="20161"/>
                </a:lnTo>
                <a:lnTo>
                  <a:pt x="2350" y="20161"/>
                </a:lnTo>
                <a:lnTo>
                  <a:pt x="2350" y="11698"/>
                </a:lnTo>
                <a:cubicBezTo>
                  <a:pt x="2350" y="11668"/>
                  <a:pt x="2345" y="11637"/>
                  <a:pt x="2343" y="11606"/>
                </a:cubicBezTo>
                <a:lnTo>
                  <a:pt x="7567" y="6960"/>
                </a:lnTo>
                <a:lnTo>
                  <a:pt x="12793" y="11606"/>
                </a:lnTo>
                <a:cubicBezTo>
                  <a:pt x="12790" y="11637"/>
                  <a:pt x="12785" y="11668"/>
                  <a:pt x="12785" y="11698"/>
                </a:cubicBezTo>
                <a:lnTo>
                  <a:pt x="12785" y="20161"/>
                </a:lnTo>
                <a:cubicBezTo>
                  <a:pt x="12785" y="20161"/>
                  <a:pt x="9590" y="20161"/>
                  <a:pt x="9590" y="20161"/>
                </a:cubicBezTo>
                <a:close/>
                <a:moveTo>
                  <a:pt x="18457" y="75"/>
                </a:moveTo>
                <a:cubicBezTo>
                  <a:pt x="17342" y="-190"/>
                  <a:pt x="16183" y="258"/>
                  <a:pt x="15377" y="1240"/>
                </a:cubicBezTo>
                <a:cubicBezTo>
                  <a:pt x="15373" y="1240"/>
                  <a:pt x="15372" y="1240"/>
                  <a:pt x="15369" y="1238"/>
                </a:cubicBezTo>
                <a:cubicBezTo>
                  <a:pt x="15210" y="1201"/>
                  <a:pt x="15049" y="1183"/>
                  <a:pt x="14890" y="1183"/>
                </a:cubicBezTo>
                <a:cubicBezTo>
                  <a:pt x="13655" y="1183"/>
                  <a:pt x="12592" y="2289"/>
                  <a:pt x="12363" y="3812"/>
                </a:cubicBezTo>
                <a:cubicBezTo>
                  <a:pt x="12182" y="5026"/>
                  <a:pt x="12577" y="6268"/>
                  <a:pt x="13359" y="6999"/>
                </a:cubicBezTo>
                <a:cubicBezTo>
                  <a:pt x="13529" y="8011"/>
                  <a:pt x="14169" y="8821"/>
                  <a:pt x="14991" y="9014"/>
                </a:cubicBezTo>
                <a:cubicBezTo>
                  <a:pt x="15117" y="9043"/>
                  <a:pt x="15246" y="9059"/>
                  <a:pt x="15372" y="9059"/>
                </a:cubicBezTo>
                <a:cubicBezTo>
                  <a:pt x="15669" y="9059"/>
                  <a:pt x="15955" y="8969"/>
                  <a:pt x="16221" y="8817"/>
                </a:cubicBezTo>
                <a:lnTo>
                  <a:pt x="16221" y="20161"/>
                </a:lnTo>
                <a:lnTo>
                  <a:pt x="13782" y="20161"/>
                </a:lnTo>
                <a:lnTo>
                  <a:pt x="13782" y="12485"/>
                </a:lnTo>
                <a:lnTo>
                  <a:pt x="14299" y="12947"/>
                </a:lnTo>
                <a:cubicBezTo>
                  <a:pt x="14385" y="13022"/>
                  <a:pt x="14485" y="13060"/>
                  <a:pt x="14588" y="13060"/>
                </a:cubicBezTo>
                <a:cubicBezTo>
                  <a:pt x="14665" y="13060"/>
                  <a:pt x="14745" y="13038"/>
                  <a:pt x="14816" y="12991"/>
                </a:cubicBezTo>
                <a:cubicBezTo>
                  <a:pt x="14981" y="12884"/>
                  <a:pt x="15085" y="12670"/>
                  <a:pt x="15085" y="12436"/>
                </a:cubicBezTo>
                <a:lnTo>
                  <a:pt x="15085" y="10771"/>
                </a:lnTo>
                <a:cubicBezTo>
                  <a:pt x="15085" y="10567"/>
                  <a:pt x="15007" y="10378"/>
                  <a:pt x="14876" y="10260"/>
                </a:cubicBezTo>
                <a:lnTo>
                  <a:pt x="12127" y="7816"/>
                </a:lnTo>
                <a:lnTo>
                  <a:pt x="12127" y="5439"/>
                </a:lnTo>
                <a:cubicBezTo>
                  <a:pt x="12127" y="5095"/>
                  <a:pt x="11905" y="4814"/>
                  <a:pt x="11629" y="4814"/>
                </a:cubicBezTo>
                <a:cubicBezTo>
                  <a:pt x="11353" y="4814"/>
                  <a:pt x="11131" y="5095"/>
                  <a:pt x="11131" y="5439"/>
                </a:cubicBezTo>
                <a:lnTo>
                  <a:pt x="11131" y="6932"/>
                </a:lnTo>
                <a:lnTo>
                  <a:pt x="7856" y="4017"/>
                </a:lnTo>
                <a:cubicBezTo>
                  <a:pt x="7684" y="3865"/>
                  <a:pt x="7452" y="3865"/>
                  <a:pt x="7280" y="4017"/>
                </a:cubicBezTo>
                <a:lnTo>
                  <a:pt x="259" y="10262"/>
                </a:lnTo>
                <a:cubicBezTo>
                  <a:pt x="128" y="10378"/>
                  <a:pt x="50" y="10569"/>
                  <a:pt x="50" y="10771"/>
                </a:cubicBezTo>
                <a:lnTo>
                  <a:pt x="50" y="12438"/>
                </a:lnTo>
                <a:cubicBezTo>
                  <a:pt x="50" y="12670"/>
                  <a:pt x="154" y="12886"/>
                  <a:pt x="320" y="12991"/>
                </a:cubicBezTo>
                <a:cubicBezTo>
                  <a:pt x="485" y="13100"/>
                  <a:pt x="684" y="13083"/>
                  <a:pt x="837" y="12947"/>
                </a:cubicBezTo>
                <a:lnTo>
                  <a:pt x="1354" y="12488"/>
                </a:lnTo>
                <a:lnTo>
                  <a:pt x="1354" y="20161"/>
                </a:lnTo>
                <a:lnTo>
                  <a:pt x="498" y="20161"/>
                </a:lnTo>
                <a:cubicBezTo>
                  <a:pt x="222" y="20161"/>
                  <a:pt x="0" y="20440"/>
                  <a:pt x="0" y="20786"/>
                </a:cubicBezTo>
                <a:cubicBezTo>
                  <a:pt x="0" y="21131"/>
                  <a:pt x="222" y="21410"/>
                  <a:pt x="498" y="21410"/>
                </a:cubicBezTo>
                <a:lnTo>
                  <a:pt x="18063" y="21410"/>
                </a:lnTo>
                <a:cubicBezTo>
                  <a:pt x="18338" y="21410"/>
                  <a:pt x="18560" y="21131"/>
                  <a:pt x="18560" y="20786"/>
                </a:cubicBezTo>
                <a:cubicBezTo>
                  <a:pt x="18560" y="20440"/>
                  <a:pt x="18338" y="20161"/>
                  <a:pt x="18063" y="20161"/>
                </a:cubicBezTo>
                <a:lnTo>
                  <a:pt x="17218" y="20161"/>
                </a:lnTo>
                <a:lnTo>
                  <a:pt x="17218" y="15812"/>
                </a:lnTo>
                <a:lnTo>
                  <a:pt x="18423" y="14232"/>
                </a:lnTo>
                <a:cubicBezTo>
                  <a:pt x="18614" y="13982"/>
                  <a:pt x="18606" y="13587"/>
                  <a:pt x="18408" y="13347"/>
                </a:cubicBezTo>
                <a:cubicBezTo>
                  <a:pt x="18209" y="13109"/>
                  <a:pt x="17894" y="13120"/>
                  <a:pt x="17703" y="13368"/>
                </a:cubicBezTo>
                <a:lnTo>
                  <a:pt x="17218" y="14004"/>
                </a:lnTo>
                <a:lnTo>
                  <a:pt x="17218" y="8696"/>
                </a:lnTo>
                <a:cubicBezTo>
                  <a:pt x="17416" y="8740"/>
                  <a:pt x="17616" y="8764"/>
                  <a:pt x="17815" y="8764"/>
                </a:cubicBezTo>
                <a:cubicBezTo>
                  <a:pt x="19491" y="8764"/>
                  <a:pt x="20934" y="7261"/>
                  <a:pt x="21243" y="5191"/>
                </a:cubicBezTo>
                <a:cubicBezTo>
                  <a:pt x="21600" y="2818"/>
                  <a:pt x="20350" y="522"/>
                  <a:pt x="18457" y="75"/>
                </a:cubicBezTo>
                <a:cubicBezTo>
                  <a:pt x="18457" y="75"/>
                  <a:pt x="18457" y="75"/>
                  <a:pt x="18457" y="75"/>
                </a:cubicBezTo>
                <a:close/>
              </a:path>
            </a:pathLst>
          </a:custGeom>
          <a:solidFill>
            <a:srgbClr val="323C46"/>
          </a:solidFill>
          <a:ln w="12700">
            <a:miter lim="400000"/>
          </a:ln>
        </p:spPr>
        <p:txBody>
          <a:bodyPr lIns="19050" tIns="19050" rIns="19050" bIns="19050" anchor="ct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grpSp>
        <p:nvGrpSpPr>
          <p:cNvPr id="1374" name="Group 1374"/>
          <p:cNvGrpSpPr/>
          <p:nvPr/>
        </p:nvGrpSpPr>
        <p:grpSpPr>
          <a:xfrm>
            <a:off x="6212802" y="3122597"/>
            <a:ext cx="1201362" cy="1141754"/>
            <a:chOff x="0" y="0"/>
            <a:chExt cx="2402722" cy="2283506"/>
          </a:xfrm>
        </p:grpSpPr>
        <p:sp>
          <p:nvSpPr>
            <p:cNvPr id="1372" name="Shape 1372"/>
            <p:cNvSpPr/>
            <p:nvPr/>
          </p:nvSpPr>
          <p:spPr>
            <a:xfrm>
              <a:off x="0" y="0"/>
              <a:ext cx="2283508" cy="2283507"/>
            </a:xfrm>
            <a:prstGeom prst="roundRect">
              <a:avLst>
                <a:gd name="adj" fmla="val 50000"/>
              </a:avLst>
            </a:prstGeom>
            <a:solidFill>
              <a:schemeClr val="accent6"/>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sp>
          <p:nvSpPr>
            <p:cNvPr id="1373" name="Shape 1373"/>
            <p:cNvSpPr/>
            <p:nvPr/>
          </p:nvSpPr>
          <p:spPr>
            <a:xfrm>
              <a:off x="279020" y="151755"/>
              <a:ext cx="2123703" cy="1748020"/>
            </a:xfrm>
            <a:custGeom>
              <a:avLst/>
              <a:gdLst/>
              <a:ahLst/>
              <a:cxnLst>
                <a:cxn ang="0">
                  <a:pos x="wd2" y="hd2"/>
                </a:cxn>
                <a:cxn ang="5400000">
                  <a:pos x="wd2" y="hd2"/>
                </a:cxn>
                <a:cxn ang="10800000">
                  <a:pos x="wd2" y="hd2"/>
                </a:cxn>
                <a:cxn ang="16200000">
                  <a:pos x="wd2" y="hd2"/>
                </a:cxn>
              </a:cxnLst>
              <a:rect l="0" t="0" r="r" b="b"/>
              <a:pathLst>
                <a:path w="21600" h="21600" extrusionOk="0">
                  <a:moveTo>
                    <a:pt x="0" y="9821"/>
                  </a:moveTo>
                  <a:lnTo>
                    <a:pt x="4278" y="5949"/>
                  </a:lnTo>
                  <a:lnTo>
                    <a:pt x="8007" y="12055"/>
                  </a:lnTo>
                  <a:lnTo>
                    <a:pt x="18660" y="0"/>
                  </a:lnTo>
                  <a:lnTo>
                    <a:pt x="21600" y="5098"/>
                  </a:lnTo>
                  <a:lnTo>
                    <a:pt x="6793" y="21600"/>
                  </a:lnTo>
                  <a:lnTo>
                    <a:pt x="0" y="9821"/>
                  </a:lnTo>
                  <a:close/>
                </a:path>
              </a:pathLst>
            </a:custGeom>
            <a:solidFill>
              <a:srgbClr val="FFFFFF"/>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grpSp>
      <p:sp>
        <p:nvSpPr>
          <p:cNvPr id="1396" name="Shape 1396"/>
          <p:cNvSpPr/>
          <p:nvPr/>
        </p:nvSpPr>
        <p:spPr>
          <a:xfrm>
            <a:off x="7389330" y="4111554"/>
            <a:ext cx="609931" cy="263428"/>
          </a:xfrm>
          <a:custGeom>
            <a:avLst/>
            <a:gdLst/>
            <a:ahLst/>
            <a:cxnLst>
              <a:cxn ang="0">
                <a:pos x="wd2" y="hd2"/>
              </a:cxn>
              <a:cxn ang="5400000">
                <a:pos x="wd2" y="hd2"/>
              </a:cxn>
              <a:cxn ang="10800000">
                <a:pos x="wd2" y="hd2"/>
              </a:cxn>
              <a:cxn ang="16200000">
                <a:pos x="wd2" y="hd2"/>
              </a:cxn>
            </a:cxnLst>
            <a:rect l="0" t="0" r="r" b="b"/>
            <a:pathLst>
              <a:path w="21600" h="19454" extrusionOk="0">
                <a:moveTo>
                  <a:pt x="0" y="645"/>
                </a:moveTo>
                <a:cubicBezTo>
                  <a:pt x="9039" y="-2146"/>
                  <a:pt x="16239" y="4124"/>
                  <a:pt x="21600" y="19454"/>
                </a:cubicBezTo>
              </a:path>
            </a:pathLst>
          </a:custGeom>
          <a:ln w="25400">
            <a:solidFill>
              <a:srgbClr val="CDCFD2"/>
            </a:solidFill>
            <a:miter lim="400000"/>
            <a:headEnd type="arrow"/>
            <a:tailEnd type="arrow"/>
          </a:ln>
        </p:spPr>
        <p:txBody>
          <a:bodyPr/>
          <a:lstStyle/>
          <a:p>
            <a:pPr lvl="0"/>
            <a:endParaRPr sz="900"/>
          </a:p>
        </p:txBody>
      </p:sp>
      <p:sp>
        <p:nvSpPr>
          <p:cNvPr id="1397" name="Shape 1397"/>
          <p:cNvSpPr/>
          <p:nvPr/>
        </p:nvSpPr>
        <p:spPr>
          <a:xfrm>
            <a:off x="7044478" y="2613910"/>
            <a:ext cx="895516" cy="330196"/>
          </a:xfrm>
          <a:custGeom>
            <a:avLst/>
            <a:gdLst/>
            <a:ahLst/>
            <a:cxnLst>
              <a:cxn ang="0">
                <a:pos x="wd2" y="hd2"/>
              </a:cxn>
              <a:cxn ang="5400000">
                <a:pos x="wd2" y="hd2"/>
              </a:cxn>
              <a:cxn ang="10800000">
                <a:pos x="wd2" y="hd2"/>
              </a:cxn>
              <a:cxn ang="16200000">
                <a:pos x="wd2" y="hd2"/>
              </a:cxn>
            </a:cxnLst>
            <a:rect l="0" t="0" r="r" b="b"/>
            <a:pathLst>
              <a:path w="21600" h="19819" extrusionOk="0">
                <a:moveTo>
                  <a:pt x="0" y="19401"/>
                </a:moveTo>
                <a:cubicBezTo>
                  <a:pt x="8003" y="21600"/>
                  <a:pt x="15203" y="15133"/>
                  <a:pt x="21600" y="0"/>
                </a:cubicBezTo>
              </a:path>
            </a:pathLst>
          </a:custGeom>
          <a:ln w="25400">
            <a:solidFill>
              <a:srgbClr val="CDCFD2"/>
            </a:solidFill>
            <a:miter lim="400000"/>
            <a:headEnd type="arrow"/>
            <a:tailEnd type="arrow"/>
          </a:ln>
        </p:spPr>
        <p:txBody>
          <a:bodyPr/>
          <a:lstStyle/>
          <a:p>
            <a:pPr lvl="0"/>
            <a:endParaRPr sz="900"/>
          </a:p>
        </p:txBody>
      </p:sp>
      <p:sp>
        <p:nvSpPr>
          <p:cNvPr id="1398" name="Shape 1398"/>
          <p:cNvSpPr/>
          <p:nvPr/>
        </p:nvSpPr>
        <p:spPr>
          <a:xfrm>
            <a:off x="5349977" y="4158708"/>
            <a:ext cx="357188" cy="42862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1764" y="16640"/>
                  <a:pt x="18964" y="9440"/>
                  <a:pt x="21600" y="0"/>
                </a:cubicBezTo>
              </a:path>
            </a:pathLst>
          </a:custGeom>
          <a:ln w="25400">
            <a:solidFill>
              <a:srgbClr val="CDCFD2"/>
            </a:solidFill>
            <a:miter lim="400000"/>
            <a:headEnd type="arrow"/>
            <a:tailEnd type="arrow"/>
          </a:ln>
        </p:spPr>
        <p:txBody>
          <a:bodyPr/>
          <a:lstStyle/>
          <a:p>
            <a:pPr lvl="0"/>
            <a:endParaRPr sz="900"/>
          </a:p>
        </p:txBody>
      </p:sp>
      <p:sp>
        <p:nvSpPr>
          <p:cNvPr id="1399" name="Shape 1399"/>
          <p:cNvSpPr/>
          <p:nvPr/>
        </p:nvSpPr>
        <p:spPr>
          <a:xfrm>
            <a:off x="3873965" y="3692942"/>
            <a:ext cx="888637" cy="272424"/>
          </a:xfrm>
          <a:custGeom>
            <a:avLst/>
            <a:gdLst/>
            <a:ahLst/>
            <a:cxnLst>
              <a:cxn ang="0">
                <a:pos x="wd2" y="hd2"/>
              </a:cxn>
              <a:cxn ang="5400000">
                <a:pos x="wd2" y="hd2"/>
              </a:cxn>
              <a:cxn ang="10800000">
                <a:pos x="wd2" y="hd2"/>
              </a:cxn>
              <a:cxn ang="16200000">
                <a:pos x="wd2" y="hd2"/>
              </a:cxn>
            </a:cxnLst>
            <a:rect l="0" t="0" r="r" b="b"/>
            <a:pathLst>
              <a:path w="21600" h="19904" extrusionOk="0">
                <a:moveTo>
                  <a:pt x="0" y="19530"/>
                </a:moveTo>
                <a:cubicBezTo>
                  <a:pt x="8735" y="21600"/>
                  <a:pt x="15935" y="15090"/>
                  <a:pt x="21600" y="0"/>
                </a:cubicBezTo>
              </a:path>
            </a:pathLst>
          </a:custGeom>
          <a:ln w="25400">
            <a:solidFill>
              <a:srgbClr val="CDCFD2"/>
            </a:solidFill>
            <a:miter lim="400000"/>
            <a:headEnd type="arrow"/>
            <a:tailEnd type="arrow"/>
          </a:ln>
        </p:spPr>
        <p:txBody>
          <a:bodyPr/>
          <a:lstStyle/>
          <a:p>
            <a:pPr lvl="0"/>
            <a:endParaRPr sz="900"/>
          </a:p>
        </p:txBody>
      </p:sp>
      <p:sp>
        <p:nvSpPr>
          <p:cNvPr id="1400" name="Shape 1400"/>
          <p:cNvSpPr/>
          <p:nvPr/>
        </p:nvSpPr>
        <p:spPr>
          <a:xfrm>
            <a:off x="4053452" y="2468258"/>
            <a:ext cx="944034" cy="371471"/>
          </a:xfrm>
          <a:custGeom>
            <a:avLst/>
            <a:gdLst/>
            <a:ahLst/>
            <a:cxnLst>
              <a:cxn ang="0">
                <a:pos x="wd2" y="hd2"/>
              </a:cxn>
              <a:cxn ang="5400000">
                <a:pos x="wd2" y="hd2"/>
              </a:cxn>
              <a:cxn ang="10800000">
                <a:pos x="wd2" y="hd2"/>
              </a:cxn>
              <a:cxn ang="16200000">
                <a:pos x="wd2" y="hd2"/>
              </a:cxn>
            </a:cxnLst>
            <a:rect l="0" t="0" r="r" b="b"/>
            <a:pathLst>
              <a:path w="21600" h="18205" extrusionOk="0">
                <a:moveTo>
                  <a:pt x="0" y="2058"/>
                </a:moveTo>
                <a:cubicBezTo>
                  <a:pt x="9587" y="-3395"/>
                  <a:pt x="16787" y="1987"/>
                  <a:pt x="21600" y="18205"/>
                </a:cubicBezTo>
              </a:path>
            </a:pathLst>
          </a:custGeom>
          <a:ln w="25400">
            <a:solidFill>
              <a:srgbClr val="CDCFD2"/>
            </a:solidFill>
            <a:miter lim="400000"/>
            <a:headEnd type="arrow"/>
            <a:tailEnd type="arrow"/>
          </a:ln>
        </p:spPr>
        <p:txBody>
          <a:bodyPr/>
          <a:lstStyle/>
          <a:p>
            <a:pPr lvl="0"/>
            <a:endParaRPr sz="900"/>
          </a:p>
        </p:txBody>
      </p:sp>
      <p:sp>
        <p:nvSpPr>
          <p:cNvPr id="1380" name="Shape 1380"/>
          <p:cNvSpPr/>
          <p:nvPr/>
        </p:nvSpPr>
        <p:spPr>
          <a:xfrm>
            <a:off x="3357793" y="3736266"/>
            <a:ext cx="338907" cy="323805"/>
          </a:xfrm>
          <a:custGeom>
            <a:avLst/>
            <a:gdLst/>
            <a:ahLst/>
            <a:cxnLst>
              <a:cxn ang="0">
                <a:pos x="wd2" y="hd2"/>
              </a:cxn>
              <a:cxn ang="5400000">
                <a:pos x="wd2" y="hd2"/>
              </a:cxn>
              <a:cxn ang="10800000">
                <a:pos x="wd2" y="hd2"/>
              </a:cxn>
              <a:cxn ang="16200000">
                <a:pos x="wd2" y="hd2"/>
              </a:cxn>
            </a:cxnLst>
            <a:rect l="0" t="0" r="r" b="b"/>
            <a:pathLst>
              <a:path w="21367" h="21598" extrusionOk="0">
                <a:moveTo>
                  <a:pt x="10854" y="0"/>
                </a:moveTo>
                <a:cubicBezTo>
                  <a:pt x="10577" y="-2"/>
                  <a:pt x="10292" y="93"/>
                  <a:pt x="10070" y="302"/>
                </a:cubicBezTo>
                <a:lnTo>
                  <a:pt x="397" y="9315"/>
                </a:lnTo>
                <a:cubicBezTo>
                  <a:pt x="-10" y="9697"/>
                  <a:pt x="-120" y="10316"/>
                  <a:pt x="140" y="10822"/>
                </a:cubicBezTo>
                <a:cubicBezTo>
                  <a:pt x="417" y="11358"/>
                  <a:pt x="1066" y="11982"/>
                  <a:pt x="1992" y="11982"/>
                </a:cubicBezTo>
                <a:cubicBezTo>
                  <a:pt x="2193" y="11982"/>
                  <a:pt x="2392" y="11967"/>
                  <a:pt x="2591" y="11907"/>
                </a:cubicBezTo>
                <a:lnTo>
                  <a:pt x="2591" y="19910"/>
                </a:lnTo>
                <a:cubicBezTo>
                  <a:pt x="2591" y="20120"/>
                  <a:pt x="2631" y="20670"/>
                  <a:pt x="3032" y="21116"/>
                </a:cubicBezTo>
                <a:cubicBezTo>
                  <a:pt x="3321" y="21433"/>
                  <a:pt x="3721" y="21598"/>
                  <a:pt x="4158" y="21598"/>
                </a:cubicBezTo>
                <a:cubicBezTo>
                  <a:pt x="4675" y="21598"/>
                  <a:pt x="8959" y="21598"/>
                  <a:pt x="8959" y="21598"/>
                </a:cubicBezTo>
                <a:lnTo>
                  <a:pt x="12207" y="21583"/>
                </a:lnTo>
                <a:lnTo>
                  <a:pt x="16894" y="21583"/>
                </a:lnTo>
                <a:cubicBezTo>
                  <a:pt x="17364" y="21583"/>
                  <a:pt x="17799" y="21392"/>
                  <a:pt x="18105" y="21055"/>
                </a:cubicBezTo>
                <a:cubicBezTo>
                  <a:pt x="18532" y="20579"/>
                  <a:pt x="18566" y="19997"/>
                  <a:pt x="18561" y="19774"/>
                </a:cubicBezTo>
                <a:lnTo>
                  <a:pt x="18561" y="11801"/>
                </a:lnTo>
                <a:cubicBezTo>
                  <a:pt x="18825" y="11890"/>
                  <a:pt x="19077" y="11937"/>
                  <a:pt x="19330" y="11937"/>
                </a:cubicBezTo>
                <a:cubicBezTo>
                  <a:pt x="20307" y="11937"/>
                  <a:pt x="20972" y="11303"/>
                  <a:pt x="21239" y="10762"/>
                </a:cubicBezTo>
                <a:cubicBezTo>
                  <a:pt x="21480" y="10263"/>
                  <a:pt x="21372" y="9663"/>
                  <a:pt x="20983" y="9285"/>
                </a:cubicBezTo>
                <a:lnTo>
                  <a:pt x="11623" y="317"/>
                </a:lnTo>
                <a:cubicBezTo>
                  <a:pt x="11404" y="109"/>
                  <a:pt x="11131" y="3"/>
                  <a:pt x="10854" y="0"/>
                </a:cubicBezTo>
                <a:close/>
                <a:moveTo>
                  <a:pt x="16082" y="9164"/>
                </a:moveTo>
                <a:cubicBezTo>
                  <a:pt x="16082" y="9164"/>
                  <a:pt x="16129" y="16038"/>
                  <a:pt x="13803" y="18493"/>
                </a:cubicBezTo>
                <a:cubicBezTo>
                  <a:pt x="11651" y="20772"/>
                  <a:pt x="9355" y="19659"/>
                  <a:pt x="7976" y="18373"/>
                </a:cubicBezTo>
                <a:cubicBezTo>
                  <a:pt x="7333" y="19106"/>
                  <a:pt x="6893" y="19609"/>
                  <a:pt x="6893" y="19609"/>
                </a:cubicBezTo>
                <a:lnTo>
                  <a:pt x="4557" y="19744"/>
                </a:lnTo>
                <a:cubicBezTo>
                  <a:pt x="4557" y="19744"/>
                  <a:pt x="5694" y="19000"/>
                  <a:pt x="7335" y="17694"/>
                </a:cubicBezTo>
                <a:cubicBezTo>
                  <a:pt x="6124" y="16229"/>
                  <a:pt x="5112" y="13819"/>
                  <a:pt x="7249" y="11560"/>
                </a:cubicBezTo>
                <a:cubicBezTo>
                  <a:pt x="9575" y="9098"/>
                  <a:pt x="16082" y="9164"/>
                  <a:pt x="16082" y="9164"/>
                </a:cubicBezTo>
                <a:close/>
              </a:path>
            </a:pathLst>
          </a:custGeom>
          <a:solidFill>
            <a:schemeClr val="accent3"/>
          </a:solidFill>
          <a:ln w="12700">
            <a:miter lim="400000"/>
          </a:ln>
        </p:spPr>
        <p:txBody>
          <a:bodyPr lIns="19050" tIns="19050" rIns="19050" bIns="19050" anchor="ct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381" name="Shape 1381"/>
          <p:cNvSpPr/>
          <p:nvPr/>
        </p:nvSpPr>
        <p:spPr>
          <a:xfrm>
            <a:off x="4805313" y="4632142"/>
            <a:ext cx="428626" cy="358382"/>
          </a:xfrm>
          <a:custGeom>
            <a:avLst/>
            <a:gdLst/>
            <a:ahLst/>
            <a:cxnLst>
              <a:cxn ang="0">
                <a:pos x="wd2" y="hd2"/>
              </a:cxn>
              <a:cxn ang="5400000">
                <a:pos x="wd2" y="hd2"/>
              </a:cxn>
              <a:cxn ang="10800000">
                <a:pos x="wd2" y="hd2"/>
              </a:cxn>
              <a:cxn ang="16200000">
                <a:pos x="wd2" y="hd2"/>
              </a:cxn>
            </a:cxnLst>
            <a:rect l="0" t="0" r="r" b="b"/>
            <a:pathLst>
              <a:path w="21469" h="21418" extrusionOk="0">
                <a:moveTo>
                  <a:pt x="16950" y="0"/>
                </a:moveTo>
                <a:cubicBezTo>
                  <a:pt x="16721" y="0"/>
                  <a:pt x="16487" y="105"/>
                  <a:pt x="16312" y="315"/>
                </a:cubicBezTo>
                <a:lnTo>
                  <a:pt x="15047" y="1811"/>
                </a:lnTo>
                <a:cubicBezTo>
                  <a:pt x="14698" y="2231"/>
                  <a:pt x="14698" y="2916"/>
                  <a:pt x="15047" y="3334"/>
                </a:cubicBezTo>
                <a:lnTo>
                  <a:pt x="18678" y="7652"/>
                </a:lnTo>
                <a:cubicBezTo>
                  <a:pt x="19027" y="8068"/>
                  <a:pt x="19593" y="8068"/>
                  <a:pt x="19943" y="7652"/>
                </a:cubicBezTo>
                <a:lnTo>
                  <a:pt x="21208" y="6143"/>
                </a:lnTo>
                <a:cubicBezTo>
                  <a:pt x="21557" y="5726"/>
                  <a:pt x="21557" y="5050"/>
                  <a:pt x="21208" y="4633"/>
                </a:cubicBezTo>
                <a:lnTo>
                  <a:pt x="17588" y="315"/>
                </a:lnTo>
                <a:cubicBezTo>
                  <a:pt x="17413" y="105"/>
                  <a:pt x="17180" y="0"/>
                  <a:pt x="16950" y="0"/>
                </a:cubicBezTo>
                <a:close/>
                <a:moveTo>
                  <a:pt x="9129" y="1680"/>
                </a:moveTo>
                <a:cubicBezTo>
                  <a:pt x="8120" y="1738"/>
                  <a:pt x="7464" y="2406"/>
                  <a:pt x="7248" y="2665"/>
                </a:cubicBezTo>
                <a:cubicBezTo>
                  <a:pt x="7080" y="2864"/>
                  <a:pt x="6948" y="3083"/>
                  <a:pt x="6884" y="3268"/>
                </a:cubicBezTo>
                <a:lnTo>
                  <a:pt x="5058" y="8414"/>
                </a:lnTo>
                <a:cubicBezTo>
                  <a:pt x="4953" y="8708"/>
                  <a:pt x="4983" y="9100"/>
                  <a:pt x="5146" y="9490"/>
                </a:cubicBezTo>
                <a:cubicBezTo>
                  <a:pt x="5384" y="10047"/>
                  <a:pt x="5818" y="10447"/>
                  <a:pt x="6323" y="10592"/>
                </a:cubicBezTo>
                <a:cubicBezTo>
                  <a:pt x="6892" y="10758"/>
                  <a:pt x="7479" y="10535"/>
                  <a:pt x="7941" y="9989"/>
                </a:cubicBezTo>
                <a:cubicBezTo>
                  <a:pt x="8062" y="9845"/>
                  <a:pt x="8165" y="9677"/>
                  <a:pt x="8227" y="9542"/>
                </a:cubicBezTo>
                <a:lnTo>
                  <a:pt x="8832" y="8177"/>
                </a:lnTo>
                <a:cubicBezTo>
                  <a:pt x="8933" y="7955"/>
                  <a:pt x="9085" y="7719"/>
                  <a:pt x="9239" y="7534"/>
                </a:cubicBezTo>
                <a:cubicBezTo>
                  <a:pt x="9769" y="6903"/>
                  <a:pt x="10024" y="7202"/>
                  <a:pt x="10130" y="7324"/>
                </a:cubicBezTo>
                <a:cubicBezTo>
                  <a:pt x="11052" y="8384"/>
                  <a:pt x="15883" y="14176"/>
                  <a:pt x="15883" y="14176"/>
                </a:cubicBezTo>
                <a:cubicBezTo>
                  <a:pt x="16056" y="14379"/>
                  <a:pt x="16021" y="14774"/>
                  <a:pt x="15806" y="15029"/>
                </a:cubicBezTo>
                <a:cubicBezTo>
                  <a:pt x="15591" y="15282"/>
                  <a:pt x="15264" y="15326"/>
                  <a:pt x="15091" y="15121"/>
                </a:cubicBezTo>
                <a:lnTo>
                  <a:pt x="13738" y="13493"/>
                </a:lnTo>
                <a:cubicBezTo>
                  <a:pt x="13564" y="13286"/>
                  <a:pt x="13275" y="13286"/>
                  <a:pt x="13100" y="13493"/>
                </a:cubicBezTo>
                <a:cubicBezTo>
                  <a:pt x="12923" y="13703"/>
                  <a:pt x="12923" y="14045"/>
                  <a:pt x="13100" y="14255"/>
                </a:cubicBezTo>
                <a:lnTo>
                  <a:pt x="14453" y="15869"/>
                </a:lnTo>
                <a:cubicBezTo>
                  <a:pt x="14625" y="16073"/>
                  <a:pt x="14592" y="16467"/>
                  <a:pt x="14376" y="16722"/>
                </a:cubicBezTo>
                <a:cubicBezTo>
                  <a:pt x="14162" y="16980"/>
                  <a:pt x="13842" y="17018"/>
                  <a:pt x="13672" y="16814"/>
                </a:cubicBezTo>
                <a:lnTo>
                  <a:pt x="12308" y="15200"/>
                </a:lnTo>
                <a:cubicBezTo>
                  <a:pt x="12133" y="14993"/>
                  <a:pt x="11856" y="14993"/>
                  <a:pt x="11681" y="15200"/>
                </a:cubicBezTo>
                <a:cubicBezTo>
                  <a:pt x="11506" y="15407"/>
                  <a:pt x="11506" y="15748"/>
                  <a:pt x="11681" y="15961"/>
                </a:cubicBezTo>
                <a:lnTo>
                  <a:pt x="13034" y="17575"/>
                </a:lnTo>
                <a:cubicBezTo>
                  <a:pt x="13206" y="17780"/>
                  <a:pt x="13170" y="18159"/>
                  <a:pt x="12957" y="18415"/>
                </a:cubicBezTo>
                <a:cubicBezTo>
                  <a:pt x="12742" y="18675"/>
                  <a:pt x="12414" y="18727"/>
                  <a:pt x="12242" y="18520"/>
                </a:cubicBezTo>
                <a:lnTo>
                  <a:pt x="10889" y="16893"/>
                </a:lnTo>
                <a:cubicBezTo>
                  <a:pt x="10714" y="16683"/>
                  <a:pt x="10424" y="16683"/>
                  <a:pt x="10251" y="16893"/>
                </a:cubicBezTo>
                <a:cubicBezTo>
                  <a:pt x="10076" y="17100"/>
                  <a:pt x="10076" y="17449"/>
                  <a:pt x="10251" y="17654"/>
                </a:cubicBezTo>
                <a:lnTo>
                  <a:pt x="11615" y="19269"/>
                </a:lnTo>
                <a:cubicBezTo>
                  <a:pt x="11786" y="19473"/>
                  <a:pt x="11753" y="19869"/>
                  <a:pt x="11538" y="20122"/>
                </a:cubicBezTo>
                <a:cubicBezTo>
                  <a:pt x="11323" y="20378"/>
                  <a:pt x="10992" y="20417"/>
                  <a:pt x="10823" y="20214"/>
                </a:cubicBezTo>
                <a:lnTo>
                  <a:pt x="9162" y="18245"/>
                </a:lnTo>
                <a:cubicBezTo>
                  <a:pt x="9399" y="17820"/>
                  <a:pt x="9338" y="17206"/>
                  <a:pt x="8986" y="16788"/>
                </a:cubicBezTo>
                <a:cubicBezTo>
                  <a:pt x="8594" y="16318"/>
                  <a:pt x="7993" y="16281"/>
                  <a:pt x="7644" y="16696"/>
                </a:cubicBezTo>
                <a:cubicBezTo>
                  <a:pt x="7993" y="16281"/>
                  <a:pt x="7959" y="15548"/>
                  <a:pt x="7567" y="15081"/>
                </a:cubicBezTo>
                <a:cubicBezTo>
                  <a:pt x="7173" y="14614"/>
                  <a:pt x="6574" y="14574"/>
                  <a:pt x="6224" y="14990"/>
                </a:cubicBezTo>
                <a:cubicBezTo>
                  <a:pt x="6574" y="14574"/>
                  <a:pt x="6531" y="13860"/>
                  <a:pt x="6136" y="13388"/>
                </a:cubicBezTo>
                <a:cubicBezTo>
                  <a:pt x="5744" y="12923"/>
                  <a:pt x="5147" y="12878"/>
                  <a:pt x="4794" y="13296"/>
                </a:cubicBezTo>
                <a:cubicBezTo>
                  <a:pt x="5147" y="12878"/>
                  <a:pt x="5111" y="12152"/>
                  <a:pt x="4717" y="11682"/>
                </a:cubicBezTo>
                <a:cubicBezTo>
                  <a:pt x="4350" y="11242"/>
                  <a:pt x="3796" y="11189"/>
                  <a:pt x="3441" y="11524"/>
                </a:cubicBezTo>
                <a:lnTo>
                  <a:pt x="768" y="8322"/>
                </a:lnTo>
                <a:cubicBezTo>
                  <a:pt x="593" y="8112"/>
                  <a:pt x="303" y="8112"/>
                  <a:pt x="130" y="8322"/>
                </a:cubicBezTo>
                <a:cubicBezTo>
                  <a:pt x="-43" y="8529"/>
                  <a:pt x="-43" y="8876"/>
                  <a:pt x="130" y="9083"/>
                </a:cubicBezTo>
                <a:lnTo>
                  <a:pt x="2803" y="12273"/>
                </a:lnTo>
                <a:lnTo>
                  <a:pt x="2011" y="13218"/>
                </a:lnTo>
                <a:cubicBezTo>
                  <a:pt x="1662" y="13632"/>
                  <a:pt x="1694" y="14348"/>
                  <a:pt x="2088" y="14819"/>
                </a:cubicBezTo>
                <a:cubicBezTo>
                  <a:pt x="2482" y="15288"/>
                  <a:pt x="3090" y="15330"/>
                  <a:pt x="3441" y="14911"/>
                </a:cubicBezTo>
                <a:cubicBezTo>
                  <a:pt x="3090" y="15330"/>
                  <a:pt x="3124" y="16044"/>
                  <a:pt x="3518" y="16512"/>
                </a:cubicBezTo>
                <a:cubicBezTo>
                  <a:pt x="3910" y="16983"/>
                  <a:pt x="4511" y="17032"/>
                  <a:pt x="4860" y="16617"/>
                </a:cubicBezTo>
                <a:cubicBezTo>
                  <a:pt x="4511" y="17032"/>
                  <a:pt x="4546" y="17752"/>
                  <a:pt x="4937" y="18218"/>
                </a:cubicBezTo>
                <a:cubicBezTo>
                  <a:pt x="5332" y="18689"/>
                  <a:pt x="5931" y="18727"/>
                  <a:pt x="6279" y="18310"/>
                </a:cubicBezTo>
                <a:cubicBezTo>
                  <a:pt x="5931" y="18727"/>
                  <a:pt x="5976" y="19453"/>
                  <a:pt x="6367" y="19925"/>
                </a:cubicBezTo>
                <a:cubicBezTo>
                  <a:pt x="6762" y="20391"/>
                  <a:pt x="7361" y="20431"/>
                  <a:pt x="7710" y="20017"/>
                </a:cubicBezTo>
                <a:lnTo>
                  <a:pt x="8546" y="19006"/>
                </a:lnTo>
                <a:lnTo>
                  <a:pt x="10185" y="20975"/>
                </a:lnTo>
                <a:cubicBezTo>
                  <a:pt x="10709" y="21600"/>
                  <a:pt x="11595" y="21559"/>
                  <a:pt x="12165" y="20883"/>
                </a:cubicBezTo>
                <a:cubicBezTo>
                  <a:pt x="12440" y="20557"/>
                  <a:pt x="12585" y="20132"/>
                  <a:pt x="12605" y="19715"/>
                </a:cubicBezTo>
                <a:cubicBezTo>
                  <a:pt x="12955" y="19692"/>
                  <a:pt x="13317" y="19508"/>
                  <a:pt x="13595" y="19177"/>
                </a:cubicBezTo>
                <a:cubicBezTo>
                  <a:pt x="13871" y="18850"/>
                  <a:pt x="14013" y="18424"/>
                  <a:pt x="14035" y="18008"/>
                </a:cubicBezTo>
                <a:cubicBezTo>
                  <a:pt x="14384" y="17983"/>
                  <a:pt x="14735" y="17812"/>
                  <a:pt x="15014" y="17483"/>
                </a:cubicBezTo>
                <a:cubicBezTo>
                  <a:pt x="15290" y="17153"/>
                  <a:pt x="15434" y="16732"/>
                  <a:pt x="15454" y="16315"/>
                </a:cubicBezTo>
                <a:cubicBezTo>
                  <a:pt x="15804" y="16291"/>
                  <a:pt x="16157" y="16108"/>
                  <a:pt x="16433" y="15777"/>
                </a:cubicBezTo>
                <a:cubicBezTo>
                  <a:pt x="17002" y="15098"/>
                  <a:pt x="17045" y="14040"/>
                  <a:pt x="16521" y="13414"/>
                </a:cubicBezTo>
                <a:lnTo>
                  <a:pt x="15828" y="12588"/>
                </a:lnTo>
                <a:lnTo>
                  <a:pt x="18667" y="9201"/>
                </a:lnTo>
                <a:cubicBezTo>
                  <a:pt x="18841" y="8991"/>
                  <a:pt x="18841" y="8661"/>
                  <a:pt x="18667" y="8453"/>
                </a:cubicBezTo>
                <a:cubicBezTo>
                  <a:pt x="18667" y="8453"/>
                  <a:pt x="14552" y="3531"/>
                  <a:pt x="14552" y="3531"/>
                </a:cubicBezTo>
                <a:cubicBezTo>
                  <a:pt x="14501" y="3473"/>
                  <a:pt x="14446" y="3427"/>
                  <a:pt x="14376" y="3400"/>
                </a:cubicBezTo>
                <a:lnTo>
                  <a:pt x="10262" y="1864"/>
                </a:lnTo>
                <a:cubicBezTo>
                  <a:pt x="9850" y="1709"/>
                  <a:pt x="9465" y="1661"/>
                  <a:pt x="9129" y="1680"/>
                </a:cubicBezTo>
                <a:close/>
                <a:moveTo>
                  <a:pt x="19305" y="5080"/>
                </a:moveTo>
                <a:cubicBezTo>
                  <a:pt x="19710" y="5080"/>
                  <a:pt x="20042" y="5477"/>
                  <a:pt x="20042" y="5959"/>
                </a:cubicBezTo>
                <a:cubicBezTo>
                  <a:pt x="20042" y="6443"/>
                  <a:pt x="19710" y="6825"/>
                  <a:pt x="19305" y="6825"/>
                </a:cubicBezTo>
                <a:cubicBezTo>
                  <a:pt x="18899" y="6825"/>
                  <a:pt x="18567" y="6444"/>
                  <a:pt x="18567" y="5959"/>
                </a:cubicBezTo>
                <a:cubicBezTo>
                  <a:pt x="18567" y="5477"/>
                  <a:pt x="18899" y="5080"/>
                  <a:pt x="19305" y="5080"/>
                </a:cubicBezTo>
                <a:close/>
              </a:path>
            </a:pathLst>
          </a:custGeom>
          <a:solidFill>
            <a:schemeClr val="tx2"/>
          </a:solidFill>
          <a:ln w="12700">
            <a:miter lim="400000"/>
          </a:ln>
        </p:spPr>
        <p:txBody>
          <a:bodyPr lIns="19050" tIns="19050" rIns="19050" bIns="19050" anchor="ct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382" name="Shape 1382"/>
          <p:cNvSpPr/>
          <p:nvPr/>
        </p:nvSpPr>
        <p:spPr>
          <a:xfrm>
            <a:off x="8164372" y="4125390"/>
            <a:ext cx="310873" cy="345574"/>
          </a:xfrm>
          <a:custGeom>
            <a:avLst/>
            <a:gdLst/>
            <a:ahLst/>
            <a:cxnLst>
              <a:cxn ang="0">
                <a:pos x="wd2" y="hd2"/>
              </a:cxn>
              <a:cxn ang="5400000">
                <a:pos x="wd2" y="hd2"/>
              </a:cxn>
              <a:cxn ang="10800000">
                <a:pos x="wd2" y="hd2"/>
              </a:cxn>
              <a:cxn ang="16200000">
                <a:pos x="wd2" y="hd2"/>
              </a:cxn>
            </a:cxnLst>
            <a:rect l="0" t="0" r="r" b="b"/>
            <a:pathLst>
              <a:path w="21441" h="21600" extrusionOk="0">
                <a:moveTo>
                  <a:pt x="17894" y="9796"/>
                </a:moveTo>
                <a:lnTo>
                  <a:pt x="2264" y="9796"/>
                </a:lnTo>
                <a:lnTo>
                  <a:pt x="10720" y="1679"/>
                </a:lnTo>
                <a:lnTo>
                  <a:pt x="11876" y="2788"/>
                </a:lnTo>
                <a:lnTo>
                  <a:pt x="11876" y="3922"/>
                </a:lnTo>
                <a:cubicBezTo>
                  <a:pt x="11876" y="4296"/>
                  <a:pt x="12213" y="4604"/>
                  <a:pt x="12629" y="4604"/>
                </a:cubicBezTo>
                <a:cubicBezTo>
                  <a:pt x="13046" y="4604"/>
                  <a:pt x="13383" y="4296"/>
                  <a:pt x="13383" y="3922"/>
                </a:cubicBezTo>
                <a:lnTo>
                  <a:pt x="13383" y="1367"/>
                </a:lnTo>
                <a:lnTo>
                  <a:pt x="15511" y="1367"/>
                </a:lnTo>
                <a:lnTo>
                  <a:pt x="15511" y="7092"/>
                </a:lnTo>
                <a:cubicBezTo>
                  <a:pt x="15511" y="7469"/>
                  <a:pt x="15849" y="7776"/>
                  <a:pt x="16265" y="7776"/>
                </a:cubicBezTo>
                <a:cubicBezTo>
                  <a:pt x="16492" y="7776"/>
                  <a:pt x="16689" y="7686"/>
                  <a:pt x="16830" y="7542"/>
                </a:cubicBezTo>
                <a:lnTo>
                  <a:pt x="19175" y="9796"/>
                </a:lnTo>
                <a:cubicBezTo>
                  <a:pt x="19175" y="9796"/>
                  <a:pt x="17894" y="9796"/>
                  <a:pt x="17894" y="9796"/>
                </a:cubicBezTo>
                <a:close/>
                <a:moveTo>
                  <a:pt x="17644" y="20236"/>
                </a:moveTo>
                <a:lnTo>
                  <a:pt x="13396" y="20236"/>
                </a:lnTo>
                <a:lnTo>
                  <a:pt x="13396" y="15059"/>
                </a:lnTo>
                <a:cubicBezTo>
                  <a:pt x="13396" y="14932"/>
                  <a:pt x="13283" y="14830"/>
                  <a:pt x="13143" y="14830"/>
                </a:cubicBezTo>
                <a:lnTo>
                  <a:pt x="8295" y="14830"/>
                </a:lnTo>
                <a:cubicBezTo>
                  <a:pt x="8155" y="14830"/>
                  <a:pt x="8043" y="14932"/>
                  <a:pt x="8043" y="15059"/>
                </a:cubicBezTo>
                <a:lnTo>
                  <a:pt x="8043" y="20236"/>
                </a:lnTo>
                <a:lnTo>
                  <a:pt x="3796" y="20236"/>
                </a:lnTo>
                <a:lnTo>
                  <a:pt x="3796" y="11163"/>
                </a:lnTo>
                <a:lnTo>
                  <a:pt x="17644" y="11163"/>
                </a:lnTo>
                <a:cubicBezTo>
                  <a:pt x="17644" y="11163"/>
                  <a:pt x="17644" y="20236"/>
                  <a:pt x="17644" y="20236"/>
                </a:cubicBezTo>
                <a:close/>
                <a:moveTo>
                  <a:pt x="12893" y="20236"/>
                </a:moveTo>
                <a:lnTo>
                  <a:pt x="8546" y="20236"/>
                </a:lnTo>
                <a:lnTo>
                  <a:pt x="8546" y="15284"/>
                </a:lnTo>
                <a:lnTo>
                  <a:pt x="12893" y="15284"/>
                </a:lnTo>
                <a:cubicBezTo>
                  <a:pt x="12893" y="15284"/>
                  <a:pt x="12893" y="20236"/>
                  <a:pt x="12893" y="20236"/>
                </a:cubicBezTo>
                <a:close/>
                <a:moveTo>
                  <a:pt x="15765" y="0"/>
                </a:moveTo>
                <a:lnTo>
                  <a:pt x="13133" y="0"/>
                </a:lnTo>
                <a:cubicBezTo>
                  <a:pt x="12552" y="0"/>
                  <a:pt x="12067" y="357"/>
                  <a:pt x="11924" y="842"/>
                </a:cubicBezTo>
                <a:lnTo>
                  <a:pt x="11613" y="544"/>
                </a:lnTo>
                <a:cubicBezTo>
                  <a:pt x="11147" y="98"/>
                  <a:pt x="10289" y="98"/>
                  <a:pt x="9827" y="544"/>
                </a:cubicBezTo>
                <a:lnTo>
                  <a:pt x="313" y="9680"/>
                </a:lnTo>
                <a:cubicBezTo>
                  <a:pt x="9" y="9972"/>
                  <a:pt x="-80" y="10333"/>
                  <a:pt x="73" y="10655"/>
                </a:cubicBezTo>
                <a:cubicBezTo>
                  <a:pt x="222" y="10973"/>
                  <a:pt x="578" y="11163"/>
                  <a:pt x="1018" y="11163"/>
                </a:cubicBezTo>
                <a:lnTo>
                  <a:pt x="2286" y="11163"/>
                </a:lnTo>
                <a:lnTo>
                  <a:pt x="2286" y="20464"/>
                </a:lnTo>
                <a:cubicBezTo>
                  <a:pt x="2286" y="21088"/>
                  <a:pt x="2851" y="21600"/>
                  <a:pt x="3544" y="21600"/>
                </a:cubicBezTo>
                <a:lnTo>
                  <a:pt x="17894" y="21600"/>
                </a:lnTo>
                <a:cubicBezTo>
                  <a:pt x="18587" y="21600"/>
                  <a:pt x="19153" y="21088"/>
                  <a:pt x="19153" y="20464"/>
                </a:cubicBezTo>
                <a:lnTo>
                  <a:pt x="19153" y="11163"/>
                </a:lnTo>
                <a:lnTo>
                  <a:pt x="20419" y="11163"/>
                </a:lnTo>
                <a:cubicBezTo>
                  <a:pt x="20862" y="11163"/>
                  <a:pt x="21217" y="10973"/>
                  <a:pt x="21367" y="10655"/>
                </a:cubicBezTo>
                <a:cubicBezTo>
                  <a:pt x="21520" y="10333"/>
                  <a:pt x="21429" y="9972"/>
                  <a:pt x="21127" y="9680"/>
                </a:cubicBezTo>
                <a:lnTo>
                  <a:pt x="17021" y="5737"/>
                </a:lnTo>
                <a:lnTo>
                  <a:pt x="17021" y="1138"/>
                </a:lnTo>
                <a:cubicBezTo>
                  <a:pt x="17021" y="511"/>
                  <a:pt x="16457" y="0"/>
                  <a:pt x="15765" y="0"/>
                </a:cubicBezTo>
                <a:cubicBezTo>
                  <a:pt x="15765" y="0"/>
                  <a:pt x="15765" y="0"/>
                  <a:pt x="15765" y="0"/>
                </a:cubicBezTo>
                <a:close/>
              </a:path>
            </a:pathLst>
          </a:custGeom>
          <a:solidFill>
            <a:schemeClr val="accent5"/>
          </a:solidFill>
          <a:ln w="12700">
            <a:miter lim="400000"/>
          </a:ln>
        </p:spPr>
        <p:txBody>
          <a:bodyPr lIns="19050" tIns="19050" rIns="19050" bIns="19050" anchor="ct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383" name="Shape 1383"/>
          <p:cNvSpPr/>
          <p:nvPr/>
        </p:nvSpPr>
        <p:spPr>
          <a:xfrm>
            <a:off x="3545934" y="2394282"/>
            <a:ext cx="431971" cy="343235"/>
          </a:xfrm>
          <a:custGeom>
            <a:avLst/>
            <a:gdLst/>
            <a:ahLst/>
            <a:cxnLst>
              <a:cxn ang="0">
                <a:pos x="wd2" y="hd2"/>
              </a:cxn>
              <a:cxn ang="5400000">
                <a:pos x="wd2" y="hd2"/>
              </a:cxn>
              <a:cxn ang="10800000">
                <a:pos x="wd2" y="hd2"/>
              </a:cxn>
              <a:cxn ang="16200000">
                <a:pos x="wd2" y="hd2"/>
              </a:cxn>
            </a:cxnLst>
            <a:rect l="0" t="0" r="r" b="b"/>
            <a:pathLst>
              <a:path w="21600" h="21600" extrusionOk="0">
                <a:moveTo>
                  <a:pt x="14287" y="10478"/>
                </a:moveTo>
                <a:cubicBezTo>
                  <a:pt x="15004" y="11666"/>
                  <a:pt x="15001" y="13153"/>
                  <a:pt x="14999" y="13298"/>
                </a:cubicBezTo>
                <a:cubicBezTo>
                  <a:pt x="15003" y="13153"/>
                  <a:pt x="15060" y="11666"/>
                  <a:pt x="15789" y="10478"/>
                </a:cubicBezTo>
                <a:cubicBezTo>
                  <a:pt x="16288" y="9665"/>
                  <a:pt x="17099" y="8993"/>
                  <a:pt x="18433" y="8990"/>
                </a:cubicBezTo>
                <a:lnTo>
                  <a:pt x="18425" y="8990"/>
                </a:lnTo>
                <a:cubicBezTo>
                  <a:pt x="15044" y="8990"/>
                  <a:pt x="14999" y="4667"/>
                  <a:pt x="14999" y="4667"/>
                </a:cubicBezTo>
                <a:cubicBezTo>
                  <a:pt x="14999" y="8872"/>
                  <a:pt x="11566" y="8990"/>
                  <a:pt x="11566" y="8990"/>
                </a:cubicBezTo>
                <a:cubicBezTo>
                  <a:pt x="12965" y="8993"/>
                  <a:pt x="13795" y="9665"/>
                  <a:pt x="14287" y="10478"/>
                </a:cubicBezTo>
                <a:close/>
                <a:moveTo>
                  <a:pt x="8256" y="10478"/>
                </a:moveTo>
                <a:cubicBezTo>
                  <a:pt x="8283" y="10805"/>
                  <a:pt x="8281" y="11030"/>
                  <a:pt x="8281" y="11088"/>
                </a:cubicBezTo>
                <a:cubicBezTo>
                  <a:pt x="8283" y="11030"/>
                  <a:pt x="8289" y="10805"/>
                  <a:pt x="8327" y="10478"/>
                </a:cubicBezTo>
                <a:cubicBezTo>
                  <a:pt x="8491" y="9029"/>
                  <a:pt x="9248" y="5558"/>
                  <a:pt x="12692" y="5551"/>
                </a:cubicBezTo>
                <a:lnTo>
                  <a:pt x="12681" y="5551"/>
                </a:lnTo>
                <a:cubicBezTo>
                  <a:pt x="8339" y="5551"/>
                  <a:pt x="8281" y="0"/>
                  <a:pt x="8281" y="0"/>
                </a:cubicBezTo>
                <a:cubicBezTo>
                  <a:pt x="8281" y="5399"/>
                  <a:pt x="3868" y="5551"/>
                  <a:pt x="3868" y="5551"/>
                </a:cubicBezTo>
                <a:cubicBezTo>
                  <a:pt x="7479" y="5558"/>
                  <a:pt x="8139" y="9029"/>
                  <a:pt x="8256" y="10478"/>
                </a:cubicBezTo>
                <a:close/>
                <a:moveTo>
                  <a:pt x="18319" y="15297"/>
                </a:moveTo>
                <a:lnTo>
                  <a:pt x="11917" y="15297"/>
                </a:lnTo>
                <a:lnTo>
                  <a:pt x="12477" y="21600"/>
                </a:lnTo>
                <a:lnTo>
                  <a:pt x="21600" y="21600"/>
                </a:lnTo>
                <a:cubicBezTo>
                  <a:pt x="21600" y="21600"/>
                  <a:pt x="18319" y="15297"/>
                  <a:pt x="18319" y="15297"/>
                </a:cubicBezTo>
                <a:close/>
                <a:moveTo>
                  <a:pt x="14999" y="13755"/>
                </a:moveTo>
                <a:lnTo>
                  <a:pt x="17515" y="13755"/>
                </a:lnTo>
                <a:lnTo>
                  <a:pt x="16002" y="10845"/>
                </a:lnTo>
                <a:cubicBezTo>
                  <a:pt x="15928" y="10979"/>
                  <a:pt x="15860" y="11118"/>
                  <a:pt x="15794" y="11263"/>
                </a:cubicBezTo>
                <a:cubicBezTo>
                  <a:pt x="15387" y="12219"/>
                  <a:pt x="15352" y="13203"/>
                  <a:pt x="15350" y="13311"/>
                </a:cubicBezTo>
                <a:cubicBezTo>
                  <a:pt x="15350" y="13318"/>
                  <a:pt x="15349" y="13322"/>
                  <a:pt x="15349" y="13326"/>
                </a:cubicBezTo>
                <a:lnTo>
                  <a:pt x="15350" y="13326"/>
                </a:lnTo>
                <a:cubicBezTo>
                  <a:pt x="15344" y="13566"/>
                  <a:pt x="15188" y="13755"/>
                  <a:pt x="14999" y="13755"/>
                </a:cubicBezTo>
                <a:close/>
                <a:moveTo>
                  <a:pt x="8630" y="11097"/>
                </a:moveTo>
                <a:lnTo>
                  <a:pt x="8630" y="11119"/>
                </a:lnTo>
                <a:cubicBezTo>
                  <a:pt x="8625" y="11356"/>
                  <a:pt x="8470" y="11545"/>
                  <a:pt x="8281" y="11545"/>
                </a:cubicBezTo>
                <a:lnTo>
                  <a:pt x="8272" y="11545"/>
                </a:lnTo>
                <a:cubicBezTo>
                  <a:pt x="8080" y="11539"/>
                  <a:pt x="7926" y="11340"/>
                  <a:pt x="7930" y="11095"/>
                </a:cubicBezTo>
                <a:cubicBezTo>
                  <a:pt x="7930" y="11095"/>
                  <a:pt x="7930" y="11086"/>
                  <a:pt x="7930" y="11079"/>
                </a:cubicBezTo>
                <a:cubicBezTo>
                  <a:pt x="7930" y="11047"/>
                  <a:pt x="7931" y="10818"/>
                  <a:pt x="7902" y="10478"/>
                </a:cubicBezTo>
                <a:lnTo>
                  <a:pt x="5789" y="10478"/>
                </a:lnTo>
                <a:lnTo>
                  <a:pt x="4085" y="13755"/>
                </a:lnTo>
                <a:lnTo>
                  <a:pt x="9881" y="13755"/>
                </a:lnTo>
                <a:lnTo>
                  <a:pt x="10171" y="10478"/>
                </a:lnTo>
                <a:lnTo>
                  <a:pt x="8681" y="10478"/>
                </a:lnTo>
                <a:cubicBezTo>
                  <a:pt x="8641" y="10810"/>
                  <a:pt x="8632" y="11041"/>
                  <a:pt x="8630" y="11097"/>
                </a:cubicBezTo>
                <a:close/>
                <a:moveTo>
                  <a:pt x="14648" y="13305"/>
                </a:moveTo>
                <a:lnTo>
                  <a:pt x="14648" y="13290"/>
                </a:lnTo>
                <a:cubicBezTo>
                  <a:pt x="14650" y="13207"/>
                  <a:pt x="14658" y="11577"/>
                  <a:pt x="13826" y="10478"/>
                </a:cubicBezTo>
                <a:lnTo>
                  <a:pt x="11488" y="10478"/>
                </a:lnTo>
                <a:lnTo>
                  <a:pt x="11779" y="13755"/>
                </a:lnTo>
                <a:lnTo>
                  <a:pt x="14991" y="13755"/>
                </a:lnTo>
                <a:cubicBezTo>
                  <a:pt x="14797" y="13748"/>
                  <a:pt x="14645" y="13547"/>
                  <a:pt x="14648" y="13305"/>
                </a:cubicBezTo>
                <a:close/>
                <a:moveTo>
                  <a:pt x="0" y="21600"/>
                </a:moveTo>
                <a:lnTo>
                  <a:pt x="9184" y="21600"/>
                </a:lnTo>
                <a:lnTo>
                  <a:pt x="9743" y="15297"/>
                </a:lnTo>
                <a:lnTo>
                  <a:pt x="3281" y="15297"/>
                </a:lnTo>
                <a:cubicBezTo>
                  <a:pt x="3281" y="15297"/>
                  <a:pt x="0" y="21600"/>
                  <a:pt x="0" y="21600"/>
                </a:cubicBezTo>
                <a:close/>
              </a:path>
            </a:pathLst>
          </a:custGeom>
          <a:solidFill>
            <a:schemeClr val="accent2"/>
          </a:solidFill>
          <a:ln w="12700">
            <a:miter lim="400000"/>
          </a:ln>
        </p:spPr>
        <p:txBody>
          <a:bodyPr lIns="19050" tIns="19050" rIns="19050" bIns="19050" anchor="ct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grpSp>
        <p:nvGrpSpPr>
          <p:cNvPr id="1386" name="Group 1386"/>
          <p:cNvGrpSpPr/>
          <p:nvPr/>
        </p:nvGrpSpPr>
        <p:grpSpPr>
          <a:xfrm>
            <a:off x="8125953" y="2267759"/>
            <a:ext cx="2698205" cy="596281"/>
            <a:chOff x="0" y="0"/>
            <a:chExt cx="5396407" cy="1192560"/>
          </a:xfrm>
        </p:grpSpPr>
        <p:sp>
          <p:nvSpPr>
            <p:cNvPr id="1384" name="Shape 1384"/>
            <p:cNvSpPr/>
            <p:nvPr/>
          </p:nvSpPr>
          <p:spPr>
            <a:xfrm>
              <a:off x="0" y="324112"/>
              <a:ext cx="857250" cy="650083"/>
            </a:xfrm>
            <a:custGeom>
              <a:avLst/>
              <a:gdLst/>
              <a:ahLst/>
              <a:cxnLst>
                <a:cxn ang="0">
                  <a:pos x="wd2" y="hd2"/>
                </a:cxn>
                <a:cxn ang="5400000">
                  <a:pos x="wd2" y="hd2"/>
                </a:cxn>
                <a:cxn ang="10800000">
                  <a:pos x="wd2" y="hd2"/>
                </a:cxn>
                <a:cxn ang="16200000">
                  <a:pos x="wd2" y="hd2"/>
                </a:cxn>
              </a:cxnLst>
              <a:rect l="0" t="0" r="r" b="b"/>
              <a:pathLst>
                <a:path w="21600" h="21600" extrusionOk="0">
                  <a:moveTo>
                    <a:pt x="20360" y="0"/>
                  </a:moveTo>
                  <a:cubicBezTo>
                    <a:pt x="20176" y="0"/>
                    <a:pt x="20011" y="93"/>
                    <a:pt x="19880" y="264"/>
                  </a:cubicBezTo>
                  <a:lnTo>
                    <a:pt x="18060" y="2664"/>
                  </a:lnTo>
                  <a:cubicBezTo>
                    <a:pt x="17817" y="2984"/>
                    <a:pt x="17795" y="3482"/>
                    <a:pt x="17990" y="3837"/>
                  </a:cubicBezTo>
                  <a:lnTo>
                    <a:pt x="15970" y="6501"/>
                  </a:lnTo>
                  <a:lnTo>
                    <a:pt x="14940" y="5143"/>
                  </a:lnTo>
                  <a:cubicBezTo>
                    <a:pt x="14819" y="4983"/>
                    <a:pt x="14660" y="4892"/>
                    <a:pt x="14500" y="4892"/>
                  </a:cubicBezTo>
                  <a:cubicBezTo>
                    <a:pt x="14299" y="4892"/>
                    <a:pt x="14119" y="5026"/>
                    <a:pt x="14000" y="5262"/>
                  </a:cubicBezTo>
                  <a:lnTo>
                    <a:pt x="12500" y="8215"/>
                  </a:lnTo>
                  <a:cubicBezTo>
                    <a:pt x="12340" y="8533"/>
                    <a:pt x="12208" y="9087"/>
                    <a:pt x="12200" y="9468"/>
                  </a:cubicBezTo>
                  <a:lnTo>
                    <a:pt x="12160" y="11525"/>
                  </a:lnTo>
                  <a:cubicBezTo>
                    <a:pt x="12155" y="11768"/>
                    <a:pt x="12224" y="12001"/>
                    <a:pt x="12350" y="12171"/>
                  </a:cubicBezTo>
                  <a:cubicBezTo>
                    <a:pt x="12476" y="12343"/>
                    <a:pt x="12647" y="12435"/>
                    <a:pt x="12830" y="12435"/>
                  </a:cubicBezTo>
                  <a:lnTo>
                    <a:pt x="14420" y="12382"/>
                  </a:lnTo>
                  <a:cubicBezTo>
                    <a:pt x="14709" y="12373"/>
                    <a:pt x="15120" y="12199"/>
                    <a:pt x="15360" y="11987"/>
                  </a:cubicBezTo>
                  <a:lnTo>
                    <a:pt x="17600" y="10022"/>
                  </a:lnTo>
                  <a:cubicBezTo>
                    <a:pt x="17759" y="9882"/>
                    <a:pt x="17862" y="9664"/>
                    <a:pt x="17880" y="9429"/>
                  </a:cubicBezTo>
                  <a:cubicBezTo>
                    <a:pt x="17897" y="9193"/>
                    <a:pt x="17835" y="8960"/>
                    <a:pt x="17700" y="8782"/>
                  </a:cubicBezTo>
                  <a:lnTo>
                    <a:pt x="16670" y="7424"/>
                  </a:lnTo>
                  <a:lnTo>
                    <a:pt x="18680" y="4760"/>
                  </a:lnTo>
                  <a:cubicBezTo>
                    <a:pt x="18798" y="4871"/>
                    <a:pt x="18942" y="4932"/>
                    <a:pt x="19090" y="4932"/>
                  </a:cubicBezTo>
                  <a:cubicBezTo>
                    <a:pt x="19274" y="4932"/>
                    <a:pt x="19450" y="4839"/>
                    <a:pt x="19580" y="4668"/>
                  </a:cubicBezTo>
                  <a:lnTo>
                    <a:pt x="21400" y="2268"/>
                  </a:lnTo>
                  <a:cubicBezTo>
                    <a:pt x="21529" y="2096"/>
                    <a:pt x="21600" y="1867"/>
                    <a:pt x="21600" y="1622"/>
                  </a:cubicBezTo>
                  <a:cubicBezTo>
                    <a:pt x="21600" y="1378"/>
                    <a:pt x="21529" y="1148"/>
                    <a:pt x="21400" y="976"/>
                  </a:cubicBezTo>
                  <a:lnTo>
                    <a:pt x="20850" y="264"/>
                  </a:lnTo>
                  <a:cubicBezTo>
                    <a:pt x="20720" y="93"/>
                    <a:pt x="20545" y="0"/>
                    <a:pt x="20360" y="0"/>
                  </a:cubicBezTo>
                  <a:close/>
                  <a:moveTo>
                    <a:pt x="15820" y="7622"/>
                  </a:moveTo>
                  <a:cubicBezTo>
                    <a:pt x="16107" y="7764"/>
                    <a:pt x="16146" y="8271"/>
                    <a:pt x="16260" y="8611"/>
                  </a:cubicBezTo>
                  <a:cubicBezTo>
                    <a:pt x="16375" y="8951"/>
                    <a:pt x="16642" y="9329"/>
                    <a:pt x="16530" y="9705"/>
                  </a:cubicBezTo>
                  <a:cubicBezTo>
                    <a:pt x="16434" y="10026"/>
                    <a:pt x="16019" y="10128"/>
                    <a:pt x="15790" y="10404"/>
                  </a:cubicBezTo>
                  <a:cubicBezTo>
                    <a:pt x="15592" y="10645"/>
                    <a:pt x="15517" y="11178"/>
                    <a:pt x="15240" y="11341"/>
                  </a:cubicBezTo>
                  <a:cubicBezTo>
                    <a:pt x="14964" y="11503"/>
                    <a:pt x="14607" y="11215"/>
                    <a:pt x="14340" y="11248"/>
                  </a:cubicBezTo>
                  <a:cubicBezTo>
                    <a:pt x="14030" y="11286"/>
                    <a:pt x="13696" y="11620"/>
                    <a:pt x="13450" y="11499"/>
                  </a:cubicBezTo>
                  <a:cubicBezTo>
                    <a:pt x="13163" y="11355"/>
                    <a:pt x="13135" y="10850"/>
                    <a:pt x="13020" y="10510"/>
                  </a:cubicBezTo>
                  <a:cubicBezTo>
                    <a:pt x="12905" y="10170"/>
                    <a:pt x="12638" y="9791"/>
                    <a:pt x="12750" y="9415"/>
                  </a:cubicBezTo>
                  <a:cubicBezTo>
                    <a:pt x="12845" y="9094"/>
                    <a:pt x="13252" y="8994"/>
                    <a:pt x="13480" y="8716"/>
                  </a:cubicBezTo>
                  <a:cubicBezTo>
                    <a:pt x="13678" y="8477"/>
                    <a:pt x="13763" y="7942"/>
                    <a:pt x="14040" y="7780"/>
                  </a:cubicBezTo>
                  <a:cubicBezTo>
                    <a:pt x="14317" y="7618"/>
                    <a:pt x="14672" y="7892"/>
                    <a:pt x="14940" y="7859"/>
                  </a:cubicBezTo>
                  <a:cubicBezTo>
                    <a:pt x="15249" y="7822"/>
                    <a:pt x="15576" y="7501"/>
                    <a:pt x="15820" y="7622"/>
                  </a:cubicBezTo>
                  <a:close/>
                  <a:moveTo>
                    <a:pt x="740" y="8862"/>
                  </a:moveTo>
                  <a:cubicBezTo>
                    <a:pt x="331" y="8862"/>
                    <a:pt x="0" y="9298"/>
                    <a:pt x="0" y="9837"/>
                  </a:cubicBezTo>
                  <a:lnTo>
                    <a:pt x="0" y="11631"/>
                  </a:lnTo>
                  <a:cubicBezTo>
                    <a:pt x="0" y="12168"/>
                    <a:pt x="331" y="12607"/>
                    <a:pt x="740" y="12607"/>
                  </a:cubicBezTo>
                  <a:lnTo>
                    <a:pt x="4010" y="12607"/>
                  </a:lnTo>
                  <a:cubicBezTo>
                    <a:pt x="4417" y="12607"/>
                    <a:pt x="4750" y="12168"/>
                    <a:pt x="4750" y="11631"/>
                  </a:cubicBezTo>
                  <a:lnTo>
                    <a:pt x="4750" y="9837"/>
                  </a:lnTo>
                  <a:cubicBezTo>
                    <a:pt x="4750" y="9298"/>
                    <a:pt x="4417" y="8862"/>
                    <a:pt x="4010" y="8862"/>
                  </a:cubicBezTo>
                  <a:lnTo>
                    <a:pt x="740" y="8862"/>
                  </a:lnTo>
                  <a:close/>
                  <a:moveTo>
                    <a:pt x="6220" y="8862"/>
                  </a:moveTo>
                  <a:cubicBezTo>
                    <a:pt x="5812" y="8862"/>
                    <a:pt x="5480" y="9298"/>
                    <a:pt x="5480" y="9837"/>
                  </a:cubicBezTo>
                  <a:lnTo>
                    <a:pt x="5480" y="11631"/>
                  </a:lnTo>
                  <a:cubicBezTo>
                    <a:pt x="5480" y="12168"/>
                    <a:pt x="5812" y="12607"/>
                    <a:pt x="6220" y="12607"/>
                  </a:cubicBezTo>
                  <a:lnTo>
                    <a:pt x="9490" y="12607"/>
                  </a:lnTo>
                  <a:cubicBezTo>
                    <a:pt x="9898" y="12607"/>
                    <a:pt x="10230" y="12168"/>
                    <a:pt x="10230" y="11631"/>
                  </a:cubicBezTo>
                  <a:lnTo>
                    <a:pt x="10230" y="9837"/>
                  </a:lnTo>
                  <a:cubicBezTo>
                    <a:pt x="10230" y="9298"/>
                    <a:pt x="9898" y="8862"/>
                    <a:pt x="9490" y="8862"/>
                  </a:cubicBezTo>
                  <a:lnTo>
                    <a:pt x="6220" y="8862"/>
                  </a:lnTo>
                  <a:close/>
                  <a:moveTo>
                    <a:pt x="3480" y="13358"/>
                  </a:moveTo>
                  <a:cubicBezTo>
                    <a:pt x="3071" y="13358"/>
                    <a:pt x="2740" y="13796"/>
                    <a:pt x="2740" y="14334"/>
                  </a:cubicBezTo>
                  <a:lnTo>
                    <a:pt x="2740" y="16127"/>
                  </a:lnTo>
                  <a:cubicBezTo>
                    <a:pt x="2740" y="16666"/>
                    <a:pt x="3071" y="17103"/>
                    <a:pt x="3480" y="17103"/>
                  </a:cubicBezTo>
                  <a:lnTo>
                    <a:pt x="6750" y="17103"/>
                  </a:lnTo>
                  <a:cubicBezTo>
                    <a:pt x="7158" y="17103"/>
                    <a:pt x="7490" y="16666"/>
                    <a:pt x="7490" y="16127"/>
                  </a:cubicBezTo>
                  <a:lnTo>
                    <a:pt x="7490" y="14334"/>
                  </a:lnTo>
                  <a:cubicBezTo>
                    <a:pt x="7490" y="13796"/>
                    <a:pt x="7158" y="13358"/>
                    <a:pt x="6750" y="13358"/>
                  </a:cubicBezTo>
                  <a:cubicBezTo>
                    <a:pt x="6750" y="13358"/>
                    <a:pt x="3480" y="13358"/>
                    <a:pt x="3480" y="13358"/>
                  </a:cubicBezTo>
                  <a:close/>
                  <a:moveTo>
                    <a:pt x="8960" y="13358"/>
                  </a:moveTo>
                  <a:cubicBezTo>
                    <a:pt x="8551" y="13358"/>
                    <a:pt x="8220" y="13796"/>
                    <a:pt x="8220" y="14334"/>
                  </a:cubicBezTo>
                  <a:lnTo>
                    <a:pt x="8220" y="16127"/>
                  </a:lnTo>
                  <a:cubicBezTo>
                    <a:pt x="8220" y="16666"/>
                    <a:pt x="8551" y="17103"/>
                    <a:pt x="8960" y="17103"/>
                  </a:cubicBezTo>
                  <a:lnTo>
                    <a:pt x="12230" y="17103"/>
                  </a:lnTo>
                  <a:cubicBezTo>
                    <a:pt x="12638" y="17103"/>
                    <a:pt x="12970" y="16666"/>
                    <a:pt x="12970" y="16127"/>
                  </a:cubicBezTo>
                  <a:lnTo>
                    <a:pt x="12970" y="14334"/>
                  </a:lnTo>
                  <a:cubicBezTo>
                    <a:pt x="12970" y="13796"/>
                    <a:pt x="12638" y="13358"/>
                    <a:pt x="12230" y="13358"/>
                  </a:cubicBezTo>
                  <a:lnTo>
                    <a:pt x="8960" y="13358"/>
                  </a:lnTo>
                  <a:close/>
                  <a:moveTo>
                    <a:pt x="740" y="17855"/>
                  </a:moveTo>
                  <a:cubicBezTo>
                    <a:pt x="331" y="17855"/>
                    <a:pt x="0" y="18293"/>
                    <a:pt x="0" y="18831"/>
                  </a:cubicBezTo>
                  <a:lnTo>
                    <a:pt x="0" y="20624"/>
                  </a:lnTo>
                  <a:cubicBezTo>
                    <a:pt x="0" y="21162"/>
                    <a:pt x="331" y="21600"/>
                    <a:pt x="740" y="21600"/>
                  </a:cubicBezTo>
                  <a:lnTo>
                    <a:pt x="4010" y="21600"/>
                  </a:lnTo>
                  <a:cubicBezTo>
                    <a:pt x="4417" y="21600"/>
                    <a:pt x="4750" y="21162"/>
                    <a:pt x="4750" y="20624"/>
                  </a:cubicBezTo>
                  <a:lnTo>
                    <a:pt x="4750" y="18831"/>
                  </a:lnTo>
                  <a:cubicBezTo>
                    <a:pt x="4750" y="18293"/>
                    <a:pt x="4417" y="17855"/>
                    <a:pt x="4010" y="17855"/>
                  </a:cubicBezTo>
                  <a:lnTo>
                    <a:pt x="740" y="17855"/>
                  </a:lnTo>
                  <a:close/>
                  <a:moveTo>
                    <a:pt x="6220" y="17855"/>
                  </a:moveTo>
                  <a:cubicBezTo>
                    <a:pt x="5812" y="17855"/>
                    <a:pt x="5480" y="18293"/>
                    <a:pt x="5480" y="18831"/>
                  </a:cubicBezTo>
                  <a:lnTo>
                    <a:pt x="5480" y="20624"/>
                  </a:lnTo>
                  <a:cubicBezTo>
                    <a:pt x="5480" y="21162"/>
                    <a:pt x="5812" y="21600"/>
                    <a:pt x="6220" y="21600"/>
                  </a:cubicBezTo>
                  <a:lnTo>
                    <a:pt x="9490" y="21600"/>
                  </a:lnTo>
                  <a:cubicBezTo>
                    <a:pt x="9898" y="21600"/>
                    <a:pt x="10230" y="21162"/>
                    <a:pt x="10230" y="20624"/>
                  </a:cubicBezTo>
                  <a:lnTo>
                    <a:pt x="10230" y="18831"/>
                  </a:lnTo>
                  <a:cubicBezTo>
                    <a:pt x="10230" y="18293"/>
                    <a:pt x="9898" y="17855"/>
                    <a:pt x="9490" y="17855"/>
                  </a:cubicBezTo>
                  <a:lnTo>
                    <a:pt x="6220" y="17855"/>
                  </a:lnTo>
                  <a:close/>
                  <a:moveTo>
                    <a:pt x="11700" y="17855"/>
                  </a:moveTo>
                  <a:cubicBezTo>
                    <a:pt x="11292" y="17855"/>
                    <a:pt x="10960" y="18293"/>
                    <a:pt x="10960" y="18831"/>
                  </a:cubicBezTo>
                  <a:lnTo>
                    <a:pt x="10960" y="20624"/>
                  </a:lnTo>
                  <a:cubicBezTo>
                    <a:pt x="10960" y="21162"/>
                    <a:pt x="11292" y="21600"/>
                    <a:pt x="11700" y="21600"/>
                  </a:cubicBezTo>
                  <a:lnTo>
                    <a:pt x="14970" y="21600"/>
                  </a:lnTo>
                  <a:cubicBezTo>
                    <a:pt x="15377" y="21600"/>
                    <a:pt x="15710" y="21162"/>
                    <a:pt x="15710" y="20624"/>
                  </a:cubicBezTo>
                  <a:lnTo>
                    <a:pt x="15710" y="18831"/>
                  </a:lnTo>
                  <a:cubicBezTo>
                    <a:pt x="15710" y="18293"/>
                    <a:pt x="15377" y="17855"/>
                    <a:pt x="14970" y="17855"/>
                  </a:cubicBezTo>
                  <a:lnTo>
                    <a:pt x="11700" y="17855"/>
                  </a:lnTo>
                  <a:close/>
                </a:path>
              </a:pathLst>
            </a:custGeom>
            <a:solidFill>
              <a:schemeClr val="accent6"/>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385" name="Shape 1385"/>
            <p:cNvSpPr/>
            <p:nvPr/>
          </p:nvSpPr>
          <p:spPr>
            <a:xfrm>
              <a:off x="1227698" y="0"/>
              <a:ext cx="4168710" cy="119256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rmAutofit fontScale="92500"/>
            </a:bodyPr>
            <a:lstStyle/>
            <a:p>
              <a:pPr>
                <a:spcBef>
                  <a:spcPts val="250"/>
                </a:spcBef>
                <a:defRPr sz="1800" b="0">
                  <a:solidFill>
                    <a:srgbClr val="000000"/>
                  </a:solidFill>
                </a:defRPr>
              </a:pPr>
              <a:r>
                <a:rPr sz="1300" b="1" dirty="0">
                  <a:solidFill>
                    <a:schemeClr val="tx2"/>
                  </a:solidFill>
                </a:rPr>
                <a:t>Sixth Headline Text</a:t>
              </a:r>
            </a:p>
            <a:p>
              <a:pPr>
                <a:spcBef>
                  <a:spcPts val="250"/>
                </a:spcBef>
                <a:defRPr sz="1800" b="0">
                  <a:solidFill>
                    <a:srgbClr val="000000"/>
                  </a:solidFill>
                </a:defRPr>
              </a:pPr>
              <a:r>
                <a:rPr sz="1000" dirty="0">
                  <a:solidFill>
                    <a:srgbClr val="A5AAAF"/>
                  </a:solidFill>
                </a:rPr>
                <a:t>Lorem Ipsum is simply dummy text of the printing and typesetting.</a:t>
              </a:r>
            </a:p>
          </p:txBody>
        </p:sp>
      </p:grpSp>
      <p:sp>
        <p:nvSpPr>
          <p:cNvPr id="1387" name="Shape 1387"/>
          <p:cNvSpPr/>
          <p:nvPr/>
        </p:nvSpPr>
        <p:spPr>
          <a:xfrm>
            <a:off x="8638708" y="4000036"/>
            <a:ext cx="2084355" cy="59628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fontScale="92500"/>
          </a:bodyPr>
          <a:lstStyle/>
          <a:p>
            <a:pPr>
              <a:spcBef>
                <a:spcPts val="250"/>
              </a:spcBef>
              <a:defRPr sz="1800" b="0">
                <a:solidFill>
                  <a:srgbClr val="000000"/>
                </a:solidFill>
              </a:defRPr>
            </a:pPr>
            <a:r>
              <a:rPr sz="1300" b="1" dirty="0">
                <a:solidFill>
                  <a:schemeClr val="tx2"/>
                </a:solidFill>
              </a:rPr>
              <a:t>Fifth Head Text</a:t>
            </a:r>
          </a:p>
          <a:p>
            <a:pPr>
              <a:spcBef>
                <a:spcPts val="250"/>
              </a:spcBef>
              <a:defRPr sz="1800" b="0">
                <a:solidFill>
                  <a:srgbClr val="000000"/>
                </a:solidFill>
              </a:defRPr>
            </a:pPr>
            <a:r>
              <a:rPr sz="1000" dirty="0">
                <a:solidFill>
                  <a:srgbClr val="A5AAAF"/>
                </a:solidFill>
              </a:rPr>
              <a:t>Lorem Ipsum is simply dummy text of the printing and typesetting.</a:t>
            </a:r>
          </a:p>
        </p:txBody>
      </p:sp>
      <p:sp>
        <p:nvSpPr>
          <p:cNvPr id="1388" name="Shape 1388"/>
          <p:cNvSpPr/>
          <p:nvPr/>
        </p:nvSpPr>
        <p:spPr>
          <a:xfrm>
            <a:off x="2642272" y="4576692"/>
            <a:ext cx="2084355" cy="59628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fontScale="92500"/>
          </a:bodyPr>
          <a:lstStyle/>
          <a:p>
            <a:pPr algn="r">
              <a:spcBef>
                <a:spcPts val="250"/>
              </a:spcBef>
              <a:defRPr sz="1800" b="0">
                <a:solidFill>
                  <a:srgbClr val="000000"/>
                </a:solidFill>
              </a:defRPr>
            </a:pPr>
            <a:r>
              <a:rPr sz="1300" b="1" dirty="0">
                <a:solidFill>
                  <a:schemeClr val="tx2"/>
                </a:solidFill>
              </a:rPr>
              <a:t>Third Text</a:t>
            </a:r>
          </a:p>
          <a:p>
            <a:pPr algn="r">
              <a:spcBef>
                <a:spcPts val="250"/>
              </a:spcBef>
              <a:defRPr sz="1800" b="0">
                <a:solidFill>
                  <a:srgbClr val="000000"/>
                </a:solidFill>
              </a:defRPr>
            </a:pPr>
            <a:r>
              <a:rPr sz="1000" dirty="0">
                <a:solidFill>
                  <a:srgbClr val="A5AAAF"/>
                </a:solidFill>
              </a:rPr>
              <a:t>Lorem Ipsum is simply dummy text of the printing and typesetting.</a:t>
            </a:r>
          </a:p>
        </p:txBody>
      </p:sp>
      <p:sp>
        <p:nvSpPr>
          <p:cNvPr id="1389" name="Shape 1389"/>
          <p:cNvSpPr/>
          <p:nvPr/>
        </p:nvSpPr>
        <p:spPr>
          <a:xfrm>
            <a:off x="1640952" y="3483848"/>
            <a:ext cx="1538322" cy="757346"/>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fontScale="92500"/>
          </a:bodyPr>
          <a:lstStyle/>
          <a:p>
            <a:pPr algn="r">
              <a:spcBef>
                <a:spcPts val="250"/>
              </a:spcBef>
              <a:defRPr sz="1800" b="0">
                <a:solidFill>
                  <a:srgbClr val="000000"/>
                </a:solidFill>
              </a:defRPr>
            </a:pPr>
            <a:r>
              <a:rPr sz="1300" b="1" dirty="0">
                <a:solidFill>
                  <a:schemeClr val="tx2"/>
                </a:solidFill>
              </a:rPr>
              <a:t>Second Headline</a:t>
            </a:r>
          </a:p>
          <a:p>
            <a:pPr algn="r">
              <a:spcBef>
                <a:spcPts val="250"/>
              </a:spcBef>
              <a:defRPr sz="1800" b="0">
                <a:solidFill>
                  <a:srgbClr val="000000"/>
                </a:solidFill>
              </a:defRPr>
            </a:pPr>
            <a:r>
              <a:rPr sz="1000" dirty="0">
                <a:solidFill>
                  <a:srgbClr val="A5AAAF"/>
                </a:solidFill>
              </a:rPr>
              <a:t>Lorem Ipsum is simply dummy text of the printing and typesetting.</a:t>
            </a:r>
          </a:p>
        </p:txBody>
      </p:sp>
      <p:sp>
        <p:nvSpPr>
          <p:cNvPr id="1390" name="Shape 1390"/>
          <p:cNvSpPr/>
          <p:nvPr/>
        </p:nvSpPr>
        <p:spPr>
          <a:xfrm>
            <a:off x="1640952" y="2213663"/>
            <a:ext cx="1538322" cy="757346"/>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fontScale="92500"/>
          </a:bodyPr>
          <a:lstStyle/>
          <a:p>
            <a:pPr algn="r">
              <a:spcBef>
                <a:spcPts val="250"/>
              </a:spcBef>
              <a:defRPr sz="1800" b="0">
                <a:solidFill>
                  <a:srgbClr val="000000"/>
                </a:solidFill>
              </a:defRPr>
            </a:pPr>
            <a:r>
              <a:rPr sz="1300" b="1" dirty="0">
                <a:solidFill>
                  <a:schemeClr val="tx2"/>
                </a:solidFill>
              </a:rPr>
              <a:t>Headline One</a:t>
            </a:r>
          </a:p>
          <a:p>
            <a:pPr algn="r">
              <a:spcBef>
                <a:spcPts val="250"/>
              </a:spcBef>
              <a:defRPr sz="1800" b="0">
                <a:solidFill>
                  <a:srgbClr val="000000"/>
                </a:solidFill>
              </a:defRPr>
            </a:pPr>
            <a:r>
              <a:rPr sz="1000" dirty="0">
                <a:solidFill>
                  <a:srgbClr val="A5AAAF"/>
                </a:solidFill>
              </a:rPr>
              <a:t>Lorem Ipsum is simply dummy text of the printing and typesetting.</a:t>
            </a:r>
          </a:p>
        </p:txBody>
      </p:sp>
      <p:sp>
        <p:nvSpPr>
          <p:cNvPr id="1401" name="Shape 1401"/>
          <p:cNvSpPr/>
          <p:nvPr/>
        </p:nvSpPr>
        <p:spPr>
          <a:xfrm>
            <a:off x="6369525" y="4320916"/>
            <a:ext cx="382425" cy="978595"/>
          </a:xfrm>
          <a:custGeom>
            <a:avLst/>
            <a:gdLst/>
            <a:ahLst/>
            <a:cxnLst>
              <a:cxn ang="0">
                <a:pos x="wd2" y="hd2"/>
              </a:cxn>
              <a:cxn ang="5400000">
                <a:pos x="wd2" y="hd2"/>
              </a:cxn>
              <a:cxn ang="10800000">
                <a:pos x="wd2" y="hd2"/>
              </a:cxn>
              <a:cxn ang="16200000">
                <a:pos x="wd2" y="hd2"/>
              </a:cxn>
            </a:cxnLst>
            <a:rect l="0" t="0" r="r" b="b"/>
            <a:pathLst>
              <a:path w="18704" h="21600" extrusionOk="0">
                <a:moveTo>
                  <a:pt x="1346" y="0"/>
                </a:moveTo>
                <a:cubicBezTo>
                  <a:pt x="-2896" y="7920"/>
                  <a:pt x="2890" y="15120"/>
                  <a:pt x="18704" y="21600"/>
                </a:cubicBezTo>
              </a:path>
            </a:pathLst>
          </a:custGeom>
          <a:ln w="25400">
            <a:solidFill>
              <a:srgbClr val="CDCFD2"/>
            </a:solidFill>
            <a:miter lim="400000"/>
            <a:headEnd type="arrow"/>
            <a:tailEnd type="arrow"/>
          </a:ln>
        </p:spPr>
        <p:txBody>
          <a:bodyPr/>
          <a:lstStyle/>
          <a:p>
            <a:pPr lvl="0"/>
            <a:endParaRPr sz="900"/>
          </a:p>
        </p:txBody>
      </p:sp>
      <p:sp>
        <p:nvSpPr>
          <p:cNvPr id="1392" name="Shape 1392"/>
          <p:cNvSpPr/>
          <p:nvPr/>
        </p:nvSpPr>
        <p:spPr>
          <a:xfrm>
            <a:off x="6880887" y="5113364"/>
            <a:ext cx="343830" cy="296941"/>
          </a:xfrm>
          <a:custGeom>
            <a:avLst/>
            <a:gdLst/>
            <a:ahLst/>
            <a:cxnLst>
              <a:cxn ang="0">
                <a:pos x="wd2" y="hd2"/>
              </a:cxn>
              <a:cxn ang="5400000">
                <a:pos x="wd2" y="hd2"/>
              </a:cxn>
              <a:cxn ang="10800000">
                <a:pos x="wd2" y="hd2"/>
              </a:cxn>
              <a:cxn ang="16200000">
                <a:pos x="wd2" y="hd2"/>
              </a:cxn>
            </a:cxnLst>
            <a:rect l="0" t="0" r="r" b="b"/>
            <a:pathLst>
              <a:path w="21600" h="21600" extrusionOk="0">
                <a:moveTo>
                  <a:pt x="16691" y="17053"/>
                </a:moveTo>
                <a:lnTo>
                  <a:pt x="12764" y="17053"/>
                </a:lnTo>
                <a:lnTo>
                  <a:pt x="12764" y="13642"/>
                </a:lnTo>
                <a:lnTo>
                  <a:pt x="16691" y="13642"/>
                </a:lnTo>
                <a:cubicBezTo>
                  <a:pt x="16691" y="13642"/>
                  <a:pt x="16691" y="17053"/>
                  <a:pt x="16691" y="17053"/>
                </a:cubicBezTo>
                <a:close/>
                <a:moveTo>
                  <a:pt x="4909" y="17053"/>
                </a:moveTo>
                <a:lnTo>
                  <a:pt x="4909" y="13642"/>
                </a:lnTo>
                <a:lnTo>
                  <a:pt x="8836" y="13642"/>
                </a:lnTo>
                <a:lnTo>
                  <a:pt x="8836" y="17053"/>
                </a:lnTo>
                <a:cubicBezTo>
                  <a:pt x="8836" y="17053"/>
                  <a:pt x="4909" y="17053"/>
                  <a:pt x="4909" y="17053"/>
                </a:cubicBezTo>
                <a:close/>
                <a:moveTo>
                  <a:pt x="21600" y="13642"/>
                </a:moveTo>
                <a:lnTo>
                  <a:pt x="21600" y="11369"/>
                </a:lnTo>
                <a:lnTo>
                  <a:pt x="20618" y="11369"/>
                </a:lnTo>
                <a:lnTo>
                  <a:pt x="20618" y="2274"/>
                </a:lnTo>
                <a:lnTo>
                  <a:pt x="18654" y="0"/>
                </a:lnTo>
                <a:lnTo>
                  <a:pt x="16691" y="2274"/>
                </a:lnTo>
                <a:lnTo>
                  <a:pt x="16691" y="11369"/>
                </a:lnTo>
                <a:lnTo>
                  <a:pt x="12764" y="11369"/>
                </a:lnTo>
                <a:lnTo>
                  <a:pt x="12764" y="2274"/>
                </a:lnTo>
                <a:lnTo>
                  <a:pt x="10800" y="0"/>
                </a:lnTo>
                <a:lnTo>
                  <a:pt x="8837" y="2274"/>
                </a:lnTo>
                <a:lnTo>
                  <a:pt x="8837" y="11369"/>
                </a:lnTo>
                <a:lnTo>
                  <a:pt x="4909" y="11369"/>
                </a:lnTo>
                <a:lnTo>
                  <a:pt x="4909" y="2274"/>
                </a:lnTo>
                <a:lnTo>
                  <a:pt x="2945" y="0"/>
                </a:lnTo>
                <a:lnTo>
                  <a:pt x="982" y="2274"/>
                </a:lnTo>
                <a:lnTo>
                  <a:pt x="982" y="11369"/>
                </a:lnTo>
                <a:lnTo>
                  <a:pt x="0" y="11369"/>
                </a:lnTo>
                <a:lnTo>
                  <a:pt x="0" y="13642"/>
                </a:lnTo>
                <a:lnTo>
                  <a:pt x="982" y="13642"/>
                </a:lnTo>
                <a:lnTo>
                  <a:pt x="982" y="17052"/>
                </a:lnTo>
                <a:lnTo>
                  <a:pt x="0" y="17052"/>
                </a:lnTo>
                <a:lnTo>
                  <a:pt x="0" y="19326"/>
                </a:lnTo>
                <a:lnTo>
                  <a:pt x="982" y="19326"/>
                </a:lnTo>
                <a:lnTo>
                  <a:pt x="982" y="21600"/>
                </a:lnTo>
                <a:lnTo>
                  <a:pt x="4909" y="21600"/>
                </a:lnTo>
                <a:lnTo>
                  <a:pt x="4909" y="19326"/>
                </a:lnTo>
                <a:lnTo>
                  <a:pt x="8837" y="19326"/>
                </a:lnTo>
                <a:lnTo>
                  <a:pt x="8837" y="21600"/>
                </a:lnTo>
                <a:lnTo>
                  <a:pt x="12764" y="21600"/>
                </a:lnTo>
                <a:lnTo>
                  <a:pt x="12764" y="19326"/>
                </a:lnTo>
                <a:lnTo>
                  <a:pt x="16691" y="19326"/>
                </a:lnTo>
                <a:lnTo>
                  <a:pt x="16691" y="21600"/>
                </a:lnTo>
                <a:lnTo>
                  <a:pt x="20618" y="21600"/>
                </a:lnTo>
                <a:lnTo>
                  <a:pt x="20618" y="19326"/>
                </a:lnTo>
                <a:lnTo>
                  <a:pt x="21600" y="19326"/>
                </a:lnTo>
                <a:lnTo>
                  <a:pt x="21600" y="17053"/>
                </a:lnTo>
                <a:lnTo>
                  <a:pt x="20618" y="17053"/>
                </a:lnTo>
                <a:lnTo>
                  <a:pt x="20618" y="13642"/>
                </a:lnTo>
                <a:cubicBezTo>
                  <a:pt x="20618" y="13642"/>
                  <a:pt x="21600" y="13642"/>
                  <a:pt x="21600" y="13642"/>
                </a:cubicBezTo>
                <a:close/>
              </a:path>
            </a:pathLst>
          </a:custGeom>
          <a:solidFill>
            <a:schemeClr val="accent4"/>
          </a:solidFill>
          <a:ln w="12700">
            <a:miter lim="400000"/>
          </a:ln>
        </p:spPr>
        <p:txBody>
          <a:bodyPr lIns="19050" tIns="19050" rIns="19050" bIns="19050" anchor="ct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393" name="Shape 1393"/>
          <p:cNvSpPr/>
          <p:nvPr/>
        </p:nvSpPr>
        <p:spPr>
          <a:xfrm>
            <a:off x="7390550" y="4963694"/>
            <a:ext cx="2084355" cy="59628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fontScale="92500"/>
          </a:bodyPr>
          <a:lstStyle/>
          <a:p>
            <a:pPr>
              <a:spcBef>
                <a:spcPts val="250"/>
              </a:spcBef>
              <a:defRPr sz="1800" b="0">
                <a:solidFill>
                  <a:srgbClr val="000000"/>
                </a:solidFill>
              </a:defRPr>
            </a:pPr>
            <a:r>
              <a:rPr sz="1300" b="1" dirty="0">
                <a:solidFill>
                  <a:schemeClr val="tx2"/>
                </a:solidFill>
              </a:rPr>
              <a:t>Headline Four</a:t>
            </a:r>
          </a:p>
          <a:p>
            <a:pPr>
              <a:spcBef>
                <a:spcPts val="250"/>
              </a:spcBef>
              <a:defRPr sz="1800" b="0">
                <a:solidFill>
                  <a:srgbClr val="000000"/>
                </a:solidFill>
              </a:defRPr>
            </a:pPr>
            <a:r>
              <a:rPr sz="1000" dirty="0">
                <a:solidFill>
                  <a:srgbClr val="A5AAAF"/>
                </a:solidFill>
              </a:rPr>
              <a:t>Lorem Ipsum is simply dummy text of the printing and typesetting.</a:t>
            </a:r>
          </a:p>
        </p:txBody>
      </p:sp>
      <p:sp>
        <p:nvSpPr>
          <p:cNvPr id="1394" name="Shape 1394"/>
          <p:cNvSpPr/>
          <p:nvPr/>
        </p:nvSpPr>
        <p:spPr>
          <a:xfrm>
            <a:off x="3039203" y="5545329"/>
            <a:ext cx="3085825" cy="411972"/>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p>
            <a:pPr lvl="0">
              <a:lnSpc>
                <a:spcPct val="110000"/>
              </a:lnSpc>
              <a:defRPr sz="1800" b="0">
                <a:solidFill>
                  <a:srgbClr val="000000"/>
                </a:solidFill>
              </a:defRPr>
            </a:pPr>
            <a:r>
              <a:rPr sz="1100" dirty="0">
                <a:solidFill>
                  <a:srgbClr val="A5AAAF"/>
                </a:solidFill>
              </a:rPr>
              <a:t>Lorem Ipsum is simply dummy text of the </a:t>
            </a:r>
            <a:r>
              <a:rPr sz="1100" b="1" dirty="0">
                <a:solidFill>
                  <a:schemeClr val="accent6"/>
                </a:solidFill>
              </a:rPr>
              <a:t>printing and typesetting industry.</a:t>
            </a:r>
          </a:p>
        </p:txBody>
      </p:sp>
      <p:sp>
        <p:nvSpPr>
          <p:cNvPr id="1395" name="Shape 1395"/>
          <p:cNvSpPr/>
          <p:nvPr/>
        </p:nvSpPr>
        <p:spPr>
          <a:xfrm>
            <a:off x="2796147" y="5656023"/>
            <a:ext cx="120719" cy="2413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4277"/>
                </a:lnTo>
                <a:lnTo>
                  <a:pt x="13048" y="10798"/>
                </a:lnTo>
                <a:lnTo>
                  <a:pt x="0" y="17323"/>
                </a:lnTo>
                <a:lnTo>
                  <a:pt x="0" y="21600"/>
                </a:lnTo>
                <a:lnTo>
                  <a:pt x="21600" y="10798"/>
                </a:lnTo>
                <a:lnTo>
                  <a:pt x="0" y="0"/>
                </a:lnTo>
                <a:close/>
              </a:path>
            </a:pathLst>
          </a:custGeom>
          <a:solidFill>
            <a:schemeClr val="accent6"/>
          </a:solidFill>
          <a:ln w="12700">
            <a:miter lim="400000"/>
          </a:ln>
        </p:spPr>
        <p:txBody>
          <a:bodyPr lIns="0" tIns="0" rIns="0" bIns="0" anchor="ctr"/>
          <a:lstStyle/>
          <a:p>
            <a:pPr lvl="0" algn="ctr">
              <a:lnSpc>
                <a:spcPct val="100000"/>
              </a:lnSpc>
              <a:defRPr sz="3200" b="0">
                <a:solidFill>
                  <a:srgbClr val="000000"/>
                </a:solidFill>
                <a:latin typeface="+mn-lt"/>
                <a:ea typeface="+mn-ea"/>
                <a:cs typeface="+mn-cs"/>
                <a:sym typeface="Helvetica Light"/>
              </a:defRPr>
            </a:pPr>
            <a:endParaRPr sz="1600"/>
          </a:p>
        </p:txBody>
      </p:sp>
      <p:sp>
        <p:nvSpPr>
          <p:cNvPr id="2" name="Footer Placeholder 1">
            <a:extLst>
              <a:ext uri="{FF2B5EF4-FFF2-40B4-BE49-F238E27FC236}">
                <a16:creationId xmlns:a16="http://schemas.microsoft.com/office/drawing/2014/main" id="{8E59B66A-66DC-420F-BDE3-161CDA0DEEE8}"/>
              </a:ext>
            </a:extLst>
          </p:cNvPr>
          <p:cNvSpPr>
            <a:spLocks noGrp="1"/>
          </p:cNvSpPr>
          <p:nvPr>
            <p:ph type="ftr" sz="quarter" idx="3"/>
          </p:nvPr>
        </p:nvSpPr>
        <p:spPr/>
        <p:txBody>
          <a:bodyPr/>
          <a:lstStyle/>
          <a:p>
            <a:r>
              <a:rPr lang="en-US"/>
              <a:t>FOOTER</a:t>
            </a:r>
            <a:endParaRPr lang="en-US" dirty="0"/>
          </a:p>
        </p:txBody>
      </p:sp>
      <p:sp>
        <p:nvSpPr>
          <p:cNvPr id="31" name="TextBox 30">
            <a:extLst>
              <a:ext uri="{FF2B5EF4-FFF2-40B4-BE49-F238E27FC236}">
                <a16:creationId xmlns:a16="http://schemas.microsoft.com/office/drawing/2014/main" id="{0FDE2679-AAAD-4A5C-897C-A57FE1346704}"/>
              </a:ext>
            </a:extLst>
          </p:cNvPr>
          <p:cNvSpPr txBox="1"/>
          <p:nvPr/>
        </p:nvSpPr>
        <p:spPr>
          <a:xfrm>
            <a:off x="2336800" y="279401"/>
            <a:ext cx="7518400" cy="769441"/>
          </a:xfrm>
          <a:prstGeom prst="rect">
            <a:avLst/>
          </a:prstGeom>
          <a:noFill/>
        </p:spPr>
        <p:txBody>
          <a:bodyPr wrap="square" rtlCol="0">
            <a:spAutoFit/>
          </a:bodyPr>
          <a:lstStyle/>
          <a:p>
            <a:pPr algn="ctr"/>
            <a:r>
              <a:rPr lang="en-US" sz="4400" b="1" dirty="0">
                <a:solidFill>
                  <a:schemeClr val="accent4"/>
                </a:solidFill>
                <a:ea typeface="Roboto Black" charset="0"/>
                <a:cs typeface="Roboto Black" charset="0"/>
              </a:rPr>
              <a:t>HOME INSURANCE</a:t>
            </a:r>
          </a:p>
        </p:txBody>
      </p:sp>
      <p:sp>
        <p:nvSpPr>
          <p:cNvPr id="32" name="Shape 1544">
            <a:extLst>
              <a:ext uri="{FF2B5EF4-FFF2-40B4-BE49-F238E27FC236}">
                <a16:creationId xmlns:a16="http://schemas.microsoft.com/office/drawing/2014/main" id="{BAADC882-A012-472D-B445-C8A0883A5572}"/>
              </a:ext>
            </a:extLst>
          </p:cNvPr>
          <p:cNvSpPr/>
          <p:nvPr/>
        </p:nvSpPr>
        <p:spPr>
          <a:xfrm>
            <a:off x="809503" y="1263746"/>
            <a:ext cx="10572995" cy="255519"/>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gn="ctr">
              <a:lnSpc>
                <a:spcPct val="120000"/>
              </a:lnSpc>
              <a:defRPr sz="2200" b="0">
                <a:solidFill>
                  <a:srgbClr val="A5AAAF"/>
                </a:solidFill>
              </a:defRPr>
            </a:lvl1pPr>
          </a:lstStyle>
          <a:p>
            <a:pPr lvl="0">
              <a:defRPr sz="1800">
                <a:solidFill>
                  <a:srgbClr val="000000"/>
                </a:solidFill>
              </a:defRPr>
            </a:pPr>
            <a:r>
              <a:rPr lang="en-US" sz="1200" dirty="0"/>
              <a:t>LOREM IPSUM IS SIMPLY DUMMY TEXT OF THE PRINTING AND TYPESETTING INDUSTRY. LOREM IPSUM HAS BEEN THE INDUSTRY.</a:t>
            </a:r>
          </a:p>
        </p:txBody>
      </p:sp>
    </p:spTree>
  </p:cSld>
  <p:clrMapOvr>
    <a:masterClrMapping/>
  </p:clrMapOvr>
  <mc:AlternateContent xmlns:mc="http://schemas.openxmlformats.org/markup-compatibility/2006" xmlns:p14="http://schemas.microsoft.com/office/powerpoint/2010/main">
    <mc:Choice Requires="p14">
      <p:transition spd="slow">
        <p14:warp dir="in"/>
      </p:transition>
    </mc:Choice>
    <mc:Fallback xmlns="">
      <p:transition xmlns:p14="http://schemas.microsoft.com/office/powerpoint/2010/main" spd="slow" advClick="1">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presetSubtype="16" fill="hold" grpId="0" nodeType="clickEffect">
                                  <p:stCondLst>
                                    <p:cond delay="0"/>
                                  </p:stCondLst>
                                  <p:iterate>
                                    <p:tmAbs val="0"/>
                                  </p:iterate>
                                  <p:childTnLst>
                                    <p:set>
                                      <p:cBhvr>
                                        <p:cTn id="6" fill="hold"/>
                                        <p:tgtEl>
                                          <p:spTgt spid="1371"/>
                                        </p:tgtEl>
                                        <p:attrNameLst>
                                          <p:attrName>style.visibility</p:attrName>
                                        </p:attrNameLst>
                                      </p:cBhvr>
                                      <p:to>
                                        <p:strVal val="visible"/>
                                      </p:to>
                                    </p:set>
                                    <p:animEffect transition="in" filter="dissolve(in)">
                                      <p:cBhvr>
                                        <p:cTn id="7" dur="750"/>
                                        <p:tgtEl>
                                          <p:spTgt spid="1371"/>
                                        </p:tgtEl>
                                      </p:cBhvr>
                                    </p:animEffect>
                                  </p:childTnLst>
                                </p:cTn>
                              </p:par>
                              <p:par>
                                <p:cTn id="8" presetID="2" presetClass="entr" presetSubtype="1" fill="hold" grpId="0" nodeType="withEffect">
                                  <p:stCondLst>
                                    <p:cond delay="200"/>
                                  </p:stCondLst>
                                  <p:iterate>
                                    <p:tmAbs val="0"/>
                                  </p:iterate>
                                  <p:childTnLst>
                                    <p:set>
                                      <p:cBhvr>
                                        <p:cTn id="9" fill="hold"/>
                                        <p:tgtEl>
                                          <p:spTgt spid="1374"/>
                                        </p:tgtEl>
                                        <p:attrNameLst>
                                          <p:attrName>style.visibility</p:attrName>
                                        </p:attrNameLst>
                                      </p:cBhvr>
                                      <p:to>
                                        <p:strVal val="visible"/>
                                      </p:to>
                                    </p:set>
                                    <p:anim calcmode="lin" valueType="num">
                                      <p:cBhvr>
                                        <p:cTn id="10" dur="80" fill="hold"/>
                                        <p:tgtEl>
                                          <p:spTgt spid="1374"/>
                                        </p:tgtEl>
                                        <p:attrNameLst>
                                          <p:attrName>ppt_x</p:attrName>
                                        </p:attrNameLst>
                                      </p:cBhvr>
                                      <p:tavLst>
                                        <p:tav tm="0">
                                          <p:val>
                                            <p:strVal val="#ppt_x"/>
                                          </p:val>
                                        </p:tav>
                                        <p:tav tm="100000">
                                          <p:val>
                                            <p:strVal val="#ppt_x"/>
                                          </p:val>
                                        </p:tav>
                                      </p:tavLst>
                                    </p:anim>
                                    <p:anim calcmode="lin" valueType="num">
                                      <p:cBhvr>
                                        <p:cTn id="11" dur="80" fill="hold"/>
                                        <p:tgtEl>
                                          <p:spTgt spid="1374"/>
                                        </p:tgtEl>
                                        <p:attrNameLst>
                                          <p:attrName>ppt_y</p:attrName>
                                        </p:attrNameLst>
                                      </p:cBhvr>
                                      <p:tavLst>
                                        <p:tav tm="0">
                                          <p:val>
                                            <p:strVal val="0-#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iterate>
                                    <p:tmAbs val="0"/>
                                  </p:iterate>
                                  <p:childTnLst>
                                    <p:set>
                                      <p:cBhvr>
                                        <p:cTn id="15" fill="hold"/>
                                        <p:tgtEl>
                                          <p:spTgt spid="1397"/>
                                        </p:tgtEl>
                                        <p:attrNameLst>
                                          <p:attrName>style.visibility</p:attrName>
                                        </p:attrNameLst>
                                      </p:cBhvr>
                                      <p:to>
                                        <p:strVal val="visible"/>
                                      </p:to>
                                    </p:set>
                                    <p:animEffect transition="in" filter="wipe(left)">
                                      <p:cBhvr>
                                        <p:cTn id="16" dur="1000"/>
                                        <p:tgtEl>
                                          <p:spTgt spid="1397"/>
                                        </p:tgtEl>
                                      </p:cBhvr>
                                    </p:animEffect>
                                  </p:childTnLst>
                                </p:cTn>
                              </p:par>
                              <p:par>
                                <p:cTn id="17" presetID="10" presetClass="entr" presetSubtype="0" fill="hold" grpId="0" nodeType="withEffect">
                                  <p:stCondLst>
                                    <p:cond delay="200"/>
                                  </p:stCondLst>
                                  <p:iterate>
                                    <p:tmAbs val="0"/>
                                  </p:iterate>
                                  <p:childTnLst>
                                    <p:set>
                                      <p:cBhvr>
                                        <p:cTn id="18" fill="hold"/>
                                        <p:tgtEl>
                                          <p:spTgt spid="1386"/>
                                        </p:tgtEl>
                                        <p:attrNameLst>
                                          <p:attrName>style.visibility</p:attrName>
                                        </p:attrNameLst>
                                      </p:cBhvr>
                                      <p:to>
                                        <p:strVal val="visible"/>
                                      </p:to>
                                    </p:set>
                                    <p:animEffect transition="in" filter="fade">
                                      <p:cBhvr>
                                        <p:cTn id="19" dur="1000"/>
                                        <p:tgtEl>
                                          <p:spTgt spid="138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iterate>
                                    <p:tmAbs val="0"/>
                                  </p:iterate>
                                  <p:childTnLst>
                                    <p:set>
                                      <p:cBhvr>
                                        <p:cTn id="23" fill="hold"/>
                                        <p:tgtEl>
                                          <p:spTgt spid="1396"/>
                                        </p:tgtEl>
                                        <p:attrNameLst>
                                          <p:attrName>style.visibility</p:attrName>
                                        </p:attrNameLst>
                                      </p:cBhvr>
                                      <p:to>
                                        <p:strVal val="visible"/>
                                      </p:to>
                                    </p:set>
                                    <p:animEffect transition="in" filter="wipe(left)">
                                      <p:cBhvr>
                                        <p:cTn id="24" dur="1000"/>
                                        <p:tgtEl>
                                          <p:spTgt spid="1396"/>
                                        </p:tgtEl>
                                      </p:cBhvr>
                                    </p:animEffect>
                                  </p:childTnLst>
                                </p:cTn>
                              </p:par>
                              <p:par>
                                <p:cTn id="25" presetID="23" presetClass="entr" presetSubtype="16" fill="hold" grpId="0" nodeType="withEffect">
                                  <p:stCondLst>
                                    <p:cond delay="200"/>
                                  </p:stCondLst>
                                  <p:iterate>
                                    <p:tmAbs val="0"/>
                                  </p:iterate>
                                  <p:childTnLst>
                                    <p:set>
                                      <p:cBhvr>
                                        <p:cTn id="26" fill="hold"/>
                                        <p:tgtEl>
                                          <p:spTgt spid="1387"/>
                                        </p:tgtEl>
                                        <p:attrNameLst>
                                          <p:attrName>style.visibility</p:attrName>
                                        </p:attrNameLst>
                                      </p:cBhvr>
                                      <p:to>
                                        <p:strVal val="visible"/>
                                      </p:to>
                                    </p:set>
                                    <p:anim calcmode="lin" valueType="num">
                                      <p:cBhvr>
                                        <p:cTn id="27" dur="750" fill="hold"/>
                                        <p:tgtEl>
                                          <p:spTgt spid="1387"/>
                                        </p:tgtEl>
                                        <p:attrNameLst>
                                          <p:attrName>ppt_w</p:attrName>
                                        </p:attrNameLst>
                                      </p:cBhvr>
                                      <p:tavLst>
                                        <p:tav tm="0">
                                          <p:val>
                                            <p:fltVal val="0"/>
                                          </p:val>
                                        </p:tav>
                                        <p:tav tm="100000">
                                          <p:val>
                                            <p:strVal val="#ppt_w"/>
                                          </p:val>
                                        </p:tav>
                                      </p:tavLst>
                                    </p:anim>
                                    <p:anim calcmode="lin" valueType="num">
                                      <p:cBhvr>
                                        <p:cTn id="28" dur="750" fill="hold"/>
                                        <p:tgtEl>
                                          <p:spTgt spid="1387"/>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200"/>
                                  </p:stCondLst>
                                  <p:iterate>
                                    <p:tmAbs val="0"/>
                                  </p:iterate>
                                  <p:childTnLst>
                                    <p:set>
                                      <p:cBhvr>
                                        <p:cTn id="30" fill="hold"/>
                                        <p:tgtEl>
                                          <p:spTgt spid="1382"/>
                                        </p:tgtEl>
                                        <p:attrNameLst>
                                          <p:attrName>style.visibility</p:attrName>
                                        </p:attrNameLst>
                                      </p:cBhvr>
                                      <p:to>
                                        <p:strVal val="visible"/>
                                      </p:to>
                                    </p:set>
                                    <p:anim calcmode="lin" valueType="num">
                                      <p:cBhvr>
                                        <p:cTn id="31" dur="750" fill="hold"/>
                                        <p:tgtEl>
                                          <p:spTgt spid="1382"/>
                                        </p:tgtEl>
                                        <p:attrNameLst>
                                          <p:attrName>ppt_w</p:attrName>
                                        </p:attrNameLst>
                                      </p:cBhvr>
                                      <p:tavLst>
                                        <p:tav tm="0">
                                          <p:val>
                                            <p:fltVal val="0"/>
                                          </p:val>
                                        </p:tav>
                                        <p:tav tm="100000">
                                          <p:val>
                                            <p:strVal val="#ppt_w"/>
                                          </p:val>
                                        </p:tav>
                                      </p:tavLst>
                                    </p:anim>
                                    <p:anim calcmode="lin" valueType="num">
                                      <p:cBhvr>
                                        <p:cTn id="32" dur="750" fill="hold"/>
                                        <p:tgtEl>
                                          <p:spTgt spid="1382"/>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iterate>
                                    <p:tmAbs val="0"/>
                                  </p:iterate>
                                  <p:childTnLst>
                                    <p:set>
                                      <p:cBhvr>
                                        <p:cTn id="36" fill="hold"/>
                                        <p:tgtEl>
                                          <p:spTgt spid="1401"/>
                                        </p:tgtEl>
                                        <p:attrNameLst>
                                          <p:attrName>style.visibility</p:attrName>
                                        </p:attrNameLst>
                                      </p:cBhvr>
                                      <p:to>
                                        <p:strVal val="visible"/>
                                      </p:to>
                                    </p:set>
                                    <p:animEffect transition="in" filter="wipe(up)">
                                      <p:cBhvr>
                                        <p:cTn id="37" dur="1000"/>
                                        <p:tgtEl>
                                          <p:spTgt spid="1401"/>
                                        </p:tgtEl>
                                      </p:cBhvr>
                                    </p:animEffect>
                                  </p:childTnLst>
                                </p:cTn>
                              </p:par>
                              <p:par>
                                <p:cTn id="38" presetID="9" presetClass="entr" presetSubtype="0" fill="hold" grpId="0" nodeType="withEffect">
                                  <p:stCondLst>
                                    <p:cond delay="200"/>
                                  </p:stCondLst>
                                  <p:iterate>
                                    <p:tmAbs val="0"/>
                                  </p:iterate>
                                  <p:childTnLst>
                                    <p:set>
                                      <p:cBhvr>
                                        <p:cTn id="39" fill="hold"/>
                                        <p:tgtEl>
                                          <p:spTgt spid="1393"/>
                                        </p:tgtEl>
                                        <p:attrNameLst>
                                          <p:attrName>style.visibility</p:attrName>
                                        </p:attrNameLst>
                                      </p:cBhvr>
                                      <p:to>
                                        <p:strVal val="visible"/>
                                      </p:to>
                                    </p:set>
                                    <p:animEffect transition="in" filter="dissolve">
                                      <p:cBhvr>
                                        <p:cTn id="40" dur="1000"/>
                                        <p:tgtEl>
                                          <p:spTgt spid="1393"/>
                                        </p:tgtEl>
                                      </p:cBhvr>
                                    </p:animEffect>
                                  </p:childTnLst>
                                </p:cTn>
                              </p:par>
                              <p:par>
                                <p:cTn id="41" presetID="9" presetClass="entr" presetSubtype="0" fill="hold" grpId="0" nodeType="withEffect">
                                  <p:stCondLst>
                                    <p:cond delay="200"/>
                                  </p:stCondLst>
                                  <p:iterate>
                                    <p:tmAbs val="0"/>
                                  </p:iterate>
                                  <p:childTnLst>
                                    <p:set>
                                      <p:cBhvr>
                                        <p:cTn id="42" fill="hold"/>
                                        <p:tgtEl>
                                          <p:spTgt spid="1392"/>
                                        </p:tgtEl>
                                        <p:attrNameLst>
                                          <p:attrName>style.visibility</p:attrName>
                                        </p:attrNameLst>
                                      </p:cBhvr>
                                      <p:to>
                                        <p:strVal val="visible"/>
                                      </p:to>
                                    </p:set>
                                    <p:animEffect transition="in" filter="dissolve">
                                      <p:cBhvr>
                                        <p:cTn id="43" dur="1000"/>
                                        <p:tgtEl>
                                          <p:spTgt spid="1392"/>
                                        </p:tgtEl>
                                      </p:cBhvr>
                                    </p:animEffect>
                                  </p:childTnLst>
                                </p:cTn>
                              </p:par>
                            </p:childTnLst>
                          </p:cTn>
                        </p:par>
                      </p:childTnLst>
                    </p:cTn>
                  </p:par>
                  <p:par>
                    <p:cTn id="44" fill="hold">
                      <p:stCondLst>
                        <p:cond delay="indefinite"/>
                      </p:stCondLst>
                      <p:childTnLst>
                        <p:par>
                          <p:cTn id="45" fill="hold">
                            <p:stCondLst>
                              <p:cond delay="0"/>
                            </p:stCondLst>
                            <p:childTnLst>
                              <p:par>
                                <p:cTn id="46" presetID="18" presetClass="entr" presetSubtype="12" fill="hold" grpId="0" nodeType="clickEffect">
                                  <p:stCondLst>
                                    <p:cond delay="0"/>
                                  </p:stCondLst>
                                  <p:iterate>
                                    <p:tmAbs val="0"/>
                                  </p:iterate>
                                  <p:childTnLst>
                                    <p:set>
                                      <p:cBhvr>
                                        <p:cTn id="47" fill="hold"/>
                                        <p:tgtEl>
                                          <p:spTgt spid="1398"/>
                                        </p:tgtEl>
                                        <p:attrNameLst>
                                          <p:attrName>style.visibility</p:attrName>
                                        </p:attrNameLst>
                                      </p:cBhvr>
                                      <p:to>
                                        <p:strVal val="visible"/>
                                      </p:to>
                                    </p:set>
                                    <p:animEffect transition="in" filter="strips(downLeft)">
                                      <p:cBhvr>
                                        <p:cTn id="48" dur="1000"/>
                                        <p:tgtEl>
                                          <p:spTgt spid="1398"/>
                                        </p:tgtEl>
                                      </p:cBhvr>
                                    </p:animEffect>
                                  </p:childTnLst>
                                </p:cTn>
                              </p:par>
                              <p:par>
                                <p:cTn id="49" presetID="9" presetClass="entr" presetSubtype="16" fill="hold" grpId="0" nodeType="withEffect">
                                  <p:stCondLst>
                                    <p:cond delay="200"/>
                                  </p:stCondLst>
                                  <p:iterate>
                                    <p:tmAbs val="0"/>
                                  </p:iterate>
                                  <p:childTnLst>
                                    <p:set>
                                      <p:cBhvr>
                                        <p:cTn id="50" fill="hold"/>
                                        <p:tgtEl>
                                          <p:spTgt spid="1388"/>
                                        </p:tgtEl>
                                        <p:attrNameLst>
                                          <p:attrName>style.visibility</p:attrName>
                                        </p:attrNameLst>
                                      </p:cBhvr>
                                      <p:to>
                                        <p:strVal val="visible"/>
                                      </p:to>
                                    </p:set>
                                    <p:animEffect transition="in" filter="dissolve(in)">
                                      <p:cBhvr>
                                        <p:cTn id="51" dur="750"/>
                                        <p:tgtEl>
                                          <p:spTgt spid="1388"/>
                                        </p:tgtEl>
                                      </p:cBhvr>
                                    </p:animEffect>
                                  </p:childTnLst>
                                </p:cTn>
                              </p:par>
                              <p:par>
                                <p:cTn id="52" presetID="9" presetClass="entr" presetSubtype="16" fill="hold" grpId="0" nodeType="withEffect">
                                  <p:stCondLst>
                                    <p:cond delay="200"/>
                                  </p:stCondLst>
                                  <p:iterate>
                                    <p:tmAbs val="0"/>
                                  </p:iterate>
                                  <p:childTnLst>
                                    <p:set>
                                      <p:cBhvr>
                                        <p:cTn id="53" fill="hold"/>
                                        <p:tgtEl>
                                          <p:spTgt spid="1381"/>
                                        </p:tgtEl>
                                        <p:attrNameLst>
                                          <p:attrName>style.visibility</p:attrName>
                                        </p:attrNameLst>
                                      </p:cBhvr>
                                      <p:to>
                                        <p:strVal val="visible"/>
                                      </p:to>
                                    </p:set>
                                    <p:animEffect transition="in" filter="dissolve(in)">
                                      <p:cBhvr>
                                        <p:cTn id="54" dur="750"/>
                                        <p:tgtEl>
                                          <p:spTgt spid="138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2" fill="hold" grpId="0" nodeType="clickEffect">
                                  <p:stCondLst>
                                    <p:cond delay="0"/>
                                  </p:stCondLst>
                                  <p:iterate>
                                    <p:tmAbs val="0"/>
                                  </p:iterate>
                                  <p:childTnLst>
                                    <p:set>
                                      <p:cBhvr>
                                        <p:cTn id="58" fill="hold"/>
                                        <p:tgtEl>
                                          <p:spTgt spid="1399"/>
                                        </p:tgtEl>
                                        <p:attrNameLst>
                                          <p:attrName>style.visibility</p:attrName>
                                        </p:attrNameLst>
                                      </p:cBhvr>
                                      <p:to>
                                        <p:strVal val="visible"/>
                                      </p:to>
                                    </p:set>
                                    <p:animEffect transition="in" filter="wipe(right)">
                                      <p:cBhvr>
                                        <p:cTn id="59" dur="1000"/>
                                        <p:tgtEl>
                                          <p:spTgt spid="1399"/>
                                        </p:tgtEl>
                                      </p:cBhvr>
                                    </p:animEffect>
                                  </p:childTnLst>
                                </p:cTn>
                              </p:par>
                              <p:par>
                                <p:cTn id="60" presetID="2" presetClass="entr" presetSubtype="8" fill="hold" grpId="0" nodeType="withEffect">
                                  <p:stCondLst>
                                    <p:cond delay="200"/>
                                  </p:stCondLst>
                                  <p:iterate>
                                    <p:tmAbs val="0"/>
                                  </p:iterate>
                                  <p:childTnLst>
                                    <p:set>
                                      <p:cBhvr>
                                        <p:cTn id="61" fill="hold"/>
                                        <p:tgtEl>
                                          <p:spTgt spid="1389"/>
                                        </p:tgtEl>
                                        <p:attrNameLst>
                                          <p:attrName>style.visibility</p:attrName>
                                        </p:attrNameLst>
                                      </p:cBhvr>
                                      <p:to>
                                        <p:strVal val="visible"/>
                                      </p:to>
                                    </p:set>
                                    <p:anim calcmode="lin" valueType="num">
                                      <p:cBhvr>
                                        <p:cTn id="62" dur="1000" fill="hold"/>
                                        <p:tgtEl>
                                          <p:spTgt spid="1389"/>
                                        </p:tgtEl>
                                        <p:attrNameLst>
                                          <p:attrName>ppt_x</p:attrName>
                                        </p:attrNameLst>
                                      </p:cBhvr>
                                      <p:tavLst>
                                        <p:tav tm="0">
                                          <p:val>
                                            <p:strVal val="0-#ppt_w/2"/>
                                          </p:val>
                                        </p:tav>
                                        <p:tav tm="100000">
                                          <p:val>
                                            <p:strVal val="#ppt_x"/>
                                          </p:val>
                                        </p:tav>
                                      </p:tavLst>
                                    </p:anim>
                                    <p:anim calcmode="lin" valueType="num">
                                      <p:cBhvr>
                                        <p:cTn id="63" dur="1000" fill="hold"/>
                                        <p:tgtEl>
                                          <p:spTgt spid="1389"/>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200"/>
                                  </p:stCondLst>
                                  <p:iterate>
                                    <p:tmAbs val="0"/>
                                  </p:iterate>
                                  <p:childTnLst>
                                    <p:set>
                                      <p:cBhvr>
                                        <p:cTn id="65" fill="hold"/>
                                        <p:tgtEl>
                                          <p:spTgt spid="1380"/>
                                        </p:tgtEl>
                                        <p:attrNameLst>
                                          <p:attrName>style.visibility</p:attrName>
                                        </p:attrNameLst>
                                      </p:cBhvr>
                                      <p:to>
                                        <p:strVal val="visible"/>
                                      </p:to>
                                    </p:set>
                                    <p:anim calcmode="lin" valueType="num">
                                      <p:cBhvr>
                                        <p:cTn id="66" dur="1000" fill="hold"/>
                                        <p:tgtEl>
                                          <p:spTgt spid="1380"/>
                                        </p:tgtEl>
                                        <p:attrNameLst>
                                          <p:attrName>ppt_x</p:attrName>
                                        </p:attrNameLst>
                                      </p:cBhvr>
                                      <p:tavLst>
                                        <p:tav tm="0">
                                          <p:val>
                                            <p:strVal val="0-#ppt_w/2"/>
                                          </p:val>
                                        </p:tav>
                                        <p:tav tm="100000">
                                          <p:val>
                                            <p:strVal val="#ppt_x"/>
                                          </p:val>
                                        </p:tav>
                                      </p:tavLst>
                                    </p:anim>
                                    <p:anim calcmode="lin" valueType="num">
                                      <p:cBhvr>
                                        <p:cTn id="67" dur="1000" fill="hold"/>
                                        <p:tgtEl>
                                          <p:spTgt spid="1380"/>
                                        </p:tgtEl>
                                        <p:attrNameLst>
                                          <p:attrName>ppt_y</p:attrName>
                                        </p:attrNameLst>
                                      </p:cBhvr>
                                      <p:tavLst>
                                        <p:tav tm="0">
                                          <p:val>
                                            <p:strVal val="#ppt_y"/>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2" fill="hold" grpId="0" nodeType="clickEffect">
                                  <p:stCondLst>
                                    <p:cond delay="0"/>
                                  </p:stCondLst>
                                  <p:iterate>
                                    <p:tmAbs val="0"/>
                                  </p:iterate>
                                  <p:childTnLst>
                                    <p:set>
                                      <p:cBhvr>
                                        <p:cTn id="71" fill="hold"/>
                                        <p:tgtEl>
                                          <p:spTgt spid="1400"/>
                                        </p:tgtEl>
                                        <p:attrNameLst>
                                          <p:attrName>style.visibility</p:attrName>
                                        </p:attrNameLst>
                                      </p:cBhvr>
                                      <p:to>
                                        <p:strVal val="visible"/>
                                      </p:to>
                                    </p:set>
                                    <p:animEffect transition="in" filter="wipe(right)">
                                      <p:cBhvr>
                                        <p:cTn id="72" dur="1000"/>
                                        <p:tgtEl>
                                          <p:spTgt spid="1400"/>
                                        </p:tgtEl>
                                      </p:cBhvr>
                                    </p:animEffect>
                                  </p:childTnLst>
                                </p:cTn>
                              </p:par>
                              <p:par>
                                <p:cTn id="73" presetID="9" presetClass="entr" presetSubtype="0" fill="hold" grpId="0" nodeType="withEffect">
                                  <p:stCondLst>
                                    <p:cond delay="200"/>
                                  </p:stCondLst>
                                  <p:iterate>
                                    <p:tmAbs val="0"/>
                                  </p:iterate>
                                  <p:childTnLst>
                                    <p:set>
                                      <p:cBhvr>
                                        <p:cTn id="74" fill="hold"/>
                                        <p:tgtEl>
                                          <p:spTgt spid="1390"/>
                                        </p:tgtEl>
                                        <p:attrNameLst>
                                          <p:attrName>style.visibility</p:attrName>
                                        </p:attrNameLst>
                                      </p:cBhvr>
                                      <p:to>
                                        <p:strVal val="visible"/>
                                      </p:to>
                                    </p:set>
                                    <p:animEffect transition="in" filter="dissolve">
                                      <p:cBhvr>
                                        <p:cTn id="75" dur="1000"/>
                                        <p:tgtEl>
                                          <p:spTgt spid="1390"/>
                                        </p:tgtEl>
                                      </p:cBhvr>
                                    </p:animEffect>
                                  </p:childTnLst>
                                </p:cTn>
                              </p:par>
                              <p:par>
                                <p:cTn id="76" presetID="9" presetClass="entr" presetSubtype="0" fill="hold" grpId="0" nodeType="withEffect">
                                  <p:stCondLst>
                                    <p:cond delay="200"/>
                                  </p:stCondLst>
                                  <p:iterate>
                                    <p:tmAbs val="0"/>
                                  </p:iterate>
                                  <p:childTnLst>
                                    <p:set>
                                      <p:cBhvr>
                                        <p:cTn id="77" fill="hold"/>
                                        <p:tgtEl>
                                          <p:spTgt spid="1383"/>
                                        </p:tgtEl>
                                        <p:attrNameLst>
                                          <p:attrName>style.visibility</p:attrName>
                                        </p:attrNameLst>
                                      </p:cBhvr>
                                      <p:to>
                                        <p:strVal val="visible"/>
                                      </p:to>
                                    </p:set>
                                    <p:animEffect transition="in" filter="dissolve">
                                      <p:cBhvr>
                                        <p:cTn id="78" dur="1000"/>
                                        <p:tgtEl>
                                          <p:spTgt spid="1383"/>
                                        </p:tgtEl>
                                      </p:cBhvr>
                                    </p:animEffect>
                                  </p:childTnLst>
                                </p:cTn>
                              </p:par>
                            </p:childTnLst>
                          </p:cTn>
                        </p:par>
                      </p:childTnLst>
                    </p:cTn>
                  </p:par>
                  <p:par>
                    <p:cTn id="79" fill="hold">
                      <p:stCondLst>
                        <p:cond delay="indefinite"/>
                      </p:stCondLst>
                      <p:childTnLst>
                        <p:par>
                          <p:cTn id="80" fill="hold">
                            <p:stCondLst>
                              <p:cond delay="0"/>
                            </p:stCondLst>
                            <p:childTnLst>
                              <p:par>
                                <p:cTn id="81" presetID="2" presetClass="entr" presetSubtype="8" fill="hold" grpId="0" nodeType="clickEffect">
                                  <p:stCondLst>
                                    <p:cond delay="0"/>
                                  </p:stCondLst>
                                  <p:iterate>
                                    <p:tmAbs val="0"/>
                                  </p:iterate>
                                  <p:childTnLst>
                                    <p:set>
                                      <p:cBhvr>
                                        <p:cTn id="82" fill="hold"/>
                                        <p:tgtEl>
                                          <p:spTgt spid="1395"/>
                                        </p:tgtEl>
                                        <p:attrNameLst>
                                          <p:attrName>style.visibility</p:attrName>
                                        </p:attrNameLst>
                                      </p:cBhvr>
                                      <p:to>
                                        <p:strVal val="visible"/>
                                      </p:to>
                                    </p:set>
                                    <p:anim calcmode="lin" valueType="num">
                                      <p:cBhvr>
                                        <p:cTn id="83" dur="1000" fill="hold"/>
                                        <p:tgtEl>
                                          <p:spTgt spid="1395"/>
                                        </p:tgtEl>
                                        <p:attrNameLst>
                                          <p:attrName>ppt_x</p:attrName>
                                        </p:attrNameLst>
                                      </p:cBhvr>
                                      <p:tavLst>
                                        <p:tav tm="0">
                                          <p:val>
                                            <p:strVal val="0-#ppt_w/2"/>
                                          </p:val>
                                        </p:tav>
                                        <p:tav tm="100000">
                                          <p:val>
                                            <p:strVal val="#ppt_x"/>
                                          </p:val>
                                        </p:tav>
                                      </p:tavLst>
                                    </p:anim>
                                    <p:anim calcmode="lin" valueType="num">
                                      <p:cBhvr>
                                        <p:cTn id="84" dur="1000" fill="hold"/>
                                        <p:tgtEl>
                                          <p:spTgt spid="1395"/>
                                        </p:tgtEl>
                                        <p:attrNameLst>
                                          <p:attrName>ppt_y</p:attrName>
                                        </p:attrNameLst>
                                      </p:cBhvr>
                                      <p:tavLst>
                                        <p:tav tm="0">
                                          <p:val>
                                            <p:strVal val="#ppt_y"/>
                                          </p:val>
                                        </p:tav>
                                        <p:tav tm="100000">
                                          <p:val>
                                            <p:strVal val="#ppt_y"/>
                                          </p:val>
                                        </p:tav>
                                      </p:tavLst>
                                    </p:anim>
                                  </p:childTnLst>
                                </p:cTn>
                              </p:par>
                              <p:par>
                                <p:cTn id="85" presetID="2" presetClass="entr" presetSubtype="8" fill="hold" grpId="0" nodeType="withEffect">
                                  <p:stCondLst>
                                    <p:cond delay="200"/>
                                  </p:stCondLst>
                                  <p:iterate>
                                    <p:tmAbs val="0"/>
                                  </p:iterate>
                                  <p:childTnLst>
                                    <p:set>
                                      <p:cBhvr>
                                        <p:cTn id="86" fill="hold"/>
                                        <p:tgtEl>
                                          <p:spTgt spid="1394"/>
                                        </p:tgtEl>
                                        <p:attrNameLst>
                                          <p:attrName>style.visibility</p:attrName>
                                        </p:attrNameLst>
                                      </p:cBhvr>
                                      <p:to>
                                        <p:strVal val="visible"/>
                                      </p:to>
                                    </p:set>
                                    <p:anim calcmode="lin" valueType="num">
                                      <p:cBhvr>
                                        <p:cTn id="87" dur="1000" fill="hold"/>
                                        <p:tgtEl>
                                          <p:spTgt spid="1394"/>
                                        </p:tgtEl>
                                        <p:attrNameLst>
                                          <p:attrName>ppt_x</p:attrName>
                                        </p:attrNameLst>
                                      </p:cBhvr>
                                      <p:tavLst>
                                        <p:tav tm="0">
                                          <p:val>
                                            <p:strVal val="0-#ppt_w/2"/>
                                          </p:val>
                                        </p:tav>
                                        <p:tav tm="100000">
                                          <p:val>
                                            <p:strVal val="#ppt_x"/>
                                          </p:val>
                                        </p:tav>
                                      </p:tavLst>
                                    </p:anim>
                                    <p:anim calcmode="lin" valueType="num">
                                      <p:cBhvr>
                                        <p:cTn id="88" dur="1000" fill="hold"/>
                                        <p:tgtEl>
                                          <p:spTgt spid="139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1" grpId="0" animBg="1" advAuto="0"/>
      <p:bldP spid="1374" grpId="0" animBg="1" advAuto="0"/>
      <p:bldP spid="1396" grpId="0" animBg="1" advAuto="0"/>
      <p:bldP spid="1397" grpId="0" animBg="1" advAuto="0"/>
      <p:bldP spid="1398" grpId="0" animBg="1" advAuto="0"/>
      <p:bldP spid="1399" grpId="0" animBg="1" advAuto="0"/>
      <p:bldP spid="1400" grpId="0" animBg="1" advAuto="0"/>
      <p:bldP spid="1380" grpId="0" animBg="1" advAuto="0"/>
      <p:bldP spid="1381" grpId="0" animBg="1" advAuto="0"/>
      <p:bldP spid="1382" grpId="0" animBg="1" advAuto="0"/>
      <p:bldP spid="1383" grpId="0" animBg="1" advAuto="0"/>
      <p:bldP spid="1386" grpId="0" animBg="1" advAuto="0"/>
      <p:bldP spid="1387" grpId="0" animBg="1" advAuto="0"/>
      <p:bldP spid="1388" grpId="0" animBg="1" advAuto="0"/>
      <p:bldP spid="1389" grpId="0" animBg="1" advAuto="0"/>
      <p:bldP spid="1390" grpId="0" animBg="1" advAuto="0"/>
      <p:bldP spid="1401" grpId="0" animBg="1" advAuto="0"/>
      <p:bldP spid="1392" grpId="0" animBg="1" advAuto="0"/>
      <p:bldP spid="1393" grpId="0" animBg="1" advAuto="0"/>
      <p:bldP spid="1394" grpId="0" animBg="1" advAuto="0"/>
      <p:bldP spid="1395" grpId="0"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E4BBD08F-DFD3-4438-92D4-F4FC6A01082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36906" b="36906"/>
          <a:stretch>
            <a:fillRect/>
          </a:stretch>
        </p:blipFill>
        <p:spPr/>
      </p:pic>
      <p:sp>
        <p:nvSpPr>
          <p:cNvPr id="1465" name="Shape 1465"/>
          <p:cNvSpPr/>
          <p:nvPr/>
        </p:nvSpPr>
        <p:spPr>
          <a:xfrm>
            <a:off x="-4035" y="3823758"/>
            <a:ext cx="12200071" cy="3056468"/>
          </a:xfrm>
          <a:prstGeom prst="rect">
            <a:avLst/>
          </a:prstGeom>
          <a:solidFill>
            <a:schemeClr val="tx1">
              <a:alpha val="85000"/>
            </a:schemeClr>
          </a:solidFill>
          <a:ln w="12700">
            <a:miter lim="400000"/>
          </a:ln>
        </p:spPr>
        <p:txBody>
          <a:bodyPr lIns="0" tIns="0" rIns="0" bIns="0" anchor="ctr"/>
          <a:lstStyle/>
          <a:p>
            <a:pPr lvl="0" algn="ctr">
              <a:lnSpc>
                <a:spcPct val="100000"/>
              </a:lnSpc>
              <a:defRPr sz="3200" b="0">
                <a:solidFill>
                  <a:srgbClr val="FFFFFF"/>
                </a:solidFill>
                <a:latin typeface="+mn-lt"/>
                <a:ea typeface="+mn-ea"/>
                <a:cs typeface="+mn-cs"/>
                <a:sym typeface="Helvetica Light"/>
              </a:defRPr>
            </a:pPr>
            <a:endParaRPr sz="1600"/>
          </a:p>
        </p:txBody>
      </p:sp>
      <p:grpSp>
        <p:nvGrpSpPr>
          <p:cNvPr id="1521" name="Group 1521"/>
          <p:cNvGrpSpPr/>
          <p:nvPr/>
        </p:nvGrpSpPr>
        <p:grpSpPr>
          <a:xfrm>
            <a:off x="3564401" y="2017442"/>
            <a:ext cx="4847298" cy="5526101"/>
            <a:chOff x="0" y="0"/>
            <a:chExt cx="9694594" cy="11052200"/>
          </a:xfrm>
        </p:grpSpPr>
        <p:grpSp>
          <p:nvGrpSpPr>
            <p:cNvPr id="1468" name="Group 1468"/>
            <p:cNvGrpSpPr/>
            <p:nvPr/>
          </p:nvGrpSpPr>
          <p:grpSpPr>
            <a:xfrm>
              <a:off x="4546174" y="1722420"/>
              <a:ext cx="5148421" cy="9034883"/>
              <a:chOff x="0" y="0"/>
              <a:chExt cx="5148420" cy="9034882"/>
            </a:xfrm>
          </p:grpSpPr>
          <p:sp>
            <p:nvSpPr>
              <p:cNvPr id="1466" name="Shape 1466"/>
              <p:cNvSpPr/>
              <p:nvPr/>
            </p:nvSpPr>
            <p:spPr>
              <a:xfrm>
                <a:off x="0" y="-1"/>
                <a:ext cx="5148421" cy="9034884"/>
              </a:xfrm>
              <a:custGeom>
                <a:avLst/>
                <a:gdLst/>
                <a:ahLst/>
                <a:cxnLst>
                  <a:cxn ang="0">
                    <a:pos x="wd2" y="hd2"/>
                  </a:cxn>
                  <a:cxn ang="5400000">
                    <a:pos x="wd2" y="hd2"/>
                  </a:cxn>
                  <a:cxn ang="10800000">
                    <a:pos x="wd2" y="hd2"/>
                  </a:cxn>
                  <a:cxn ang="16200000">
                    <a:pos x="wd2" y="hd2"/>
                  </a:cxn>
                </a:cxnLst>
                <a:rect l="0" t="0" r="r" b="b"/>
                <a:pathLst>
                  <a:path w="21216" h="21189" extrusionOk="0">
                    <a:moveTo>
                      <a:pt x="0" y="21189"/>
                    </a:moveTo>
                    <a:lnTo>
                      <a:pt x="3348" y="12243"/>
                    </a:lnTo>
                    <a:cubicBezTo>
                      <a:pt x="3348" y="12243"/>
                      <a:pt x="2499" y="9739"/>
                      <a:pt x="2225" y="8395"/>
                    </a:cubicBezTo>
                    <a:cubicBezTo>
                      <a:pt x="1951" y="7051"/>
                      <a:pt x="4768" y="3342"/>
                      <a:pt x="5077" y="2887"/>
                    </a:cubicBezTo>
                    <a:cubicBezTo>
                      <a:pt x="5386" y="2432"/>
                      <a:pt x="7044" y="2657"/>
                      <a:pt x="6759" y="3618"/>
                    </a:cubicBezTo>
                    <a:cubicBezTo>
                      <a:pt x="6475" y="4579"/>
                      <a:pt x="5899" y="5753"/>
                      <a:pt x="5729" y="6012"/>
                    </a:cubicBezTo>
                    <a:cubicBezTo>
                      <a:pt x="5560" y="6271"/>
                      <a:pt x="6064" y="6212"/>
                      <a:pt x="7022" y="6100"/>
                    </a:cubicBezTo>
                    <a:cubicBezTo>
                      <a:pt x="7981" y="5988"/>
                      <a:pt x="10508" y="5125"/>
                      <a:pt x="11332" y="4640"/>
                    </a:cubicBezTo>
                    <a:cubicBezTo>
                      <a:pt x="12156" y="4155"/>
                      <a:pt x="15134" y="1773"/>
                      <a:pt x="15867" y="1179"/>
                    </a:cubicBezTo>
                    <a:cubicBezTo>
                      <a:pt x="16599" y="585"/>
                      <a:pt x="16808" y="292"/>
                      <a:pt x="17659" y="611"/>
                    </a:cubicBezTo>
                    <a:cubicBezTo>
                      <a:pt x="18372" y="109"/>
                      <a:pt x="19498" y="-411"/>
                      <a:pt x="19668" y="497"/>
                    </a:cubicBezTo>
                    <a:cubicBezTo>
                      <a:pt x="19668" y="497"/>
                      <a:pt x="20364" y="535"/>
                      <a:pt x="20288" y="1052"/>
                    </a:cubicBezTo>
                    <a:cubicBezTo>
                      <a:pt x="20212" y="1570"/>
                      <a:pt x="19426" y="3038"/>
                      <a:pt x="16658" y="5275"/>
                    </a:cubicBezTo>
                    <a:cubicBezTo>
                      <a:pt x="16658" y="5275"/>
                      <a:pt x="18470" y="4615"/>
                      <a:pt x="19263" y="4044"/>
                    </a:cubicBezTo>
                    <a:cubicBezTo>
                      <a:pt x="20056" y="3473"/>
                      <a:pt x="20426" y="3041"/>
                      <a:pt x="21013" y="3212"/>
                    </a:cubicBezTo>
                    <a:cubicBezTo>
                      <a:pt x="21600" y="3382"/>
                      <a:pt x="20859" y="4097"/>
                      <a:pt x="19514" y="5032"/>
                    </a:cubicBezTo>
                    <a:cubicBezTo>
                      <a:pt x="18169" y="5967"/>
                      <a:pt x="18118" y="5972"/>
                      <a:pt x="16155" y="6650"/>
                    </a:cubicBezTo>
                    <a:cubicBezTo>
                      <a:pt x="15582" y="6956"/>
                      <a:pt x="13295" y="8779"/>
                      <a:pt x="9926" y="10368"/>
                    </a:cubicBezTo>
                    <a:cubicBezTo>
                      <a:pt x="9390" y="11508"/>
                      <a:pt x="8972" y="17061"/>
                      <a:pt x="9492" y="20111"/>
                    </a:cubicBezTo>
                    <a:cubicBezTo>
                      <a:pt x="9492" y="20111"/>
                      <a:pt x="0" y="21189"/>
                      <a:pt x="0" y="21189"/>
                    </a:cubicBezTo>
                    <a:close/>
                  </a:path>
                </a:pathLst>
              </a:custGeom>
              <a:solidFill>
                <a:srgbClr val="D9BFA8"/>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467" name="Shape 1467"/>
              <p:cNvSpPr/>
              <p:nvPr/>
            </p:nvSpPr>
            <p:spPr>
              <a:xfrm>
                <a:off x="1266723" y="204952"/>
                <a:ext cx="3554296" cy="3806816"/>
              </a:xfrm>
              <a:custGeom>
                <a:avLst/>
                <a:gdLst/>
                <a:ahLst/>
                <a:cxnLst>
                  <a:cxn ang="0">
                    <a:pos x="wd2" y="hd2"/>
                  </a:cxn>
                  <a:cxn ang="5400000">
                    <a:pos x="wd2" y="hd2"/>
                  </a:cxn>
                  <a:cxn ang="10800000">
                    <a:pos x="wd2" y="hd2"/>
                  </a:cxn>
                  <a:cxn ang="16200000">
                    <a:pos x="wd2" y="hd2"/>
                  </a:cxn>
                </a:cxnLst>
                <a:rect l="0" t="0" r="r" b="b"/>
                <a:pathLst>
                  <a:path w="21600" h="21600" extrusionOk="0">
                    <a:moveTo>
                      <a:pt x="11925" y="13291"/>
                    </a:moveTo>
                    <a:cubicBezTo>
                      <a:pt x="12328" y="13648"/>
                      <a:pt x="12328" y="13648"/>
                      <a:pt x="12328" y="13648"/>
                    </a:cubicBezTo>
                    <a:lnTo>
                      <a:pt x="16901" y="11601"/>
                    </a:lnTo>
                    <a:cubicBezTo>
                      <a:pt x="16901" y="11601"/>
                      <a:pt x="12183" y="14892"/>
                      <a:pt x="6353" y="17354"/>
                    </a:cubicBezTo>
                    <a:cubicBezTo>
                      <a:pt x="4168" y="18206"/>
                      <a:pt x="934" y="19998"/>
                      <a:pt x="796" y="21067"/>
                    </a:cubicBezTo>
                    <a:cubicBezTo>
                      <a:pt x="1022" y="21458"/>
                      <a:pt x="960" y="21600"/>
                      <a:pt x="960" y="21600"/>
                    </a:cubicBezTo>
                    <a:cubicBezTo>
                      <a:pt x="232" y="20827"/>
                      <a:pt x="0" y="20828"/>
                      <a:pt x="0" y="20828"/>
                    </a:cubicBezTo>
                    <a:cubicBezTo>
                      <a:pt x="1565" y="19269"/>
                      <a:pt x="3342" y="17409"/>
                      <a:pt x="3457" y="15390"/>
                    </a:cubicBezTo>
                    <a:cubicBezTo>
                      <a:pt x="3961" y="16205"/>
                      <a:pt x="3246" y="17819"/>
                      <a:pt x="3246" y="17819"/>
                    </a:cubicBezTo>
                    <a:cubicBezTo>
                      <a:pt x="7141" y="16074"/>
                      <a:pt x="8738" y="15725"/>
                      <a:pt x="11474" y="14203"/>
                    </a:cubicBezTo>
                    <a:cubicBezTo>
                      <a:pt x="10647" y="13406"/>
                      <a:pt x="8667" y="12221"/>
                      <a:pt x="6714" y="12856"/>
                    </a:cubicBezTo>
                    <a:cubicBezTo>
                      <a:pt x="8237" y="11956"/>
                      <a:pt x="8817" y="11845"/>
                      <a:pt x="8817" y="11845"/>
                    </a:cubicBezTo>
                    <a:cubicBezTo>
                      <a:pt x="8817" y="11845"/>
                      <a:pt x="14972" y="5004"/>
                      <a:pt x="18170" y="164"/>
                    </a:cubicBezTo>
                    <a:cubicBezTo>
                      <a:pt x="18243" y="202"/>
                      <a:pt x="18320" y="245"/>
                      <a:pt x="18400" y="295"/>
                    </a:cubicBezTo>
                    <a:lnTo>
                      <a:pt x="18380" y="330"/>
                    </a:lnTo>
                    <a:cubicBezTo>
                      <a:pt x="14886" y="5385"/>
                      <a:pt x="9453" y="12201"/>
                      <a:pt x="9453" y="12201"/>
                    </a:cubicBezTo>
                    <a:cubicBezTo>
                      <a:pt x="9453" y="12201"/>
                      <a:pt x="10786" y="12554"/>
                      <a:pt x="11271" y="13069"/>
                    </a:cubicBezTo>
                    <a:cubicBezTo>
                      <a:pt x="15772" y="7742"/>
                      <a:pt x="19829" y="2501"/>
                      <a:pt x="21363" y="0"/>
                    </a:cubicBezTo>
                    <a:cubicBezTo>
                      <a:pt x="21364" y="7"/>
                      <a:pt x="21365" y="13"/>
                      <a:pt x="21366" y="20"/>
                    </a:cubicBezTo>
                    <a:cubicBezTo>
                      <a:pt x="21366" y="20"/>
                      <a:pt x="21466" y="29"/>
                      <a:pt x="21600" y="79"/>
                    </a:cubicBezTo>
                    <a:cubicBezTo>
                      <a:pt x="20036" y="2518"/>
                      <a:pt x="16723" y="7818"/>
                      <a:pt x="11925" y="13291"/>
                    </a:cubicBezTo>
                    <a:close/>
                  </a:path>
                </a:pathLst>
              </a:custGeom>
              <a:solidFill>
                <a:srgbClr val="C1A387"/>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grpSp>
        <p:grpSp>
          <p:nvGrpSpPr>
            <p:cNvPr id="1471" name="Group 1471"/>
            <p:cNvGrpSpPr/>
            <p:nvPr/>
          </p:nvGrpSpPr>
          <p:grpSpPr>
            <a:xfrm>
              <a:off x="0" y="2454792"/>
              <a:ext cx="5789182" cy="8597408"/>
              <a:chOff x="0" y="0"/>
              <a:chExt cx="5789181" cy="8597407"/>
            </a:xfrm>
          </p:grpSpPr>
          <p:sp>
            <p:nvSpPr>
              <p:cNvPr id="1469" name="Shape 1469"/>
              <p:cNvSpPr/>
              <p:nvPr/>
            </p:nvSpPr>
            <p:spPr>
              <a:xfrm>
                <a:off x="0" y="-1"/>
                <a:ext cx="5789182" cy="8597408"/>
              </a:xfrm>
              <a:custGeom>
                <a:avLst/>
                <a:gdLst/>
                <a:ahLst/>
                <a:cxnLst>
                  <a:cxn ang="0">
                    <a:pos x="wd2" y="hd2"/>
                  </a:cxn>
                  <a:cxn ang="5400000">
                    <a:pos x="wd2" y="hd2"/>
                  </a:cxn>
                  <a:cxn ang="10800000">
                    <a:pos x="wd2" y="hd2"/>
                  </a:cxn>
                  <a:cxn ang="16200000">
                    <a:pos x="wd2" y="hd2"/>
                  </a:cxn>
                </a:cxnLst>
                <a:rect l="0" t="0" r="r" b="b"/>
                <a:pathLst>
                  <a:path w="21256" h="21191" extrusionOk="0">
                    <a:moveTo>
                      <a:pt x="12684" y="20557"/>
                    </a:moveTo>
                    <a:cubicBezTo>
                      <a:pt x="12730" y="17336"/>
                      <a:pt x="11602" y="11544"/>
                      <a:pt x="10971" y="10379"/>
                    </a:cubicBezTo>
                    <a:cubicBezTo>
                      <a:pt x="7763" y="8890"/>
                      <a:pt x="5485" y="7101"/>
                      <a:pt x="4935" y="6810"/>
                    </a:cubicBezTo>
                    <a:cubicBezTo>
                      <a:pt x="3100" y="6203"/>
                      <a:pt x="3054" y="6199"/>
                      <a:pt x="1733" y="5291"/>
                    </a:cubicBezTo>
                    <a:cubicBezTo>
                      <a:pt x="411" y="4382"/>
                      <a:pt x="-344" y="3672"/>
                      <a:pt x="154" y="3463"/>
                    </a:cubicBezTo>
                    <a:cubicBezTo>
                      <a:pt x="651" y="3253"/>
                      <a:pt x="1039" y="3686"/>
                      <a:pt x="1821" y="4243"/>
                    </a:cubicBezTo>
                    <a:cubicBezTo>
                      <a:pt x="2602" y="4800"/>
                      <a:pt x="4300" y="5397"/>
                      <a:pt x="4300" y="5397"/>
                    </a:cubicBezTo>
                    <a:cubicBezTo>
                      <a:pt x="1538" y="3198"/>
                      <a:pt x="641" y="1702"/>
                      <a:pt x="503" y="1164"/>
                    </a:cubicBezTo>
                    <a:cubicBezTo>
                      <a:pt x="365" y="627"/>
                      <a:pt x="978" y="550"/>
                      <a:pt x="978" y="550"/>
                    </a:cubicBezTo>
                    <a:cubicBezTo>
                      <a:pt x="1004" y="-409"/>
                      <a:pt x="2075" y="77"/>
                      <a:pt x="2776" y="566"/>
                    </a:cubicBezTo>
                    <a:cubicBezTo>
                      <a:pt x="3488" y="187"/>
                      <a:pt x="3714" y="483"/>
                      <a:pt x="4445" y="1067"/>
                    </a:cubicBezTo>
                    <a:cubicBezTo>
                      <a:pt x="5176" y="1651"/>
                      <a:pt x="8144" y="3989"/>
                      <a:pt x="8942" y="4454"/>
                    </a:cubicBezTo>
                    <a:cubicBezTo>
                      <a:pt x="9739" y="4919"/>
                      <a:pt x="12100" y="5691"/>
                      <a:pt x="12966" y="5758"/>
                    </a:cubicBezTo>
                    <a:cubicBezTo>
                      <a:pt x="13832" y="5826"/>
                      <a:pt x="14288" y="5861"/>
                      <a:pt x="14102" y="5598"/>
                    </a:cubicBezTo>
                    <a:cubicBezTo>
                      <a:pt x="13916" y="5336"/>
                      <a:pt x="13245" y="4137"/>
                      <a:pt x="12861" y="3146"/>
                    </a:cubicBezTo>
                    <a:cubicBezTo>
                      <a:pt x="12477" y="2155"/>
                      <a:pt x="13918" y="1833"/>
                      <a:pt x="14255" y="2293"/>
                    </a:cubicBezTo>
                    <a:cubicBezTo>
                      <a:pt x="14591" y="2753"/>
                      <a:pt x="17597" y="6490"/>
                      <a:pt x="17537" y="7911"/>
                    </a:cubicBezTo>
                    <a:cubicBezTo>
                      <a:pt x="17477" y="9333"/>
                      <a:pt x="17065" y="11998"/>
                      <a:pt x="17065" y="11998"/>
                    </a:cubicBezTo>
                    <a:lnTo>
                      <a:pt x="21256" y="21191"/>
                    </a:lnTo>
                    <a:cubicBezTo>
                      <a:pt x="21256" y="21191"/>
                      <a:pt x="12684" y="20557"/>
                      <a:pt x="12684" y="20557"/>
                    </a:cubicBezTo>
                    <a:close/>
                  </a:path>
                </a:pathLst>
              </a:custGeom>
              <a:solidFill>
                <a:srgbClr val="F1D7C3"/>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p>
            </p:txBody>
          </p:sp>
          <p:sp>
            <p:nvSpPr>
              <p:cNvPr id="1470" name="Shape 1470"/>
              <p:cNvSpPr/>
              <p:nvPr/>
            </p:nvSpPr>
            <p:spPr>
              <a:xfrm>
                <a:off x="223539" y="204951"/>
                <a:ext cx="3859190" cy="3516800"/>
              </a:xfrm>
              <a:custGeom>
                <a:avLst/>
                <a:gdLst/>
                <a:ahLst/>
                <a:cxnLst>
                  <a:cxn ang="0">
                    <a:pos x="wd2" y="hd2"/>
                  </a:cxn>
                  <a:cxn ang="5400000">
                    <a:pos x="wd2" y="hd2"/>
                  </a:cxn>
                  <a:cxn ang="10800000">
                    <a:pos x="wd2" y="hd2"/>
                  </a:cxn>
                  <a:cxn ang="16200000">
                    <a:pos x="wd2" y="hd2"/>
                  </a:cxn>
                </a:cxnLst>
                <a:rect l="0" t="0" r="r" b="b"/>
                <a:pathLst>
                  <a:path w="21600" h="21600" extrusionOk="0">
                    <a:moveTo>
                      <a:pt x="10012" y="13605"/>
                    </a:moveTo>
                    <a:cubicBezTo>
                      <a:pt x="9672" y="14026"/>
                      <a:pt x="9672" y="14026"/>
                      <a:pt x="9672" y="14026"/>
                    </a:cubicBezTo>
                    <a:lnTo>
                      <a:pt x="5301" y="12220"/>
                    </a:lnTo>
                    <a:cubicBezTo>
                      <a:pt x="5301" y="12220"/>
                      <a:pt x="9912" y="15355"/>
                      <a:pt x="15473" y="17496"/>
                    </a:cubicBezTo>
                    <a:cubicBezTo>
                      <a:pt x="17551" y="18223"/>
                      <a:pt x="20672" y="19870"/>
                      <a:pt x="20890" y="21011"/>
                    </a:cubicBezTo>
                    <a:cubicBezTo>
                      <a:pt x="20717" y="21452"/>
                      <a:pt x="20785" y="21600"/>
                      <a:pt x="20785" y="21600"/>
                    </a:cubicBezTo>
                    <a:cubicBezTo>
                      <a:pt x="21387" y="20703"/>
                      <a:pt x="21600" y="20683"/>
                      <a:pt x="21600" y="20683"/>
                    </a:cubicBezTo>
                    <a:cubicBezTo>
                      <a:pt x="20031" y="19140"/>
                      <a:pt x="18240" y="17291"/>
                      <a:pt x="17961" y="15123"/>
                    </a:cubicBezTo>
                    <a:cubicBezTo>
                      <a:pt x="17569" y="16047"/>
                      <a:pt x="18364" y="17724"/>
                      <a:pt x="18364" y="17724"/>
                    </a:cubicBezTo>
                    <a:cubicBezTo>
                      <a:pt x="14640" y="16185"/>
                      <a:pt x="13144" y="15950"/>
                      <a:pt x="10504" y="14549"/>
                    </a:cubicBezTo>
                    <a:cubicBezTo>
                      <a:pt x="11193" y="13616"/>
                      <a:pt x="12909" y="12165"/>
                      <a:pt x="14755" y="12677"/>
                    </a:cubicBezTo>
                    <a:cubicBezTo>
                      <a:pt x="13281" y="11841"/>
                      <a:pt x="12739" y="11773"/>
                      <a:pt x="12739" y="11773"/>
                    </a:cubicBezTo>
                    <a:cubicBezTo>
                      <a:pt x="12739" y="11773"/>
                      <a:pt x="6504" y="4938"/>
                      <a:pt x="3154" y="0"/>
                    </a:cubicBezTo>
                    <a:cubicBezTo>
                      <a:pt x="3091" y="47"/>
                      <a:pt x="3024" y="100"/>
                      <a:pt x="2954" y="161"/>
                    </a:cubicBezTo>
                    <a:lnTo>
                      <a:pt x="2975" y="198"/>
                    </a:lnTo>
                    <a:cubicBezTo>
                      <a:pt x="6616" y="5341"/>
                      <a:pt x="12186" y="12212"/>
                      <a:pt x="12186" y="12212"/>
                    </a:cubicBezTo>
                    <a:cubicBezTo>
                      <a:pt x="12186" y="12212"/>
                      <a:pt x="10993" y="12710"/>
                      <a:pt x="10592" y="13308"/>
                    </a:cubicBezTo>
                    <a:cubicBezTo>
                      <a:pt x="6005" y="7960"/>
                      <a:pt x="1833" y="2666"/>
                      <a:pt x="210" y="104"/>
                    </a:cubicBezTo>
                    <a:cubicBezTo>
                      <a:pt x="210" y="111"/>
                      <a:pt x="210" y="118"/>
                      <a:pt x="210" y="125"/>
                    </a:cubicBezTo>
                    <a:cubicBezTo>
                      <a:pt x="210" y="125"/>
                      <a:pt x="119" y="144"/>
                      <a:pt x="0" y="210"/>
                    </a:cubicBezTo>
                    <a:cubicBezTo>
                      <a:pt x="1645" y="2702"/>
                      <a:pt x="5139" y="8126"/>
                      <a:pt x="10012" y="13605"/>
                    </a:cubicBezTo>
                    <a:close/>
                  </a:path>
                </a:pathLst>
              </a:custGeom>
              <a:solidFill>
                <a:srgbClr val="E4C3A6"/>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grpSp>
        <p:grpSp>
          <p:nvGrpSpPr>
            <p:cNvPr id="1520" name="Group 1520"/>
            <p:cNvGrpSpPr/>
            <p:nvPr/>
          </p:nvGrpSpPr>
          <p:grpSpPr>
            <a:xfrm>
              <a:off x="1830051" y="-1"/>
              <a:ext cx="5642622" cy="5417097"/>
              <a:chOff x="0" y="0"/>
              <a:chExt cx="5642621" cy="5417095"/>
            </a:xfrm>
          </p:grpSpPr>
          <p:sp>
            <p:nvSpPr>
              <p:cNvPr id="1472" name="Shape 1472"/>
              <p:cNvSpPr/>
              <p:nvPr/>
            </p:nvSpPr>
            <p:spPr>
              <a:xfrm>
                <a:off x="447079" y="2142674"/>
                <a:ext cx="1874127" cy="319468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16499"/>
                    </a:lnTo>
                    <a:lnTo>
                      <a:pt x="0" y="2048"/>
                    </a:lnTo>
                    <a:cubicBezTo>
                      <a:pt x="0" y="2048"/>
                      <a:pt x="21600" y="0"/>
                      <a:pt x="21600" y="0"/>
                    </a:cubicBezTo>
                    <a:close/>
                  </a:path>
                </a:pathLst>
              </a:custGeom>
              <a:solidFill>
                <a:srgbClr val="A0B2AF"/>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473" name="Shape 1473"/>
              <p:cNvSpPr/>
              <p:nvPr/>
            </p:nvSpPr>
            <p:spPr>
              <a:xfrm>
                <a:off x="2328537" y="391270"/>
                <a:ext cx="2828391" cy="4937741"/>
              </a:xfrm>
              <a:custGeom>
                <a:avLst/>
                <a:gdLst/>
                <a:ahLst/>
                <a:cxnLst>
                  <a:cxn ang="0">
                    <a:pos x="wd2" y="hd2"/>
                  </a:cxn>
                  <a:cxn ang="5400000">
                    <a:pos x="wd2" y="hd2"/>
                  </a:cxn>
                  <a:cxn ang="10800000">
                    <a:pos x="wd2" y="hd2"/>
                  </a:cxn>
                  <a:cxn ang="16200000">
                    <a:pos x="wd2" y="hd2"/>
                  </a:cxn>
                </a:cxnLst>
                <a:rect l="0" t="0" r="r" b="b"/>
                <a:pathLst>
                  <a:path w="21600" h="21600" extrusionOk="0">
                    <a:moveTo>
                      <a:pt x="12175" y="0"/>
                    </a:moveTo>
                    <a:lnTo>
                      <a:pt x="0" y="7625"/>
                    </a:lnTo>
                    <a:lnTo>
                      <a:pt x="0" y="21600"/>
                    </a:lnTo>
                    <a:lnTo>
                      <a:pt x="21600" y="19450"/>
                    </a:lnTo>
                    <a:lnTo>
                      <a:pt x="21600" y="7650"/>
                    </a:lnTo>
                    <a:cubicBezTo>
                      <a:pt x="21600" y="7650"/>
                      <a:pt x="12175" y="0"/>
                      <a:pt x="12175" y="0"/>
                    </a:cubicBezTo>
                    <a:close/>
                  </a:path>
                </a:pathLst>
              </a:custGeom>
              <a:solidFill>
                <a:srgbClr val="CDD6D1"/>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474" name="Shape 1474"/>
              <p:cNvSpPr/>
              <p:nvPr/>
            </p:nvSpPr>
            <p:spPr>
              <a:xfrm>
                <a:off x="447079" y="4583460"/>
                <a:ext cx="1874127" cy="83363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054"/>
                    </a:lnTo>
                    <a:lnTo>
                      <a:pt x="21600" y="21600"/>
                    </a:lnTo>
                    <a:lnTo>
                      <a:pt x="21600" y="19546"/>
                    </a:lnTo>
                    <a:cubicBezTo>
                      <a:pt x="21600" y="19546"/>
                      <a:pt x="0" y="0"/>
                      <a:pt x="0" y="0"/>
                    </a:cubicBezTo>
                    <a:close/>
                  </a:path>
                </a:pathLst>
              </a:custGeom>
              <a:solidFill>
                <a:srgbClr val="B78B6C"/>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475" name="Shape 1475"/>
              <p:cNvSpPr/>
              <p:nvPr/>
            </p:nvSpPr>
            <p:spPr>
              <a:xfrm>
                <a:off x="2328537" y="4844307"/>
                <a:ext cx="2828391" cy="5707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3000"/>
                    </a:lnTo>
                    <a:lnTo>
                      <a:pt x="21600" y="0"/>
                    </a:lnTo>
                    <a:lnTo>
                      <a:pt x="0" y="18600"/>
                    </a:lnTo>
                    <a:cubicBezTo>
                      <a:pt x="0" y="18600"/>
                      <a:pt x="0" y="21600"/>
                      <a:pt x="0" y="21600"/>
                    </a:cubicBezTo>
                    <a:close/>
                  </a:path>
                </a:pathLst>
              </a:custGeom>
              <a:solidFill>
                <a:srgbClr val="8F6749"/>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476" name="Shape 1476"/>
              <p:cNvSpPr/>
              <p:nvPr/>
            </p:nvSpPr>
            <p:spPr>
              <a:xfrm>
                <a:off x="2008864" y="7941"/>
                <a:ext cx="3633758" cy="2391569"/>
              </a:xfrm>
              <a:custGeom>
                <a:avLst/>
                <a:gdLst/>
                <a:ahLst/>
                <a:cxnLst>
                  <a:cxn ang="0">
                    <a:pos x="wd2" y="hd2"/>
                  </a:cxn>
                  <a:cxn ang="5400000">
                    <a:pos x="wd2" y="hd2"/>
                  </a:cxn>
                  <a:cxn ang="10800000">
                    <a:pos x="wd2" y="hd2"/>
                  </a:cxn>
                  <a:cxn ang="16200000">
                    <a:pos x="wd2" y="hd2"/>
                  </a:cxn>
                </a:cxnLst>
                <a:rect l="0" t="0" r="r" b="b"/>
                <a:pathLst>
                  <a:path w="21600" h="21600" extrusionOk="0">
                    <a:moveTo>
                      <a:pt x="11370" y="1210"/>
                    </a:moveTo>
                    <a:lnTo>
                      <a:pt x="12098" y="0"/>
                    </a:lnTo>
                    <a:lnTo>
                      <a:pt x="12706" y="1312"/>
                    </a:lnTo>
                    <a:lnTo>
                      <a:pt x="21600" y="20502"/>
                    </a:lnTo>
                    <a:lnTo>
                      <a:pt x="20841" y="21600"/>
                    </a:lnTo>
                    <a:lnTo>
                      <a:pt x="11979" y="2521"/>
                    </a:lnTo>
                    <a:lnTo>
                      <a:pt x="730" y="21209"/>
                    </a:lnTo>
                    <a:lnTo>
                      <a:pt x="0" y="20099"/>
                    </a:lnTo>
                    <a:cubicBezTo>
                      <a:pt x="0" y="20099"/>
                      <a:pt x="11370" y="1210"/>
                      <a:pt x="11370" y="1210"/>
                    </a:cubicBezTo>
                    <a:close/>
                  </a:path>
                </a:pathLst>
              </a:custGeom>
              <a:solidFill>
                <a:srgbClr val="934B32"/>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477" name="Shape 1477"/>
              <p:cNvSpPr/>
              <p:nvPr/>
            </p:nvSpPr>
            <p:spPr>
              <a:xfrm>
                <a:off x="0" y="-1"/>
                <a:ext cx="4046526" cy="2407452"/>
              </a:xfrm>
              <a:custGeom>
                <a:avLst/>
                <a:gdLst/>
                <a:ahLst/>
                <a:cxnLst>
                  <a:cxn ang="0">
                    <a:pos x="wd2" y="hd2"/>
                  </a:cxn>
                  <a:cxn ang="5400000">
                    <a:pos x="wd2" y="hd2"/>
                  </a:cxn>
                  <a:cxn ang="10800000">
                    <a:pos x="wd2" y="hd2"/>
                  </a:cxn>
                  <a:cxn ang="16200000">
                    <a:pos x="wd2" y="hd2"/>
                  </a:cxn>
                </a:cxnLst>
                <a:rect l="0" t="0" r="r" b="b"/>
                <a:pathLst>
                  <a:path w="21600" h="21350" extrusionOk="0">
                    <a:moveTo>
                      <a:pt x="0" y="21350"/>
                    </a:moveTo>
                    <a:lnTo>
                      <a:pt x="9027" y="6187"/>
                    </a:lnTo>
                    <a:cubicBezTo>
                      <a:pt x="9545" y="6085"/>
                      <a:pt x="9972" y="6288"/>
                      <a:pt x="9972" y="6288"/>
                    </a:cubicBezTo>
                    <a:cubicBezTo>
                      <a:pt x="9972" y="6288"/>
                      <a:pt x="10308" y="5680"/>
                      <a:pt x="11131" y="5933"/>
                    </a:cubicBezTo>
                    <a:cubicBezTo>
                      <a:pt x="11894" y="5021"/>
                      <a:pt x="12534" y="5021"/>
                      <a:pt x="12534" y="5021"/>
                    </a:cubicBezTo>
                    <a:cubicBezTo>
                      <a:pt x="12534" y="5021"/>
                      <a:pt x="13175" y="3906"/>
                      <a:pt x="13724" y="4109"/>
                    </a:cubicBezTo>
                    <a:cubicBezTo>
                      <a:pt x="14425" y="3551"/>
                      <a:pt x="14913" y="3602"/>
                      <a:pt x="14913" y="3602"/>
                    </a:cubicBezTo>
                    <a:cubicBezTo>
                      <a:pt x="15584" y="2639"/>
                      <a:pt x="16255" y="2842"/>
                      <a:pt x="16255" y="2842"/>
                    </a:cubicBezTo>
                    <a:cubicBezTo>
                      <a:pt x="16896" y="2081"/>
                      <a:pt x="17292" y="2537"/>
                      <a:pt x="17292" y="2537"/>
                    </a:cubicBezTo>
                    <a:cubicBezTo>
                      <a:pt x="17902" y="1625"/>
                      <a:pt x="18360" y="1676"/>
                      <a:pt x="18360" y="1676"/>
                    </a:cubicBezTo>
                    <a:cubicBezTo>
                      <a:pt x="18848" y="1118"/>
                      <a:pt x="19488" y="1270"/>
                      <a:pt x="19488" y="1270"/>
                    </a:cubicBezTo>
                    <a:cubicBezTo>
                      <a:pt x="19763" y="460"/>
                      <a:pt x="20342" y="460"/>
                      <a:pt x="20342" y="460"/>
                    </a:cubicBezTo>
                    <a:cubicBezTo>
                      <a:pt x="20342" y="460"/>
                      <a:pt x="21013" y="-250"/>
                      <a:pt x="21600" y="95"/>
                    </a:cubicBezTo>
                    <a:lnTo>
                      <a:pt x="20946" y="1282"/>
                    </a:lnTo>
                    <a:lnTo>
                      <a:pt x="10736" y="19830"/>
                    </a:lnTo>
                    <a:cubicBezTo>
                      <a:pt x="10736" y="19830"/>
                      <a:pt x="0" y="21350"/>
                      <a:pt x="0" y="21350"/>
                    </a:cubicBezTo>
                    <a:close/>
                  </a:path>
                </a:pathLst>
              </a:custGeom>
              <a:solidFill>
                <a:srgbClr val="C0846F"/>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478" name="Shape 1478"/>
              <p:cNvSpPr/>
              <p:nvPr/>
            </p:nvSpPr>
            <p:spPr>
              <a:xfrm>
                <a:off x="0" y="2235834"/>
                <a:ext cx="2134142" cy="291453"/>
              </a:xfrm>
              <a:custGeom>
                <a:avLst/>
                <a:gdLst/>
                <a:ahLst/>
                <a:cxnLst>
                  <a:cxn ang="0">
                    <a:pos x="wd2" y="hd2"/>
                  </a:cxn>
                  <a:cxn ang="5400000">
                    <a:pos x="wd2" y="hd2"/>
                  </a:cxn>
                  <a:cxn ang="10800000">
                    <a:pos x="wd2" y="hd2"/>
                  </a:cxn>
                  <a:cxn ang="16200000">
                    <a:pos x="wd2" y="hd2"/>
                  </a:cxn>
                </a:cxnLst>
                <a:rect l="0" t="0" r="r" b="b"/>
                <a:pathLst>
                  <a:path w="21600" h="21600" extrusionOk="0">
                    <a:moveTo>
                      <a:pt x="1219" y="21600"/>
                    </a:moveTo>
                    <a:lnTo>
                      <a:pt x="21576" y="8895"/>
                    </a:lnTo>
                    <a:lnTo>
                      <a:pt x="21600" y="9105"/>
                    </a:lnTo>
                    <a:lnTo>
                      <a:pt x="20356" y="0"/>
                    </a:lnTo>
                    <a:lnTo>
                      <a:pt x="0" y="12705"/>
                    </a:lnTo>
                    <a:cubicBezTo>
                      <a:pt x="0" y="12705"/>
                      <a:pt x="1219" y="21600"/>
                      <a:pt x="1219" y="21600"/>
                    </a:cubicBezTo>
                    <a:close/>
                  </a:path>
                </a:pathLst>
              </a:custGeom>
              <a:solidFill>
                <a:srgbClr val="691812"/>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479" name="Shape 1479"/>
              <p:cNvSpPr/>
              <p:nvPr/>
            </p:nvSpPr>
            <p:spPr>
              <a:xfrm>
                <a:off x="3911944" y="279479"/>
                <a:ext cx="1595194" cy="2209980"/>
              </a:xfrm>
              <a:custGeom>
                <a:avLst/>
                <a:gdLst/>
                <a:ahLst/>
                <a:cxnLst>
                  <a:cxn ang="0">
                    <a:pos x="wd2" y="hd2"/>
                  </a:cxn>
                  <a:cxn ang="5400000">
                    <a:pos x="wd2" y="hd2"/>
                  </a:cxn>
                  <a:cxn ang="10800000">
                    <a:pos x="wd2" y="hd2"/>
                  </a:cxn>
                  <a:cxn ang="16200000">
                    <a:pos x="wd2" y="hd2"/>
                  </a:cxn>
                </a:cxnLst>
                <a:rect l="0" t="0" r="r" b="b"/>
                <a:pathLst>
                  <a:path w="21600" h="21600" extrusionOk="0">
                    <a:moveTo>
                      <a:pt x="1413" y="0"/>
                    </a:moveTo>
                    <a:lnTo>
                      <a:pt x="21600" y="20647"/>
                    </a:lnTo>
                    <a:lnTo>
                      <a:pt x="16752" y="21600"/>
                    </a:lnTo>
                    <a:lnTo>
                      <a:pt x="16752" y="18174"/>
                    </a:lnTo>
                    <a:lnTo>
                      <a:pt x="0" y="1115"/>
                    </a:lnTo>
                    <a:cubicBezTo>
                      <a:pt x="0" y="1115"/>
                      <a:pt x="1413" y="0"/>
                      <a:pt x="1413" y="0"/>
                    </a:cubicBezTo>
                    <a:close/>
                  </a:path>
                </a:pathLst>
              </a:custGeom>
              <a:solidFill>
                <a:srgbClr val="691812"/>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480" name="Shape 1480"/>
              <p:cNvSpPr/>
              <p:nvPr/>
            </p:nvSpPr>
            <p:spPr>
              <a:xfrm>
                <a:off x="3408978" y="2664368"/>
                <a:ext cx="876168" cy="1470651"/>
              </a:xfrm>
              <a:custGeom>
                <a:avLst/>
                <a:gdLst/>
                <a:ahLst/>
                <a:cxnLst>
                  <a:cxn ang="0">
                    <a:pos x="wd2" y="hd2"/>
                  </a:cxn>
                  <a:cxn ang="5400000">
                    <a:pos x="wd2" y="hd2"/>
                  </a:cxn>
                  <a:cxn ang="10800000">
                    <a:pos x="wd2" y="hd2"/>
                  </a:cxn>
                  <a:cxn ang="16200000">
                    <a:pos x="wd2" y="hd2"/>
                  </a:cxn>
                </a:cxnLst>
                <a:rect l="0" t="0" r="r" b="b"/>
                <a:pathLst>
                  <a:path w="21600" h="21600" extrusionOk="0">
                    <a:moveTo>
                      <a:pt x="21459" y="0"/>
                    </a:moveTo>
                    <a:lnTo>
                      <a:pt x="0" y="280"/>
                    </a:lnTo>
                    <a:lnTo>
                      <a:pt x="330" y="21600"/>
                    </a:lnTo>
                    <a:lnTo>
                      <a:pt x="21600" y="20452"/>
                    </a:lnTo>
                    <a:cubicBezTo>
                      <a:pt x="21600" y="20452"/>
                      <a:pt x="21459" y="0"/>
                      <a:pt x="21459" y="0"/>
                    </a:cubicBezTo>
                    <a:close/>
                  </a:path>
                </a:pathLst>
              </a:custGeom>
              <a:solidFill>
                <a:srgbClr val="F0F1F0"/>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481" name="Shape 1481"/>
              <p:cNvSpPr/>
              <p:nvPr/>
            </p:nvSpPr>
            <p:spPr>
              <a:xfrm>
                <a:off x="3856058" y="2776160"/>
                <a:ext cx="293305" cy="120394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205"/>
                    </a:lnTo>
                    <a:lnTo>
                      <a:pt x="21600" y="0"/>
                    </a:lnTo>
                    <a:lnTo>
                      <a:pt x="21600" y="21121"/>
                    </a:lnTo>
                    <a:cubicBezTo>
                      <a:pt x="21600" y="21121"/>
                      <a:pt x="0" y="21600"/>
                      <a:pt x="0" y="21600"/>
                    </a:cubicBezTo>
                    <a:close/>
                  </a:path>
                </a:pathLst>
              </a:custGeom>
              <a:solidFill>
                <a:srgbClr val="993221"/>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482" name="Shape 1482"/>
              <p:cNvSpPr/>
              <p:nvPr/>
            </p:nvSpPr>
            <p:spPr>
              <a:xfrm>
                <a:off x="3502123" y="2794792"/>
                <a:ext cx="293305" cy="1196322"/>
              </a:xfrm>
              <a:custGeom>
                <a:avLst/>
                <a:gdLst/>
                <a:ahLst/>
                <a:cxnLst>
                  <a:cxn ang="0">
                    <a:pos x="wd2" y="hd2"/>
                  </a:cxn>
                  <a:cxn ang="5400000">
                    <a:pos x="wd2" y="hd2"/>
                  </a:cxn>
                  <a:cxn ang="10800000">
                    <a:pos x="wd2" y="hd2"/>
                  </a:cxn>
                  <a:cxn ang="16200000">
                    <a:pos x="wd2" y="hd2"/>
                  </a:cxn>
                </a:cxnLst>
                <a:rect l="0" t="0" r="r" b="b"/>
                <a:pathLst>
                  <a:path w="21600" h="21600" extrusionOk="0">
                    <a:moveTo>
                      <a:pt x="21600" y="21291"/>
                    </a:moveTo>
                    <a:lnTo>
                      <a:pt x="21600" y="0"/>
                    </a:lnTo>
                    <a:lnTo>
                      <a:pt x="0" y="309"/>
                    </a:lnTo>
                    <a:lnTo>
                      <a:pt x="0" y="21600"/>
                    </a:lnTo>
                    <a:cubicBezTo>
                      <a:pt x="0" y="21600"/>
                      <a:pt x="21600" y="21291"/>
                      <a:pt x="21600" y="21291"/>
                    </a:cubicBezTo>
                    <a:close/>
                  </a:path>
                </a:pathLst>
              </a:custGeom>
              <a:solidFill>
                <a:srgbClr val="993221"/>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483" name="Shape 1483"/>
              <p:cNvSpPr/>
              <p:nvPr/>
            </p:nvSpPr>
            <p:spPr>
              <a:xfrm>
                <a:off x="4265881" y="2664368"/>
                <a:ext cx="439968" cy="1348744"/>
              </a:xfrm>
              <a:custGeom>
                <a:avLst/>
                <a:gdLst/>
                <a:ahLst/>
                <a:cxnLst>
                  <a:cxn ang="0">
                    <a:pos x="wd2" y="hd2"/>
                  </a:cxn>
                  <a:cxn ang="5400000">
                    <a:pos x="wd2" y="hd2"/>
                  </a:cxn>
                  <a:cxn ang="10800000">
                    <a:pos x="wd2" y="hd2"/>
                  </a:cxn>
                  <a:cxn ang="16200000">
                    <a:pos x="wd2" y="hd2"/>
                  </a:cxn>
                </a:cxnLst>
                <a:rect l="0" t="0" r="r" b="b"/>
                <a:pathLst>
                  <a:path w="21600" h="21600" extrusionOk="0">
                    <a:moveTo>
                      <a:pt x="21413" y="0"/>
                    </a:moveTo>
                    <a:lnTo>
                      <a:pt x="188" y="244"/>
                    </a:lnTo>
                    <a:lnTo>
                      <a:pt x="0" y="21600"/>
                    </a:lnTo>
                    <a:lnTo>
                      <a:pt x="21600" y="20898"/>
                    </a:lnTo>
                    <a:cubicBezTo>
                      <a:pt x="21600" y="20898"/>
                      <a:pt x="21413" y="0"/>
                      <a:pt x="21413" y="0"/>
                    </a:cubicBezTo>
                    <a:close/>
                  </a:path>
                </a:pathLst>
              </a:custGeom>
              <a:solidFill>
                <a:srgbClr val="B78B6C"/>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484" name="Shape 1484"/>
              <p:cNvSpPr/>
              <p:nvPr/>
            </p:nvSpPr>
            <p:spPr>
              <a:xfrm>
                <a:off x="4228624" y="2683001"/>
                <a:ext cx="34273" cy="1333514"/>
              </a:xfrm>
              <a:custGeom>
                <a:avLst/>
                <a:gdLst/>
                <a:ahLst/>
                <a:cxnLst>
                  <a:cxn ang="0">
                    <a:pos x="wd2" y="hd2"/>
                  </a:cxn>
                  <a:cxn ang="5400000">
                    <a:pos x="wd2" y="hd2"/>
                  </a:cxn>
                  <a:cxn ang="10800000">
                    <a:pos x="wd2" y="hd2"/>
                  </a:cxn>
                  <a:cxn ang="16200000">
                    <a:pos x="wd2" y="hd2"/>
                  </a:cxn>
                </a:cxnLst>
                <a:rect l="0" t="0" r="r" b="b"/>
                <a:pathLst>
                  <a:path w="21600" h="21600" extrusionOk="0">
                    <a:moveTo>
                      <a:pt x="19192" y="21600"/>
                    </a:moveTo>
                    <a:lnTo>
                      <a:pt x="21600" y="0"/>
                    </a:lnTo>
                    <a:lnTo>
                      <a:pt x="0" y="339"/>
                    </a:lnTo>
                    <a:lnTo>
                      <a:pt x="0" y="21538"/>
                    </a:lnTo>
                    <a:cubicBezTo>
                      <a:pt x="0" y="21538"/>
                      <a:pt x="19192" y="21600"/>
                      <a:pt x="19192" y="21600"/>
                    </a:cubicBezTo>
                    <a:close/>
                  </a:path>
                </a:pathLst>
              </a:custGeom>
              <a:solidFill>
                <a:srgbClr val="7A5849"/>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485" name="Shape 1485"/>
              <p:cNvSpPr/>
              <p:nvPr/>
            </p:nvSpPr>
            <p:spPr>
              <a:xfrm>
                <a:off x="4321766" y="2738896"/>
                <a:ext cx="321885" cy="72400"/>
              </a:xfrm>
              <a:custGeom>
                <a:avLst/>
                <a:gdLst/>
                <a:ahLst/>
                <a:cxnLst>
                  <a:cxn ang="0">
                    <a:pos x="wd2" y="hd2"/>
                  </a:cxn>
                  <a:cxn ang="5400000">
                    <a:pos x="wd2" y="hd2"/>
                  </a:cxn>
                  <a:cxn ang="10800000">
                    <a:pos x="wd2" y="hd2"/>
                  </a:cxn>
                  <a:cxn ang="16200000">
                    <a:pos x="wd2" y="hd2"/>
                  </a:cxn>
                </a:cxnLst>
                <a:rect l="0" t="0" r="r" b="b"/>
                <a:pathLst>
                  <a:path w="21600" h="21600" extrusionOk="0">
                    <a:moveTo>
                      <a:pt x="21473" y="0"/>
                    </a:moveTo>
                    <a:lnTo>
                      <a:pt x="0" y="2275"/>
                    </a:lnTo>
                    <a:lnTo>
                      <a:pt x="0" y="21600"/>
                    </a:lnTo>
                    <a:lnTo>
                      <a:pt x="21600" y="19895"/>
                    </a:lnTo>
                    <a:cubicBezTo>
                      <a:pt x="21600" y="19895"/>
                      <a:pt x="21473" y="0"/>
                      <a:pt x="21473" y="0"/>
                    </a:cubicBezTo>
                    <a:close/>
                  </a:path>
                </a:pathLst>
              </a:custGeom>
              <a:solidFill>
                <a:srgbClr val="8F6749"/>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486" name="Shape 1486"/>
              <p:cNvSpPr/>
              <p:nvPr/>
            </p:nvSpPr>
            <p:spPr>
              <a:xfrm>
                <a:off x="4321766" y="2869320"/>
                <a:ext cx="321885" cy="72383"/>
              </a:xfrm>
              <a:custGeom>
                <a:avLst/>
                <a:gdLst/>
                <a:ahLst/>
                <a:cxnLst>
                  <a:cxn ang="0">
                    <a:pos x="wd2" y="hd2"/>
                  </a:cxn>
                  <a:cxn ang="5400000">
                    <a:pos x="wd2" y="hd2"/>
                  </a:cxn>
                  <a:cxn ang="10800000">
                    <a:pos x="wd2" y="hd2"/>
                  </a:cxn>
                  <a:cxn ang="16200000">
                    <a:pos x="wd2" y="hd2"/>
                  </a:cxn>
                </a:cxnLst>
                <a:rect l="0" t="0" r="r" b="b"/>
                <a:pathLst>
                  <a:path w="21600" h="21600" extrusionOk="0">
                    <a:moveTo>
                      <a:pt x="21473" y="0"/>
                    </a:moveTo>
                    <a:lnTo>
                      <a:pt x="0" y="2270"/>
                    </a:lnTo>
                    <a:lnTo>
                      <a:pt x="0" y="21600"/>
                    </a:lnTo>
                    <a:lnTo>
                      <a:pt x="21600" y="19900"/>
                    </a:lnTo>
                    <a:cubicBezTo>
                      <a:pt x="21600" y="19900"/>
                      <a:pt x="21473" y="0"/>
                      <a:pt x="21473" y="0"/>
                    </a:cubicBezTo>
                    <a:close/>
                  </a:path>
                </a:pathLst>
              </a:custGeom>
              <a:solidFill>
                <a:srgbClr val="8F6749"/>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487" name="Shape 1487"/>
              <p:cNvSpPr/>
              <p:nvPr/>
            </p:nvSpPr>
            <p:spPr>
              <a:xfrm>
                <a:off x="4321766" y="2999744"/>
                <a:ext cx="321885" cy="72399"/>
              </a:xfrm>
              <a:custGeom>
                <a:avLst/>
                <a:gdLst/>
                <a:ahLst/>
                <a:cxnLst>
                  <a:cxn ang="0">
                    <a:pos x="wd2" y="hd2"/>
                  </a:cxn>
                  <a:cxn ang="5400000">
                    <a:pos x="wd2" y="hd2"/>
                  </a:cxn>
                  <a:cxn ang="10800000">
                    <a:pos x="wd2" y="hd2"/>
                  </a:cxn>
                  <a:cxn ang="16200000">
                    <a:pos x="wd2" y="hd2"/>
                  </a:cxn>
                </a:cxnLst>
                <a:rect l="0" t="0" r="r" b="b"/>
                <a:pathLst>
                  <a:path w="21600" h="21600" extrusionOk="0">
                    <a:moveTo>
                      <a:pt x="21473" y="0"/>
                    </a:moveTo>
                    <a:lnTo>
                      <a:pt x="0" y="2280"/>
                    </a:lnTo>
                    <a:lnTo>
                      <a:pt x="0" y="21600"/>
                    </a:lnTo>
                    <a:lnTo>
                      <a:pt x="21600" y="19895"/>
                    </a:lnTo>
                    <a:cubicBezTo>
                      <a:pt x="21600" y="19895"/>
                      <a:pt x="21473" y="0"/>
                      <a:pt x="21473" y="0"/>
                    </a:cubicBezTo>
                    <a:close/>
                  </a:path>
                </a:pathLst>
              </a:custGeom>
              <a:solidFill>
                <a:srgbClr val="8F6749"/>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488" name="Shape 1488"/>
              <p:cNvSpPr/>
              <p:nvPr/>
            </p:nvSpPr>
            <p:spPr>
              <a:xfrm>
                <a:off x="4321766" y="3130167"/>
                <a:ext cx="321885" cy="72383"/>
              </a:xfrm>
              <a:custGeom>
                <a:avLst/>
                <a:gdLst/>
                <a:ahLst/>
                <a:cxnLst>
                  <a:cxn ang="0">
                    <a:pos x="wd2" y="hd2"/>
                  </a:cxn>
                  <a:cxn ang="5400000">
                    <a:pos x="wd2" y="hd2"/>
                  </a:cxn>
                  <a:cxn ang="10800000">
                    <a:pos x="wd2" y="hd2"/>
                  </a:cxn>
                  <a:cxn ang="16200000">
                    <a:pos x="wd2" y="hd2"/>
                  </a:cxn>
                </a:cxnLst>
                <a:rect l="0" t="0" r="r" b="b"/>
                <a:pathLst>
                  <a:path w="21600" h="21600" extrusionOk="0">
                    <a:moveTo>
                      <a:pt x="21473" y="0"/>
                    </a:moveTo>
                    <a:lnTo>
                      <a:pt x="0" y="2275"/>
                    </a:lnTo>
                    <a:lnTo>
                      <a:pt x="0" y="21600"/>
                    </a:lnTo>
                    <a:lnTo>
                      <a:pt x="21600" y="19895"/>
                    </a:lnTo>
                    <a:cubicBezTo>
                      <a:pt x="21600" y="19895"/>
                      <a:pt x="21473" y="0"/>
                      <a:pt x="21473" y="0"/>
                    </a:cubicBezTo>
                    <a:close/>
                  </a:path>
                </a:pathLst>
              </a:custGeom>
              <a:solidFill>
                <a:srgbClr val="8F6749"/>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489" name="Shape 1489"/>
              <p:cNvSpPr/>
              <p:nvPr/>
            </p:nvSpPr>
            <p:spPr>
              <a:xfrm>
                <a:off x="4321766" y="3241959"/>
                <a:ext cx="321885" cy="72399"/>
              </a:xfrm>
              <a:custGeom>
                <a:avLst/>
                <a:gdLst/>
                <a:ahLst/>
                <a:cxnLst>
                  <a:cxn ang="0">
                    <a:pos x="wd2" y="hd2"/>
                  </a:cxn>
                  <a:cxn ang="5400000">
                    <a:pos x="wd2" y="hd2"/>
                  </a:cxn>
                  <a:cxn ang="10800000">
                    <a:pos x="wd2" y="hd2"/>
                  </a:cxn>
                  <a:cxn ang="16200000">
                    <a:pos x="wd2" y="hd2"/>
                  </a:cxn>
                </a:cxnLst>
                <a:rect l="0" t="0" r="r" b="b"/>
                <a:pathLst>
                  <a:path w="21600" h="21600" extrusionOk="0">
                    <a:moveTo>
                      <a:pt x="21473" y="0"/>
                    </a:moveTo>
                    <a:lnTo>
                      <a:pt x="0" y="2280"/>
                    </a:lnTo>
                    <a:lnTo>
                      <a:pt x="0" y="21600"/>
                    </a:lnTo>
                    <a:lnTo>
                      <a:pt x="21600" y="19895"/>
                    </a:lnTo>
                    <a:cubicBezTo>
                      <a:pt x="21600" y="19895"/>
                      <a:pt x="21473" y="0"/>
                      <a:pt x="21473" y="0"/>
                    </a:cubicBezTo>
                    <a:close/>
                  </a:path>
                </a:pathLst>
              </a:custGeom>
              <a:solidFill>
                <a:srgbClr val="8F6749"/>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490" name="Shape 1490"/>
              <p:cNvSpPr/>
              <p:nvPr/>
            </p:nvSpPr>
            <p:spPr>
              <a:xfrm>
                <a:off x="4321766" y="3372384"/>
                <a:ext cx="321885" cy="72399"/>
              </a:xfrm>
              <a:custGeom>
                <a:avLst/>
                <a:gdLst/>
                <a:ahLst/>
                <a:cxnLst>
                  <a:cxn ang="0">
                    <a:pos x="wd2" y="hd2"/>
                  </a:cxn>
                  <a:cxn ang="5400000">
                    <a:pos x="wd2" y="hd2"/>
                  </a:cxn>
                  <a:cxn ang="10800000">
                    <a:pos x="wd2" y="hd2"/>
                  </a:cxn>
                  <a:cxn ang="16200000">
                    <a:pos x="wd2" y="hd2"/>
                  </a:cxn>
                </a:cxnLst>
                <a:rect l="0" t="0" r="r" b="b"/>
                <a:pathLst>
                  <a:path w="21600" h="21600" extrusionOk="0">
                    <a:moveTo>
                      <a:pt x="21473" y="0"/>
                    </a:moveTo>
                    <a:lnTo>
                      <a:pt x="0" y="2269"/>
                    </a:lnTo>
                    <a:lnTo>
                      <a:pt x="0" y="21600"/>
                    </a:lnTo>
                    <a:lnTo>
                      <a:pt x="21600" y="19890"/>
                    </a:lnTo>
                    <a:cubicBezTo>
                      <a:pt x="21600" y="19890"/>
                      <a:pt x="21473" y="0"/>
                      <a:pt x="21473" y="0"/>
                    </a:cubicBezTo>
                    <a:close/>
                  </a:path>
                </a:pathLst>
              </a:custGeom>
              <a:solidFill>
                <a:srgbClr val="8F6749"/>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491" name="Shape 1491"/>
              <p:cNvSpPr/>
              <p:nvPr/>
            </p:nvSpPr>
            <p:spPr>
              <a:xfrm>
                <a:off x="4321766" y="3502807"/>
                <a:ext cx="321885" cy="72399"/>
              </a:xfrm>
              <a:custGeom>
                <a:avLst/>
                <a:gdLst/>
                <a:ahLst/>
                <a:cxnLst>
                  <a:cxn ang="0">
                    <a:pos x="wd2" y="hd2"/>
                  </a:cxn>
                  <a:cxn ang="5400000">
                    <a:pos x="wd2" y="hd2"/>
                  </a:cxn>
                  <a:cxn ang="10800000">
                    <a:pos x="wd2" y="hd2"/>
                  </a:cxn>
                  <a:cxn ang="16200000">
                    <a:pos x="wd2" y="hd2"/>
                  </a:cxn>
                </a:cxnLst>
                <a:rect l="0" t="0" r="r" b="b"/>
                <a:pathLst>
                  <a:path w="21600" h="21600" extrusionOk="0">
                    <a:moveTo>
                      <a:pt x="21473" y="0"/>
                    </a:moveTo>
                    <a:lnTo>
                      <a:pt x="0" y="2275"/>
                    </a:lnTo>
                    <a:lnTo>
                      <a:pt x="0" y="21600"/>
                    </a:lnTo>
                    <a:lnTo>
                      <a:pt x="21600" y="19895"/>
                    </a:lnTo>
                    <a:cubicBezTo>
                      <a:pt x="21600" y="19895"/>
                      <a:pt x="21473" y="0"/>
                      <a:pt x="21473" y="0"/>
                    </a:cubicBezTo>
                    <a:close/>
                  </a:path>
                </a:pathLst>
              </a:custGeom>
              <a:solidFill>
                <a:srgbClr val="8F6749"/>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492" name="Shape 1492"/>
              <p:cNvSpPr/>
              <p:nvPr/>
            </p:nvSpPr>
            <p:spPr>
              <a:xfrm>
                <a:off x="4321766" y="3633230"/>
                <a:ext cx="321885" cy="72418"/>
              </a:xfrm>
              <a:custGeom>
                <a:avLst/>
                <a:gdLst/>
                <a:ahLst/>
                <a:cxnLst>
                  <a:cxn ang="0">
                    <a:pos x="wd2" y="hd2"/>
                  </a:cxn>
                  <a:cxn ang="5400000">
                    <a:pos x="wd2" y="hd2"/>
                  </a:cxn>
                  <a:cxn ang="10800000">
                    <a:pos x="wd2" y="hd2"/>
                  </a:cxn>
                  <a:cxn ang="16200000">
                    <a:pos x="wd2" y="hd2"/>
                  </a:cxn>
                </a:cxnLst>
                <a:rect l="0" t="0" r="r" b="b"/>
                <a:pathLst>
                  <a:path w="21600" h="21600" extrusionOk="0">
                    <a:moveTo>
                      <a:pt x="21473" y="0"/>
                    </a:moveTo>
                    <a:lnTo>
                      <a:pt x="0" y="2274"/>
                    </a:lnTo>
                    <a:lnTo>
                      <a:pt x="0" y="21600"/>
                    </a:lnTo>
                    <a:lnTo>
                      <a:pt x="21600" y="19890"/>
                    </a:lnTo>
                    <a:cubicBezTo>
                      <a:pt x="21600" y="19890"/>
                      <a:pt x="21473" y="0"/>
                      <a:pt x="21473" y="0"/>
                    </a:cubicBezTo>
                    <a:close/>
                  </a:path>
                </a:pathLst>
              </a:custGeom>
              <a:solidFill>
                <a:srgbClr val="8F6749"/>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493" name="Shape 1493"/>
              <p:cNvSpPr/>
              <p:nvPr/>
            </p:nvSpPr>
            <p:spPr>
              <a:xfrm>
                <a:off x="4321766" y="3745023"/>
                <a:ext cx="321885" cy="72399"/>
              </a:xfrm>
              <a:custGeom>
                <a:avLst/>
                <a:gdLst/>
                <a:ahLst/>
                <a:cxnLst>
                  <a:cxn ang="0">
                    <a:pos x="wd2" y="hd2"/>
                  </a:cxn>
                  <a:cxn ang="5400000">
                    <a:pos x="wd2" y="hd2"/>
                  </a:cxn>
                  <a:cxn ang="10800000">
                    <a:pos x="wd2" y="hd2"/>
                  </a:cxn>
                  <a:cxn ang="16200000">
                    <a:pos x="wd2" y="hd2"/>
                  </a:cxn>
                </a:cxnLst>
                <a:rect l="0" t="0" r="r" b="b"/>
                <a:pathLst>
                  <a:path w="21600" h="21600" extrusionOk="0">
                    <a:moveTo>
                      <a:pt x="21473" y="0"/>
                    </a:moveTo>
                    <a:lnTo>
                      <a:pt x="0" y="2280"/>
                    </a:lnTo>
                    <a:lnTo>
                      <a:pt x="0" y="21600"/>
                    </a:lnTo>
                    <a:lnTo>
                      <a:pt x="21600" y="17480"/>
                    </a:lnTo>
                    <a:cubicBezTo>
                      <a:pt x="21600" y="17480"/>
                      <a:pt x="21473" y="0"/>
                      <a:pt x="21473" y="0"/>
                    </a:cubicBezTo>
                    <a:close/>
                  </a:path>
                </a:pathLst>
              </a:custGeom>
              <a:solidFill>
                <a:srgbClr val="8F6749"/>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494" name="Shape 1494"/>
              <p:cNvSpPr/>
              <p:nvPr/>
            </p:nvSpPr>
            <p:spPr>
              <a:xfrm>
                <a:off x="4321766" y="3875446"/>
                <a:ext cx="321885" cy="78132"/>
              </a:xfrm>
              <a:custGeom>
                <a:avLst/>
                <a:gdLst/>
                <a:ahLst/>
                <a:cxnLst>
                  <a:cxn ang="0">
                    <a:pos x="wd2" y="hd2"/>
                  </a:cxn>
                  <a:cxn ang="5400000">
                    <a:pos x="wd2" y="hd2"/>
                  </a:cxn>
                  <a:cxn ang="10800000">
                    <a:pos x="wd2" y="hd2"/>
                  </a:cxn>
                  <a:cxn ang="16200000">
                    <a:pos x="wd2" y="hd2"/>
                  </a:cxn>
                </a:cxnLst>
                <a:rect l="0" t="0" r="r" b="b"/>
                <a:pathLst>
                  <a:path w="21600" h="21600" extrusionOk="0">
                    <a:moveTo>
                      <a:pt x="21473" y="0"/>
                    </a:moveTo>
                    <a:lnTo>
                      <a:pt x="0" y="3687"/>
                    </a:lnTo>
                    <a:lnTo>
                      <a:pt x="0" y="21600"/>
                    </a:lnTo>
                    <a:lnTo>
                      <a:pt x="21600" y="16197"/>
                    </a:lnTo>
                    <a:cubicBezTo>
                      <a:pt x="21600" y="16197"/>
                      <a:pt x="21473" y="0"/>
                      <a:pt x="21473" y="0"/>
                    </a:cubicBezTo>
                    <a:close/>
                  </a:path>
                </a:pathLst>
              </a:custGeom>
              <a:solidFill>
                <a:srgbClr val="8F6749"/>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495" name="Shape 1495"/>
              <p:cNvSpPr/>
              <p:nvPr/>
            </p:nvSpPr>
            <p:spPr>
              <a:xfrm>
                <a:off x="2961900" y="2720265"/>
                <a:ext cx="439984" cy="1341666"/>
              </a:xfrm>
              <a:custGeom>
                <a:avLst/>
                <a:gdLst/>
                <a:ahLst/>
                <a:cxnLst>
                  <a:cxn ang="0">
                    <a:pos x="wd2" y="hd2"/>
                  </a:cxn>
                  <a:cxn ang="5400000">
                    <a:pos x="wd2" y="hd2"/>
                  </a:cxn>
                  <a:cxn ang="10800000">
                    <a:pos x="wd2" y="hd2"/>
                  </a:cxn>
                  <a:cxn ang="16200000">
                    <a:pos x="wd2" y="hd2"/>
                  </a:cxn>
                </a:cxnLst>
                <a:rect l="0" t="0" r="r" b="b"/>
                <a:pathLst>
                  <a:path w="21600" h="21600" extrusionOk="0">
                    <a:moveTo>
                      <a:pt x="188" y="584"/>
                    </a:moveTo>
                    <a:lnTo>
                      <a:pt x="21412" y="0"/>
                    </a:lnTo>
                    <a:lnTo>
                      <a:pt x="21600" y="21461"/>
                    </a:lnTo>
                    <a:lnTo>
                      <a:pt x="0" y="21600"/>
                    </a:lnTo>
                    <a:cubicBezTo>
                      <a:pt x="0" y="21600"/>
                      <a:pt x="188" y="584"/>
                      <a:pt x="188" y="584"/>
                    </a:cubicBezTo>
                    <a:close/>
                  </a:path>
                </a:pathLst>
              </a:custGeom>
              <a:solidFill>
                <a:srgbClr val="B78B6C"/>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496" name="Shape 1496"/>
              <p:cNvSpPr/>
              <p:nvPr/>
            </p:nvSpPr>
            <p:spPr>
              <a:xfrm>
                <a:off x="3390349" y="2720265"/>
                <a:ext cx="34273" cy="1333023"/>
              </a:xfrm>
              <a:custGeom>
                <a:avLst/>
                <a:gdLst/>
                <a:ahLst/>
                <a:cxnLst>
                  <a:cxn ang="0">
                    <a:pos x="wd2" y="hd2"/>
                  </a:cxn>
                  <a:cxn ang="5400000">
                    <a:pos x="wd2" y="hd2"/>
                  </a:cxn>
                  <a:cxn ang="10800000">
                    <a:pos x="wd2" y="hd2"/>
                  </a:cxn>
                  <a:cxn ang="16200000">
                    <a:pos x="wd2" y="hd2"/>
                  </a:cxn>
                </a:cxnLst>
                <a:rect l="0" t="0" r="r" b="b"/>
                <a:pathLst>
                  <a:path w="21600" h="21600" extrusionOk="0">
                    <a:moveTo>
                      <a:pt x="2408" y="21600"/>
                    </a:moveTo>
                    <a:lnTo>
                      <a:pt x="0" y="0"/>
                    </a:lnTo>
                    <a:lnTo>
                      <a:pt x="21600" y="273"/>
                    </a:lnTo>
                    <a:lnTo>
                      <a:pt x="21600" y="21479"/>
                    </a:lnTo>
                    <a:cubicBezTo>
                      <a:pt x="21600" y="21479"/>
                      <a:pt x="2408" y="21600"/>
                      <a:pt x="2408" y="21600"/>
                    </a:cubicBezTo>
                    <a:close/>
                  </a:path>
                </a:pathLst>
              </a:custGeom>
              <a:solidFill>
                <a:srgbClr val="7A5849"/>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497" name="Shape 1497"/>
              <p:cNvSpPr/>
              <p:nvPr/>
            </p:nvSpPr>
            <p:spPr>
              <a:xfrm>
                <a:off x="3017784" y="2794792"/>
                <a:ext cx="321885" cy="97418"/>
              </a:xfrm>
              <a:custGeom>
                <a:avLst/>
                <a:gdLst/>
                <a:ahLst/>
                <a:cxnLst>
                  <a:cxn ang="0">
                    <a:pos x="wd2" y="hd2"/>
                  </a:cxn>
                  <a:cxn ang="5400000">
                    <a:pos x="wd2" y="hd2"/>
                  </a:cxn>
                  <a:cxn ang="10800000">
                    <a:pos x="wd2" y="hd2"/>
                  </a:cxn>
                  <a:cxn ang="16200000">
                    <a:pos x="wd2" y="hd2"/>
                  </a:cxn>
                </a:cxnLst>
                <a:rect l="0" t="0" r="r" b="b"/>
                <a:pathLst>
                  <a:path w="21600" h="21600" extrusionOk="0">
                    <a:moveTo>
                      <a:pt x="127" y="6766"/>
                    </a:moveTo>
                    <a:lnTo>
                      <a:pt x="21600" y="0"/>
                    </a:lnTo>
                    <a:lnTo>
                      <a:pt x="21600" y="14358"/>
                    </a:lnTo>
                    <a:lnTo>
                      <a:pt x="0" y="21600"/>
                    </a:lnTo>
                    <a:cubicBezTo>
                      <a:pt x="0" y="21600"/>
                      <a:pt x="127" y="6766"/>
                      <a:pt x="127" y="6766"/>
                    </a:cubicBezTo>
                    <a:close/>
                  </a:path>
                </a:pathLst>
              </a:custGeom>
              <a:solidFill>
                <a:srgbClr val="8F6749"/>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498" name="Shape 1498"/>
              <p:cNvSpPr/>
              <p:nvPr/>
            </p:nvSpPr>
            <p:spPr>
              <a:xfrm>
                <a:off x="3017784" y="2925216"/>
                <a:ext cx="321885" cy="97456"/>
              </a:xfrm>
              <a:custGeom>
                <a:avLst/>
                <a:gdLst/>
                <a:ahLst/>
                <a:cxnLst>
                  <a:cxn ang="0">
                    <a:pos x="wd2" y="hd2"/>
                  </a:cxn>
                  <a:cxn ang="5400000">
                    <a:pos x="wd2" y="hd2"/>
                  </a:cxn>
                  <a:cxn ang="10800000">
                    <a:pos x="wd2" y="hd2"/>
                  </a:cxn>
                  <a:cxn ang="16200000">
                    <a:pos x="wd2" y="hd2"/>
                  </a:cxn>
                </a:cxnLst>
                <a:rect l="0" t="0" r="r" b="b"/>
                <a:pathLst>
                  <a:path w="21600" h="21600" extrusionOk="0">
                    <a:moveTo>
                      <a:pt x="127" y="6767"/>
                    </a:moveTo>
                    <a:lnTo>
                      <a:pt x="21600" y="0"/>
                    </a:lnTo>
                    <a:lnTo>
                      <a:pt x="21600" y="14357"/>
                    </a:lnTo>
                    <a:lnTo>
                      <a:pt x="0" y="21600"/>
                    </a:lnTo>
                    <a:cubicBezTo>
                      <a:pt x="0" y="21600"/>
                      <a:pt x="127" y="6767"/>
                      <a:pt x="127" y="6767"/>
                    </a:cubicBezTo>
                    <a:close/>
                  </a:path>
                </a:pathLst>
              </a:custGeom>
              <a:solidFill>
                <a:srgbClr val="8F6749"/>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499" name="Shape 1499"/>
              <p:cNvSpPr/>
              <p:nvPr/>
            </p:nvSpPr>
            <p:spPr>
              <a:xfrm>
                <a:off x="3017784" y="3055639"/>
                <a:ext cx="321885" cy="97456"/>
              </a:xfrm>
              <a:custGeom>
                <a:avLst/>
                <a:gdLst/>
                <a:ahLst/>
                <a:cxnLst>
                  <a:cxn ang="0">
                    <a:pos x="wd2" y="hd2"/>
                  </a:cxn>
                  <a:cxn ang="5400000">
                    <a:pos x="wd2" y="hd2"/>
                  </a:cxn>
                  <a:cxn ang="10800000">
                    <a:pos x="wd2" y="hd2"/>
                  </a:cxn>
                  <a:cxn ang="16200000">
                    <a:pos x="wd2" y="hd2"/>
                  </a:cxn>
                </a:cxnLst>
                <a:rect l="0" t="0" r="r" b="b"/>
                <a:pathLst>
                  <a:path w="21600" h="21600" extrusionOk="0">
                    <a:moveTo>
                      <a:pt x="127" y="6767"/>
                    </a:moveTo>
                    <a:lnTo>
                      <a:pt x="21600" y="0"/>
                    </a:lnTo>
                    <a:lnTo>
                      <a:pt x="21600" y="14361"/>
                    </a:lnTo>
                    <a:lnTo>
                      <a:pt x="0" y="21600"/>
                    </a:lnTo>
                    <a:cubicBezTo>
                      <a:pt x="0" y="21600"/>
                      <a:pt x="127" y="6767"/>
                      <a:pt x="127" y="6767"/>
                    </a:cubicBezTo>
                    <a:close/>
                  </a:path>
                </a:pathLst>
              </a:custGeom>
              <a:solidFill>
                <a:srgbClr val="8F6749"/>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500" name="Shape 1500"/>
              <p:cNvSpPr/>
              <p:nvPr/>
            </p:nvSpPr>
            <p:spPr>
              <a:xfrm>
                <a:off x="3017784" y="3167431"/>
                <a:ext cx="321885" cy="97455"/>
              </a:xfrm>
              <a:custGeom>
                <a:avLst/>
                <a:gdLst/>
                <a:ahLst/>
                <a:cxnLst>
                  <a:cxn ang="0">
                    <a:pos x="wd2" y="hd2"/>
                  </a:cxn>
                  <a:cxn ang="5400000">
                    <a:pos x="wd2" y="hd2"/>
                  </a:cxn>
                  <a:cxn ang="10800000">
                    <a:pos x="wd2" y="hd2"/>
                  </a:cxn>
                  <a:cxn ang="16200000">
                    <a:pos x="wd2" y="hd2"/>
                  </a:cxn>
                </a:cxnLst>
                <a:rect l="0" t="0" r="r" b="b"/>
                <a:pathLst>
                  <a:path w="21600" h="21600" extrusionOk="0">
                    <a:moveTo>
                      <a:pt x="127" y="6767"/>
                    </a:moveTo>
                    <a:lnTo>
                      <a:pt x="21600" y="0"/>
                    </a:lnTo>
                    <a:lnTo>
                      <a:pt x="21600" y="14357"/>
                    </a:lnTo>
                    <a:lnTo>
                      <a:pt x="0" y="21600"/>
                    </a:lnTo>
                    <a:cubicBezTo>
                      <a:pt x="0" y="21600"/>
                      <a:pt x="127" y="6767"/>
                      <a:pt x="127" y="6767"/>
                    </a:cubicBezTo>
                    <a:close/>
                  </a:path>
                </a:pathLst>
              </a:custGeom>
              <a:solidFill>
                <a:srgbClr val="8F6749"/>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501" name="Shape 1501"/>
              <p:cNvSpPr/>
              <p:nvPr/>
            </p:nvSpPr>
            <p:spPr>
              <a:xfrm>
                <a:off x="3017784" y="3297856"/>
                <a:ext cx="321885" cy="97455"/>
              </a:xfrm>
              <a:custGeom>
                <a:avLst/>
                <a:gdLst/>
                <a:ahLst/>
                <a:cxnLst>
                  <a:cxn ang="0">
                    <a:pos x="wd2" y="hd2"/>
                  </a:cxn>
                  <a:cxn ang="5400000">
                    <a:pos x="wd2" y="hd2"/>
                  </a:cxn>
                  <a:cxn ang="10800000">
                    <a:pos x="wd2" y="hd2"/>
                  </a:cxn>
                  <a:cxn ang="16200000">
                    <a:pos x="wd2" y="hd2"/>
                  </a:cxn>
                </a:cxnLst>
                <a:rect l="0" t="0" r="r" b="b"/>
                <a:pathLst>
                  <a:path w="21600" h="21600" extrusionOk="0">
                    <a:moveTo>
                      <a:pt x="127" y="6763"/>
                    </a:moveTo>
                    <a:lnTo>
                      <a:pt x="21600" y="0"/>
                    </a:lnTo>
                    <a:lnTo>
                      <a:pt x="21600" y="14357"/>
                    </a:lnTo>
                    <a:lnTo>
                      <a:pt x="0" y="21600"/>
                    </a:lnTo>
                    <a:cubicBezTo>
                      <a:pt x="0" y="21600"/>
                      <a:pt x="127" y="6763"/>
                      <a:pt x="127" y="6763"/>
                    </a:cubicBezTo>
                    <a:close/>
                  </a:path>
                </a:pathLst>
              </a:custGeom>
              <a:solidFill>
                <a:srgbClr val="8F6749"/>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502" name="Shape 1502"/>
              <p:cNvSpPr/>
              <p:nvPr/>
            </p:nvSpPr>
            <p:spPr>
              <a:xfrm>
                <a:off x="3017784" y="3428279"/>
                <a:ext cx="321885" cy="97455"/>
              </a:xfrm>
              <a:custGeom>
                <a:avLst/>
                <a:gdLst/>
                <a:ahLst/>
                <a:cxnLst>
                  <a:cxn ang="0">
                    <a:pos x="wd2" y="hd2"/>
                  </a:cxn>
                  <a:cxn ang="5400000">
                    <a:pos x="wd2" y="hd2"/>
                  </a:cxn>
                  <a:cxn ang="10800000">
                    <a:pos x="wd2" y="hd2"/>
                  </a:cxn>
                  <a:cxn ang="16200000">
                    <a:pos x="wd2" y="hd2"/>
                  </a:cxn>
                </a:cxnLst>
                <a:rect l="0" t="0" r="r" b="b"/>
                <a:pathLst>
                  <a:path w="21600" h="21600" extrusionOk="0">
                    <a:moveTo>
                      <a:pt x="127" y="6767"/>
                    </a:moveTo>
                    <a:lnTo>
                      <a:pt x="21600" y="0"/>
                    </a:lnTo>
                    <a:lnTo>
                      <a:pt x="21600" y="14361"/>
                    </a:lnTo>
                    <a:lnTo>
                      <a:pt x="0" y="21600"/>
                    </a:lnTo>
                    <a:cubicBezTo>
                      <a:pt x="0" y="21600"/>
                      <a:pt x="127" y="6767"/>
                      <a:pt x="127" y="6767"/>
                    </a:cubicBezTo>
                    <a:close/>
                  </a:path>
                </a:pathLst>
              </a:custGeom>
              <a:solidFill>
                <a:srgbClr val="8F6749"/>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503" name="Shape 1503"/>
              <p:cNvSpPr/>
              <p:nvPr/>
            </p:nvSpPr>
            <p:spPr>
              <a:xfrm>
                <a:off x="3017784" y="3540071"/>
                <a:ext cx="321885" cy="97455"/>
              </a:xfrm>
              <a:custGeom>
                <a:avLst/>
                <a:gdLst/>
                <a:ahLst/>
                <a:cxnLst>
                  <a:cxn ang="0">
                    <a:pos x="wd2" y="hd2"/>
                  </a:cxn>
                  <a:cxn ang="5400000">
                    <a:pos x="wd2" y="hd2"/>
                  </a:cxn>
                  <a:cxn ang="10800000">
                    <a:pos x="wd2" y="hd2"/>
                  </a:cxn>
                  <a:cxn ang="16200000">
                    <a:pos x="wd2" y="hd2"/>
                  </a:cxn>
                </a:cxnLst>
                <a:rect l="0" t="0" r="r" b="b"/>
                <a:pathLst>
                  <a:path w="21600" h="21600" extrusionOk="0">
                    <a:moveTo>
                      <a:pt x="127" y="6767"/>
                    </a:moveTo>
                    <a:lnTo>
                      <a:pt x="21600" y="0"/>
                    </a:lnTo>
                    <a:lnTo>
                      <a:pt x="21600" y="14357"/>
                    </a:lnTo>
                    <a:lnTo>
                      <a:pt x="0" y="21600"/>
                    </a:lnTo>
                    <a:cubicBezTo>
                      <a:pt x="0" y="21600"/>
                      <a:pt x="127" y="6767"/>
                      <a:pt x="127" y="6767"/>
                    </a:cubicBezTo>
                    <a:close/>
                  </a:path>
                </a:pathLst>
              </a:custGeom>
              <a:solidFill>
                <a:srgbClr val="8F6749"/>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504" name="Shape 1504"/>
              <p:cNvSpPr/>
              <p:nvPr/>
            </p:nvSpPr>
            <p:spPr>
              <a:xfrm>
                <a:off x="3017784" y="3670494"/>
                <a:ext cx="321885" cy="97437"/>
              </a:xfrm>
              <a:custGeom>
                <a:avLst/>
                <a:gdLst/>
                <a:ahLst/>
                <a:cxnLst>
                  <a:cxn ang="0">
                    <a:pos x="wd2" y="hd2"/>
                  </a:cxn>
                  <a:cxn ang="5400000">
                    <a:pos x="wd2" y="hd2"/>
                  </a:cxn>
                  <a:cxn ang="10800000">
                    <a:pos x="wd2" y="hd2"/>
                  </a:cxn>
                  <a:cxn ang="16200000">
                    <a:pos x="wd2" y="hd2"/>
                  </a:cxn>
                </a:cxnLst>
                <a:rect l="0" t="0" r="r" b="b"/>
                <a:pathLst>
                  <a:path w="21600" h="21600" extrusionOk="0">
                    <a:moveTo>
                      <a:pt x="127" y="6768"/>
                    </a:moveTo>
                    <a:lnTo>
                      <a:pt x="21600" y="0"/>
                    </a:lnTo>
                    <a:lnTo>
                      <a:pt x="21600" y="14364"/>
                    </a:lnTo>
                    <a:lnTo>
                      <a:pt x="0" y="21600"/>
                    </a:lnTo>
                    <a:cubicBezTo>
                      <a:pt x="0" y="21600"/>
                      <a:pt x="127" y="6768"/>
                      <a:pt x="127" y="6768"/>
                    </a:cubicBezTo>
                    <a:close/>
                  </a:path>
                </a:pathLst>
              </a:custGeom>
              <a:solidFill>
                <a:srgbClr val="8F6749"/>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505" name="Shape 1505"/>
              <p:cNvSpPr/>
              <p:nvPr/>
            </p:nvSpPr>
            <p:spPr>
              <a:xfrm>
                <a:off x="3017784" y="3800918"/>
                <a:ext cx="321885" cy="89339"/>
              </a:xfrm>
              <a:custGeom>
                <a:avLst/>
                <a:gdLst/>
                <a:ahLst/>
                <a:cxnLst>
                  <a:cxn ang="0">
                    <a:pos x="wd2" y="hd2"/>
                  </a:cxn>
                  <a:cxn ang="5400000">
                    <a:pos x="wd2" y="hd2"/>
                  </a:cxn>
                  <a:cxn ang="10800000">
                    <a:pos x="wd2" y="hd2"/>
                  </a:cxn>
                  <a:cxn ang="16200000">
                    <a:pos x="wd2" y="hd2"/>
                  </a:cxn>
                </a:cxnLst>
                <a:rect l="0" t="0" r="r" b="b"/>
                <a:pathLst>
                  <a:path w="21600" h="21600" extrusionOk="0">
                    <a:moveTo>
                      <a:pt x="127" y="7382"/>
                    </a:moveTo>
                    <a:lnTo>
                      <a:pt x="21600" y="0"/>
                    </a:lnTo>
                    <a:lnTo>
                      <a:pt x="21600" y="15661"/>
                    </a:lnTo>
                    <a:lnTo>
                      <a:pt x="0" y="21600"/>
                    </a:lnTo>
                    <a:cubicBezTo>
                      <a:pt x="0" y="21600"/>
                      <a:pt x="127" y="7382"/>
                      <a:pt x="127" y="7382"/>
                    </a:cubicBezTo>
                    <a:close/>
                  </a:path>
                </a:pathLst>
              </a:custGeom>
              <a:solidFill>
                <a:srgbClr val="8F6749"/>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506" name="Shape 1506"/>
              <p:cNvSpPr/>
              <p:nvPr/>
            </p:nvSpPr>
            <p:spPr>
              <a:xfrm>
                <a:off x="3017784" y="3931341"/>
                <a:ext cx="321885" cy="83627"/>
              </a:xfrm>
              <a:custGeom>
                <a:avLst/>
                <a:gdLst/>
                <a:ahLst/>
                <a:cxnLst>
                  <a:cxn ang="0">
                    <a:pos x="wd2" y="hd2"/>
                  </a:cxn>
                  <a:cxn ang="5400000">
                    <a:pos x="wd2" y="hd2"/>
                  </a:cxn>
                  <a:cxn ang="10800000">
                    <a:pos x="wd2" y="hd2"/>
                  </a:cxn>
                  <a:cxn ang="16200000">
                    <a:pos x="wd2" y="hd2"/>
                  </a:cxn>
                </a:cxnLst>
                <a:rect l="0" t="0" r="r" b="b"/>
                <a:pathLst>
                  <a:path w="21600" h="21600" extrusionOk="0">
                    <a:moveTo>
                      <a:pt x="127" y="6410"/>
                    </a:moveTo>
                    <a:lnTo>
                      <a:pt x="21600" y="0"/>
                    </a:lnTo>
                    <a:lnTo>
                      <a:pt x="21600" y="16731"/>
                    </a:lnTo>
                    <a:lnTo>
                      <a:pt x="0" y="21600"/>
                    </a:lnTo>
                    <a:cubicBezTo>
                      <a:pt x="0" y="21600"/>
                      <a:pt x="127" y="6410"/>
                      <a:pt x="127" y="6410"/>
                    </a:cubicBezTo>
                    <a:close/>
                  </a:path>
                </a:pathLst>
              </a:custGeom>
              <a:solidFill>
                <a:srgbClr val="8F6749"/>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507" name="Shape 1507"/>
              <p:cNvSpPr/>
              <p:nvPr/>
            </p:nvSpPr>
            <p:spPr>
              <a:xfrm>
                <a:off x="1303981" y="3092903"/>
                <a:ext cx="397689" cy="198308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19856"/>
                    </a:lnTo>
                    <a:lnTo>
                      <a:pt x="0" y="0"/>
                    </a:lnTo>
                    <a:cubicBezTo>
                      <a:pt x="0" y="0"/>
                      <a:pt x="21600" y="0"/>
                      <a:pt x="21600" y="0"/>
                    </a:cubicBezTo>
                    <a:close/>
                  </a:path>
                </a:pathLst>
              </a:custGeom>
              <a:solidFill>
                <a:srgbClr val="993221"/>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508" name="Shape 1508"/>
              <p:cNvSpPr/>
              <p:nvPr/>
            </p:nvSpPr>
            <p:spPr>
              <a:xfrm>
                <a:off x="1769688" y="2999744"/>
                <a:ext cx="97144" cy="2151156"/>
              </a:xfrm>
              <a:custGeom>
                <a:avLst/>
                <a:gdLst/>
                <a:ahLst/>
                <a:cxnLst>
                  <a:cxn ang="0">
                    <a:pos x="wd2" y="hd2"/>
                  </a:cxn>
                  <a:cxn ang="5400000">
                    <a:pos x="wd2" y="hd2"/>
                  </a:cxn>
                  <a:cxn ang="10800000">
                    <a:pos x="wd2" y="hd2"/>
                  </a:cxn>
                  <a:cxn ang="16200000">
                    <a:pos x="wd2" y="hd2"/>
                  </a:cxn>
                </a:cxnLst>
                <a:rect l="0" t="0" r="r" b="b"/>
                <a:pathLst>
                  <a:path w="21600" h="21600" extrusionOk="0">
                    <a:moveTo>
                      <a:pt x="21600" y="29"/>
                    </a:moveTo>
                    <a:lnTo>
                      <a:pt x="21600" y="21600"/>
                    </a:lnTo>
                    <a:lnTo>
                      <a:pt x="0" y="21208"/>
                    </a:lnTo>
                    <a:lnTo>
                      <a:pt x="0" y="0"/>
                    </a:lnTo>
                    <a:cubicBezTo>
                      <a:pt x="0" y="0"/>
                      <a:pt x="21600" y="29"/>
                      <a:pt x="21600" y="29"/>
                    </a:cubicBezTo>
                    <a:close/>
                  </a:path>
                </a:pathLst>
              </a:custGeom>
              <a:solidFill>
                <a:srgbClr val="993221"/>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509" name="Shape 1509"/>
              <p:cNvSpPr/>
              <p:nvPr/>
            </p:nvSpPr>
            <p:spPr>
              <a:xfrm>
                <a:off x="1229467" y="2999744"/>
                <a:ext cx="551391" cy="21120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18478" y="21272"/>
                    </a:lnTo>
                    <a:lnTo>
                      <a:pt x="18478" y="991"/>
                    </a:lnTo>
                    <a:lnTo>
                      <a:pt x="2899" y="991"/>
                    </a:lnTo>
                    <a:lnTo>
                      <a:pt x="2899" y="19635"/>
                    </a:lnTo>
                    <a:lnTo>
                      <a:pt x="0" y="19330"/>
                    </a:lnTo>
                    <a:lnTo>
                      <a:pt x="0" y="0"/>
                    </a:lnTo>
                    <a:cubicBezTo>
                      <a:pt x="0" y="0"/>
                      <a:pt x="21600" y="0"/>
                      <a:pt x="21600" y="0"/>
                    </a:cubicBezTo>
                    <a:close/>
                  </a:path>
                </a:pathLst>
              </a:custGeom>
              <a:solidFill>
                <a:srgbClr val="B0492B"/>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510" name="Shape 1510"/>
              <p:cNvSpPr/>
              <p:nvPr/>
            </p:nvSpPr>
            <p:spPr>
              <a:xfrm>
                <a:off x="1359865" y="3186064"/>
                <a:ext cx="262817" cy="894389"/>
              </a:xfrm>
              <a:custGeom>
                <a:avLst/>
                <a:gdLst/>
                <a:ahLst/>
                <a:cxnLst>
                  <a:cxn ang="0">
                    <a:pos x="wd2" y="hd2"/>
                  </a:cxn>
                  <a:cxn ang="5400000">
                    <a:pos x="wd2" y="hd2"/>
                  </a:cxn>
                  <a:cxn ang="10800000">
                    <a:pos x="wd2" y="hd2"/>
                  </a:cxn>
                  <a:cxn ang="16200000">
                    <a:pos x="wd2" y="hd2"/>
                  </a:cxn>
                </a:cxnLst>
                <a:rect l="0" t="0" r="r" b="b"/>
                <a:pathLst>
                  <a:path w="21600" h="21600" extrusionOk="0">
                    <a:moveTo>
                      <a:pt x="21365" y="69"/>
                    </a:moveTo>
                    <a:lnTo>
                      <a:pt x="0" y="0"/>
                    </a:lnTo>
                    <a:lnTo>
                      <a:pt x="0" y="19875"/>
                    </a:lnTo>
                    <a:lnTo>
                      <a:pt x="21600" y="21600"/>
                    </a:lnTo>
                    <a:cubicBezTo>
                      <a:pt x="21600" y="21600"/>
                      <a:pt x="21365" y="69"/>
                      <a:pt x="21365" y="69"/>
                    </a:cubicBezTo>
                    <a:close/>
                  </a:path>
                </a:pathLst>
              </a:custGeom>
              <a:solidFill>
                <a:srgbClr val="832814"/>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511" name="Shape 1511"/>
              <p:cNvSpPr/>
              <p:nvPr/>
            </p:nvSpPr>
            <p:spPr>
              <a:xfrm>
                <a:off x="1359865" y="4099030"/>
                <a:ext cx="262817" cy="828650"/>
              </a:xfrm>
              <a:custGeom>
                <a:avLst/>
                <a:gdLst/>
                <a:ahLst/>
                <a:cxnLst>
                  <a:cxn ang="0">
                    <a:pos x="wd2" y="hd2"/>
                  </a:cxn>
                  <a:cxn ang="5400000">
                    <a:pos x="wd2" y="hd2"/>
                  </a:cxn>
                  <a:cxn ang="10800000">
                    <a:pos x="wd2" y="hd2"/>
                  </a:cxn>
                  <a:cxn ang="16200000">
                    <a:pos x="wd2" y="hd2"/>
                  </a:cxn>
                </a:cxnLst>
                <a:rect l="0" t="0" r="r" b="b"/>
                <a:pathLst>
                  <a:path w="21600" h="21600" extrusionOk="0">
                    <a:moveTo>
                      <a:pt x="21365" y="1638"/>
                    </a:moveTo>
                    <a:lnTo>
                      <a:pt x="0" y="0"/>
                    </a:lnTo>
                    <a:lnTo>
                      <a:pt x="0" y="18919"/>
                    </a:lnTo>
                    <a:lnTo>
                      <a:pt x="21600" y="21600"/>
                    </a:lnTo>
                    <a:cubicBezTo>
                      <a:pt x="21600" y="21600"/>
                      <a:pt x="21365" y="1638"/>
                      <a:pt x="21365" y="1638"/>
                    </a:cubicBezTo>
                    <a:close/>
                  </a:path>
                </a:pathLst>
              </a:custGeom>
              <a:solidFill>
                <a:srgbClr val="832814"/>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512" name="Shape 1512"/>
              <p:cNvSpPr/>
              <p:nvPr/>
            </p:nvSpPr>
            <p:spPr>
              <a:xfrm>
                <a:off x="540220" y="3055639"/>
                <a:ext cx="502820" cy="843934"/>
              </a:xfrm>
              <a:custGeom>
                <a:avLst/>
                <a:gdLst/>
                <a:ahLst/>
                <a:cxnLst>
                  <a:cxn ang="0">
                    <a:pos x="wd2" y="hd2"/>
                  </a:cxn>
                  <a:cxn ang="5400000">
                    <a:pos x="wd2" y="hd2"/>
                  </a:cxn>
                  <a:cxn ang="10800000">
                    <a:pos x="wd2" y="hd2"/>
                  </a:cxn>
                  <a:cxn ang="16200000">
                    <a:pos x="wd2" y="hd2"/>
                  </a:cxn>
                </a:cxnLst>
                <a:rect l="0" t="0" r="r" b="b"/>
                <a:pathLst>
                  <a:path w="21600" h="21600" extrusionOk="0">
                    <a:moveTo>
                      <a:pt x="21519" y="488"/>
                    </a:moveTo>
                    <a:lnTo>
                      <a:pt x="0" y="0"/>
                    </a:lnTo>
                    <a:lnTo>
                      <a:pt x="83" y="19698"/>
                    </a:lnTo>
                    <a:lnTo>
                      <a:pt x="21600" y="21600"/>
                    </a:lnTo>
                    <a:cubicBezTo>
                      <a:pt x="21600" y="21600"/>
                      <a:pt x="21519" y="488"/>
                      <a:pt x="21519" y="488"/>
                    </a:cubicBezTo>
                    <a:close/>
                  </a:path>
                </a:pathLst>
              </a:custGeom>
              <a:solidFill>
                <a:srgbClr val="F0F1F0"/>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513" name="Shape 1513"/>
              <p:cNvSpPr/>
              <p:nvPr/>
            </p:nvSpPr>
            <p:spPr>
              <a:xfrm>
                <a:off x="819644" y="3167431"/>
                <a:ext cx="169511" cy="664856"/>
              </a:xfrm>
              <a:custGeom>
                <a:avLst/>
                <a:gdLst/>
                <a:ahLst/>
                <a:cxnLst>
                  <a:cxn ang="0">
                    <a:pos x="wd2" y="hd2"/>
                  </a:cxn>
                  <a:cxn ang="5400000">
                    <a:pos x="wd2" y="hd2"/>
                  </a:cxn>
                  <a:cxn ang="10800000">
                    <a:pos x="wd2" y="hd2"/>
                  </a:cxn>
                  <a:cxn ang="16200000">
                    <a:pos x="wd2" y="hd2"/>
                  </a:cxn>
                </a:cxnLst>
                <a:rect l="0" t="0" r="r" b="b"/>
                <a:pathLst>
                  <a:path w="21600" h="21600" extrusionOk="0">
                    <a:moveTo>
                      <a:pt x="21600" y="309"/>
                    </a:moveTo>
                    <a:lnTo>
                      <a:pt x="0" y="0"/>
                    </a:lnTo>
                    <a:lnTo>
                      <a:pt x="484" y="20795"/>
                    </a:lnTo>
                    <a:lnTo>
                      <a:pt x="21116" y="21600"/>
                    </a:lnTo>
                    <a:cubicBezTo>
                      <a:pt x="21116" y="21600"/>
                      <a:pt x="21600" y="309"/>
                      <a:pt x="21600" y="309"/>
                    </a:cubicBezTo>
                    <a:close/>
                  </a:path>
                </a:pathLst>
              </a:custGeom>
              <a:solidFill>
                <a:srgbClr val="993221"/>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514" name="Shape 1514"/>
              <p:cNvSpPr/>
              <p:nvPr/>
            </p:nvSpPr>
            <p:spPr>
              <a:xfrm>
                <a:off x="614734" y="3148800"/>
                <a:ext cx="163781" cy="651501"/>
              </a:xfrm>
              <a:custGeom>
                <a:avLst/>
                <a:gdLst/>
                <a:ahLst/>
                <a:cxnLst>
                  <a:cxn ang="0">
                    <a:pos x="wd2" y="hd2"/>
                  </a:cxn>
                  <a:cxn ang="5400000">
                    <a:pos x="wd2" y="hd2"/>
                  </a:cxn>
                  <a:cxn ang="10800000">
                    <a:pos x="wd2" y="hd2"/>
                  </a:cxn>
                  <a:cxn ang="16200000">
                    <a:pos x="wd2" y="hd2"/>
                  </a:cxn>
                </a:cxnLst>
                <a:rect l="0" t="0" r="r" b="b"/>
                <a:pathLst>
                  <a:path w="21600" h="21600" extrusionOk="0">
                    <a:moveTo>
                      <a:pt x="21099" y="379"/>
                    </a:moveTo>
                    <a:lnTo>
                      <a:pt x="0" y="0"/>
                    </a:lnTo>
                    <a:lnTo>
                      <a:pt x="0" y="20716"/>
                    </a:lnTo>
                    <a:lnTo>
                      <a:pt x="21600" y="21600"/>
                    </a:lnTo>
                    <a:cubicBezTo>
                      <a:pt x="21600" y="21600"/>
                      <a:pt x="21099" y="379"/>
                      <a:pt x="21099" y="379"/>
                    </a:cubicBezTo>
                    <a:close/>
                  </a:path>
                </a:pathLst>
              </a:custGeom>
              <a:solidFill>
                <a:srgbClr val="993221"/>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515" name="Shape 1515"/>
              <p:cNvSpPr/>
              <p:nvPr/>
            </p:nvSpPr>
            <p:spPr>
              <a:xfrm>
                <a:off x="1285353" y="484430"/>
                <a:ext cx="479970" cy="107061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12606"/>
                    </a:lnTo>
                    <a:lnTo>
                      <a:pt x="21600" y="1231"/>
                    </a:lnTo>
                    <a:cubicBezTo>
                      <a:pt x="21600" y="1231"/>
                      <a:pt x="0" y="0"/>
                      <a:pt x="0" y="0"/>
                    </a:cubicBezTo>
                    <a:close/>
                  </a:path>
                </a:pathLst>
              </a:custGeom>
              <a:solidFill>
                <a:srgbClr val="E2C731"/>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516" name="Shape 1516"/>
              <p:cNvSpPr/>
              <p:nvPr/>
            </p:nvSpPr>
            <p:spPr>
              <a:xfrm>
                <a:off x="1089147" y="484430"/>
                <a:ext cx="217120" cy="1116335"/>
              </a:xfrm>
              <a:custGeom>
                <a:avLst/>
                <a:gdLst/>
                <a:ahLst/>
                <a:cxnLst>
                  <a:cxn ang="0">
                    <a:pos x="wd2" y="hd2"/>
                  </a:cxn>
                  <a:cxn ang="5400000">
                    <a:pos x="wd2" y="hd2"/>
                  </a:cxn>
                  <a:cxn ang="10800000">
                    <a:pos x="wd2" y="hd2"/>
                  </a:cxn>
                  <a:cxn ang="16200000">
                    <a:pos x="wd2" y="hd2"/>
                  </a:cxn>
                </a:cxnLst>
                <a:rect l="0" t="0" r="r" b="b"/>
                <a:pathLst>
                  <a:path w="21600" h="21600" extrusionOk="0">
                    <a:moveTo>
                      <a:pt x="21600" y="20715"/>
                    </a:moveTo>
                    <a:lnTo>
                      <a:pt x="21600" y="0"/>
                    </a:lnTo>
                    <a:lnTo>
                      <a:pt x="0" y="1991"/>
                    </a:lnTo>
                    <a:lnTo>
                      <a:pt x="0" y="21600"/>
                    </a:lnTo>
                    <a:cubicBezTo>
                      <a:pt x="0" y="21600"/>
                      <a:pt x="21600" y="20715"/>
                      <a:pt x="21600" y="20715"/>
                    </a:cubicBezTo>
                    <a:close/>
                  </a:path>
                </a:pathLst>
              </a:custGeom>
              <a:solidFill>
                <a:srgbClr val="D1AC3A"/>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517" name="Shape 1517"/>
              <p:cNvSpPr/>
              <p:nvPr/>
            </p:nvSpPr>
            <p:spPr>
              <a:xfrm>
                <a:off x="1285353" y="484430"/>
                <a:ext cx="526833" cy="104897"/>
              </a:xfrm>
              <a:custGeom>
                <a:avLst/>
                <a:gdLst/>
                <a:ahLst/>
                <a:cxnLst>
                  <a:cxn ang="0">
                    <a:pos x="wd2" y="hd2"/>
                  </a:cxn>
                  <a:cxn ang="5400000">
                    <a:pos x="wd2" y="hd2"/>
                  </a:cxn>
                  <a:cxn ang="10800000">
                    <a:pos x="wd2" y="hd2"/>
                  </a:cxn>
                  <a:cxn ang="16200000">
                    <a:pos x="wd2" y="hd2"/>
                  </a:cxn>
                </a:cxnLst>
                <a:rect l="0" t="0" r="r" b="b"/>
                <a:pathLst>
                  <a:path w="21600" h="21600" extrusionOk="0">
                    <a:moveTo>
                      <a:pt x="21600" y="13777"/>
                    </a:moveTo>
                    <a:lnTo>
                      <a:pt x="18959" y="21600"/>
                    </a:lnTo>
                    <a:lnTo>
                      <a:pt x="34" y="2046"/>
                    </a:lnTo>
                    <a:lnTo>
                      <a:pt x="0" y="0"/>
                    </a:lnTo>
                    <a:cubicBezTo>
                      <a:pt x="0" y="0"/>
                      <a:pt x="21600" y="13777"/>
                      <a:pt x="21600" y="13777"/>
                    </a:cubicBezTo>
                    <a:close/>
                  </a:path>
                </a:pathLst>
              </a:custGeom>
              <a:solidFill>
                <a:srgbClr val="691812"/>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518" name="Shape 1518"/>
              <p:cNvSpPr/>
              <p:nvPr/>
            </p:nvSpPr>
            <p:spPr>
              <a:xfrm>
                <a:off x="1033263" y="372639"/>
                <a:ext cx="268710" cy="242853"/>
              </a:xfrm>
              <a:custGeom>
                <a:avLst/>
                <a:gdLst/>
                <a:ahLst/>
                <a:cxnLst>
                  <a:cxn ang="0">
                    <a:pos x="wd2" y="hd2"/>
                  </a:cxn>
                  <a:cxn ang="5400000">
                    <a:pos x="wd2" y="hd2"/>
                  </a:cxn>
                  <a:cxn ang="10800000">
                    <a:pos x="wd2" y="hd2"/>
                  </a:cxn>
                  <a:cxn ang="16200000">
                    <a:pos x="wd2" y="hd2"/>
                  </a:cxn>
                </a:cxnLst>
                <a:rect l="0" t="0" r="r" b="b"/>
                <a:pathLst>
                  <a:path w="21600" h="21600" extrusionOk="0">
                    <a:moveTo>
                      <a:pt x="0" y="10066"/>
                    </a:moveTo>
                    <a:lnTo>
                      <a:pt x="0" y="21600"/>
                    </a:lnTo>
                    <a:lnTo>
                      <a:pt x="21600" y="10374"/>
                    </a:lnTo>
                    <a:lnTo>
                      <a:pt x="21600" y="0"/>
                    </a:lnTo>
                    <a:cubicBezTo>
                      <a:pt x="21600" y="0"/>
                      <a:pt x="0" y="10066"/>
                      <a:pt x="0" y="10066"/>
                    </a:cubicBezTo>
                    <a:close/>
                  </a:path>
                </a:pathLst>
              </a:custGeom>
              <a:solidFill>
                <a:srgbClr val="AE7733"/>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519" name="Shape 1519"/>
              <p:cNvSpPr/>
              <p:nvPr/>
            </p:nvSpPr>
            <p:spPr>
              <a:xfrm>
                <a:off x="1285353" y="372639"/>
                <a:ext cx="529797" cy="183373"/>
              </a:xfrm>
              <a:custGeom>
                <a:avLst/>
                <a:gdLst/>
                <a:ahLst/>
                <a:cxnLst>
                  <a:cxn ang="0">
                    <a:pos x="wd2" y="hd2"/>
                  </a:cxn>
                  <a:cxn ang="5400000">
                    <a:pos x="wd2" y="hd2"/>
                  </a:cxn>
                  <a:cxn ang="10800000">
                    <a:pos x="wd2" y="hd2"/>
                  </a:cxn>
                  <a:cxn ang="16200000">
                    <a:pos x="wd2" y="hd2"/>
                  </a:cxn>
                </a:cxnLst>
                <a:rect l="0" t="0" r="r" b="b"/>
                <a:pathLst>
                  <a:path w="21600" h="21600" extrusionOk="0">
                    <a:moveTo>
                      <a:pt x="21600" y="9244"/>
                    </a:moveTo>
                    <a:lnTo>
                      <a:pt x="21600" y="21600"/>
                    </a:lnTo>
                    <a:lnTo>
                      <a:pt x="0" y="13738"/>
                    </a:lnTo>
                    <a:lnTo>
                      <a:pt x="0" y="0"/>
                    </a:lnTo>
                    <a:cubicBezTo>
                      <a:pt x="0" y="0"/>
                      <a:pt x="21600" y="9244"/>
                      <a:pt x="21600" y="9244"/>
                    </a:cubicBezTo>
                    <a:close/>
                  </a:path>
                </a:pathLst>
              </a:custGeom>
              <a:solidFill>
                <a:srgbClr val="A6542A"/>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grpSp>
      </p:grpSp>
      <p:sp>
        <p:nvSpPr>
          <p:cNvPr id="1537" name="Shape 1537"/>
          <p:cNvSpPr/>
          <p:nvPr/>
        </p:nvSpPr>
        <p:spPr>
          <a:xfrm>
            <a:off x="3131594" y="2320945"/>
            <a:ext cx="1320172" cy="653257"/>
          </a:xfrm>
          <a:custGeom>
            <a:avLst/>
            <a:gdLst/>
            <a:ahLst/>
            <a:cxnLst>
              <a:cxn ang="0">
                <a:pos x="wd2" y="hd2"/>
              </a:cxn>
              <a:cxn ang="5400000">
                <a:pos x="wd2" y="hd2"/>
              </a:cxn>
              <a:cxn ang="10800000">
                <a:pos x="wd2" y="hd2"/>
              </a:cxn>
              <a:cxn ang="16200000">
                <a:pos x="wd2" y="hd2"/>
              </a:cxn>
            </a:cxnLst>
            <a:rect l="0" t="0" r="r" b="b"/>
            <a:pathLst>
              <a:path w="21600" h="19455" extrusionOk="0">
                <a:moveTo>
                  <a:pt x="21600" y="19455"/>
                </a:moveTo>
                <a:cubicBezTo>
                  <a:pt x="17310" y="4125"/>
                  <a:pt x="10110" y="-2145"/>
                  <a:pt x="0" y="644"/>
                </a:cubicBezTo>
              </a:path>
            </a:pathLst>
          </a:custGeom>
          <a:ln w="25400">
            <a:solidFill>
              <a:srgbClr val="CDCFD2"/>
            </a:solidFill>
            <a:miter lim="400000"/>
            <a:headEnd type="arrow"/>
            <a:tailEnd type="arrow"/>
          </a:ln>
        </p:spPr>
        <p:txBody>
          <a:bodyPr/>
          <a:lstStyle/>
          <a:p>
            <a:pPr lvl="0"/>
            <a:endParaRPr sz="900"/>
          </a:p>
        </p:txBody>
      </p:sp>
      <p:grpSp>
        <p:nvGrpSpPr>
          <p:cNvPr id="1529" name="Group 1529"/>
          <p:cNvGrpSpPr/>
          <p:nvPr/>
        </p:nvGrpSpPr>
        <p:grpSpPr>
          <a:xfrm>
            <a:off x="8576072" y="2424402"/>
            <a:ext cx="2596357" cy="2114277"/>
            <a:chOff x="0" y="0"/>
            <a:chExt cx="5192712" cy="4228552"/>
          </a:xfrm>
        </p:grpSpPr>
        <p:sp>
          <p:nvSpPr>
            <p:cNvPr id="1523" name="Shape 1523"/>
            <p:cNvSpPr/>
            <p:nvPr/>
          </p:nvSpPr>
          <p:spPr>
            <a:xfrm>
              <a:off x="40011" y="29162"/>
              <a:ext cx="5152702" cy="4199391"/>
            </a:xfrm>
            <a:custGeom>
              <a:avLst/>
              <a:gdLst/>
              <a:ahLst/>
              <a:cxnLst>
                <a:cxn ang="0">
                  <a:pos x="wd2" y="hd2"/>
                </a:cxn>
                <a:cxn ang="5400000">
                  <a:pos x="wd2" y="hd2"/>
                </a:cxn>
                <a:cxn ang="10800000">
                  <a:pos x="wd2" y="hd2"/>
                </a:cxn>
                <a:cxn ang="16200000">
                  <a:pos x="wd2" y="hd2"/>
                </a:cxn>
              </a:cxnLst>
              <a:rect l="0" t="0" r="r" b="b"/>
              <a:pathLst>
                <a:path w="21600" h="21600" extrusionOk="0">
                  <a:moveTo>
                    <a:pt x="2665" y="8254"/>
                  </a:moveTo>
                  <a:lnTo>
                    <a:pt x="1861" y="5772"/>
                  </a:lnTo>
                  <a:lnTo>
                    <a:pt x="0" y="11421"/>
                  </a:lnTo>
                  <a:lnTo>
                    <a:pt x="6984" y="21600"/>
                  </a:lnTo>
                  <a:lnTo>
                    <a:pt x="16895" y="16735"/>
                  </a:lnTo>
                  <a:lnTo>
                    <a:pt x="16027" y="21470"/>
                  </a:lnTo>
                  <a:lnTo>
                    <a:pt x="21600" y="14442"/>
                  </a:lnTo>
                  <a:lnTo>
                    <a:pt x="19532" y="0"/>
                  </a:lnTo>
                  <a:cubicBezTo>
                    <a:pt x="19532" y="0"/>
                    <a:pt x="2665" y="8254"/>
                    <a:pt x="2665" y="8254"/>
                  </a:cubicBezTo>
                  <a:close/>
                </a:path>
              </a:pathLst>
            </a:custGeom>
            <a:solidFill>
              <a:srgbClr val="000000">
                <a:alpha val="0"/>
              </a:srgbClr>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524" name="Shape 1524"/>
            <p:cNvSpPr/>
            <p:nvPr/>
          </p:nvSpPr>
          <p:spPr>
            <a:xfrm>
              <a:off x="641577" y="0"/>
              <a:ext cx="4517047" cy="4199462"/>
            </a:xfrm>
            <a:custGeom>
              <a:avLst/>
              <a:gdLst/>
              <a:ahLst/>
              <a:cxnLst>
                <a:cxn ang="0">
                  <a:pos x="wd2" y="hd2"/>
                </a:cxn>
                <a:cxn ang="5400000">
                  <a:pos x="wd2" y="hd2"/>
                </a:cxn>
                <a:cxn ang="10800000">
                  <a:pos x="wd2" y="hd2"/>
                </a:cxn>
                <a:cxn ang="16200000">
                  <a:pos x="wd2" y="hd2"/>
                </a:cxn>
              </a:cxnLst>
              <a:rect l="0" t="0" r="r" b="b"/>
              <a:pathLst>
                <a:path w="21600" h="21600" extrusionOk="0">
                  <a:moveTo>
                    <a:pt x="21600" y="14442"/>
                  </a:moveTo>
                  <a:lnTo>
                    <a:pt x="4927" y="21600"/>
                  </a:lnTo>
                  <a:lnTo>
                    <a:pt x="0" y="8254"/>
                  </a:lnTo>
                  <a:lnTo>
                    <a:pt x="19240" y="0"/>
                  </a:lnTo>
                  <a:cubicBezTo>
                    <a:pt x="19240" y="0"/>
                    <a:pt x="21600" y="14442"/>
                    <a:pt x="21600" y="14442"/>
                  </a:cubicBezTo>
                  <a:close/>
                </a:path>
              </a:pathLst>
            </a:custGeom>
            <a:solidFill>
              <a:schemeClr val="accent4"/>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525" name="Shape 1525"/>
            <p:cNvSpPr/>
            <p:nvPr/>
          </p:nvSpPr>
          <p:spPr>
            <a:xfrm>
              <a:off x="3820304" y="2799611"/>
              <a:ext cx="1329548" cy="1366215"/>
            </a:xfrm>
            <a:custGeom>
              <a:avLst/>
              <a:gdLst/>
              <a:ahLst/>
              <a:cxnLst>
                <a:cxn ang="0">
                  <a:pos x="wd2" y="hd2"/>
                </a:cxn>
                <a:cxn ang="5400000">
                  <a:pos x="wd2" y="hd2"/>
                </a:cxn>
                <a:cxn ang="10800000">
                  <a:pos x="wd2" y="hd2"/>
                </a:cxn>
                <a:cxn ang="16200000">
                  <a:pos x="wd2" y="hd2"/>
                </a:cxn>
              </a:cxnLst>
              <a:rect l="0" t="0" r="r" b="b"/>
              <a:pathLst>
                <a:path w="21600" h="21600" extrusionOk="0">
                  <a:moveTo>
                    <a:pt x="3366" y="7046"/>
                  </a:moveTo>
                  <a:lnTo>
                    <a:pt x="21600" y="0"/>
                  </a:lnTo>
                  <a:lnTo>
                    <a:pt x="0" y="21600"/>
                  </a:lnTo>
                  <a:cubicBezTo>
                    <a:pt x="0" y="21600"/>
                    <a:pt x="3366" y="7046"/>
                    <a:pt x="3366" y="7046"/>
                  </a:cubicBezTo>
                  <a:close/>
                </a:path>
              </a:pathLst>
            </a:custGeom>
            <a:solidFill>
              <a:schemeClr val="accent6"/>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526" name="Shape 1526"/>
            <p:cNvSpPr/>
            <p:nvPr/>
          </p:nvSpPr>
          <p:spPr>
            <a:xfrm>
              <a:off x="638199" y="1504182"/>
              <a:ext cx="992044" cy="2598779"/>
            </a:xfrm>
            <a:custGeom>
              <a:avLst/>
              <a:gdLst/>
              <a:ahLst/>
              <a:cxnLst>
                <a:cxn ang="0">
                  <a:pos x="wd2" y="hd2"/>
                </a:cxn>
                <a:cxn ang="5400000">
                  <a:pos x="wd2" y="hd2"/>
                </a:cxn>
                <a:cxn ang="10800000">
                  <a:pos x="wd2" y="hd2"/>
                </a:cxn>
                <a:cxn ang="16200000">
                  <a:pos x="wd2" y="hd2"/>
                </a:cxn>
              </a:cxnLst>
              <a:rect l="0" t="0" r="r" b="b"/>
              <a:pathLst>
                <a:path w="21600" h="21600" extrusionOk="0">
                  <a:moveTo>
                    <a:pt x="5518" y="0"/>
                  </a:moveTo>
                  <a:lnTo>
                    <a:pt x="0" y="837"/>
                  </a:lnTo>
                  <a:lnTo>
                    <a:pt x="21600" y="21600"/>
                  </a:lnTo>
                  <a:cubicBezTo>
                    <a:pt x="21600" y="21600"/>
                    <a:pt x="5518" y="0"/>
                    <a:pt x="5518" y="0"/>
                  </a:cubicBezTo>
                  <a:close/>
                </a:path>
              </a:pathLst>
            </a:custGeom>
            <a:solidFill>
              <a:srgbClr val="000000">
                <a:alpha val="15000"/>
              </a:srgbClr>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527" name="Shape 1527"/>
            <p:cNvSpPr/>
            <p:nvPr/>
          </p:nvSpPr>
          <p:spPr>
            <a:xfrm>
              <a:off x="3966117" y="2799611"/>
              <a:ext cx="1172286" cy="66748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920" y="14423"/>
                  </a:lnTo>
                  <a:lnTo>
                    <a:pt x="0" y="21600"/>
                  </a:lnTo>
                  <a:lnTo>
                    <a:pt x="21053" y="986"/>
                  </a:lnTo>
                  <a:cubicBezTo>
                    <a:pt x="21053" y="986"/>
                    <a:pt x="21600" y="0"/>
                    <a:pt x="21600" y="0"/>
                  </a:cubicBezTo>
                  <a:close/>
                </a:path>
              </a:pathLst>
            </a:custGeom>
            <a:solidFill>
              <a:srgbClr val="000000">
                <a:alpha val="20000"/>
              </a:srgbClr>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528" name="Shape 1528"/>
            <p:cNvSpPr/>
            <p:nvPr/>
          </p:nvSpPr>
          <p:spPr>
            <a:xfrm>
              <a:off x="0" y="1108179"/>
              <a:ext cx="1666029" cy="307725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5756" y="0"/>
                  </a:lnTo>
                  <a:lnTo>
                    <a:pt x="0" y="7709"/>
                  </a:lnTo>
                  <a:cubicBezTo>
                    <a:pt x="0" y="7709"/>
                    <a:pt x="21600" y="21600"/>
                    <a:pt x="21600" y="21600"/>
                  </a:cubicBezTo>
                  <a:close/>
                </a:path>
              </a:pathLst>
            </a:custGeom>
            <a:solidFill>
              <a:schemeClr val="accent4"/>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grpSp>
      <p:sp>
        <p:nvSpPr>
          <p:cNvPr id="1530" name="Shape 1530"/>
          <p:cNvSpPr/>
          <p:nvPr/>
        </p:nvSpPr>
        <p:spPr>
          <a:xfrm>
            <a:off x="8595812" y="5259079"/>
            <a:ext cx="615345" cy="514501"/>
          </a:xfrm>
          <a:custGeom>
            <a:avLst/>
            <a:gdLst/>
            <a:ahLst/>
            <a:cxnLst>
              <a:cxn ang="0">
                <a:pos x="wd2" y="hd2"/>
              </a:cxn>
              <a:cxn ang="5400000">
                <a:pos x="wd2" y="hd2"/>
              </a:cxn>
              <a:cxn ang="10800000">
                <a:pos x="wd2" y="hd2"/>
              </a:cxn>
              <a:cxn ang="16200000">
                <a:pos x="wd2" y="hd2"/>
              </a:cxn>
            </a:cxnLst>
            <a:rect l="0" t="0" r="r" b="b"/>
            <a:pathLst>
              <a:path w="21469" h="21418" extrusionOk="0">
                <a:moveTo>
                  <a:pt x="16950" y="0"/>
                </a:moveTo>
                <a:cubicBezTo>
                  <a:pt x="16721" y="0"/>
                  <a:pt x="16487" y="105"/>
                  <a:pt x="16312" y="315"/>
                </a:cubicBezTo>
                <a:lnTo>
                  <a:pt x="15047" y="1811"/>
                </a:lnTo>
                <a:cubicBezTo>
                  <a:pt x="14698" y="2231"/>
                  <a:pt x="14698" y="2916"/>
                  <a:pt x="15047" y="3334"/>
                </a:cubicBezTo>
                <a:lnTo>
                  <a:pt x="18678" y="7652"/>
                </a:lnTo>
                <a:cubicBezTo>
                  <a:pt x="19027" y="8068"/>
                  <a:pt x="19593" y="8068"/>
                  <a:pt x="19943" y="7652"/>
                </a:cubicBezTo>
                <a:lnTo>
                  <a:pt x="21208" y="6143"/>
                </a:lnTo>
                <a:cubicBezTo>
                  <a:pt x="21557" y="5726"/>
                  <a:pt x="21557" y="5050"/>
                  <a:pt x="21208" y="4633"/>
                </a:cubicBezTo>
                <a:lnTo>
                  <a:pt x="17588" y="315"/>
                </a:lnTo>
                <a:cubicBezTo>
                  <a:pt x="17413" y="105"/>
                  <a:pt x="17180" y="0"/>
                  <a:pt x="16950" y="0"/>
                </a:cubicBezTo>
                <a:close/>
                <a:moveTo>
                  <a:pt x="9129" y="1680"/>
                </a:moveTo>
                <a:cubicBezTo>
                  <a:pt x="8120" y="1738"/>
                  <a:pt x="7464" y="2406"/>
                  <a:pt x="7248" y="2665"/>
                </a:cubicBezTo>
                <a:cubicBezTo>
                  <a:pt x="7080" y="2864"/>
                  <a:pt x="6948" y="3083"/>
                  <a:pt x="6884" y="3268"/>
                </a:cubicBezTo>
                <a:lnTo>
                  <a:pt x="5058" y="8414"/>
                </a:lnTo>
                <a:cubicBezTo>
                  <a:pt x="4953" y="8708"/>
                  <a:pt x="4983" y="9100"/>
                  <a:pt x="5146" y="9490"/>
                </a:cubicBezTo>
                <a:cubicBezTo>
                  <a:pt x="5384" y="10047"/>
                  <a:pt x="5818" y="10447"/>
                  <a:pt x="6323" y="10592"/>
                </a:cubicBezTo>
                <a:cubicBezTo>
                  <a:pt x="6892" y="10758"/>
                  <a:pt x="7479" y="10535"/>
                  <a:pt x="7941" y="9989"/>
                </a:cubicBezTo>
                <a:cubicBezTo>
                  <a:pt x="8062" y="9845"/>
                  <a:pt x="8165" y="9677"/>
                  <a:pt x="8227" y="9542"/>
                </a:cubicBezTo>
                <a:lnTo>
                  <a:pt x="8832" y="8177"/>
                </a:lnTo>
                <a:cubicBezTo>
                  <a:pt x="8933" y="7955"/>
                  <a:pt x="9085" y="7719"/>
                  <a:pt x="9239" y="7534"/>
                </a:cubicBezTo>
                <a:cubicBezTo>
                  <a:pt x="9769" y="6903"/>
                  <a:pt x="10024" y="7202"/>
                  <a:pt x="10130" y="7324"/>
                </a:cubicBezTo>
                <a:cubicBezTo>
                  <a:pt x="11052" y="8384"/>
                  <a:pt x="15883" y="14176"/>
                  <a:pt x="15883" y="14176"/>
                </a:cubicBezTo>
                <a:cubicBezTo>
                  <a:pt x="16056" y="14379"/>
                  <a:pt x="16021" y="14774"/>
                  <a:pt x="15806" y="15029"/>
                </a:cubicBezTo>
                <a:cubicBezTo>
                  <a:pt x="15591" y="15282"/>
                  <a:pt x="15264" y="15326"/>
                  <a:pt x="15091" y="15121"/>
                </a:cubicBezTo>
                <a:lnTo>
                  <a:pt x="13738" y="13493"/>
                </a:lnTo>
                <a:cubicBezTo>
                  <a:pt x="13564" y="13286"/>
                  <a:pt x="13275" y="13286"/>
                  <a:pt x="13100" y="13493"/>
                </a:cubicBezTo>
                <a:cubicBezTo>
                  <a:pt x="12923" y="13703"/>
                  <a:pt x="12923" y="14045"/>
                  <a:pt x="13100" y="14255"/>
                </a:cubicBezTo>
                <a:lnTo>
                  <a:pt x="14453" y="15869"/>
                </a:lnTo>
                <a:cubicBezTo>
                  <a:pt x="14625" y="16073"/>
                  <a:pt x="14592" y="16467"/>
                  <a:pt x="14376" y="16722"/>
                </a:cubicBezTo>
                <a:cubicBezTo>
                  <a:pt x="14162" y="16980"/>
                  <a:pt x="13842" y="17018"/>
                  <a:pt x="13672" y="16814"/>
                </a:cubicBezTo>
                <a:lnTo>
                  <a:pt x="12308" y="15200"/>
                </a:lnTo>
                <a:cubicBezTo>
                  <a:pt x="12133" y="14993"/>
                  <a:pt x="11856" y="14993"/>
                  <a:pt x="11681" y="15200"/>
                </a:cubicBezTo>
                <a:cubicBezTo>
                  <a:pt x="11506" y="15407"/>
                  <a:pt x="11506" y="15748"/>
                  <a:pt x="11681" y="15961"/>
                </a:cubicBezTo>
                <a:lnTo>
                  <a:pt x="13034" y="17575"/>
                </a:lnTo>
                <a:cubicBezTo>
                  <a:pt x="13206" y="17780"/>
                  <a:pt x="13170" y="18159"/>
                  <a:pt x="12957" y="18415"/>
                </a:cubicBezTo>
                <a:cubicBezTo>
                  <a:pt x="12742" y="18675"/>
                  <a:pt x="12414" y="18727"/>
                  <a:pt x="12242" y="18520"/>
                </a:cubicBezTo>
                <a:lnTo>
                  <a:pt x="10889" y="16893"/>
                </a:lnTo>
                <a:cubicBezTo>
                  <a:pt x="10714" y="16683"/>
                  <a:pt x="10424" y="16683"/>
                  <a:pt x="10251" y="16893"/>
                </a:cubicBezTo>
                <a:cubicBezTo>
                  <a:pt x="10076" y="17100"/>
                  <a:pt x="10076" y="17449"/>
                  <a:pt x="10251" y="17654"/>
                </a:cubicBezTo>
                <a:lnTo>
                  <a:pt x="11615" y="19269"/>
                </a:lnTo>
                <a:cubicBezTo>
                  <a:pt x="11786" y="19473"/>
                  <a:pt x="11753" y="19869"/>
                  <a:pt x="11538" y="20122"/>
                </a:cubicBezTo>
                <a:cubicBezTo>
                  <a:pt x="11323" y="20378"/>
                  <a:pt x="10992" y="20417"/>
                  <a:pt x="10823" y="20214"/>
                </a:cubicBezTo>
                <a:lnTo>
                  <a:pt x="9162" y="18245"/>
                </a:lnTo>
                <a:cubicBezTo>
                  <a:pt x="9399" y="17820"/>
                  <a:pt x="9338" y="17206"/>
                  <a:pt x="8986" y="16788"/>
                </a:cubicBezTo>
                <a:cubicBezTo>
                  <a:pt x="8594" y="16318"/>
                  <a:pt x="7993" y="16281"/>
                  <a:pt x="7644" y="16696"/>
                </a:cubicBezTo>
                <a:cubicBezTo>
                  <a:pt x="7993" y="16281"/>
                  <a:pt x="7959" y="15548"/>
                  <a:pt x="7567" y="15081"/>
                </a:cubicBezTo>
                <a:cubicBezTo>
                  <a:pt x="7173" y="14614"/>
                  <a:pt x="6574" y="14574"/>
                  <a:pt x="6224" y="14990"/>
                </a:cubicBezTo>
                <a:cubicBezTo>
                  <a:pt x="6574" y="14574"/>
                  <a:pt x="6531" y="13860"/>
                  <a:pt x="6136" y="13388"/>
                </a:cubicBezTo>
                <a:cubicBezTo>
                  <a:pt x="5744" y="12923"/>
                  <a:pt x="5147" y="12878"/>
                  <a:pt x="4794" y="13296"/>
                </a:cubicBezTo>
                <a:cubicBezTo>
                  <a:pt x="5147" y="12878"/>
                  <a:pt x="5111" y="12152"/>
                  <a:pt x="4717" y="11682"/>
                </a:cubicBezTo>
                <a:cubicBezTo>
                  <a:pt x="4350" y="11242"/>
                  <a:pt x="3796" y="11189"/>
                  <a:pt x="3441" y="11524"/>
                </a:cubicBezTo>
                <a:lnTo>
                  <a:pt x="768" y="8322"/>
                </a:lnTo>
                <a:cubicBezTo>
                  <a:pt x="593" y="8112"/>
                  <a:pt x="303" y="8112"/>
                  <a:pt x="130" y="8322"/>
                </a:cubicBezTo>
                <a:cubicBezTo>
                  <a:pt x="-43" y="8529"/>
                  <a:pt x="-43" y="8876"/>
                  <a:pt x="130" y="9083"/>
                </a:cubicBezTo>
                <a:lnTo>
                  <a:pt x="2803" y="12273"/>
                </a:lnTo>
                <a:lnTo>
                  <a:pt x="2011" y="13218"/>
                </a:lnTo>
                <a:cubicBezTo>
                  <a:pt x="1662" y="13632"/>
                  <a:pt x="1694" y="14348"/>
                  <a:pt x="2088" y="14819"/>
                </a:cubicBezTo>
                <a:cubicBezTo>
                  <a:pt x="2482" y="15288"/>
                  <a:pt x="3090" y="15330"/>
                  <a:pt x="3441" y="14911"/>
                </a:cubicBezTo>
                <a:cubicBezTo>
                  <a:pt x="3090" y="15330"/>
                  <a:pt x="3124" y="16044"/>
                  <a:pt x="3518" y="16512"/>
                </a:cubicBezTo>
                <a:cubicBezTo>
                  <a:pt x="3910" y="16983"/>
                  <a:pt x="4511" y="17032"/>
                  <a:pt x="4860" y="16617"/>
                </a:cubicBezTo>
                <a:cubicBezTo>
                  <a:pt x="4511" y="17032"/>
                  <a:pt x="4546" y="17752"/>
                  <a:pt x="4937" y="18218"/>
                </a:cubicBezTo>
                <a:cubicBezTo>
                  <a:pt x="5332" y="18689"/>
                  <a:pt x="5931" y="18727"/>
                  <a:pt x="6279" y="18310"/>
                </a:cubicBezTo>
                <a:cubicBezTo>
                  <a:pt x="5931" y="18727"/>
                  <a:pt x="5976" y="19453"/>
                  <a:pt x="6367" y="19925"/>
                </a:cubicBezTo>
                <a:cubicBezTo>
                  <a:pt x="6762" y="20391"/>
                  <a:pt x="7361" y="20431"/>
                  <a:pt x="7710" y="20017"/>
                </a:cubicBezTo>
                <a:lnTo>
                  <a:pt x="8546" y="19006"/>
                </a:lnTo>
                <a:lnTo>
                  <a:pt x="10185" y="20975"/>
                </a:lnTo>
                <a:cubicBezTo>
                  <a:pt x="10709" y="21600"/>
                  <a:pt x="11595" y="21559"/>
                  <a:pt x="12165" y="20883"/>
                </a:cubicBezTo>
                <a:cubicBezTo>
                  <a:pt x="12440" y="20557"/>
                  <a:pt x="12585" y="20132"/>
                  <a:pt x="12605" y="19715"/>
                </a:cubicBezTo>
                <a:cubicBezTo>
                  <a:pt x="12955" y="19692"/>
                  <a:pt x="13317" y="19508"/>
                  <a:pt x="13595" y="19177"/>
                </a:cubicBezTo>
                <a:cubicBezTo>
                  <a:pt x="13871" y="18850"/>
                  <a:pt x="14013" y="18424"/>
                  <a:pt x="14035" y="18008"/>
                </a:cubicBezTo>
                <a:cubicBezTo>
                  <a:pt x="14384" y="17983"/>
                  <a:pt x="14735" y="17812"/>
                  <a:pt x="15014" y="17483"/>
                </a:cubicBezTo>
                <a:cubicBezTo>
                  <a:pt x="15290" y="17153"/>
                  <a:pt x="15434" y="16732"/>
                  <a:pt x="15454" y="16315"/>
                </a:cubicBezTo>
                <a:cubicBezTo>
                  <a:pt x="15804" y="16291"/>
                  <a:pt x="16157" y="16108"/>
                  <a:pt x="16433" y="15777"/>
                </a:cubicBezTo>
                <a:cubicBezTo>
                  <a:pt x="17002" y="15098"/>
                  <a:pt x="17045" y="14040"/>
                  <a:pt x="16521" y="13414"/>
                </a:cubicBezTo>
                <a:lnTo>
                  <a:pt x="15828" y="12588"/>
                </a:lnTo>
                <a:lnTo>
                  <a:pt x="18667" y="9201"/>
                </a:lnTo>
                <a:cubicBezTo>
                  <a:pt x="18841" y="8991"/>
                  <a:pt x="18841" y="8661"/>
                  <a:pt x="18667" y="8453"/>
                </a:cubicBezTo>
                <a:cubicBezTo>
                  <a:pt x="18667" y="8453"/>
                  <a:pt x="14552" y="3531"/>
                  <a:pt x="14552" y="3531"/>
                </a:cubicBezTo>
                <a:cubicBezTo>
                  <a:pt x="14501" y="3473"/>
                  <a:pt x="14446" y="3427"/>
                  <a:pt x="14376" y="3400"/>
                </a:cubicBezTo>
                <a:lnTo>
                  <a:pt x="10262" y="1864"/>
                </a:lnTo>
                <a:cubicBezTo>
                  <a:pt x="9850" y="1709"/>
                  <a:pt x="9465" y="1661"/>
                  <a:pt x="9129" y="1680"/>
                </a:cubicBezTo>
                <a:close/>
                <a:moveTo>
                  <a:pt x="19305" y="5080"/>
                </a:moveTo>
                <a:cubicBezTo>
                  <a:pt x="19710" y="5080"/>
                  <a:pt x="20042" y="5477"/>
                  <a:pt x="20042" y="5959"/>
                </a:cubicBezTo>
                <a:cubicBezTo>
                  <a:pt x="20042" y="6443"/>
                  <a:pt x="19710" y="6825"/>
                  <a:pt x="19305" y="6825"/>
                </a:cubicBezTo>
                <a:cubicBezTo>
                  <a:pt x="18899" y="6825"/>
                  <a:pt x="18567" y="6444"/>
                  <a:pt x="18567" y="5959"/>
                </a:cubicBezTo>
                <a:cubicBezTo>
                  <a:pt x="18567" y="5477"/>
                  <a:pt x="18899" y="5080"/>
                  <a:pt x="19305" y="5080"/>
                </a:cubicBezTo>
                <a:close/>
              </a:path>
            </a:pathLst>
          </a:custGeom>
          <a:solidFill>
            <a:schemeClr val="bg1"/>
          </a:solidFill>
          <a:ln w="12700">
            <a:miter lim="400000"/>
          </a:ln>
        </p:spPr>
        <p:txBody>
          <a:bodyPr lIns="19050" tIns="19050" rIns="19050" bIns="19050" anchor="ct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531" name="Shape 1531"/>
          <p:cNvSpPr/>
          <p:nvPr/>
        </p:nvSpPr>
        <p:spPr>
          <a:xfrm>
            <a:off x="2336343" y="1861443"/>
            <a:ext cx="618060" cy="749103"/>
          </a:xfrm>
          <a:custGeom>
            <a:avLst/>
            <a:gdLst/>
            <a:ahLst/>
            <a:cxnLst>
              <a:cxn ang="0">
                <a:pos x="wd2" y="hd2"/>
              </a:cxn>
              <a:cxn ang="5400000">
                <a:pos x="wd2" y="hd2"/>
              </a:cxn>
              <a:cxn ang="10800000">
                <a:pos x="wd2" y="hd2"/>
              </a:cxn>
              <a:cxn ang="16200000">
                <a:pos x="wd2" y="hd2"/>
              </a:cxn>
            </a:cxnLst>
            <a:rect l="0" t="0" r="r" b="b"/>
            <a:pathLst>
              <a:path w="21391" h="21600" extrusionOk="0">
                <a:moveTo>
                  <a:pt x="10703" y="0"/>
                </a:moveTo>
                <a:cubicBezTo>
                  <a:pt x="10533" y="0"/>
                  <a:pt x="10354" y="44"/>
                  <a:pt x="10213" y="136"/>
                </a:cubicBezTo>
                <a:lnTo>
                  <a:pt x="312" y="6478"/>
                </a:lnTo>
                <a:cubicBezTo>
                  <a:pt x="-34" y="6700"/>
                  <a:pt x="-104" y="7118"/>
                  <a:pt x="163" y="7406"/>
                </a:cubicBezTo>
                <a:cubicBezTo>
                  <a:pt x="430" y="7696"/>
                  <a:pt x="932" y="7752"/>
                  <a:pt x="1278" y="7530"/>
                </a:cubicBezTo>
                <a:lnTo>
                  <a:pt x="2155" y="6973"/>
                </a:lnTo>
                <a:lnTo>
                  <a:pt x="2155" y="14491"/>
                </a:lnTo>
                <a:cubicBezTo>
                  <a:pt x="2155" y="14853"/>
                  <a:pt x="2506" y="15147"/>
                  <a:pt x="2943" y="15147"/>
                </a:cubicBezTo>
                <a:lnTo>
                  <a:pt x="18359" y="15147"/>
                </a:lnTo>
                <a:cubicBezTo>
                  <a:pt x="18797" y="15147"/>
                  <a:pt x="19147" y="14853"/>
                  <a:pt x="19147" y="14491"/>
                </a:cubicBezTo>
                <a:lnTo>
                  <a:pt x="19147" y="6911"/>
                </a:lnTo>
                <a:lnTo>
                  <a:pt x="20113" y="7530"/>
                </a:lnTo>
                <a:cubicBezTo>
                  <a:pt x="20257" y="7621"/>
                  <a:pt x="20434" y="7667"/>
                  <a:pt x="20604" y="7667"/>
                </a:cubicBezTo>
                <a:cubicBezTo>
                  <a:pt x="20841" y="7667"/>
                  <a:pt x="21070" y="7576"/>
                  <a:pt x="21228" y="7406"/>
                </a:cubicBezTo>
                <a:cubicBezTo>
                  <a:pt x="21496" y="7118"/>
                  <a:pt x="21425" y="6700"/>
                  <a:pt x="21080" y="6478"/>
                </a:cubicBezTo>
                <a:lnTo>
                  <a:pt x="16635" y="3629"/>
                </a:lnTo>
                <a:lnTo>
                  <a:pt x="16635" y="656"/>
                </a:lnTo>
                <a:cubicBezTo>
                  <a:pt x="16635" y="291"/>
                  <a:pt x="16282" y="0"/>
                  <a:pt x="15847" y="0"/>
                </a:cubicBezTo>
                <a:cubicBezTo>
                  <a:pt x="15409" y="0"/>
                  <a:pt x="15044" y="291"/>
                  <a:pt x="15044" y="656"/>
                </a:cubicBezTo>
                <a:lnTo>
                  <a:pt x="15044" y="2613"/>
                </a:lnTo>
                <a:lnTo>
                  <a:pt x="11179" y="136"/>
                </a:lnTo>
                <a:cubicBezTo>
                  <a:pt x="11035" y="44"/>
                  <a:pt x="10874" y="0"/>
                  <a:pt x="10703" y="0"/>
                </a:cubicBezTo>
                <a:close/>
                <a:moveTo>
                  <a:pt x="10748" y="1400"/>
                </a:moveTo>
                <a:lnTo>
                  <a:pt x="17616" y="5809"/>
                </a:lnTo>
                <a:cubicBezTo>
                  <a:pt x="17616" y="5809"/>
                  <a:pt x="17616" y="13735"/>
                  <a:pt x="17616" y="13735"/>
                </a:cubicBezTo>
                <a:lnTo>
                  <a:pt x="3790" y="13735"/>
                </a:lnTo>
                <a:lnTo>
                  <a:pt x="3790" y="5871"/>
                </a:lnTo>
                <a:lnTo>
                  <a:pt x="10748" y="1400"/>
                </a:lnTo>
                <a:close/>
                <a:moveTo>
                  <a:pt x="4400" y="16250"/>
                </a:moveTo>
                <a:cubicBezTo>
                  <a:pt x="4193" y="16250"/>
                  <a:pt x="3993" y="16316"/>
                  <a:pt x="3835" y="16448"/>
                </a:cubicBezTo>
                <a:cubicBezTo>
                  <a:pt x="3619" y="16628"/>
                  <a:pt x="3547" y="16886"/>
                  <a:pt x="3627" y="17117"/>
                </a:cubicBezTo>
                <a:cubicBezTo>
                  <a:pt x="3926" y="17060"/>
                  <a:pt x="4258" y="17121"/>
                  <a:pt x="4489" y="17315"/>
                </a:cubicBezTo>
                <a:lnTo>
                  <a:pt x="6779" y="19234"/>
                </a:lnTo>
                <a:lnTo>
                  <a:pt x="8116" y="19234"/>
                </a:lnTo>
                <a:cubicBezTo>
                  <a:pt x="8087" y="19104"/>
                  <a:pt x="8014" y="18976"/>
                  <a:pt x="7894" y="18875"/>
                </a:cubicBezTo>
                <a:lnTo>
                  <a:pt x="5247" y="16671"/>
                </a:lnTo>
                <a:cubicBezTo>
                  <a:pt x="5247" y="16671"/>
                  <a:pt x="4980" y="16448"/>
                  <a:pt x="4980" y="16448"/>
                </a:cubicBezTo>
                <a:cubicBezTo>
                  <a:pt x="4821" y="16316"/>
                  <a:pt x="4607" y="16250"/>
                  <a:pt x="4400" y="16250"/>
                </a:cubicBezTo>
                <a:close/>
                <a:moveTo>
                  <a:pt x="6169" y="16435"/>
                </a:moveTo>
                <a:cubicBezTo>
                  <a:pt x="5962" y="16435"/>
                  <a:pt x="5747" y="16501"/>
                  <a:pt x="5589" y="16633"/>
                </a:cubicBezTo>
                <a:cubicBezTo>
                  <a:pt x="5574" y="16645"/>
                  <a:pt x="5570" y="16656"/>
                  <a:pt x="5560" y="16671"/>
                </a:cubicBezTo>
                <a:lnTo>
                  <a:pt x="8206" y="18875"/>
                </a:lnTo>
                <a:cubicBezTo>
                  <a:pt x="8327" y="18978"/>
                  <a:pt x="8400" y="19106"/>
                  <a:pt x="8429" y="19234"/>
                </a:cubicBezTo>
                <a:lnTo>
                  <a:pt x="9796" y="19234"/>
                </a:lnTo>
                <a:cubicBezTo>
                  <a:pt x="9758" y="19177"/>
                  <a:pt x="9720" y="19122"/>
                  <a:pt x="9663" y="19073"/>
                </a:cubicBezTo>
                <a:lnTo>
                  <a:pt x="6734" y="16633"/>
                </a:lnTo>
                <a:cubicBezTo>
                  <a:pt x="6576" y="16501"/>
                  <a:pt x="6376" y="16435"/>
                  <a:pt x="6169" y="16435"/>
                </a:cubicBezTo>
                <a:close/>
                <a:moveTo>
                  <a:pt x="3582" y="17302"/>
                </a:moveTo>
                <a:cubicBezTo>
                  <a:pt x="3416" y="17332"/>
                  <a:pt x="3265" y="17394"/>
                  <a:pt x="3136" y="17500"/>
                </a:cubicBezTo>
                <a:cubicBezTo>
                  <a:pt x="2773" y="17803"/>
                  <a:pt x="2773" y="18300"/>
                  <a:pt x="3136" y="18603"/>
                </a:cubicBezTo>
                <a:lnTo>
                  <a:pt x="6199" y="21340"/>
                </a:lnTo>
                <a:cubicBezTo>
                  <a:pt x="6372" y="21507"/>
                  <a:pt x="6633" y="21600"/>
                  <a:pt x="6897" y="21600"/>
                </a:cubicBezTo>
                <a:lnTo>
                  <a:pt x="16917" y="21600"/>
                </a:lnTo>
                <a:cubicBezTo>
                  <a:pt x="17211" y="21600"/>
                  <a:pt x="17485" y="21488"/>
                  <a:pt x="17661" y="21290"/>
                </a:cubicBezTo>
                <a:cubicBezTo>
                  <a:pt x="17833" y="21093"/>
                  <a:pt x="17882" y="20842"/>
                  <a:pt x="17794" y="20609"/>
                </a:cubicBezTo>
                <a:cubicBezTo>
                  <a:pt x="17794" y="20609"/>
                  <a:pt x="16947" y="18058"/>
                  <a:pt x="16947" y="18058"/>
                </a:cubicBezTo>
                <a:cubicBezTo>
                  <a:pt x="16826" y="17736"/>
                  <a:pt x="16473" y="17525"/>
                  <a:pt x="16070" y="17525"/>
                </a:cubicBezTo>
                <a:lnTo>
                  <a:pt x="10495" y="17525"/>
                </a:lnTo>
                <a:cubicBezTo>
                  <a:pt x="9983" y="17525"/>
                  <a:pt x="9573" y="17869"/>
                  <a:pt x="9573" y="18293"/>
                </a:cubicBezTo>
                <a:cubicBezTo>
                  <a:pt x="9573" y="18721"/>
                  <a:pt x="9983" y="19061"/>
                  <a:pt x="10495" y="19061"/>
                </a:cubicBezTo>
                <a:lnTo>
                  <a:pt x="13007" y="19061"/>
                </a:lnTo>
                <a:lnTo>
                  <a:pt x="13112" y="19420"/>
                </a:lnTo>
                <a:lnTo>
                  <a:pt x="6749" y="19420"/>
                </a:lnTo>
                <a:lnTo>
                  <a:pt x="4445" y="17500"/>
                </a:lnTo>
                <a:cubicBezTo>
                  <a:pt x="4213" y="17308"/>
                  <a:pt x="3880" y="17246"/>
                  <a:pt x="3582" y="17302"/>
                </a:cubicBezTo>
                <a:close/>
              </a:path>
            </a:pathLst>
          </a:custGeom>
          <a:solidFill>
            <a:schemeClr val="tx2"/>
          </a:solidFill>
          <a:ln w="12700">
            <a:miter lim="400000"/>
          </a:ln>
        </p:spPr>
        <p:txBody>
          <a:bodyPr lIns="19050" tIns="19050" rIns="19050" bIns="19050" anchor="ct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532" name="Shape 1532"/>
          <p:cNvSpPr/>
          <p:nvPr/>
        </p:nvSpPr>
        <p:spPr>
          <a:xfrm>
            <a:off x="1254247" y="2724385"/>
            <a:ext cx="1671027" cy="83925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p>
            <a:pPr algn="r">
              <a:spcBef>
                <a:spcPts val="250"/>
              </a:spcBef>
              <a:defRPr sz="1800" b="0">
                <a:solidFill>
                  <a:srgbClr val="000000"/>
                </a:solidFill>
              </a:defRPr>
            </a:pPr>
            <a:r>
              <a:rPr sz="1500" b="1" dirty="0">
                <a:solidFill>
                  <a:schemeClr val="tx2"/>
                </a:solidFill>
              </a:rPr>
              <a:t>Headline One</a:t>
            </a:r>
          </a:p>
          <a:p>
            <a:pPr algn="r">
              <a:spcBef>
                <a:spcPts val="250"/>
              </a:spcBef>
              <a:defRPr sz="1800" b="0">
                <a:solidFill>
                  <a:srgbClr val="000000"/>
                </a:solidFill>
              </a:defRPr>
            </a:pPr>
            <a:r>
              <a:rPr sz="1000" dirty="0">
                <a:solidFill>
                  <a:srgbClr val="A5AAAF"/>
                </a:solidFill>
              </a:rPr>
              <a:t>Lorem Ipsum is simply dummy text of the printing and typesetting.</a:t>
            </a:r>
          </a:p>
        </p:txBody>
      </p:sp>
      <p:sp>
        <p:nvSpPr>
          <p:cNvPr id="1538" name="Shape 1538"/>
          <p:cNvSpPr/>
          <p:nvPr/>
        </p:nvSpPr>
        <p:spPr>
          <a:xfrm>
            <a:off x="7556915" y="4773992"/>
            <a:ext cx="902478" cy="5492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504" y="12124"/>
                  <a:pt x="9704" y="19324"/>
                  <a:pt x="21600" y="21600"/>
                </a:cubicBezTo>
              </a:path>
            </a:pathLst>
          </a:custGeom>
          <a:ln w="25400">
            <a:solidFill>
              <a:srgbClr val="CDCFD2"/>
            </a:solidFill>
            <a:miter lim="400000"/>
            <a:headEnd type="arrow"/>
            <a:tailEnd type="arrow"/>
          </a:ln>
        </p:spPr>
        <p:txBody>
          <a:bodyPr/>
          <a:lstStyle/>
          <a:p>
            <a:pPr lvl="0"/>
            <a:endParaRPr sz="900"/>
          </a:p>
        </p:txBody>
      </p:sp>
      <p:sp>
        <p:nvSpPr>
          <p:cNvPr id="1534" name="Shape 1534"/>
          <p:cNvSpPr/>
          <p:nvPr/>
        </p:nvSpPr>
        <p:spPr>
          <a:xfrm>
            <a:off x="9347577" y="5227329"/>
            <a:ext cx="2278366" cy="839252"/>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p>
            <a:pPr>
              <a:spcBef>
                <a:spcPts val="250"/>
              </a:spcBef>
              <a:defRPr sz="1800" b="0">
                <a:solidFill>
                  <a:srgbClr val="000000"/>
                </a:solidFill>
              </a:defRPr>
            </a:pPr>
            <a:r>
              <a:rPr sz="1500" b="1" dirty="0">
                <a:solidFill>
                  <a:schemeClr val="bg1"/>
                </a:solidFill>
              </a:rPr>
              <a:t>Headline Two</a:t>
            </a:r>
          </a:p>
          <a:p>
            <a:pPr>
              <a:spcBef>
                <a:spcPts val="250"/>
              </a:spcBef>
              <a:defRPr sz="1800" b="0">
                <a:solidFill>
                  <a:srgbClr val="000000"/>
                </a:solidFill>
              </a:defRPr>
            </a:pPr>
            <a:r>
              <a:rPr sz="1000" dirty="0">
                <a:solidFill>
                  <a:schemeClr val="bg1"/>
                </a:solidFill>
              </a:rPr>
              <a:t>Lorem Ipsum is simply dummy text of the printing and typesetting.</a:t>
            </a:r>
          </a:p>
        </p:txBody>
      </p:sp>
      <p:sp>
        <p:nvSpPr>
          <p:cNvPr id="1535" name="Shape 1535"/>
          <p:cNvSpPr/>
          <p:nvPr/>
        </p:nvSpPr>
        <p:spPr>
          <a:xfrm>
            <a:off x="369019" y="4494985"/>
            <a:ext cx="2737869" cy="118199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lvl="0">
              <a:lnSpc>
                <a:spcPct val="130000"/>
              </a:lnSpc>
              <a:defRPr sz="1800" b="0">
                <a:solidFill>
                  <a:srgbClr val="000000"/>
                </a:solidFill>
              </a:defRPr>
            </a:pPr>
            <a:r>
              <a:rPr sz="1000" b="1" dirty="0">
                <a:solidFill>
                  <a:schemeClr val="bg1"/>
                </a:solidFill>
              </a:rPr>
              <a:t>Lorem Ipsum is simply dummy text of the printing and typesetting industry.</a:t>
            </a:r>
          </a:p>
          <a:p>
            <a:pPr lvl="0">
              <a:lnSpc>
                <a:spcPct val="130000"/>
              </a:lnSpc>
              <a:defRPr sz="1800" b="0">
                <a:solidFill>
                  <a:srgbClr val="000000"/>
                </a:solidFill>
              </a:defRPr>
            </a:pPr>
            <a:endParaRPr sz="1000" dirty="0">
              <a:solidFill>
                <a:schemeClr val="bg1"/>
              </a:solidFill>
            </a:endParaRPr>
          </a:p>
          <a:p>
            <a:pPr lvl="0">
              <a:lnSpc>
                <a:spcPct val="130000"/>
              </a:lnSpc>
              <a:defRPr sz="1800" b="0">
                <a:solidFill>
                  <a:srgbClr val="000000"/>
                </a:solidFill>
              </a:defRPr>
            </a:pPr>
            <a:r>
              <a:rPr sz="1000" dirty="0">
                <a:solidFill>
                  <a:schemeClr val="bg1"/>
                </a:solidFill>
              </a:rPr>
              <a:t>Lorem Ipsum has been the industry's standard dummy text ever since the 1500s, </a:t>
            </a:r>
            <a:r>
              <a:rPr sz="1000" b="1" dirty="0">
                <a:solidFill>
                  <a:schemeClr val="bg1"/>
                </a:solidFill>
              </a:rPr>
              <a:t>when an unknown printer took.</a:t>
            </a:r>
          </a:p>
        </p:txBody>
      </p:sp>
      <p:sp>
        <p:nvSpPr>
          <p:cNvPr id="1536" name="Shape 1536"/>
          <p:cNvSpPr/>
          <p:nvPr/>
        </p:nvSpPr>
        <p:spPr>
          <a:xfrm rot="20282443">
            <a:off x="9388597" y="2919531"/>
            <a:ext cx="1427813" cy="1096006"/>
          </a:xfrm>
          <a:prstGeom prst="rect">
            <a:avLst/>
          </a:prstGeom>
          <a:ln w="12700">
            <a:miter lim="400000"/>
          </a:ln>
          <a:extLst>
            <a:ext uri="{C572A759-6A51-4108-AA02-DFA0A04FC94B}">
              <ma14:wrappingTextBoxFlag xmlns="" xmlns:ma14="http://schemas.microsoft.com/office/mac/drawingml/2011/main" val="1"/>
            </a:ext>
          </a:extLst>
        </p:spPr>
        <p:txBody>
          <a:bodyPr lIns="25400" tIns="25400" rIns="25400" bIns="25400" anchor="ctr">
            <a:spAutoFit/>
          </a:bodyPr>
          <a:lstStyle>
            <a:lvl1pPr>
              <a:lnSpc>
                <a:spcPct val="110000"/>
              </a:lnSpc>
              <a:defRPr sz="2500" b="0">
                <a:solidFill>
                  <a:srgbClr val="FFFFFF"/>
                </a:solidFill>
              </a:defRPr>
            </a:lvl1pPr>
          </a:lstStyle>
          <a:p>
            <a:pPr lvl="0">
              <a:defRPr sz="1800">
                <a:solidFill>
                  <a:srgbClr val="000000"/>
                </a:solidFill>
              </a:defRPr>
            </a:pPr>
            <a:r>
              <a:rPr sz="1250" b="1" dirty="0">
                <a:solidFill>
                  <a:schemeClr val="bg1"/>
                </a:solidFill>
              </a:rPr>
              <a:t>Lorem Ipsum is simply dummy text of the printing and typesetting</a:t>
            </a:r>
          </a:p>
        </p:txBody>
      </p:sp>
      <p:sp>
        <p:nvSpPr>
          <p:cNvPr id="81" name="TextBox 80">
            <a:extLst>
              <a:ext uri="{FF2B5EF4-FFF2-40B4-BE49-F238E27FC236}">
                <a16:creationId xmlns:a16="http://schemas.microsoft.com/office/drawing/2014/main" id="{060E4B6D-D417-48F1-99AC-2A42AFFD640B}"/>
              </a:ext>
            </a:extLst>
          </p:cNvPr>
          <p:cNvSpPr txBox="1"/>
          <p:nvPr/>
        </p:nvSpPr>
        <p:spPr>
          <a:xfrm>
            <a:off x="2336800" y="279401"/>
            <a:ext cx="7518400" cy="769441"/>
          </a:xfrm>
          <a:prstGeom prst="rect">
            <a:avLst/>
          </a:prstGeom>
          <a:noFill/>
        </p:spPr>
        <p:txBody>
          <a:bodyPr wrap="square" rtlCol="0">
            <a:spAutoFit/>
          </a:bodyPr>
          <a:lstStyle/>
          <a:p>
            <a:pPr algn="ctr"/>
            <a:r>
              <a:rPr lang="en-US" sz="4400" b="1" dirty="0">
                <a:solidFill>
                  <a:schemeClr val="accent4"/>
                </a:solidFill>
                <a:ea typeface="Roboto Black" charset="0"/>
                <a:cs typeface="Roboto Black" charset="0"/>
              </a:rPr>
              <a:t>HOME INSURANCE</a:t>
            </a:r>
          </a:p>
        </p:txBody>
      </p:sp>
      <p:sp>
        <p:nvSpPr>
          <p:cNvPr id="82" name="Shape 1544">
            <a:extLst>
              <a:ext uri="{FF2B5EF4-FFF2-40B4-BE49-F238E27FC236}">
                <a16:creationId xmlns:a16="http://schemas.microsoft.com/office/drawing/2014/main" id="{3111101B-C932-4D81-8CC8-9FED2B80D95F}"/>
              </a:ext>
            </a:extLst>
          </p:cNvPr>
          <p:cNvSpPr/>
          <p:nvPr/>
        </p:nvSpPr>
        <p:spPr>
          <a:xfrm>
            <a:off x="809503" y="1263746"/>
            <a:ext cx="10572995" cy="255519"/>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gn="ctr">
              <a:lnSpc>
                <a:spcPct val="120000"/>
              </a:lnSpc>
              <a:defRPr sz="2200" b="0">
                <a:solidFill>
                  <a:srgbClr val="A5AAAF"/>
                </a:solidFill>
              </a:defRPr>
            </a:lvl1pPr>
          </a:lstStyle>
          <a:p>
            <a:pPr lvl="0">
              <a:defRPr sz="1800">
                <a:solidFill>
                  <a:srgbClr val="000000"/>
                </a:solidFill>
              </a:defRPr>
            </a:pPr>
            <a:r>
              <a:rPr lang="en-US" sz="1200" dirty="0"/>
              <a:t>LOREM IPSUM IS SIMPLY DUMMY TEXT OF THE PRINTING AND TYPESETTING INDUSTRY. LOREM IPSUM HAS BEEN THE INDUSTRY.</a:t>
            </a:r>
          </a:p>
        </p:txBody>
      </p:sp>
      <p:sp>
        <p:nvSpPr>
          <p:cNvPr id="1460" name="Shape 1460"/>
          <p:cNvSpPr>
            <a:spLocks noGrp="1"/>
          </p:cNvSpPr>
          <p:nvPr>
            <p:ph type="sldNum" sz="quarter" idx="2"/>
          </p:nvPr>
        </p:nvSpPr>
        <p:spPr/>
        <p:txBody>
          <a:bodyPr/>
          <a:lstStyle/>
          <a:p>
            <a:pPr lvl="0"/>
            <a:fld id="{86CB4B4D-7CA3-9044-876B-883B54F8677D}" type="slidenum">
              <a:rPr lang="en-US">
                <a:solidFill>
                  <a:schemeClr val="bg1"/>
                </a:solidFill>
              </a:rPr>
              <a:pPr lvl="0"/>
              <a:t>14</a:t>
            </a:fld>
            <a:endParaRPr lang="en-US">
              <a:solidFill>
                <a:schemeClr val="bg1"/>
              </a:solidFill>
            </a:endParaRPr>
          </a:p>
        </p:txBody>
      </p:sp>
      <p:sp>
        <p:nvSpPr>
          <p:cNvPr id="3" name="Footer Placeholder 2">
            <a:extLst>
              <a:ext uri="{FF2B5EF4-FFF2-40B4-BE49-F238E27FC236}">
                <a16:creationId xmlns:a16="http://schemas.microsoft.com/office/drawing/2014/main" id="{196EFEF2-0A07-4963-896C-8AB92EA625E4}"/>
              </a:ext>
            </a:extLst>
          </p:cNvPr>
          <p:cNvSpPr>
            <a:spLocks noGrp="1"/>
          </p:cNvSpPr>
          <p:nvPr>
            <p:ph type="ftr" sz="quarter" idx="3"/>
          </p:nvPr>
        </p:nvSpPr>
        <p:spPr/>
        <p:txBody>
          <a:bodyPr/>
          <a:lstStyle/>
          <a:p>
            <a:r>
              <a:rPr lang="en-US">
                <a:solidFill>
                  <a:schemeClr val="bg1"/>
                </a:solidFill>
              </a:rPr>
              <a:t>FOOTER</a:t>
            </a:r>
            <a:endParaRPr lang="en-US" dirty="0">
              <a:solidFill>
                <a:schemeClr val="bg1"/>
              </a:solidFill>
            </a:endParaRP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iterate>
                                    <p:tmAbs val="0"/>
                                  </p:iterate>
                                  <p:childTnLst>
                                    <p:set>
                                      <p:cBhvr>
                                        <p:cTn id="6" fill="hold"/>
                                        <p:tgtEl>
                                          <p:spTgt spid="1529"/>
                                        </p:tgtEl>
                                        <p:attrNameLst>
                                          <p:attrName>style.visibility</p:attrName>
                                        </p:attrNameLst>
                                      </p:cBhvr>
                                      <p:to>
                                        <p:strVal val="visible"/>
                                      </p:to>
                                    </p:set>
                                    <p:anim calcmode="lin" valueType="num">
                                      <p:cBhvr>
                                        <p:cTn id="7" dur="1000" fill="hold"/>
                                        <p:tgtEl>
                                          <p:spTgt spid="1529"/>
                                        </p:tgtEl>
                                        <p:attrNameLst>
                                          <p:attrName>ppt_x</p:attrName>
                                        </p:attrNameLst>
                                      </p:cBhvr>
                                      <p:tavLst>
                                        <p:tav tm="0">
                                          <p:val>
                                            <p:strVal val="1+#ppt_w/2"/>
                                          </p:val>
                                        </p:tav>
                                        <p:tav tm="100000">
                                          <p:val>
                                            <p:strVal val="#ppt_x"/>
                                          </p:val>
                                        </p:tav>
                                      </p:tavLst>
                                    </p:anim>
                                    <p:anim calcmode="lin" valueType="num">
                                      <p:cBhvr>
                                        <p:cTn id="8" dur="1000" fill="hold"/>
                                        <p:tgtEl>
                                          <p:spTgt spid="1529"/>
                                        </p:tgtEl>
                                        <p:attrNameLst>
                                          <p:attrName>ppt_y</p:attrName>
                                        </p:attrNameLst>
                                      </p:cBhvr>
                                      <p:tavLst>
                                        <p:tav tm="0">
                                          <p:val>
                                            <p:strVal val="#ppt_y"/>
                                          </p:val>
                                        </p:tav>
                                        <p:tav tm="100000">
                                          <p:val>
                                            <p:strVal val="#ppt_y"/>
                                          </p:val>
                                        </p:tav>
                                      </p:tavLst>
                                    </p:anim>
                                  </p:childTnLst>
                                </p:cTn>
                              </p:par>
                              <p:par>
                                <p:cTn id="9" presetID="23" presetClass="entr" presetSubtype="16" fill="hold" grpId="0" nodeType="withEffect">
                                  <p:stCondLst>
                                    <p:cond delay="200"/>
                                  </p:stCondLst>
                                  <p:iterate>
                                    <p:tmAbs val="0"/>
                                  </p:iterate>
                                  <p:childTnLst>
                                    <p:set>
                                      <p:cBhvr>
                                        <p:cTn id="10" fill="hold"/>
                                        <p:tgtEl>
                                          <p:spTgt spid="1536"/>
                                        </p:tgtEl>
                                        <p:attrNameLst>
                                          <p:attrName>style.visibility</p:attrName>
                                        </p:attrNameLst>
                                      </p:cBhvr>
                                      <p:to>
                                        <p:strVal val="visible"/>
                                      </p:to>
                                    </p:set>
                                    <p:anim calcmode="lin" valueType="num">
                                      <p:cBhvr>
                                        <p:cTn id="11" dur="750" fill="hold"/>
                                        <p:tgtEl>
                                          <p:spTgt spid="1536"/>
                                        </p:tgtEl>
                                        <p:attrNameLst>
                                          <p:attrName>ppt_w</p:attrName>
                                        </p:attrNameLst>
                                      </p:cBhvr>
                                      <p:tavLst>
                                        <p:tav tm="0">
                                          <p:val>
                                            <p:fltVal val="0"/>
                                          </p:val>
                                        </p:tav>
                                        <p:tav tm="100000">
                                          <p:val>
                                            <p:strVal val="#ppt_w"/>
                                          </p:val>
                                        </p:tav>
                                      </p:tavLst>
                                    </p:anim>
                                    <p:anim calcmode="lin" valueType="num">
                                      <p:cBhvr>
                                        <p:cTn id="12" dur="750" fill="hold"/>
                                        <p:tgtEl>
                                          <p:spTgt spid="1536"/>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iterate>
                                    <p:tmAbs val="0"/>
                                  </p:iterate>
                                  <p:childTnLst>
                                    <p:set>
                                      <p:cBhvr>
                                        <p:cTn id="16" fill="hold"/>
                                        <p:tgtEl>
                                          <p:spTgt spid="1535"/>
                                        </p:tgtEl>
                                        <p:attrNameLst>
                                          <p:attrName>style.visibility</p:attrName>
                                        </p:attrNameLst>
                                      </p:cBhvr>
                                      <p:to>
                                        <p:strVal val="visible"/>
                                      </p:to>
                                    </p:set>
                                    <p:animEffect transition="in" filter="dissolve">
                                      <p:cBhvr>
                                        <p:cTn id="17" dur="1000"/>
                                        <p:tgtEl>
                                          <p:spTgt spid="15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9" grpId="0" animBg="1" advAuto="0"/>
      <p:bldP spid="1535" grpId="0" animBg="1" advAuto="0"/>
      <p:bldP spid="1536" grpId="0"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2654EDA5-403B-437A-BBDC-BEEC65551D27}"/>
              </a:ext>
            </a:extLst>
          </p:cNvPr>
          <p:cNvSpPr txBox="1"/>
          <p:nvPr/>
        </p:nvSpPr>
        <p:spPr>
          <a:xfrm>
            <a:off x="2336800" y="279401"/>
            <a:ext cx="7518400" cy="769441"/>
          </a:xfrm>
          <a:prstGeom prst="rect">
            <a:avLst/>
          </a:prstGeom>
          <a:noFill/>
        </p:spPr>
        <p:txBody>
          <a:bodyPr wrap="square" rtlCol="0">
            <a:spAutoFit/>
          </a:bodyPr>
          <a:lstStyle/>
          <a:p>
            <a:pPr algn="ctr"/>
            <a:r>
              <a:rPr lang="en-US" sz="4400" b="1" dirty="0">
                <a:solidFill>
                  <a:schemeClr val="accent4"/>
                </a:solidFill>
                <a:ea typeface="Roboto Black" charset="0"/>
                <a:cs typeface="Roboto Black" charset="0"/>
              </a:rPr>
              <a:t>HOME INSURANCE</a:t>
            </a:r>
          </a:p>
        </p:txBody>
      </p:sp>
      <p:sp>
        <p:nvSpPr>
          <p:cNvPr id="1540" name="Shape 1540"/>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b="0">
                <a:solidFill>
                  <a:srgbClr val="000000"/>
                </a:solidFill>
              </a:defRPr>
            </a:pPr>
            <a:fld id="{86CB4B4D-7CA3-9044-876B-883B54F8677D}" type="slidenum">
              <a:rPr b="1">
                <a:solidFill>
                  <a:schemeClr val="bg1">
                    <a:lumMod val="75000"/>
                  </a:schemeClr>
                </a:solidFill>
              </a:rPr>
              <a:t>15</a:t>
            </a:fld>
            <a:endParaRPr b="1" dirty="0">
              <a:solidFill>
                <a:schemeClr val="bg1">
                  <a:lumMod val="75000"/>
                </a:schemeClr>
              </a:solidFill>
            </a:endParaRPr>
          </a:p>
        </p:txBody>
      </p:sp>
      <p:pic>
        <p:nvPicPr>
          <p:cNvPr id="5" name="Picture Placeholder 4">
            <a:extLst>
              <a:ext uri="{FF2B5EF4-FFF2-40B4-BE49-F238E27FC236}">
                <a16:creationId xmlns:a16="http://schemas.microsoft.com/office/drawing/2014/main" id="{4C56BFF7-F0D9-4687-80E7-D7D65916CBD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6366" b="6366"/>
          <a:stretch>
            <a:fillRect/>
          </a:stretch>
        </p:blipFill>
        <p:spPr>
          <a:xfrm>
            <a:off x="7045325" y="2260600"/>
            <a:ext cx="3835400" cy="2157413"/>
          </a:xfrm>
        </p:spPr>
      </p:pic>
      <p:sp>
        <p:nvSpPr>
          <p:cNvPr id="1544" name="Shape 1544"/>
          <p:cNvSpPr/>
          <p:nvPr/>
        </p:nvSpPr>
        <p:spPr>
          <a:xfrm>
            <a:off x="809503" y="1263746"/>
            <a:ext cx="10572995" cy="255519"/>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gn="ctr">
              <a:lnSpc>
                <a:spcPct val="120000"/>
              </a:lnSpc>
              <a:defRPr sz="2200" b="0">
                <a:solidFill>
                  <a:srgbClr val="A5AAAF"/>
                </a:solidFill>
              </a:defRPr>
            </a:lvl1pPr>
          </a:lstStyle>
          <a:p>
            <a:pPr lvl="0">
              <a:defRPr sz="1800">
                <a:solidFill>
                  <a:srgbClr val="000000"/>
                </a:solidFill>
              </a:defRPr>
            </a:pPr>
            <a:r>
              <a:rPr lang="en-US" sz="1200" dirty="0"/>
              <a:t>LOREM IPSUM IS SIMPLY DUMMY TEXT OF THE PRINTING AND TYPESETTING INDUSTRY. LOREM IPSUM HAS BEEN THE INDUSTRY.</a:t>
            </a:r>
          </a:p>
        </p:txBody>
      </p:sp>
      <p:sp>
        <p:nvSpPr>
          <p:cNvPr id="1545" name="Shape 1545"/>
          <p:cNvSpPr/>
          <p:nvPr/>
        </p:nvSpPr>
        <p:spPr>
          <a:xfrm flipV="1">
            <a:off x="1384689" y="4400886"/>
            <a:ext cx="5502202" cy="1"/>
          </a:xfrm>
          <a:prstGeom prst="line">
            <a:avLst/>
          </a:prstGeom>
          <a:ln w="50800">
            <a:solidFill>
              <a:srgbClr val="64696E">
                <a:alpha val="15000"/>
              </a:srgbClr>
            </a:solidFill>
            <a:miter lim="400000"/>
          </a:ln>
        </p:spPr>
        <p:txBody>
          <a:bodyPr lIns="0" tIns="0" rIns="0" bIns="0" anchor="ctr"/>
          <a:lstStyle/>
          <a:p>
            <a:pPr lvl="0" algn="ctr">
              <a:lnSpc>
                <a:spcPct val="100000"/>
              </a:lnSpc>
              <a:defRPr sz="3200" b="0">
                <a:solidFill>
                  <a:srgbClr val="000000"/>
                </a:solidFill>
                <a:latin typeface="+mn-lt"/>
                <a:ea typeface="+mn-ea"/>
                <a:cs typeface="+mn-cs"/>
                <a:sym typeface="Helvetica Light"/>
              </a:defRPr>
            </a:pPr>
            <a:endParaRPr sz="1600"/>
          </a:p>
        </p:txBody>
      </p:sp>
      <p:sp>
        <p:nvSpPr>
          <p:cNvPr id="1546" name="Shape 1546"/>
          <p:cNvSpPr/>
          <p:nvPr/>
        </p:nvSpPr>
        <p:spPr>
          <a:xfrm>
            <a:off x="5183753" y="2327553"/>
            <a:ext cx="1861572" cy="406137"/>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nSpc>
                <a:spcPct val="120000"/>
              </a:lnSpc>
              <a:defRPr sz="2000" b="0">
                <a:solidFill>
                  <a:srgbClr val="323C46"/>
                </a:solidFill>
              </a:defRPr>
            </a:lvl1pPr>
          </a:lstStyle>
          <a:p>
            <a:pPr lvl="0">
              <a:defRPr sz="1800">
                <a:solidFill>
                  <a:srgbClr val="000000"/>
                </a:solidFill>
              </a:defRPr>
            </a:pPr>
            <a:r>
              <a:rPr sz="1000" dirty="0"/>
              <a:t>Lorem Ipsum is simply dummy text of the printing.</a:t>
            </a:r>
          </a:p>
        </p:txBody>
      </p:sp>
      <p:grpSp>
        <p:nvGrpSpPr>
          <p:cNvPr id="1549" name="Group 1549"/>
          <p:cNvGrpSpPr/>
          <p:nvPr/>
        </p:nvGrpSpPr>
        <p:grpSpPr>
          <a:xfrm>
            <a:off x="4644953" y="2380033"/>
            <a:ext cx="321046" cy="321045"/>
            <a:chOff x="0" y="0"/>
            <a:chExt cx="642089" cy="642089"/>
          </a:xfrm>
        </p:grpSpPr>
        <p:sp>
          <p:nvSpPr>
            <p:cNvPr id="1547" name="Shape 1547"/>
            <p:cNvSpPr/>
            <p:nvPr/>
          </p:nvSpPr>
          <p:spPr>
            <a:xfrm>
              <a:off x="0" y="0"/>
              <a:ext cx="642089" cy="642089"/>
            </a:xfrm>
            <a:prstGeom prst="roundRect">
              <a:avLst>
                <a:gd name="adj" fmla="val 50000"/>
              </a:avLst>
            </a:prstGeom>
            <a:solidFill>
              <a:schemeClr val="tx2"/>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solidFill>
                  <a:schemeClr val="bg1"/>
                </a:solidFill>
              </a:endParaRPr>
            </a:p>
          </p:txBody>
        </p:sp>
        <p:sp>
          <p:nvSpPr>
            <p:cNvPr id="1548" name="Shape 1548"/>
            <p:cNvSpPr/>
            <p:nvPr/>
          </p:nvSpPr>
          <p:spPr>
            <a:xfrm>
              <a:off x="135576" y="171319"/>
              <a:ext cx="333355" cy="38227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400" tIns="25400" rIns="25400" bIns="25400" numCol="1" anchor="ctr">
              <a:noAutofit/>
            </a:bodyPr>
            <a:lstStyle>
              <a:lvl1pPr algn="ctr">
                <a:lnSpc>
                  <a:spcPct val="50000"/>
                </a:lnSpc>
                <a:defRPr sz="2200" spc="-154">
                  <a:solidFill>
                    <a:srgbClr val="FFFFFF"/>
                  </a:solidFill>
                </a:defRPr>
              </a:lvl1pPr>
            </a:lstStyle>
            <a:p>
              <a:pPr lvl="0">
                <a:defRPr sz="1800" b="0" spc="0">
                  <a:solidFill>
                    <a:srgbClr val="000000"/>
                  </a:solidFill>
                </a:defRPr>
              </a:pPr>
              <a:r>
                <a:rPr sz="1100" b="1" spc="-77">
                  <a:solidFill>
                    <a:schemeClr val="bg1"/>
                  </a:solidFill>
                </a:rPr>
                <a:t>3</a:t>
              </a:r>
            </a:p>
          </p:txBody>
        </p:sp>
      </p:grpSp>
      <p:grpSp>
        <p:nvGrpSpPr>
          <p:cNvPr id="1552" name="Group 1552"/>
          <p:cNvGrpSpPr/>
          <p:nvPr/>
        </p:nvGrpSpPr>
        <p:grpSpPr>
          <a:xfrm>
            <a:off x="4644953" y="3010995"/>
            <a:ext cx="321046" cy="321046"/>
            <a:chOff x="0" y="0"/>
            <a:chExt cx="642089" cy="642089"/>
          </a:xfrm>
        </p:grpSpPr>
        <p:sp>
          <p:nvSpPr>
            <p:cNvPr id="1550" name="Shape 1550"/>
            <p:cNvSpPr/>
            <p:nvPr/>
          </p:nvSpPr>
          <p:spPr>
            <a:xfrm>
              <a:off x="0" y="0"/>
              <a:ext cx="642089" cy="642089"/>
            </a:xfrm>
            <a:prstGeom prst="roundRect">
              <a:avLst>
                <a:gd name="adj" fmla="val 50000"/>
              </a:avLst>
            </a:prstGeom>
            <a:solidFill>
              <a:schemeClr val="accent3"/>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solidFill>
                  <a:schemeClr val="bg1"/>
                </a:solidFill>
              </a:endParaRPr>
            </a:p>
          </p:txBody>
        </p:sp>
        <p:sp>
          <p:nvSpPr>
            <p:cNvPr id="1551" name="Shape 1551"/>
            <p:cNvSpPr/>
            <p:nvPr/>
          </p:nvSpPr>
          <p:spPr>
            <a:xfrm>
              <a:off x="135576" y="171319"/>
              <a:ext cx="333355" cy="38227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400" tIns="25400" rIns="25400" bIns="25400" numCol="1" anchor="ctr">
              <a:noAutofit/>
            </a:bodyPr>
            <a:lstStyle>
              <a:lvl1pPr algn="ctr">
                <a:lnSpc>
                  <a:spcPct val="50000"/>
                </a:lnSpc>
                <a:defRPr sz="2200" spc="-154">
                  <a:solidFill>
                    <a:srgbClr val="FFFFFF"/>
                  </a:solidFill>
                </a:defRPr>
              </a:lvl1pPr>
            </a:lstStyle>
            <a:p>
              <a:pPr lvl="0">
                <a:defRPr sz="1800" b="0" spc="0">
                  <a:solidFill>
                    <a:srgbClr val="000000"/>
                  </a:solidFill>
                </a:defRPr>
              </a:pPr>
              <a:r>
                <a:rPr sz="1100" b="1" spc="-77">
                  <a:solidFill>
                    <a:schemeClr val="bg1"/>
                  </a:solidFill>
                </a:rPr>
                <a:t>4</a:t>
              </a:r>
            </a:p>
          </p:txBody>
        </p:sp>
      </p:grpSp>
      <p:grpSp>
        <p:nvGrpSpPr>
          <p:cNvPr id="1555" name="Group 1555"/>
          <p:cNvGrpSpPr/>
          <p:nvPr/>
        </p:nvGrpSpPr>
        <p:grpSpPr>
          <a:xfrm>
            <a:off x="4644953" y="3641957"/>
            <a:ext cx="321046" cy="321045"/>
            <a:chOff x="0" y="0"/>
            <a:chExt cx="642089" cy="642089"/>
          </a:xfrm>
        </p:grpSpPr>
        <p:sp>
          <p:nvSpPr>
            <p:cNvPr id="1553" name="Shape 1553"/>
            <p:cNvSpPr/>
            <p:nvPr/>
          </p:nvSpPr>
          <p:spPr>
            <a:xfrm>
              <a:off x="0" y="0"/>
              <a:ext cx="642089" cy="642089"/>
            </a:xfrm>
            <a:prstGeom prst="roundRect">
              <a:avLst>
                <a:gd name="adj" fmla="val 50000"/>
              </a:avLst>
            </a:prstGeom>
            <a:solidFill>
              <a:schemeClr val="accent2"/>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solidFill>
                  <a:schemeClr val="bg1"/>
                </a:solidFill>
              </a:endParaRPr>
            </a:p>
          </p:txBody>
        </p:sp>
        <p:sp>
          <p:nvSpPr>
            <p:cNvPr id="1554" name="Shape 1554"/>
            <p:cNvSpPr/>
            <p:nvPr/>
          </p:nvSpPr>
          <p:spPr>
            <a:xfrm>
              <a:off x="135576" y="191197"/>
              <a:ext cx="333355" cy="38227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400" tIns="25400" rIns="25400" bIns="25400" numCol="1" anchor="ctr">
              <a:noAutofit/>
            </a:bodyPr>
            <a:lstStyle>
              <a:lvl1pPr algn="ctr">
                <a:lnSpc>
                  <a:spcPct val="50000"/>
                </a:lnSpc>
                <a:defRPr sz="2200" spc="-154">
                  <a:solidFill>
                    <a:srgbClr val="FFFFFF"/>
                  </a:solidFill>
                </a:defRPr>
              </a:lvl1pPr>
            </a:lstStyle>
            <a:p>
              <a:pPr lvl="0">
                <a:defRPr sz="1800" b="0" spc="0">
                  <a:solidFill>
                    <a:srgbClr val="000000"/>
                  </a:solidFill>
                </a:defRPr>
              </a:pPr>
              <a:r>
                <a:rPr sz="1100" b="1" spc="-77">
                  <a:solidFill>
                    <a:schemeClr val="bg1"/>
                  </a:solidFill>
                </a:rPr>
                <a:t>5</a:t>
              </a:r>
            </a:p>
          </p:txBody>
        </p:sp>
      </p:grpSp>
      <p:sp>
        <p:nvSpPr>
          <p:cNvPr id="1556" name="Shape 1556"/>
          <p:cNvSpPr/>
          <p:nvPr/>
        </p:nvSpPr>
        <p:spPr>
          <a:xfrm>
            <a:off x="5183753" y="2962553"/>
            <a:ext cx="1861572" cy="406137"/>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nSpc>
                <a:spcPct val="120000"/>
              </a:lnSpc>
              <a:defRPr sz="2000" b="0">
                <a:solidFill>
                  <a:srgbClr val="323C46"/>
                </a:solidFill>
              </a:defRPr>
            </a:lvl1pPr>
          </a:lstStyle>
          <a:p>
            <a:pPr lvl="0">
              <a:defRPr sz="1800">
                <a:solidFill>
                  <a:srgbClr val="000000"/>
                </a:solidFill>
              </a:defRPr>
            </a:pPr>
            <a:r>
              <a:rPr sz="1000"/>
              <a:t>Lorem Ipsum is simply dummy text of the printing.</a:t>
            </a:r>
          </a:p>
        </p:txBody>
      </p:sp>
      <p:sp>
        <p:nvSpPr>
          <p:cNvPr id="1557" name="Shape 1557"/>
          <p:cNvSpPr/>
          <p:nvPr/>
        </p:nvSpPr>
        <p:spPr>
          <a:xfrm>
            <a:off x="5183753" y="3614268"/>
            <a:ext cx="1861572" cy="406137"/>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nSpc>
                <a:spcPct val="120000"/>
              </a:lnSpc>
              <a:defRPr sz="2000" b="0">
                <a:solidFill>
                  <a:srgbClr val="323C46"/>
                </a:solidFill>
              </a:defRPr>
            </a:lvl1pPr>
          </a:lstStyle>
          <a:p>
            <a:pPr lvl="0">
              <a:defRPr sz="1800">
                <a:solidFill>
                  <a:srgbClr val="000000"/>
                </a:solidFill>
              </a:defRPr>
            </a:pPr>
            <a:r>
              <a:rPr sz="1000" dirty="0"/>
              <a:t>Lorem Ipsum is simply dummy text of the printing.</a:t>
            </a:r>
          </a:p>
        </p:txBody>
      </p:sp>
      <p:sp>
        <p:nvSpPr>
          <p:cNvPr id="1558" name="Shape 1558"/>
          <p:cNvSpPr/>
          <p:nvPr/>
        </p:nvSpPr>
        <p:spPr>
          <a:xfrm>
            <a:off x="1951603" y="2327553"/>
            <a:ext cx="1861572" cy="406137"/>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nSpc>
                <a:spcPct val="120000"/>
              </a:lnSpc>
              <a:defRPr sz="2000" b="0">
                <a:solidFill>
                  <a:srgbClr val="323C46"/>
                </a:solidFill>
              </a:defRPr>
            </a:lvl1pPr>
          </a:lstStyle>
          <a:p>
            <a:pPr lvl="0">
              <a:defRPr sz="1800">
                <a:solidFill>
                  <a:srgbClr val="000000"/>
                </a:solidFill>
              </a:defRPr>
            </a:pPr>
            <a:r>
              <a:rPr sz="1000" dirty="0">
                <a:solidFill>
                  <a:srgbClr val="545454"/>
                </a:solidFill>
              </a:rPr>
              <a:t>Lorem Ipsum is simply dummy text of the printing.</a:t>
            </a:r>
          </a:p>
        </p:txBody>
      </p:sp>
      <p:grpSp>
        <p:nvGrpSpPr>
          <p:cNvPr id="1561" name="Group 1561"/>
          <p:cNvGrpSpPr/>
          <p:nvPr/>
        </p:nvGrpSpPr>
        <p:grpSpPr>
          <a:xfrm>
            <a:off x="1412803" y="2380033"/>
            <a:ext cx="321046" cy="321045"/>
            <a:chOff x="0" y="0"/>
            <a:chExt cx="642089" cy="642089"/>
          </a:xfrm>
        </p:grpSpPr>
        <p:sp>
          <p:nvSpPr>
            <p:cNvPr id="1559" name="Shape 1559"/>
            <p:cNvSpPr/>
            <p:nvPr/>
          </p:nvSpPr>
          <p:spPr>
            <a:xfrm>
              <a:off x="0" y="0"/>
              <a:ext cx="642089" cy="642089"/>
            </a:xfrm>
            <a:prstGeom prst="roundRect">
              <a:avLst>
                <a:gd name="adj" fmla="val 50000"/>
              </a:avLst>
            </a:prstGeom>
            <a:solidFill>
              <a:srgbClr val="323C46"/>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solidFill>
                  <a:schemeClr val="bg1"/>
                </a:solidFill>
              </a:endParaRPr>
            </a:p>
          </p:txBody>
        </p:sp>
        <p:sp>
          <p:nvSpPr>
            <p:cNvPr id="1560" name="Shape 1560"/>
            <p:cNvSpPr/>
            <p:nvPr/>
          </p:nvSpPr>
          <p:spPr>
            <a:xfrm>
              <a:off x="135576" y="171319"/>
              <a:ext cx="333355" cy="38227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400" tIns="25400" rIns="25400" bIns="25400" numCol="1" anchor="ctr">
              <a:noAutofit/>
            </a:bodyPr>
            <a:lstStyle>
              <a:lvl1pPr algn="ctr">
                <a:lnSpc>
                  <a:spcPct val="50000"/>
                </a:lnSpc>
                <a:defRPr sz="2200" spc="-154">
                  <a:solidFill>
                    <a:srgbClr val="FFFFFF"/>
                  </a:solidFill>
                </a:defRPr>
              </a:lvl1pPr>
            </a:lstStyle>
            <a:p>
              <a:pPr lvl="0">
                <a:defRPr sz="1800" b="0" spc="0">
                  <a:solidFill>
                    <a:srgbClr val="000000"/>
                  </a:solidFill>
                </a:defRPr>
              </a:pPr>
              <a:r>
                <a:rPr sz="1100" b="1" spc="-77" dirty="0">
                  <a:solidFill>
                    <a:schemeClr val="bg1"/>
                  </a:solidFill>
                </a:rPr>
                <a:t>1</a:t>
              </a:r>
            </a:p>
          </p:txBody>
        </p:sp>
      </p:grpSp>
      <p:grpSp>
        <p:nvGrpSpPr>
          <p:cNvPr id="1564" name="Group 1564"/>
          <p:cNvGrpSpPr/>
          <p:nvPr/>
        </p:nvGrpSpPr>
        <p:grpSpPr>
          <a:xfrm>
            <a:off x="1412803" y="3010995"/>
            <a:ext cx="321046" cy="321046"/>
            <a:chOff x="0" y="0"/>
            <a:chExt cx="642089" cy="642089"/>
          </a:xfrm>
        </p:grpSpPr>
        <p:sp>
          <p:nvSpPr>
            <p:cNvPr id="1562" name="Shape 1562"/>
            <p:cNvSpPr/>
            <p:nvPr/>
          </p:nvSpPr>
          <p:spPr>
            <a:xfrm>
              <a:off x="0" y="0"/>
              <a:ext cx="642089" cy="642089"/>
            </a:xfrm>
            <a:prstGeom prst="roundRect">
              <a:avLst>
                <a:gd name="adj" fmla="val 50000"/>
              </a:avLst>
            </a:prstGeom>
            <a:solidFill>
              <a:schemeClr val="accent6"/>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solidFill>
                  <a:schemeClr val="bg1"/>
                </a:solidFill>
              </a:endParaRPr>
            </a:p>
          </p:txBody>
        </p:sp>
        <p:sp>
          <p:nvSpPr>
            <p:cNvPr id="1563" name="Shape 1563"/>
            <p:cNvSpPr/>
            <p:nvPr/>
          </p:nvSpPr>
          <p:spPr>
            <a:xfrm>
              <a:off x="135576" y="191197"/>
              <a:ext cx="333355" cy="38227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400" tIns="25400" rIns="25400" bIns="25400" numCol="1" anchor="ctr">
              <a:noAutofit/>
            </a:bodyPr>
            <a:lstStyle>
              <a:lvl1pPr algn="ctr">
                <a:lnSpc>
                  <a:spcPct val="50000"/>
                </a:lnSpc>
                <a:defRPr sz="2200" spc="-154">
                  <a:solidFill>
                    <a:srgbClr val="FFFFFF"/>
                  </a:solidFill>
                </a:defRPr>
              </a:lvl1pPr>
            </a:lstStyle>
            <a:p>
              <a:pPr lvl="0">
                <a:defRPr sz="1800" b="0" spc="0">
                  <a:solidFill>
                    <a:srgbClr val="000000"/>
                  </a:solidFill>
                </a:defRPr>
              </a:pPr>
              <a:r>
                <a:rPr sz="1100" b="1" spc="-77">
                  <a:solidFill>
                    <a:schemeClr val="bg1"/>
                  </a:solidFill>
                </a:rPr>
                <a:t>2</a:t>
              </a:r>
            </a:p>
          </p:txBody>
        </p:sp>
      </p:grpSp>
      <p:grpSp>
        <p:nvGrpSpPr>
          <p:cNvPr id="1567" name="Group 1567"/>
          <p:cNvGrpSpPr/>
          <p:nvPr/>
        </p:nvGrpSpPr>
        <p:grpSpPr>
          <a:xfrm>
            <a:off x="1412803" y="3641957"/>
            <a:ext cx="321046" cy="321045"/>
            <a:chOff x="0" y="0"/>
            <a:chExt cx="642089" cy="642089"/>
          </a:xfrm>
        </p:grpSpPr>
        <p:sp>
          <p:nvSpPr>
            <p:cNvPr id="1565" name="Shape 1565"/>
            <p:cNvSpPr/>
            <p:nvPr/>
          </p:nvSpPr>
          <p:spPr>
            <a:xfrm>
              <a:off x="0" y="0"/>
              <a:ext cx="642089" cy="642089"/>
            </a:xfrm>
            <a:prstGeom prst="roundRect">
              <a:avLst>
                <a:gd name="adj" fmla="val 50000"/>
              </a:avLst>
            </a:prstGeom>
            <a:solidFill>
              <a:schemeClr val="accent5"/>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solidFill>
                  <a:schemeClr val="bg1"/>
                </a:solidFill>
              </a:endParaRPr>
            </a:p>
          </p:txBody>
        </p:sp>
        <p:sp>
          <p:nvSpPr>
            <p:cNvPr id="1566" name="Shape 1566"/>
            <p:cNvSpPr/>
            <p:nvPr/>
          </p:nvSpPr>
          <p:spPr>
            <a:xfrm>
              <a:off x="135576" y="191197"/>
              <a:ext cx="333355" cy="38227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400" tIns="25400" rIns="25400" bIns="25400" numCol="1" anchor="ctr">
              <a:noAutofit/>
            </a:bodyPr>
            <a:lstStyle>
              <a:lvl1pPr algn="ctr">
                <a:lnSpc>
                  <a:spcPct val="50000"/>
                </a:lnSpc>
                <a:defRPr sz="2200" spc="-154">
                  <a:solidFill>
                    <a:srgbClr val="FFFFFF"/>
                  </a:solidFill>
                </a:defRPr>
              </a:lvl1pPr>
            </a:lstStyle>
            <a:p>
              <a:pPr lvl="0">
                <a:defRPr sz="1800" b="0" spc="0">
                  <a:solidFill>
                    <a:srgbClr val="000000"/>
                  </a:solidFill>
                </a:defRPr>
              </a:pPr>
              <a:r>
                <a:rPr sz="1100" b="1" spc="-77">
                  <a:solidFill>
                    <a:schemeClr val="bg1"/>
                  </a:solidFill>
                </a:rPr>
                <a:t>3</a:t>
              </a:r>
            </a:p>
          </p:txBody>
        </p:sp>
      </p:grpSp>
      <p:sp>
        <p:nvSpPr>
          <p:cNvPr id="1568" name="Shape 1568"/>
          <p:cNvSpPr/>
          <p:nvPr/>
        </p:nvSpPr>
        <p:spPr>
          <a:xfrm>
            <a:off x="1951603" y="2962553"/>
            <a:ext cx="1861572" cy="406137"/>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nSpc>
                <a:spcPct val="120000"/>
              </a:lnSpc>
              <a:defRPr sz="2000" b="0">
                <a:solidFill>
                  <a:srgbClr val="323C46"/>
                </a:solidFill>
              </a:defRPr>
            </a:lvl1pPr>
          </a:lstStyle>
          <a:p>
            <a:pPr lvl="0">
              <a:defRPr sz="1800">
                <a:solidFill>
                  <a:srgbClr val="000000"/>
                </a:solidFill>
              </a:defRPr>
            </a:pPr>
            <a:r>
              <a:rPr sz="1000">
                <a:solidFill>
                  <a:srgbClr val="545454"/>
                </a:solidFill>
              </a:rPr>
              <a:t>Lorem Ipsum is simply dummy text of the printing.</a:t>
            </a:r>
          </a:p>
        </p:txBody>
      </p:sp>
      <p:sp>
        <p:nvSpPr>
          <p:cNvPr id="1569" name="Shape 1569"/>
          <p:cNvSpPr/>
          <p:nvPr/>
        </p:nvSpPr>
        <p:spPr>
          <a:xfrm>
            <a:off x="1951603" y="3614268"/>
            <a:ext cx="1861572" cy="406137"/>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nSpc>
                <a:spcPct val="120000"/>
              </a:lnSpc>
              <a:defRPr sz="2000" b="0">
                <a:solidFill>
                  <a:srgbClr val="323C46"/>
                </a:solidFill>
              </a:defRPr>
            </a:lvl1pPr>
          </a:lstStyle>
          <a:p>
            <a:pPr lvl="0">
              <a:defRPr sz="1800">
                <a:solidFill>
                  <a:srgbClr val="000000"/>
                </a:solidFill>
              </a:defRPr>
            </a:pPr>
            <a:r>
              <a:rPr sz="1000" dirty="0">
                <a:solidFill>
                  <a:srgbClr val="545454"/>
                </a:solidFill>
              </a:rPr>
              <a:t>Lorem Ipsum is simply dummy text of the printing.</a:t>
            </a:r>
          </a:p>
        </p:txBody>
      </p:sp>
      <p:sp>
        <p:nvSpPr>
          <p:cNvPr id="1570" name="Shape 1570"/>
          <p:cNvSpPr/>
          <p:nvPr/>
        </p:nvSpPr>
        <p:spPr>
          <a:xfrm>
            <a:off x="1401915" y="4685070"/>
            <a:ext cx="9487389" cy="1179425"/>
          </a:xfrm>
          <a:prstGeom prst="rect">
            <a:avLst/>
          </a:prstGeom>
          <a:ln w="12700">
            <a:miter lim="400000"/>
          </a:ln>
          <a:extLst>
            <a:ext uri="{C572A759-6A51-4108-AA02-DFA0A04FC94B}">
              <ma14:wrappingTextBoxFlag xmlns="" xmlns:ma14="http://schemas.microsoft.com/office/mac/drawingml/2011/main" val="1"/>
            </a:ext>
          </a:extLst>
        </p:spPr>
        <p:txBody>
          <a:bodyPr lIns="25400" tIns="25400" rIns="25400" bIns="25400" anchor="ctr">
            <a:spAutoFit/>
          </a:bodyPr>
          <a:lstStyle>
            <a:lvl1pPr>
              <a:lnSpc>
                <a:spcPct val="150000"/>
              </a:lnSpc>
              <a:defRPr sz="2000" b="0">
                <a:solidFill>
                  <a:srgbClr val="A5AAAF"/>
                </a:solidFill>
              </a:defRPr>
            </a:lvl1pPr>
          </a:lstStyle>
          <a:p>
            <a:pPr lvl="0" algn="just">
              <a:defRPr sz="1800">
                <a:solidFill>
                  <a:srgbClr val="000000"/>
                </a:solidFill>
              </a:defRPr>
            </a:pPr>
            <a:r>
              <a:rPr sz="1000" dirty="0"/>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a:t>
            </a:r>
            <a:r>
              <a:rPr sz="1000" dirty="0" err="1"/>
              <a:t>popularised</a:t>
            </a:r>
            <a:r>
              <a:rPr sz="1000" dirty="0"/>
              <a:t> in the 1960s with the release of </a:t>
            </a:r>
            <a:r>
              <a:rPr sz="1000" dirty="0" err="1"/>
              <a:t>Letraset</a:t>
            </a:r>
            <a:r>
              <a:rPr sz="1000" dirty="0"/>
              <a:t> sheets containing Lorem Ipsum passages, and more recently with desktop publishing software like Aldus PageMaker including versions of Lorem Ipsum. Lorem Ipsum is simply dummy text of the printing and typesetting industry.</a:t>
            </a:r>
          </a:p>
        </p:txBody>
      </p:sp>
      <p:sp>
        <p:nvSpPr>
          <p:cNvPr id="3" name="Footer Placeholder 2">
            <a:extLst>
              <a:ext uri="{FF2B5EF4-FFF2-40B4-BE49-F238E27FC236}">
                <a16:creationId xmlns:a16="http://schemas.microsoft.com/office/drawing/2014/main" id="{77E12B8B-83B3-4AF8-B5CB-7382C36B69A5}"/>
              </a:ext>
            </a:extLst>
          </p:cNvPr>
          <p:cNvSpPr>
            <a:spLocks noGrp="1"/>
          </p:cNvSpPr>
          <p:nvPr>
            <p:ph type="ftr" sz="quarter" idx="3"/>
          </p:nvPr>
        </p:nvSpPr>
        <p:spPr/>
        <p:txBody>
          <a:bodyPr/>
          <a:lstStyle/>
          <a:p>
            <a:r>
              <a:rPr lang="en-US"/>
              <a:t>FOOTER</a:t>
            </a:r>
            <a:endParaRPr lang="en-US" dirty="0"/>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iterate>
                                    <p:tmAbs val="0"/>
                                  </p:iterate>
                                  <p:childTnLst>
                                    <p:set>
                                      <p:cBhvr>
                                        <p:cTn id="6" fill="hold"/>
                                        <p:tgtEl>
                                          <p:spTgt spid="1570"/>
                                        </p:tgtEl>
                                        <p:attrNameLst>
                                          <p:attrName>style.visibility</p:attrName>
                                        </p:attrNameLst>
                                      </p:cBhvr>
                                      <p:to>
                                        <p:strVal val="visible"/>
                                      </p:to>
                                    </p:set>
                                    <p:animEffect transition="in" filter="dissolve">
                                      <p:cBhvr>
                                        <p:cTn id="7" dur="1000"/>
                                        <p:tgtEl>
                                          <p:spTgt spid="15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0" grpId="0"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8F8BBA99-94EF-4BA1-8334-B0AAF458613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5059" b="5059"/>
          <a:stretch>
            <a:fillRect/>
          </a:stretch>
        </p:blipFill>
        <p:spPr/>
      </p:pic>
      <p:sp>
        <p:nvSpPr>
          <p:cNvPr id="1954" name="Shape 1954"/>
          <p:cNvSpPr>
            <a:spLocks noGrp="1"/>
          </p:cNvSpPr>
          <p:nvPr>
            <p:ph type="sldNum" sz="quarter" idx="2"/>
          </p:nvPr>
        </p:nvSpPr>
        <p:spPr/>
        <p:txBody>
          <a:bodyPr/>
          <a:lstStyle/>
          <a:p>
            <a:pPr lvl="0"/>
            <a:fld id="{86CB4B4D-7CA3-9044-876B-883B54F8677D}" type="slidenum">
              <a:rPr lang="en-US"/>
              <a:pPr lvl="0"/>
              <a:t>16</a:t>
            </a:fld>
            <a:endParaRPr lang="en-US"/>
          </a:p>
        </p:txBody>
      </p:sp>
      <p:pic>
        <p:nvPicPr>
          <p:cNvPr id="12" name="Picture Placeholder 11">
            <a:extLst>
              <a:ext uri="{FF2B5EF4-FFF2-40B4-BE49-F238E27FC236}">
                <a16:creationId xmlns:a16="http://schemas.microsoft.com/office/drawing/2014/main" id="{95A1A4D1-A89A-4119-9F23-F965BCB0E192}"/>
              </a:ext>
            </a:extLst>
          </p:cNvPr>
          <p:cNvPicPr>
            <a:picLocks noGrp="1" noChangeAspect="1"/>
          </p:cNvPicPr>
          <p:nvPr>
            <p:ph type="pic" sz="quarter" idx="12"/>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p:pic>
      <p:pic>
        <p:nvPicPr>
          <p:cNvPr id="26" name="Picture Placeholder 25">
            <a:extLst>
              <a:ext uri="{FF2B5EF4-FFF2-40B4-BE49-F238E27FC236}">
                <a16:creationId xmlns:a16="http://schemas.microsoft.com/office/drawing/2014/main" id="{0CE948AC-ED70-4E32-A0A5-A160E484DF84}"/>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t="16630" b="16630"/>
          <a:stretch>
            <a:fillRect/>
          </a:stretch>
        </p:blipFill>
        <p:spPr/>
      </p:pic>
      <p:sp>
        <p:nvSpPr>
          <p:cNvPr id="1953" name="Shape 1953"/>
          <p:cNvSpPr/>
          <p:nvPr/>
        </p:nvSpPr>
        <p:spPr>
          <a:xfrm>
            <a:off x="0" y="-343"/>
            <a:ext cx="6096001" cy="6857999"/>
          </a:xfrm>
          <a:prstGeom prst="rect">
            <a:avLst/>
          </a:prstGeom>
          <a:solidFill>
            <a:schemeClr val="accent4">
              <a:alpha val="74000"/>
            </a:schemeClr>
          </a:solidFill>
          <a:ln w="12700">
            <a:miter lim="400000"/>
          </a:ln>
        </p:spPr>
        <p:txBody>
          <a:bodyPr lIns="0" tIns="0" rIns="0" bIns="0" anchor="ctr"/>
          <a:lstStyle/>
          <a:p>
            <a:pPr lvl="0" algn="ctr">
              <a:lnSpc>
                <a:spcPct val="100000"/>
              </a:lnSpc>
              <a:defRPr sz="3200" b="0">
                <a:solidFill>
                  <a:srgbClr val="000000"/>
                </a:solidFill>
                <a:latin typeface="+mn-lt"/>
                <a:ea typeface="+mn-ea"/>
                <a:cs typeface="+mn-cs"/>
                <a:sym typeface="Helvetica Light"/>
              </a:defRPr>
            </a:pPr>
            <a:endParaRPr sz="1600"/>
          </a:p>
        </p:txBody>
      </p:sp>
      <p:sp>
        <p:nvSpPr>
          <p:cNvPr id="1960" name="Shape 1960"/>
          <p:cNvSpPr/>
          <p:nvPr/>
        </p:nvSpPr>
        <p:spPr>
          <a:xfrm>
            <a:off x="6788984" y="696134"/>
            <a:ext cx="4176656" cy="1440266"/>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p>
            <a:pPr lvl="0">
              <a:lnSpc>
                <a:spcPct val="120000"/>
              </a:lnSpc>
              <a:defRPr sz="1800" b="0">
                <a:solidFill>
                  <a:srgbClr val="000000"/>
                </a:solidFill>
              </a:defRPr>
            </a:pPr>
            <a:r>
              <a:rPr lang="en-US" sz="1300" b="1" dirty="0">
                <a:solidFill>
                  <a:schemeClr val="accent4"/>
                </a:solidFill>
              </a:rPr>
              <a:t>LOREM IPSUM IS SIMPLY DUMMY TEXT OF THE PRINTING AND TYPESETTING INDUSTRY.</a:t>
            </a:r>
          </a:p>
          <a:p>
            <a:pPr lvl="0">
              <a:lnSpc>
                <a:spcPct val="120000"/>
              </a:lnSpc>
              <a:defRPr sz="1800" b="0">
                <a:solidFill>
                  <a:srgbClr val="000000"/>
                </a:solidFill>
              </a:defRPr>
            </a:pPr>
            <a:endParaRPr lang="en-US" sz="1000" dirty="0">
              <a:solidFill>
                <a:srgbClr val="545454"/>
              </a:solidFill>
            </a:endParaRPr>
          </a:p>
          <a:p>
            <a:pPr lvl="0">
              <a:lnSpc>
                <a:spcPct val="120000"/>
              </a:lnSpc>
              <a:defRPr sz="1800" b="0">
                <a:solidFill>
                  <a:srgbClr val="000000"/>
                </a:solidFill>
              </a:defRPr>
            </a:pPr>
            <a:r>
              <a:rPr lang="en-US" sz="1000" dirty="0">
                <a:solidFill>
                  <a:srgbClr val="545454"/>
                </a:solidFill>
              </a:rPr>
              <a:t>IT HAS SURVIVED NOT ONLY FIVE CENTURIES, BUT ALSO THE LEAP INTO ELECTRONIC TYPESETTING, REMAINING ESSENTIALLY UNCHANGED. IT WAS POPULARISED IN THE 1960S WITH THE RELEASE OF LETRASET SHEETS.</a:t>
            </a:r>
          </a:p>
        </p:txBody>
      </p:sp>
      <p:sp>
        <p:nvSpPr>
          <p:cNvPr id="1978" name="Shape 1978"/>
          <p:cNvSpPr/>
          <p:nvPr/>
        </p:nvSpPr>
        <p:spPr>
          <a:xfrm>
            <a:off x="339102" y="2479773"/>
            <a:ext cx="4408830" cy="32188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400" tIns="25400" rIns="25400" bIns="25400" numCol="1" anchor="ctr">
            <a:spAutoFit/>
          </a:bodyPr>
          <a:lstStyle>
            <a:lvl1pPr>
              <a:lnSpc>
                <a:spcPct val="140000"/>
              </a:lnSpc>
              <a:defRPr sz="2000">
                <a:solidFill>
                  <a:srgbClr val="000000"/>
                </a:solidFill>
              </a:defRPr>
            </a:lvl1pPr>
          </a:lstStyle>
          <a:p>
            <a:pPr lvl="0">
              <a:defRPr sz="1800" b="0"/>
            </a:pPr>
            <a:r>
              <a:rPr lang="en-US" sz="1400" b="1" dirty="0">
                <a:solidFill>
                  <a:schemeClr val="bg1"/>
                </a:solidFill>
              </a:rPr>
              <a:t>SUBJECT ONE                 TITLE              </a:t>
            </a:r>
            <a:r>
              <a:rPr lang="en-US" sz="1400" b="1" dirty="0" err="1">
                <a:solidFill>
                  <a:schemeClr val="bg1"/>
                </a:solidFill>
              </a:rPr>
              <a:t>TITLE</a:t>
            </a:r>
            <a:r>
              <a:rPr lang="en-US" sz="1400" b="1" dirty="0">
                <a:solidFill>
                  <a:schemeClr val="bg1"/>
                </a:solidFill>
              </a:rPr>
              <a:t> 2</a:t>
            </a:r>
          </a:p>
        </p:txBody>
      </p:sp>
      <p:sp>
        <p:nvSpPr>
          <p:cNvPr id="1979" name="Shape 1979"/>
          <p:cNvSpPr/>
          <p:nvPr/>
        </p:nvSpPr>
        <p:spPr>
          <a:xfrm>
            <a:off x="339102" y="3283346"/>
            <a:ext cx="1404928" cy="169110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400" tIns="25400" rIns="25400" bIns="25400" numCol="1" anchor="ctr">
            <a:spAutoFit/>
          </a:bodyPr>
          <a:lstStyle/>
          <a:p>
            <a:pPr lvl="0">
              <a:lnSpc>
                <a:spcPct val="220000"/>
              </a:lnSpc>
              <a:defRPr sz="1800" b="0">
                <a:solidFill>
                  <a:srgbClr val="000000"/>
                </a:solidFill>
              </a:defRPr>
            </a:pPr>
            <a:r>
              <a:rPr sz="1000">
                <a:solidFill>
                  <a:schemeClr val="bg1"/>
                </a:solidFill>
              </a:rPr>
              <a:t>Epsom simply</a:t>
            </a:r>
          </a:p>
          <a:p>
            <a:pPr lvl="0">
              <a:lnSpc>
                <a:spcPct val="220000"/>
              </a:lnSpc>
              <a:defRPr sz="1800" b="0">
                <a:solidFill>
                  <a:srgbClr val="000000"/>
                </a:solidFill>
              </a:defRPr>
            </a:pPr>
            <a:r>
              <a:rPr sz="1000">
                <a:solidFill>
                  <a:schemeClr val="bg1"/>
                </a:solidFill>
              </a:rPr>
              <a:t>Dummy text</a:t>
            </a:r>
          </a:p>
          <a:p>
            <a:pPr lvl="0">
              <a:lnSpc>
                <a:spcPct val="220000"/>
              </a:lnSpc>
              <a:defRPr sz="1800" b="0">
                <a:solidFill>
                  <a:srgbClr val="000000"/>
                </a:solidFill>
              </a:defRPr>
            </a:pPr>
            <a:r>
              <a:rPr sz="1000">
                <a:solidFill>
                  <a:schemeClr val="bg1"/>
                </a:solidFill>
              </a:rPr>
              <a:t>Printing</a:t>
            </a:r>
          </a:p>
          <a:p>
            <a:pPr lvl="0">
              <a:lnSpc>
                <a:spcPct val="220000"/>
              </a:lnSpc>
              <a:defRPr sz="1800" b="0">
                <a:solidFill>
                  <a:srgbClr val="000000"/>
                </a:solidFill>
              </a:defRPr>
            </a:pPr>
            <a:r>
              <a:rPr sz="1000">
                <a:solidFill>
                  <a:schemeClr val="bg1"/>
                </a:solidFill>
              </a:rPr>
              <a:t>Typesetting</a:t>
            </a:r>
          </a:p>
          <a:p>
            <a:pPr lvl="0">
              <a:lnSpc>
                <a:spcPct val="220000"/>
              </a:lnSpc>
              <a:defRPr sz="1800" b="0">
                <a:solidFill>
                  <a:srgbClr val="000000"/>
                </a:solidFill>
              </a:defRPr>
            </a:pPr>
            <a:r>
              <a:rPr sz="1000">
                <a:solidFill>
                  <a:schemeClr val="bg1"/>
                </a:solidFill>
              </a:rPr>
              <a:t>Industry</a:t>
            </a:r>
          </a:p>
        </p:txBody>
      </p:sp>
      <p:sp>
        <p:nvSpPr>
          <p:cNvPr id="1980" name="Shape 1980"/>
          <p:cNvSpPr/>
          <p:nvPr/>
        </p:nvSpPr>
        <p:spPr>
          <a:xfrm>
            <a:off x="2504477" y="3283346"/>
            <a:ext cx="937216" cy="169110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400" tIns="25400" rIns="25400" bIns="25400" numCol="1" anchor="ctr">
            <a:spAutoFit/>
          </a:bodyPr>
          <a:lstStyle/>
          <a:p>
            <a:pPr lvl="0">
              <a:lnSpc>
                <a:spcPct val="220000"/>
              </a:lnSpc>
              <a:defRPr sz="1800" b="0">
                <a:solidFill>
                  <a:srgbClr val="000000"/>
                </a:solidFill>
              </a:defRPr>
            </a:pPr>
            <a:r>
              <a:rPr sz="1000" b="1">
                <a:solidFill>
                  <a:schemeClr val="bg1"/>
                </a:solidFill>
              </a:rPr>
              <a:t>88,002</a:t>
            </a:r>
          </a:p>
          <a:p>
            <a:pPr lvl="0">
              <a:lnSpc>
                <a:spcPct val="220000"/>
              </a:lnSpc>
              <a:defRPr sz="1800" b="0">
                <a:solidFill>
                  <a:srgbClr val="000000"/>
                </a:solidFill>
              </a:defRPr>
            </a:pPr>
            <a:r>
              <a:rPr sz="1000" b="1">
                <a:solidFill>
                  <a:schemeClr val="bg1"/>
                </a:solidFill>
              </a:rPr>
              <a:t>10,012</a:t>
            </a:r>
          </a:p>
          <a:p>
            <a:pPr lvl="0">
              <a:lnSpc>
                <a:spcPct val="220000"/>
              </a:lnSpc>
              <a:defRPr sz="1800" b="0">
                <a:solidFill>
                  <a:srgbClr val="000000"/>
                </a:solidFill>
              </a:defRPr>
            </a:pPr>
            <a:r>
              <a:rPr sz="1000" b="1">
                <a:solidFill>
                  <a:schemeClr val="bg1"/>
                </a:solidFill>
              </a:rPr>
              <a:t>689,560</a:t>
            </a:r>
          </a:p>
          <a:p>
            <a:pPr lvl="0">
              <a:lnSpc>
                <a:spcPct val="220000"/>
              </a:lnSpc>
              <a:defRPr sz="1800" b="0">
                <a:solidFill>
                  <a:srgbClr val="000000"/>
                </a:solidFill>
              </a:defRPr>
            </a:pPr>
            <a:r>
              <a:rPr sz="1000" b="1">
                <a:solidFill>
                  <a:schemeClr val="bg1"/>
                </a:solidFill>
              </a:rPr>
              <a:t>88,002</a:t>
            </a:r>
          </a:p>
          <a:p>
            <a:pPr lvl="0">
              <a:lnSpc>
                <a:spcPct val="220000"/>
              </a:lnSpc>
              <a:defRPr sz="1800" b="0">
                <a:solidFill>
                  <a:srgbClr val="000000"/>
                </a:solidFill>
              </a:defRPr>
            </a:pPr>
            <a:r>
              <a:rPr sz="1000" b="1">
                <a:solidFill>
                  <a:schemeClr val="bg1"/>
                </a:solidFill>
              </a:rPr>
              <a:t>10,012</a:t>
            </a:r>
          </a:p>
        </p:txBody>
      </p:sp>
      <p:sp>
        <p:nvSpPr>
          <p:cNvPr id="1981" name="Shape 1981"/>
          <p:cNvSpPr/>
          <p:nvPr/>
        </p:nvSpPr>
        <p:spPr>
          <a:xfrm>
            <a:off x="3700121" y="3283346"/>
            <a:ext cx="937216" cy="169110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400" tIns="25400" rIns="25400" bIns="25400" numCol="1" anchor="ctr">
            <a:spAutoFit/>
          </a:bodyPr>
          <a:lstStyle/>
          <a:p>
            <a:pPr lvl="0">
              <a:lnSpc>
                <a:spcPct val="220000"/>
              </a:lnSpc>
              <a:defRPr sz="1800" b="0">
                <a:solidFill>
                  <a:srgbClr val="000000"/>
                </a:solidFill>
              </a:defRPr>
            </a:pPr>
            <a:r>
              <a:rPr sz="1000" b="1" dirty="0">
                <a:solidFill>
                  <a:schemeClr val="bg1"/>
                </a:solidFill>
              </a:rPr>
              <a:t>88,002</a:t>
            </a:r>
          </a:p>
          <a:p>
            <a:pPr lvl="0">
              <a:lnSpc>
                <a:spcPct val="220000"/>
              </a:lnSpc>
              <a:defRPr sz="1800" b="0">
                <a:solidFill>
                  <a:srgbClr val="000000"/>
                </a:solidFill>
              </a:defRPr>
            </a:pPr>
            <a:r>
              <a:rPr sz="1000" b="1" dirty="0">
                <a:solidFill>
                  <a:schemeClr val="bg1"/>
                </a:solidFill>
              </a:rPr>
              <a:t>10,012</a:t>
            </a:r>
          </a:p>
          <a:p>
            <a:pPr lvl="0">
              <a:lnSpc>
                <a:spcPct val="220000"/>
              </a:lnSpc>
              <a:defRPr sz="1800" b="0">
                <a:solidFill>
                  <a:srgbClr val="000000"/>
                </a:solidFill>
              </a:defRPr>
            </a:pPr>
            <a:r>
              <a:rPr sz="1000" b="1" dirty="0">
                <a:solidFill>
                  <a:schemeClr val="bg1"/>
                </a:solidFill>
              </a:rPr>
              <a:t>689,560</a:t>
            </a:r>
          </a:p>
          <a:p>
            <a:pPr lvl="0">
              <a:lnSpc>
                <a:spcPct val="220000"/>
              </a:lnSpc>
              <a:defRPr sz="1800" b="0">
                <a:solidFill>
                  <a:srgbClr val="000000"/>
                </a:solidFill>
              </a:defRPr>
            </a:pPr>
            <a:r>
              <a:rPr sz="1000" b="1" dirty="0">
                <a:solidFill>
                  <a:schemeClr val="bg1"/>
                </a:solidFill>
              </a:rPr>
              <a:t>88,002</a:t>
            </a:r>
          </a:p>
          <a:p>
            <a:pPr lvl="0">
              <a:lnSpc>
                <a:spcPct val="220000"/>
              </a:lnSpc>
              <a:defRPr sz="1800" b="0">
                <a:solidFill>
                  <a:srgbClr val="000000"/>
                </a:solidFill>
              </a:defRPr>
            </a:pPr>
            <a:r>
              <a:rPr sz="1000" b="1" dirty="0">
                <a:solidFill>
                  <a:schemeClr val="bg1"/>
                </a:solidFill>
              </a:rPr>
              <a:t>10,012</a:t>
            </a:r>
          </a:p>
        </p:txBody>
      </p:sp>
      <p:grpSp>
        <p:nvGrpSpPr>
          <p:cNvPr id="1992" name="Group 1992"/>
          <p:cNvGrpSpPr/>
          <p:nvPr/>
        </p:nvGrpSpPr>
        <p:grpSpPr>
          <a:xfrm>
            <a:off x="9190056" y="4559916"/>
            <a:ext cx="1289869" cy="488975"/>
            <a:chOff x="-1" y="-1"/>
            <a:chExt cx="2579735" cy="977948"/>
          </a:xfrm>
        </p:grpSpPr>
        <p:sp>
          <p:nvSpPr>
            <p:cNvPr id="1983" name="Shape 1983"/>
            <p:cNvSpPr/>
            <p:nvPr/>
          </p:nvSpPr>
          <p:spPr>
            <a:xfrm>
              <a:off x="865824" y="119315"/>
              <a:ext cx="1713910" cy="85863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rmAutofit/>
            </a:bodyPr>
            <a:lstStyle/>
            <a:p>
              <a:pPr>
                <a:lnSpc>
                  <a:spcPct val="60000"/>
                </a:lnSpc>
                <a:spcBef>
                  <a:spcPts val="250"/>
                </a:spcBef>
                <a:defRPr sz="1800" b="0">
                  <a:solidFill>
                    <a:srgbClr val="000000"/>
                  </a:solidFill>
                </a:defRPr>
              </a:pPr>
              <a:r>
                <a:rPr sz="1500" b="1" spc="-90" dirty="0">
                  <a:solidFill>
                    <a:srgbClr val="323C46"/>
                  </a:solidFill>
                </a:rPr>
                <a:t>Property</a:t>
              </a:r>
              <a:r>
                <a:rPr sz="1500" b="1" spc="-90" dirty="0">
                  <a:solidFill>
                    <a:srgbClr val="FFFFFF"/>
                  </a:solidFill>
                </a:rPr>
                <a:t> </a:t>
              </a:r>
              <a:r>
                <a:rPr sz="1500" b="1" spc="-90" dirty="0">
                  <a:solidFill>
                    <a:srgbClr val="FAB900"/>
                  </a:solidFill>
                </a:rPr>
                <a:t>Name3</a:t>
              </a:r>
            </a:p>
          </p:txBody>
        </p:sp>
        <p:grpSp>
          <p:nvGrpSpPr>
            <p:cNvPr id="1991" name="Group 1991"/>
            <p:cNvGrpSpPr/>
            <p:nvPr/>
          </p:nvGrpSpPr>
          <p:grpSpPr>
            <a:xfrm>
              <a:off x="-1" y="-1"/>
              <a:ext cx="818676" cy="829067"/>
              <a:chOff x="0" y="0"/>
              <a:chExt cx="818674" cy="829065"/>
            </a:xfrm>
          </p:grpSpPr>
          <p:grpSp>
            <p:nvGrpSpPr>
              <p:cNvPr id="1987" name="Group 1987"/>
              <p:cNvGrpSpPr/>
              <p:nvPr/>
            </p:nvGrpSpPr>
            <p:grpSpPr>
              <a:xfrm>
                <a:off x="69855" y="-1"/>
                <a:ext cx="748820" cy="829067"/>
                <a:chOff x="0" y="0"/>
                <a:chExt cx="748818" cy="829065"/>
              </a:xfrm>
            </p:grpSpPr>
            <p:sp>
              <p:nvSpPr>
                <p:cNvPr id="1984" name="Shape 1984"/>
                <p:cNvSpPr/>
                <p:nvPr/>
              </p:nvSpPr>
              <p:spPr>
                <a:xfrm rot="2952092">
                  <a:off x="126595" y="237469"/>
                  <a:ext cx="537742" cy="469406"/>
                </a:xfrm>
                <a:custGeom>
                  <a:avLst/>
                  <a:gdLst/>
                  <a:ahLst/>
                  <a:cxnLst>
                    <a:cxn ang="0">
                      <a:pos x="wd2" y="hd2"/>
                    </a:cxn>
                    <a:cxn ang="5400000">
                      <a:pos x="wd2" y="hd2"/>
                    </a:cxn>
                    <a:cxn ang="10800000">
                      <a:pos x="wd2" y="hd2"/>
                    </a:cxn>
                    <a:cxn ang="16200000">
                      <a:pos x="wd2" y="hd2"/>
                    </a:cxn>
                  </a:cxnLst>
                  <a:rect l="0" t="0" r="r" b="b"/>
                  <a:pathLst>
                    <a:path w="21515" h="19698" extrusionOk="0">
                      <a:moveTo>
                        <a:pt x="21515" y="0"/>
                      </a:moveTo>
                      <a:cubicBezTo>
                        <a:pt x="21515" y="0"/>
                        <a:pt x="21600" y="12719"/>
                        <a:pt x="17260" y="17266"/>
                      </a:cubicBezTo>
                      <a:cubicBezTo>
                        <a:pt x="13239" y="21480"/>
                        <a:pt x="8957" y="19425"/>
                        <a:pt x="6383" y="17043"/>
                      </a:cubicBezTo>
                      <a:cubicBezTo>
                        <a:pt x="5783" y="17722"/>
                        <a:pt x="5277" y="18294"/>
                        <a:pt x="4922" y="18696"/>
                      </a:cubicBezTo>
                      <a:cubicBezTo>
                        <a:pt x="4567" y="19098"/>
                        <a:pt x="4362" y="19331"/>
                        <a:pt x="4362" y="19331"/>
                      </a:cubicBezTo>
                      <a:lnTo>
                        <a:pt x="0" y="19582"/>
                      </a:lnTo>
                      <a:cubicBezTo>
                        <a:pt x="0" y="19582"/>
                        <a:pt x="531" y="19237"/>
                        <a:pt x="1445" y="18591"/>
                      </a:cubicBezTo>
                      <a:cubicBezTo>
                        <a:pt x="2358" y="17944"/>
                        <a:pt x="3655" y="16996"/>
                        <a:pt x="5186" y="15788"/>
                      </a:cubicBezTo>
                      <a:cubicBezTo>
                        <a:pt x="2926" y="13076"/>
                        <a:pt x="1038" y="8618"/>
                        <a:pt x="5026" y="4435"/>
                      </a:cubicBezTo>
                      <a:cubicBezTo>
                        <a:pt x="9371" y="-120"/>
                        <a:pt x="21515" y="0"/>
                        <a:pt x="21515" y="0"/>
                      </a:cubicBezTo>
                      <a:close/>
                    </a:path>
                  </a:pathLst>
                </a:custGeom>
                <a:solidFill>
                  <a:srgbClr val="FAB900"/>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985" name="Shape 1985"/>
                <p:cNvSpPr/>
                <p:nvPr/>
              </p:nvSpPr>
              <p:spPr>
                <a:xfrm rot="1555146">
                  <a:off x="78233" y="106250"/>
                  <a:ext cx="537742" cy="469406"/>
                </a:xfrm>
                <a:custGeom>
                  <a:avLst/>
                  <a:gdLst/>
                  <a:ahLst/>
                  <a:cxnLst>
                    <a:cxn ang="0">
                      <a:pos x="wd2" y="hd2"/>
                    </a:cxn>
                    <a:cxn ang="5400000">
                      <a:pos x="wd2" y="hd2"/>
                    </a:cxn>
                    <a:cxn ang="10800000">
                      <a:pos x="wd2" y="hd2"/>
                    </a:cxn>
                    <a:cxn ang="16200000">
                      <a:pos x="wd2" y="hd2"/>
                    </a:cxn>
                  </a:cxnLst>
                  <a:rect l="0" t="0" r="r" b="b"/>
                  <a:pathLst>
                    <a:path w="21515" h="19698" extrusionOk="0">
                      <a:moveTo>
                        <a:pt x="21515" y="0"/>
                      </a:moveTo>
                      <a:cubicBezTo>
                        <a:pt x="21515" y="0"/>
                        <a:pt x="21600" y="12719"/>
                        <a:pt x="17260" y="17266"/>
                      </a:cubicBezTo>
                      <a:cubicBezTo>
                        <a:pt x="13239" y="21480"/>
                        <a:pt x="8957" y="19425"/>
                        <a:pt x="6383" y="17043"/>
                      </a:cubicBezTo>
                      <a:cubicBezTo>
                        <a:pt x="5783" y="17722"/>
                        <a:pt x="5277" y="18294"/>
                        <a:pt x="4922" y="18696"/>
                      </a:cubicBezTo>
                      <a:cubicBezTo>
                        <a:pt x="4567" y="19098"/>
                        <a:pt x="4362" y="19331"/>
                        <a:pt x="4362" y="19331"/>
                      </a:cubicBezTo>
                      <a:lnTo>
                        <a:pt x="0" y="19582"/>
                      </a:lnTo>
                      <a:cubicBezTo>
                        <a:pt x="0" y="19582"/>
                        <a:pt x="531" y="19237"/>
                        <a:pt x="1445" y="18591"/>
                      </a:cubicBezTo>
                      <a:cubicBezTo>
                        <a:pt x="2358" y="17944"/>
                        <a:pt x="3655" y="16996"/>
                        <a:pt x="5186" y="15788"/>
                      </a:cubicBezTo>
                      <a:cubicBezTo>
                        <a:pt x="2926" y="13076"/>
                        <a:pt x="1038" y="8618"/>
                        <a:pt x="5026" y="4435"/>
                      </a:cubicBezTo>
                      <a:cubicBezTo>
                        <a:pt x="9371" y="-120"/>
                        <a:pt x="21515" y="0"/>
                        <a:pt x="21515" y="0"/>
                      </a:cubicBezTo>
                      <a:close/>
                    </a:path>
                  </a:pathLst>
                </a:custGeom>
                <a:solidFill>
                  <a:srgbClr val="FF7800"/>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986" name="Shape 1986"/>
                <p:cNvSpPr/>
                <p:nvPr/>
              </p:nvSpPr>
              <p:spPr>
                <a:xfrm>
                  <a:off x="0" y="0"/>
                  <a:ext cx="537741" cy="469405"/>
                </a:xfrm>
                <a:custGeom>
                  <a:avLst/>
                  <a:gdLst/>
                  <a:ahLst/>
                  <a:cxnLst>
                    <a:cxn ang="0">
                      <a:pos x="wd2" y="hd2"/>
                    </a:cxn>
                    <a:cxn ang="5400000">
                      <a:pos x="wd2" y="hd2"/>
                    </a:cxn>
                    <a:cxn ang="10800000">
                      <a:pos x="wd2" y="hd2"/>
                    </a:cxn>
                    <a:cxn ang="16200000">
                      <a:pos x="wd2" y="hd2"/>
                    </a:cxn>
                  </a:cxnLst>
                  <a:rect l="0" t="0" r="r" b="b"/>
                  <a:pathLst>
                    <a:path w="21515" h="19698" extrusionOk="0">
                      <a:moveTo>
                        <a:pt x="21515" y="0"/>
                      </a:moveTo>
                      <a:cubicBezTo>
                        <a:pt x="21515" y="0"/>
                        <a:pt x="21600" y="12719"/>
                        <a:pt x="17260" y="17266"/>
                      </a:cubicBezTo>
                      <a:cubicBezTo>
                        <a:pt x="13239" y="21480"/>
                        <a:pt x="8957" y="19425"/>
                        <a:pt x="6383" y="17043"/>
                      </a:cubicBezTo>
                      <a:cubicBezTo>
                        <a:pt x="5783" y="17722"/>
                        <a:pt x="5277" y="18294"/>
                        <a:pt x="4922" y="18696"/>
                      </a:cubicBezTo>
                      <a:cubicBezTo>
                        <a:pt x="4567" y="19098"/>
                        <a:pt x="4362" y="19331"/>
                        <a:pt x="4362" y="19331"/>
                      </a:cubicBezTo>
                      <a:lnTo>
                        <a:pt x="0" y="19582"/>
                      </a:lnTo>
                      <a:cubicBezTo>
                        <a:pt x="0" y="19582"/>
                        <a:pt x="531" y="19237"/>
                        <a:pt x="1445" y="18591"/>
                      </a:cubicBezTo>
                      <a:cubicBezTo>
                        <a:pt x="2358" y="17944"/>
                        <a:pt x="3655" y="16996"/>
                        <a:pt x="5186" y="15788"/>
                      </a:cubicBezTo>
                      <a:cubicBezTo>
                        <a:pt x="2926" y="13076"/>
                        <a:pt x="1038" y="8618"/>
                        <a:pt x="5026" y="4435"/>
                      </a:cubicBezTo>
                      <a:cubicBezTo>
                        <a:pt x="9371" y="-120"/>
                        <a:pt x="21515" y="0"/>
                        <a:pt x="21515" y="0"/>
                      </a:cubicBezTo>
                      <a:close/>
                    </a:path>
                  </a:pathLst>
                </a:custGeom>
                <a:solidFill>
                  <a:srgbClr val="F02300"/>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grpSp>
          <p:grpSp>
            <p:nvGrpSpPr>
              <p:cNvPr id="1990" name="Group 1990"/>
              <p:cNvGrpSpPr/>
              <p:nvPr/>
            </p:nvGrpSpPr>
            <p:grpSpPr>
              <a:xfrm>
                <a:off x="-1" y="130045"/>
                <a:ext cx="537743" cy="513780"/>
                <a:chOff x="0" y="0"/>
                <a:chExt cx="537741" cy="513778"/>
              </a:xfrm>
            </p:grpSpPr>
            <p:sp>
              <p:nvSpPr>
                <p:cNvPr id="1988" name="Shape 1988"/>
                <p:cNvSpPr/>
                <p:nvPr/>
              </p:nvSpPr>
              <p:spPr>
                <a:xfrm>
                  <a:off x="0" y="-1"/>
                  <a:ext cx="537742" cy="513780"/>
                </a:xfrm>
                <a:custGeom>
                  <a:avLst/>
                  <a:gdLst/>
                  <a:ahLst/>
                  <a:cxnLst>
                    <a:cxn ang="0">
                      <a:pos x="wd2" y="hd2"/>
                    </a:cxn>
                    <a:cxn ang="5400000">
                      <a:pos x="wd2" y="hd2"/>
                    </a:cxn>
                    <a:cxn ang="10800000">
                      <a:pos x="wd2" y="hd2"/>
                    </a:cxn>
                    <a:cxn ang="16200000">
                      <a:pos x="wd2" y="hd2"/>
                    </a:cxn>
                  </a:cxnLst>
                  <a:rect l="0" t="0" r="r" b="b"/>
                  <a:pathLst>
                    <a:path w="21367" h="21598" extrusionOk="0">
                      <a:moveTo>
                        <a:pt x="10854" y="0"/>
                      </a:moveTo>
                      <a:cubicBezTo>
                        <a:pt x="10577" y="-2"/>
                        <a:pt x="10292" y="93"/>
                        <a:pt x="10070" y="302"/>
                      </a:cubicBezTo>
                      <a:lnTo>
                        <a:pt x="397" y="9315"/>
                      </a:lnTo>
                      <a:cubicBezTo>
                        <a:pt x="-10" y="9697"/>
                        <a:pt x="-120" y="10316"/>
                        <a:pt x="140" y="10822"/>
                      </a:cubicBezTo>
                      <a:cubicBezTo>
                        <a:pt x="417" y="11358"/>
                        <a:pt x="1066" y="11982"/>
                        <a:pt x="1992" y="11982"/>
                      </a:cubicBezTo>
                      <a:cubicBezTo>
                        <a:pt x="2193" y="11982"/>
                        <a:pt x="2392" y="11967"/>
                        <a:pt x="2591" y="11907"/>
                      </a:cubicBezTo>
                      <a:lnTo>
                        <a:pt x="2591" y="19910"/>
                      </a:lnTo>
                      <a:cubicBezTo>
                        <a:pt x="2591" y="20120"/>
                        <a:pt x="2631" y="20670"/>
                        <a:pt x="3032" y="21116"/>
                      </a:cubicBezTo>
                      <a:cubicBezTo>
                        <a:pt x="3321" y="21433"/>
                        <a:pt x="3721" y="21598"/>
                        <a:pt x="4158" y="21598"/>
                      </a:cubicBezTo>
                      <a:cubicBezTo>
                        <a:pt x="4675" y="21598"/>
                        <a:pt x="8959" y="21598"/>
                        <a:pt x="8959" y="21598"/>
                      </a:cubicBezTo>
                      <a:lnTo>
                        <a:pt x="12207" y="21583"/>
                      </a:lnTo>
                      <a:lnTo>
                        <a:pt x="16894" y="21583"/>
                      </a:lnTo>
                      <a:cubicBezTo>
                        <a:pt x="17364" y="21583"/>
                        <a:pt x="17799" y="21392"/>
                        <a:pt x="18105" y="21055"/>
                      </a:cubicBezTo>
                      <a:cubicBezTo>
                        <a:pt x="18532" y="20579"/>
                        <a:pt x="18566" y="19997"/>
                        <a:pt x="18561" y="19774"/>
                      </a:cubicBezTo>
                      <a:lnTo>
                        <a:pt x="18561" y="11801"/>
                      </a:lnTo>
                      <a:cubicBezTo>
                        <a:pt x="18825" y="11890"/>
                        <a:pt x="19077" y="11937"/>
                        <a:pt x="19330" y="11937"/>
                      </a:cubicBezTo>
                      <a:cubicBezTo>
                        <a:pt x="20307" y="11937"/>
                        <a:pt x="20972" y="11303"/>
                        <a:pt x="21239" y="10762"/>
                      </a:cubicBezTo>
                      <a:cubicBezTo>
                        <a:pt x="21480" y="10263"/>
                        <a:pt x="21372" y="9663"/>
                        <a:pt x="20983" y="9285"/>
                      </a:cubicBezTo>
                      <a:lnTo>
                        <a:pt x="11623" y="317"/>
                      </a:lnTo>
                      <a:cubicBezTo>
                        <a:pt x="11404" y="109"/>
                        <a:pt x="11131" y="3"/>
                        <a:pt x="10854" y="0"/>
                      </a:cubicBezTo>
                      <a:close/>
                      <a:moveTo>
                        <a:pt x="16082" y="9164"/>
                      </a:moveTo>
                      <a:cubicBezTo>
                        <a:pt x="16082" y="9164"/>
                        <a:pt x="16129" y="16038"/>
                        <a:pt x="13803" y="18493"/>
                      </a:cubicBezTo>
                      <a:cubicBezTo>
                        <a:pt x="11651" y="20772"/>
                        <a:pt x="9355" y="19659"/>
                        <a:pt x="7976" y="18373"/>
                      </a:cubicBezTo>
                      <a:cubicBezTo>
                        <a:pt x="7654" y="18739"/>
                        <a:pt x="7384" y="19048"/>
                        <a:pt x="7193" y="19266"/>
                      </a:cubicBezTo>
                      <a:cubicBezTo>
                        <a:pt x="7003" y="19483"/>
                        <a:pt x="6893" y="19609"/>
                        <a:pt x="6893" y="19609"/>
                      </a:cubicBezTo>
                      <a:lnTo>
                        <a:pt x="4557" y="19744"/>
                      </a:lnTo>
                      <a:cubicBezTo>
                        <a:pt x="4557" y="19744"/>
                        <a:pt x="4841" y="19558"/>
                        <a:pt x="5331" y="19209"/>
                      </a:cubicBezTo>
                      <a:cubicBezTo>
                        <a:pt x="5820" y="18859"/>
                        <a:pt x="6515" y="18347"/>
                        <a:pt x="7335" y="17694"/>
                      </a:cubicBezTo>
                      <a:cubicBezTo>
                        <a:pt x="6124" y="16229"/>
                        <a:pt x="5112" y="13819"/>
                        <a:pt x="7249" y="11560"/>
                      </a:cubicBezTo>
                      <a:cubicBezTo>
                        <a:pt x="9575" y="9098"/>
                        <a:pt x="16082" y="9164"/>
                        <a:pt x="16082" y="9164"/>
                      </a:cubicBezTo>
                      <a:close/>
                    </a:path>
                  </a:pathLst>
                </a:custGeom>
                <a:solidFill>
                  <a:srgbClr val="FFFFFF"/>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989" name="Shape 1989"/>
                <p:cNvSpPr/>
                <p:nvPr/>
              </p:nvSpPr>
              <p:spPr>
                <a:xfrm>
                  <a:off x="104915" y="198191"/>
                  <a:ext cx="321091" cy="280286"/>
                </a:xfrm>
                <a:custGeom>
                  <a:avLst/>
                  <a:gdLst/>
                  <a:ahLst/>
                  <a:cxnLst>
                    <a:cxn ang="0">
                      <a:pos x="wd2" y="hd2"/>
                    </a:cxn>
                    <a:cxn ang="5400000">
                      <a:pos x="wd2" y="hd2"/>
                    </a:cxn>
                    <a:cxn ang="10800000">
                      <a:pos x="wd2" y="hd2"/>
                    </a:cxn>
                    <a:cxn ang="16200000">
                      <a:pos x="wd2" y="hd2"/>
                    </a:cxn>
                  </a:cxnLst>
                  <a:rect l="0" t="0" r="r" b="b"/>
                  <a:pathLst>
                    <a:path w="21515" h="19698" extrusionOk="0">
                      <a:moveTo>
                        <a:pt x="21515" y="0"/>
                      </a:moveTo>
                      <a:cubicBezTo>
                        <a:pt x="21515" y="0"/>
                        <a:pt x="21600" y="12719"/>
                        <a:pt x="17260" y="17266"/>
                      </a:cubicBezTo>
                      <a:cubicBezTo>
                        <a:pt x="13239" y="21480"/>
                        <a:pt x="8957" y="19425"/>
                        <a:pt x="6383" y="17043"/>
                      </a:cubicBezTo>
                      <a:cubicBezTo>
                        <a:pt x="5783" y="17722"/>
                        <a:pt x="5277" y="18294"/>
                        <a:pt x="4922" y="18696"/>
                      </a:cubicBezTo>
                      <a:cubicBezTo>
                        <a:pt x="4567" y="19098"/>
                        <a:pt x="4362" y="19331"/>
                        <a:pt x="4362" y="19331"/>
                      </a:cubicBezTo>
                      <a:lnTo>
                        <a:pt x="0" y="19582"/>
                      </a:lnTo>
                      <a:cubicBezTo>
                        <a:pt x="0" y="19582"/>
                        <a:pt x="531" y="19237"/>
                        <a:pt x="1445" y="18591"/>
                      </a:cubicBezTo>
                      <a:cubicBezTo>
                        <a:pt x="2358" y="17944"/>
                        <a:pt x="3655" y="16996"/>
                        <a:pt x="5186" y="15788"/>
                      </a:cubicBezTo>
                      <a:cubicBezTo>
                        <a:pt x="2926" y="13076"/>
                        <a:pt x="1038" y="8618"/>
                        <a:pt x="5026" y="4435"/>
                      </a:cubicBezTo>
                      <a:cubicBezTo>
                        <a:pt x="9371" y="-120"/>
                        <a:pt x="21515" y="0"/>
                        <a:pt x="21515" y="0"/>
                      </a:cubicBezTo>
                      <a:close/>
                    </a:path>
                  </a:pathLst>
                </a:custGeom>
                <a:solidFill>
                  <a:srgbClr val="AAA55A"/>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grpSp>
        </p:grpSp>
      </p:grpSp>
      <p:grpSp>
        <p:nvGrpSpPr>
          <p:cNvPr id="2000" name="Group 2000"/>
          <p:cNvGrpSpPr/>
          <p:nvPr/>
        </p:nvGrpSpPr>
        <p:grpSpPr>
          <a:xfrm>
            <a:off x="6840081" y="4554209"/>
            <a:ext cx="1192165" cy="500389"/>
            <a:chOff x="-1" y="0"/>
            <a:chExt cx="2384328" cy="1000776"/>
          </a:xfrm>
        </p:grpSpPr>
        <p:sp>
          <p:nvSpPr>
            <p:cNvPr id="1993" name="Shape 1993"/>
            <p:cNvSpPr/>
            <p:nvPr/>
          </p:nvSpPr>
          <p:spPr>
            <a:xfrm>
              <a:off x="782664" y="142144"/>
              <a:ext cx="1601663" cy="85863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rmAutofit/>
            </a:bodyPr>
            <a:lstStyle/>
            <a:p>
              <a:pPr>
                <a:lnSpc>
                  <a:spcPct val="60000"/>
                </a:lnSpc>
                <a:spcBef>
                  <a:spcPts val="250"/>
                </a:spcBef>
                <a:defRPr sz="1800" b="0">
                  <a:solidFill>
                    <a:srgbClr val="000000"/>
                  </a:solidFill>
                </a:defRPr>
              </a:pPr>
              <a:r>
                <a:rPr sz="1500" b="1" spc="-90" dirty="0">
                  <a:solidFill>
                    <a:srgbClr val="323C46"/>
                  </a:solidFill>
                </a:rPr>
                <a:t>Property</a:t>
              </a:r>
              <a:r>
                <a:rPr sz="1500" b="1" spc="-90" dirty="0">
                  <a:solidFill>
                    <a:srgbClr val="FFFFFF"/>
                  </a:solidFill>
                </a:rPr>
                <a:t> </a:t>
              </a:r>
              <a:r>
                <a:rPr sz="1500" b="1" spc="-90" dirty="0">
                  <a:solidFill>
                    <a:srgbClr val="329687"/>
                  </a:solidFill>
                </a:rPr>
                <a:t>Name2</a:t>
              </a:r>
            </a:p>
          </p:txBody>
        </p:sp>
        <p:grpSp>
          <p:nvGrpSpPr>
            <p:cNvPr id="1999" name="Group 1999"/>
            <p:cNvGrpSpPr/>
            <p:nvPr/>
          </p:nvGrpSpPr>
          <p:grpSpPr>
            <a:xfrm>
              <a:off x="-1" y="0"/>
              <a:ext cx="742249" cy="858632"/>
              <a:chOff x="0" y="0"/>
              <a:chExt cx="742247" cy="858631"/>
            </a:xfrm>
          </p:grpSpPr>
          <p:sp>
            <p:nvSpPr>
              <p:cNvPr id="1994" name="Shape 1994"/>
              <p:cNvSpPr/>
              <p:nvPr/>
            </p:nvSpPr>
            <p:spPr>
              <a:xfrm>
                <a:off x="0" y="0"/>
                <a:ext cx="494846" cy="572935"/>
              </a:xfrm>
              <a:custGeom>
                <a:avLst/>
                <a:gdLst/>
                <a:ahLst/>
                <a:cxnLst>
                  <a:cxn ang="0">
                    <a:pos x="wd2" y="hd2"/>
                  </a:cxn>
                  <a:cxn ang="5400000">
                    <a:pos x="wd2" y="hd2"/>
                  </a:cxn>
                  <a:cxn ang="10800000">
                    <a:pos x="wd2" y="hd2"/>
                  </a:cxn>
                  <a:cxn ang="16200000">
                    <a:pos x="wd2" y="hd2"/>
                  </a:cxn>
                </a:cxnLst>
                <a:rect l="0" t="0" r="r" b="b"/>
                <a:pathLst>
                  <a:path w="21513" h="21600" extrusionOk="0">
                    <a:moveTo>
                      <a:pt x="14421" y="0"/>
                    </a:moveTo>
                    <a:cubicBezTo>
                      <a:pt x="13783" y="0"/>
                      <a:pt x="13248" y="375"/>
                      <a:pt x="13090" y="885"/>
                    </a:cubicBezTo>
                    <a:lnTo>
                      <a:pt x="12750" y="573"/>
                    </a:lnTo>
                    <a:cubicBezTo>
                      <a:pt x="12239" y="103"/>
                      <a:pt x="11298" y="103"/>
                      <a:pt x="10789" y="573"/>
                    </a:cubicBezTo>
                    <a:lnTo>
                      <a:pt x="341" y="10171"/>
                    </a:lnTo>
                    <a:cubicBezTo>
                      <a:pt x="8" y="10478"/>
                      <a:pt x="-87" y="10857"/>
                      <a:pt x="81" y="11195"/>
                    </a:cubicBezTo>
                    <a:cubicBezTo>
                      <a:pt x="245" y="11528"/>
                      <a:pt x="633" y="11728"/>
                      <a:pt x="1116" y="11728"/>
                    </a:cubicBezTo>
                    <a:lnTo>
                      <a:pt x="2512" y="11728"/>
                    </a:lnTo>
                    <a:lnTo>
                      <a:pt x="2512" y="21500"/>
                    </a:lnTo>
                    <a:cubicBezTo>
                      <a:pt x="2512" y="21536"/>
                      <a:pt x="2533" y="21565"/>
                      <a:pt x="2537" y="21600"/>
                    </a:cubicBezTo>
                    <a:lnTo>
                      <a:pt x="4167" y="20720"/>
                    </a:lnTo>
                    <a:lnTo>
                      <a:pt x="4167" y="11728"/>
                    </a:lnTo>
                    <a:lnTo>
                      <a:pt x="5898" y="11728"/>
                    </a:lnTo>
                    <a:cubicBezTo>
                      <a:pt x="6212" y="11218"/>
                      <a:pt x="6590" y="10732"/>
                      <a:pt x="7043" y="10293"/>
                    </a:cubicBezTo>
                    <a:lnTo>
                      <a:pt x="2487" y="10293"/>
                    </a:lnTo>
                    <a:lnTo>
                      <a:pt x="11770" y="1765"/>
                    </a:lnTo>
                    <a:lnTo>
                      <a:pt x="13040" y="2928"/>
                    </a:lnTo>
                    <a:lnTo>
                      <a:pt x="13040" y="4120"/>
                    </a:lnTo>
                    <a:cubicBezTo>
                      <a:pt x="13040" y="4514"/>
                      <a:pt x="13408" y="4836"/>
                      <a:pt x="13865" y="4836"/>
                    </a:cubicBezTo>
                    <a:cubicBezTo>
                      <a:pt x="14323" y="4836"/>
                      <a:pt x="14696" y="4514"/>
                      <a:pt x="14696" y="4120"/>
                    </a:cubicBezTo>
                    <a:lnTo>
                      <a:pt x="14696" y="1436"/>
                    </a:lnTo>
                    <a:lnTo>
                      <a:pt x="17032" y="1436"/>
                    </a:lnTo>
                    <a:lnTo>
                      <a:pt x="17032" y="7452"/>
                    </a:lnTo>
                    <a:cubicBezTo>
                      <a:pt x="17032" y="7848"/>
                      <a:pt x="17400" y="8167"/>
                      <a:pt x="17857" y="8167"/>
                    </a:cubicBezTo>
                    <a:cubicBezTo>
                      <a:pt x="18105" y="8167"/>
                      <a:pt x="18322" y="8075"/>
                      <a:pt x="18477" y="7924"/>
                    </a:cubicBezTo>
                    <a:lnTo>
                      <a:pt x="18852" y="8271"/>
                    </a:lnTo>
                    <a:cubicBezTo>
                      <a:pt x="19742" y="8366"/>
                      <a:pt x="20631" y="8481"/>
                      <a:pt x="21513" y="8618"/>
                    </a:cubicBezTo>
                    <a:lnTo>
                      <a:pt x="18687" y="6025"/>
                    </a:lnTo>
                    <a:lnTo>
                      <a:pt x="18687" y="1193"/>
                    </a:lnTo>
                    <a:cubicBezTo>
                      <a:pt x="18687" y="534"/>
                      <a:pt x="18071" y="0"/>
                      <a:pt x="17312" y="0"/>
                    </a:cubicBezTo>
                    <a:lnTo>
                      <a:pt x="14421" y="0"/>
                    </a:lnTo>
                    <a:close/>
                  </a:path>
                </a:pathLst>
              </a:custGeom>
              <a:solidFill>
                <a:srgbClr val="329687"/>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grpSp>
            <p:nvGrpSpPr>
              <p:cNvPr id="1998" name="Group 1998"/>
              <p:cNvGrpSpPr/>
              <p:nvPr/>
            </p:nvGrpSpPr>
            <p:grpSpPr>
              <a:xfrm>
                <a:off x="129435" y="230611"/>
                <a:ext cx="612813" cy="628021"/>
                <a:chOff x="0" y="0"/>
                <a:chExt cx="612812" cy="628019"/>
              </a:xfrm>
            </p:grpSpPr>
            <p:sp>
              <p:nvSpPr>
                <p:cNvPr id="1995" name="Shape 1995"/>
                <p:cNvSpPr/>
                <p:nvPr/>
              </p:nvSpPr>
              <p:spPr>
                <a:xfrm>
                  <a:off x="13234" y="2057"/>
                  <a:ext cx="599579" cy="418344"/>
                </a:xfrm>
                <a:custGeom>
                  <a:avLst/>
                  <a:gdLst/>
                  <a:ahLst/>
                  <a:cxnLst>
                    <a:cxn ang="0">
                      <a:pos x="wd2" y="hd2"/>
                    </a:cxn>
                    <a:cxn ang="5400000">
                      <a:pos x="wd2" y="hd2"/>
                    </a:cxn>
                    <a:cxn ang="10800000">
                      <a:pos x="wd2" y="hd2"/>
                    </a:cxn>
                    <a:cxn ang="16200000">
                      <a:pos x="wd2" y="hd2"/>
                    </a:cxn>
                  </a:cxnLst>
                  <a:rect l="0" t="0" r="r" b="b"/>
                  <a:pathLst>
                    <a:path w="19887" h="17153" extrusionOk="0">
                      <a:moveTo>
                        <a:pt x="3988" y="7553"/>
                      </a:moveTo>
                      <a:cubicBezTo>
                        <a:pt x="6894" y="6792"/>
                        <a:pt x="9986" y="7847"/>
                        <a:pt x="11644" y="10837"/>
                      </a:cubicBezTo>
                      <a:cubicBezTo>
                        <a:pt x="12644" y="12642"/>
                        <a:pt x="12971" y="15037"/>
                        <a:pt x="14431" y="16319"/>
                      </a:cubicBezTo>
                      <a:cubicBezTo>
                        <a:pt x="16322" y="17980"/>
                        <a:pt x="18972" y="17060"/>
                        <a:pt x="19887" y="14424"/>
                      </a:cubicBezTo>
                      <a:lnTo>
                        <a:pt x="18312" y="12745"/>
                      </a:lnTo>
                      <a:cubicBezTo>
                        <a:pt x="17707" y="13774"/>
                        <a:pt x="16686" y="14296"/>
                        <a:pt x="15670" y="14096"/>
                      </a:cubicBezTo>
                      <a:cubicBezTo>
                        <a:pt x="11635" y="13305"/>
                        <a:pt x="12899" y="6408"/>
                        <a:pt x="10724" y="2919"/>
                      </a:cubicBezTo>
                      <a:cubicBezTo>
                        <a:pt x="6649" y="-3620"/>
                        <a:pt x="-1713" y="1789"/>
                        <a:pt x="311" y="9656"/>
                      </a:cubicBezTo>
                      <a:cubicBezTo>
                        <a:pt x="1393" y="8622"/>
                        <a:pt x="2650" y="7903"/>
                        <a:pt x="3988" y="7553"/>
                      </a:cubicBezTo>
                      <a:close/>
                    </a:path>
                  </a:pathLst>
                </a:custGeom>
                <a:solidFill>
                  <a:srgbClr val="8CB932"/>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sp>
              <p:nvSpPr>
                <p:cNvPr id="1996" name="Shape 1996"/>
                <p:cNvSpPr/>
                <p:nvPr/>
              </p:nvSpPr>
              <p:spPr>
                <a:xfrm rot="18403262">
                  <a:off x="40499" y="134239"/>
                  <a:ext cx="515303" cy="359542"/>
                </a:xfrm>
                <a:custGeom>
                  <a:avLst/>
                  <a:gdLst/>
                  <a:ahLst/>
                  <a:cxnLst>
                    <a:cxn ang="0">
                      <a:pos x="wd2" y="hd2"/>
                    </a:cxn>
                    <a:cxn ang="5400000">
                      <a:pos x="wd2" y="hd2"/>
                    </a:cxn>
                    <a:cxn ang="10800000">
                      <a:pos x="wd2" y="hd2"/>
                    </a:cxn>
                    <a:cxn ang="16200000">
                      <a:pos x="wd2" y="hd2"/>
                    </a:cxn>
                  </a:cxnLst>
                  <a:rect l="0" t="0" r="r" b="b"/>
                  <a:pathLst>
                    <a:path w="19887" h="17153" extrusionOk="0">
                      <a:moveTo>
                        <a:pt x="3988" y="7553"/>
                      </a:moveTo>
                      <a:cubicBezTo>
                        <a:pt x="6894" y="6792"/>
                        <a:pt x="9986" y="7847"/>
                        <a:pt x="11644" y="10837"/>
                      </a:cubicBezTo>
                      <a:cubicBezTo>
                        <a:pt x="12644" y="12642"/>
                        <a:pt x="12971" y="15037"/>
                        <a:pt x="14431" y="16319"/>
                      </a:cubicBezTo>
                      <a:cubicBezTo>
                        <a:pt x="16322" y="17980"/>
                        <a:pt x="18972" y="17060"/>
                        <a:pt x="19887" y="14424"/>
                      </a:cubicBezTo>
                      <a:lnTo>
                        <a:pt x="18312" y="12745"/>
                      </a:lnTo>
                      <a:cubicBezTo>
                        <a:pt x="17707" y="13774"/>
                        <a:pt x="16686" y="14296"/>
                        <a:pt x="15670" y="14096"/>
                      </a:cubicBezTo>
                      <a:cubicBezTo>
                        <a:pt x="11635" y="13305"/>
                        <a:pt x="12899" y="6408"/>
                        <a:pt x="10724" y="2919"/>
                      </a:cubicBezTo>
                      <a:cubicBezTo>
                        <a:pt x="6649" y="-3620"/>
                        <a:pt x="-1713" y="1789"/>
                        <a:pt x="311" y="9656"/>
                      </a:cubicBezTo>
                      <a:cubicBezTo>
                        <a:pt x="1393" y="8622"/>
                        <a:pt x="2650" y="7903"/>
                        <a:pt x="3988" y="7553"/>
                      </a:cubicBezTo>
                      <a:close/>
                    </a:path>
                  </a:pathLst>
                </a:custGeom>
                <a:solidFill>
                  <a:srgbClr val="329687"/>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sp>
              <p:nvSpPr>
                <p:cNvPr id="1997" name="Shape 1997"/>
                <p:cNvSpPr/>
                <p:nvPr/>
              </p:nvSpPr>
              <p:spPr>
                <a:xfrm rot="4535652">
                  <a:off x="252809" y="119746"/>
                  <a:ext cx="366399" cy="255648"/>
                </a:xfrm>
                <a:custGeom>
                  <a:avLst/>
                  <a:gdLst/>
                  <a:ahLst/>
                  <a:cxnLst>
                    <a:cxn ang="0">
                      <a:pos x="wd2" y="hd2"/>
                    </a:cxn>
                    <a:cxn ang="5400000">
                      <a:pos x="wd2" y="hd2"/>
                    </a:cxn>
                    <a:cxn ang="10800000">
                      <a:pos x="wd2" y="hd2"/>
                    </a:cxn>
                    <a:cxn ang="16200000">
                      <a:pos x="wd2" y="hd2"/>
                    </a:cxn>
                  </a:cxnLst>
                  <a:rect l="0" t="0" r="r" b="b"/>
                  <a:pathLst>
                    <a:path w="19887" h="17153" extrusionOk="0">
                      <a:moveTo>
                        <a:pt x="3988" y="7553"/>
                      </a:moveTo>
                      <a:cubicBezTo>
                        <a:pt x="6894" y="6792"/>
                        <a:pt x="9986" y="7847"/>
                        <a:pt x="11644" y="10837"/>
                      </a:cubicBezTo>
                      <a:cubicBezTo>
                        <a:pt x="12644" y="12642"/>
                        <a:pt x="12971" y="15037"/>
                        <a:pt x="14431" y="16319"/>
                      </a:cubicBezTo>
                      <a:cubicBezTo>
                        <a:pt x="16322" y="17980"/>
                        <a:pt x="18972" y="17060"/>
                        <a:pt x="19887" y="14424"/>
                      </a:cubicBezTo>
                      <a:lnTo>
                        <a:pt x="18312" y="12745"/>
                      </a:lnTo>
                      <a:cubicBezTo>
                        <a:pt x="17707" y="13774"/>
                        <a:pt x="16686" y="14296"/>
                        <a:pt x="15670" y="14096"/>
                      </a:cubicBezTo>
                      <a:cubicBezTo>
                        <a:pt x="11635" y="13305"/>
                        <a:pt x="12899" y="6408"/>
                        <a:pt x="10724" y="2919"/>
                      </a:cubicBezTo>
                      <a:cubicBezTo>
                        <a:pt x="6649" y="-3620"/>
                        <a:pt x="-1713" y="1789"/>
                        <a:pt x="311" y="9656"/>
                      </a:cubicBezTo>
                      <a:cubicBezTo>
                        <a:pt x="1393" y="8622"/>
                        <a:pt x="2650" y="7903"/>
                        <a:pt x="3988" y="7553"/>
                      </a:cubicBezTo>
                      <a:close/>
                    </a:path>
                  </a:pathLst>
                </a:custGeom>
                <a:solidFill>
                  <a:srgbClr val="2D5F78"/>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grpSp>
        </p:grpSp>
      </p:grpSp>
      <p:sp>
        <p:nvSpPr>
          <p:cNvPr id="2007" name="Shape 2007"/>
          <p:cNvSpPr/>
          <p:nvPr/>
        </p:nvSpPr>
        <p:spPr>
          <a:xfrm>
            <a:off x="6837291" y="5103723"/>
            <a:ext cx="1757402" cy="1174296"/>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lvl="0">
              <a:lnSpc>
                <a:spcPct val="110000"/>
              </a:lnSpc>
              <a:defRPr sz="1800" b="0">
                <a:solidFill>
                  <a:srgbClr val="000000"/>
                </a:solidFill>
              </a:defRPr>
            </a:pPr>
            <a:r>
              <a:rPr sz="1000" b="1" dirty="0">
                <a:solidFill>
                  <a:srgbClr val="545454"/>
                </a:solidFill>
              </a:rPr>
              <a:t>Lorem Ipsum is simply dummy text of the printing</a:t>
            </a:r>
          </a:p>
          <a:p>
            <a:pPr lvl="0">
              <a:lnSpc>
                <a:spcPct val="110000"/>
              </a:lnSpc>
              <a:defRPr sz="1800" b="0">
                <a:solidFill>
                  <a:srgbClr val="000000"/>
                </a:solidFill>
              </a:defRPr>
            </a:pPr>
            <a:endParaRPr sz="1000" dirty="0">
              <a:solidFill>
                <a:srgbClr val="545454"/>
              </a:solidFill>
            </a:endParaRPr>
          </a:p>
          <a:p>
            <a:pPr lvl="0">
              <a:lnSpc>
                <a:spcPct val="110000"/>
              </a:lnSpc>
              <a:defRPr sz="1800" b="0">
                <a:solidFill>
                  <a:srgbClr val="000000"/>
                </a:solidFill>
              </a:defRPr>
            </a:pPr>
            <a:r>
              <a:rPr sz="1000" dirty="0">
                <a:solidFill>
                  <a:srgbClr val="545454"/>
                </a:solidFill>
              </a:rPr>
              <a:t>Lorem Ipsum has been the industry's standard dummy text ever since.</a:t>
            </a:r>
          </a:p>
        </p:txBody>
      </p:sp>
      <p:sp>
        <p:nvSpPr>
          <p:cNvPr id="2008" name="Shape 2008"/>
          <p:cNvSpPr/>
          <p:nvPr/>
        </p:nvSpPr>
        <p:spPr>
          <a:xfrm>
            <a:off x="9251155" y="5103723"/>
            <a:ext cx="1767681" cy="1174296"/>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lvl="0">
              <a:lnSpc>
                <a:spcPct val="110000"/>
              </a:lnSpc>
              <a:defRPr sz="1800" b="0">
                <a:solidFill>
                  <a:srgbClr val="000000"/>
                </a:solidFill>
              </a:defRPr>
            </a:pPr>
            <a:r>
              <a:rPr sz="1000" b="1" dirty="0">
                <a:solidFill>
                  <a:srgbClr val="545454"/>
                </a:solidFill>
              </a:rPr>
              <a:t>Lorem Ipsum is simply dummy text of the printing</a:t>
            </a:r>
          </a:p>
          <a:p>
            <a:pPr lvl="0">
              <a:lnSpc>
                <a:spcPct val="110000"/>
              </a:lnSpc>
              <a:defRPr sz="1800" b="0">
                <a:solidFill>
                  <a:srgbClr val="000000"/>
                </a:solidFill>
              </a:defRPr>
            </a:pPr>
            <a:endParaRPr sz="1000" dirty="0">
              <a:solidFill>
                <a:srgbClr val="545454"/>
              </a:solidFill>
            </a:endParaRPr>
          </a:p>
          <a:p>
            <a:pPr lvl="0">
              <a:lnSpc>
                <a:spcPct val="110000"/>
              </a:lnSpc>
              <a:defRPr sz="1800" b="0">
                <a:solidFill>
                  <a:srgbClr val="000000"/>
                </a:solidFill>
              </a:defRPr>
            </a:pPr>
            <a:r>
              <a:rPr sz="1000" dirty="0">
                <a:solidFill>
                  <a:srgbClr val="545454"/>
                </a:solidFill>
              </a:rPr>
              <a:t>Lorem Ipsum has been the industry's standard dummy text ever since.</a:t>
            </a:r>
          </a:p>
        </p:txBody>
      </p:sp>
      <p:sp>
        <p:nvSpPr>
          <p:cNvPr id="59" name="Shape 180">
            <a:extLst>
              <a:ext uri="{FF2B5EF4-FFF2-40B4-BE49-F238E27FC236}">
                <a16:creationId xmlns:a16="http://schemas.microsoft.com/office/drawing/2014/main" id="{E45D4BD0-BC0E-4780-A13F-A98B14E20E50}"/>
              </a:ext>
            </a:extLst>
          </p:cNvPr>
          <p:cNvSpPr/>
          <p:nvPr/>
        </p:nvSpPr>
        <p:spPr>
          <a:xfrm>
            <a:off x="284310" y="696134"/>
            <a:ext cx="4557338" cy="1039836"/>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defRPr b="0"/>
            </a:lvl1pPr>
          </a:lstStyle>
          <a:p>
            <a:pPr lvl="0">
              <a:lnSpc>
                <a:spcPct val="80000"/>
              </a:lnSpc>
              <a:defRPr sz="1800">
                <a:solidFill>
                  <a:srgbClr val="000000"/>
                </a:solidFill>
              </a:defRPr>
            </a:pPr>
            <a:r>
              <a:rPr lang="en-US" sz="4000" b="1" dirty="0">
                <a:solidFill>
                  <a:schemeClr val="bg1"/>
                </a:solidFill>
              </a:rPr>
              <a:t>CONSTRUCTION </a:t>
            </a:r>
            <a:br>
              <a:rPr lang="en-US" sz="4000" b="1" dirty="0">
                <a:solidFill>
                  <a:schemeClr val="bg1"/>
                </a:solidFill>
              </a:rPr>
            </a:br>
            <a:r>
              <a:rPr lang="en-US" sz="4000" b="1" dirty="0">
                <a:solidFill>
                  <a:schemeClr val="bg1"/>
                </a:solidFill>
              </a:rPr>
              <a:t>PROPERTIES</a:t>
            </a:r>
          </a:p>
        </p:txBody>
      </p:sp>
      <p:sp>
        <p:nvSpPr>
          <p:cNvPr id="2" name="Footer Placeholder 1">
            <a:extLst>
              <a:ext uri="{FF2B5EF4-FFF2-40B4-BE49-F238E27FC236}">
                <a16:creationId xmlns:a16="http://schemas.microsoft.com/office/drawing/2014/main" id="{8A6EAC17-4500-4183-B1F7-0412E30D6054}"/>
              </a:ext>
            </a:extLst>
          </p:cNvPr>
          <p:cNvSpPr>
            <a:spLocks noGrp="1"/>
          </p:cNvSpPr>
          <p:nvPr>
            <p:ph type="ftr" sz="quarter" idx="3"/>
          </p:nvPr>
        </p:nvSpPr>
        <p:spPr/>
        <p:txBody>
          <a:bodyPr/>
          <a:lstStyle/>
          <a:p>
            <a:r>
              <a:rPr lang="en-US">
                <a:solidFill>
                  <a:schemeClr val="bg1"/>
                </a:solidFill>
              </a:rPr>
              <a:t>FOOTER</a:t>
            </a:r>
            <a:endParaRPr lang="en-US" dirty="0">
              <a:solidFill>
                <a:schemeClr val="bg1"/>
              </a:solidFill>
            </a:endParaRPr>
          </a:p>
        </p:txBody>
      </p:sp>
    </p:spTree>
  </p:cSld>
  <p:clrMapOvr>
    <a:masterClrMapping/>
  </p:clrMapOvr>
  <p:transition spd="slow">
    <p:dissolv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iterate>
                                    <p:tmAbs val="0"/>
                                  </p:iterate>
                                  <p:childTnLst>
                                    <p:set>
                                      <p:cBhvr>
                                        <p:cTn id="6" fill="hold"/>
                                        <p:tgtEl>
                                          <p:spTgt spid="1953"/>
                                        </p:tgtEl>
                                        <p:attrNameLst>
                                          <p:attrName>style.visibility</p:attrName>
                                        </p:attrNameLst>
                                      </p:cBhvr>
                                      <p:to>
                                        <p:strVal val="visible"/>
                                      </p:to>
                                    </p:set>
                                    <p:animEffect transition="in" filter="dissolve">
                                      <p:cBhvr>
                                        <p:cTn id="7" dur="1000"/>
                                        <p:tgtEl>
                                          <p:spTgt spid="1953"/>
                                        </p:tgtEl>
                                      </p:cBhvr>
                                    </p:animEffect>
                                  </p:childTnLst>
                                </p:cTn>
                              </p:par>
                              <p:par>
                                <p:cTn id="8" presetID="23" presetClass="entr" presetSubtype="32" fill="hold" grpId="0" nodeType="withEffect">
                                  <p:stCondLst>
                                    <p:cond delay="200"/>
                                  </p:stCondLst>
                                  <p:iterate>
                                    <p:tmAbs val="0"/>
                                  </p:iterate>
                                  <p:childTnLst>
                                    <p:set>
                                      <p:cBhvr>
                                        <p:cTn id="9" fill="hold"/>
                                        <p:tgtEl>
                                          <p:spTgt spid="2000"/>
                                        </p:tgtEl>
                                        <p:attrNameLst>
                                          <p:attrName>style.visibility</p:attrName>
                                        </p:attrNameLst>
                                      </p:cBhvr>
                                      <p:to>
                                        <p:strVal val="visible"/>
                                      </p:to>
                                    </p:set>
                                    <p:anim calcmode="lin" valueType="num">
                                      <p:cBhvr>
                                        <p:cTn id="10" dur="750" fill="hold"/>
                                        <p:tgtEl>
                                          <p:spTgt spid="2000"/>
                                        </p:tgtEl>
                                        <p:attrNameLst>
                                          <p:attrName>ppt_w</p:attrName>
                                        </p:attrNameLst>
                                      </p:cBhvr>
                                      <p:tavLst>
                                        <p:tav tm="0">
                                          <p:val>
                                            <p:fltVal val="0"/>
                                          </p:val>
                                        </p:tav>
                                        <p:tav tm="100000">
                                          <p:val>
                                            <p:strVal val="#ppt_w"/>
                                          </p:val>
                                        </p:tav>
                                      </p:tavLst>
                                    </p:anim>
                                    <p:anim calcmode="lin" valueType="num">
                                      <p:cBhvr>
                                        <p:cTn id="11" dur="750" fill="hold"/>
                                        <p:tgtEl>
                                          <p:spTgt spid="2000"/>
                                        </p:tgtEl>
                                        <p:attrNameLst>
                                          <p:attrName>ppt_h</p:attrName>
                                        </p:attrNameLst>
                                      </p:cBhvr>
                                      <p:tavLst>
                                        <p:tav tm="0">
                                          <p:val>
                                            <p:fltVal val="0"/>
                                          </p:val>
                                        </p:tav>
                                        <p:tav tm="100000">
                                          <p:val>
                                            <p:strVal val="#ppt_h"/>
                                          </p:val>
                                        </p:tav>
                                      </p:tavLst>
                                    </p:anim>
                                  </p:childTnLst>
                                </p:cTn>
                              </p:par>
                              <p:par>
                                <p:cTn id="12" presetID="9" presetClass="entr" presetSubtype="16" fill="hold" grpId="0" nodeType="withEffect">
                                  <p:stCondLst>
                                    <p:cond delay="200"/>
                                  </p:stCondLst>
                                  <p:iterate>
                                    <p:tmAbs val="0"/>
                                  </p:iterate>
                                  <p:childTnLst>
                                    <p:set>
                                      <p:cBhvr>
                                        <p:cTn id="13" fill="hold"/>
                                        <p:tgtEl>
                                          <p:spTgt spid="2007"/>
                                        </p:tgtEl>
                                        <p:attrNameLst>
                                          <p:attrName>style.visibility</p:attrName>
                                        </p:attrNameLst>
                                      </p:cBhvr>
                                      <p:to>
                                        <p:strVal val="visible"/>
                                      </p:to>
                                    </p:set>
                                    <p:animEffect transition="in" filter="dissolve(in)">
                                      <p:cBhvr>
                                        <p:cTn id="14" dur="750"/>
                                        <p:tgtEl>
                                          <p:spTgt spid="2007"/>
                                        </p:tgtEl>
                                      </p:cBhvr>
                                    </p:animEffect>
                                  </p:childTnLst>
                                </p:cTn>
                              </p:par>
                              <p:par>
                                <p:cTn id="15" presetID="2" presetClass="entr" presetSubtype="2" fill="hold" grpId="0" nodeType="withEffect">
                                  <p:stCondLst>
                                    <p:cond delay="200"/>
                                  </p:stCondLst>
                                  <p:iterate>
                                    <p:tmAbs val="0"/>
                                  </p:iterate>
                                  <p:childTnLst>
                                    <p:set>
                                      <p:cBhvr>
                                        <p:cTn id="16" fill="hold"/>
                                        <p:tgtEl>
                                          <p:spTgt spid="1992"/>
                                        </p:tgtEl>
                                        <p:attrNameLst>
                                          <p:attrName>style.visibility</p:attrName>
                                        </p:attrNameLst>
                                      </p:cBhvr>
                                      <p:to>
                                        <p:strVal val="visible"/>
                                      </p:to>
                                    </p:set>
                                    <p:anim calcmode="lin" valueType="num">
                                      <p:cBhvr>
                                        <p:cTn id="17" dur="1000" fill="hold"/>
                                        <p:tgtEl>
                                          <p:spTgt spid="1992"/>
                                        </p:tgtEl>
                                        <p:attrNameLst>
                                          <p:attrName>ppt_x</p:attrName>
                                        </p:attrNameLst>
                                      </p:cBhvr>
                                      <p:tavLst>
                                        <p:tav tm="0">
                                          <p:val>
                                            <p:strVal val="1+#ppt_w/2"/>
                                          </p:val>
                                        </p:tav>
                                        <p:tav tm="100000">
                                          <p:val>
                                            <p:strVal val="#ppt_x"/>
                                          </p:val>
                                        </p:tav>
                                      </p:tavLst>
                                    </p:anim>
                                    <p:anim calcmode="lin" valueType="num">
                                      <p:cBhvr>
                                        <p:cTn id="18" dur="1000" fill="hold"/>
                                        <p:tgtEl>
                                          <p:spTgt spid="1992"/>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200"/>
                                  </p:stCondLst>
                                  <p:iterate>
                                    <p:tmAbs val="0"/>
                                  </p:iterate>
                                  <p:childTnLst>
                                    <p:set>
                                      <p:cBhvr>
                                        <p:cTn id="20" fill="hold"/>
                                        <p:tgtEl>
                                          <p:spTgt spid="2008"/>
                                        </p:tgtEl>
                                        <p:attrNameLst>
                                          <p:attrName>style.visibility</p:attrName>
                                        </p:attrNameLst>
                                      </p:cBhvr>
                                      <p:to>
                                        <p:strVal val="visible"/>
                                      </p:to>
                                    </p:set>
                                    <p:anim calcmode="lin" valueType="num">
                                      <p:cBhvr>
                                        <p:cTn id="21" dur="1000" fill="hold"/>
                                        <p:tgtEl>
                                          <p:spTgt spid="2008"/>
                                        </p:tgtEl>
                                        <p:attrNameLst>
                                          <p:attrName>ppt_x</p:attrName>
                                        </p:attrNameLst>
                                      </p:cBhvr>
                                      <p:tavLst>
                                        <p:tav tm="0">
                                          <p:val>
                                            <p:strVal val="1+#ppt_w/2"/>
                                          </p:val>
                                        </p:tav>
                                        <p:tav tm="100000">
                                          <p:val>
                                            <p:strVal val="#ppt_x"/>
                                          </p:val>
                                        </p:tav>
                                      </p:tavLst>
                                    </p:anim>
                                    <p:anim calcmode="lin" valueType="num">
                                      <p:cBhvr>
                                        <p:cTn id="22" dur="1000" fill="hold"/>
                                        <p:tgtEl>
                                          <p:spTgt spid="200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3" grpId="0" animBg="1" advAuto="0"/>
      <p:bldP spid="1992" grpId="0" animBg="1" advAuto="0"/>
      <p:bldP spid="2000" grpId="0" animBg="1" advAuto="0"/>
      <p:bldP spid="2007" grpId="0" animBg="1" advAuto="0"/>
      <p:bldP spid="2008" grpId="0"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7" name="Shape 2247"/>
          <p:cNvSpPr/>
          <p:nvPr/>
        </p:nvSpPr>
        <p:spPr>
          <a:xfrm>
            <a:off x="4881794" y="2517161"/>
            <a:ext cx="2301413" cy="230141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ln w="317500">
            <a:solidFill>
              <a:srgbClr val="323C46"/>
            </a:solidFill>
            <a:miter lim="400000"/>
          </a:ln>
        </p:spPr>
        <p:txBody>
          <a:bodyPr lIns="0" tIns="0" rIns="0" bIns="0" anchor="ctr"/>
          <a:lstStyle/>
          <a:p>
            <a:pPr algn="ctr" defTabSz="292100">
              <a:defRPr sz="4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000">
              <a:solidFill>
                <a:schemeClr val="bg1"/>
              </a:solidFill>
            </a:endParaRPr>
          </a:p>
        </p:txBody>
      </p:sp>
      <p:grpSp>
        <p:nvGrpSpPr>
          <p:cNvPr id="2250" name="Group 2250"/>
          <p:cNvGrpSpPr/>
          <p:nvPr/>
        </p:nvGrpSpPr>
        <p:grpSpPr>
          <a:xfrm>
            <a:off x="4206875" y="2560206"/>
            <a:ext cx="527051" cy="527051"/>
            <a:chOff x="0" y="0"/>
            <a:chExt cx="1054100" cy="1054100"/>
          </a:xfrm>
        </p:grpSpPr>
        <p:sp>
          <p:nvSpPr>
            <p:cNvPr id="2248" name="Shape 2248"/>
            <p:cNvSpPr/>
            <p:nvPr/>
          </p:nvSpPr>
          <p:spPr>
            <a:xfrm>
              <a:off x="-1" y="-1"/>
              <a:ext cx="1054101" cy="10541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tx2"/>
            </a:solidFill>
            <a:ln w="12700" cap="flat">
              <a:noFill/>
              <a:miter lim="400000"/>
            </a:ln>
            <a:effectLst/>
          </p:spPr>
          <p:txBody>
            <a:bodyPr wrap="square" lIns="0" tIns="0" rIns="0" bIns="0" numCol="1" anchor="ctr">
              <a:noAutofit/>
            </a:bodyPr>
            <a:lstStyle/>
            <a:p>
              <a:pPr algn="ctr" defTabSz="292100">
                <a:defRPr sz="4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000">
                <a:solidFill>
                  <a:schemeClr val="bg1"/>
                </a:solidFill>
              </a:endParaRPr>
            </a:p>
          </p:txBody>
        </p:sp>
        <p:sp>
          <p:nvSpPr>
            <p:cNvPr id="2249" name="Shape 2249"/>
            <p:cNvSpPr/>
            <p:nvPr/>
          </p:nvSpPr>
          <p:spPr>
            <a:xfrm>
              <a:off x="115424" y="196531"/>
              <a:ext cx="848652" cy="6604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gn="ctr">
                <a:lnSpc>
                  <a:spcPct val="90000"/>
                </a:lnSpc>
                <a:defRPr sz="3000">
                  <a:solidFill>
                    <a:srgbClr val="FFFFFF"/>
                  </a:solidFill>
                </a:defRPr>
              </a:lvl1pPr>
            </a:lstStyle>
            <a:p>
              <a:pPr lvl="0">
                <a:defRPr sz="1800" b="0">
                  <a:solidFill>
                    <a:srgbClr val="000000"/>
                  </a:solidFill>
                </a:defRPr>
              </a:pPr>
              <a:r>
                <a:rPr sz="1500" b="1" dirty="0">
                  <a:solidFill>
                    <a:schemeClr val="bg1"/>
                  </a:solidFill>
                </a:rPr>
                <a:t>4%</a:t>
              </a:r>
            </a:p>
          </p:txBody>
        </p:sp>
      </p:grpSp>
      <p:grpSp>
        <p:nvGrpSpPr>
          <p:cNvPr id="2253" name="Group 2253"/>
          <p:cNvGrpSpPr/>
          <p:nvPr/>
        </p:nvGrpSpPr>
        <p:grpSpPr>
          <a:xfrm>
            <a:off x="4905375" y="2337956"/>
            <a:ext cx="857251" cy="857251"/>
            <a:chOff x="0" y="0"/>
            <a:chExt cx="1714500" cy="1714500"/>
          </a:xfrm>
        </p:grpSpPr>
        <p:sp>
          <p:nvSpPr>
            <p:cNvPr id="2251" name="Shape 2251"/>
            <p:cNvSpPr/>
            <p:nvPr/>
          </p:nvSpPr>
          <p:spPr>
            <a:xfrm>
              <a:off x="-1" y="0"/>
              <a:ext cx="1714501" cy="17145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accent5">
                <a:alpha val="90000"/>
              </a:schemeClr>
            </a:solidFill>
            <a:ln w="12700" cap="flat">
              <a:noFill/>
              <a:miter lim="400000"/>
            </a:ln>
            <a:effectLst/>
          </p:spPr>
          <p:txBody>
            <a:bodyPr wrap="square" lIns="0" tIns="0" rIns="0" bIns="0" numCol="1" anchor="ctr">
              <a:noAutofit/>
            </a:bodyPr>
            <a:lstStyle/>
            <a:p>
              <a:pPr algn="ctr" defTabSz="292100">
                <a:defRPr sz="4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000">
                <a:solidFill>
                  <a:schemeClr val="bg1"/>
                </a:solidFill>
              </a:endParaRPr>
            </a:p>
          </p:txBody>
        </p:sp>
        <p:sp>
          <p:nvSpPr>
            <p:cNvPr id="2252" name="Shape 2252"/>
            <p:cNvSpPr/>
            <p:nvPr/>
          </p:nvSpPr>
          <p:spPr>
            <a:xfrm>
              <a:off x="436959" y="527735"/>
              <a:ext cx="848652" cy="6604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gn="ctr">
                <a:lnSpc>
                  <a:spcPct val="90000"/>
                </a:lnSpc>
                <a:defRPr sz="3000">
                  <a:solidFill>
                    <a:srgbClr val="FFFFFF"/>
                  </a:solidFill>
                </a:defRPr>
              </a:lvl1pPr>
            </a:lstStyle>
            <a:p>
              <a:pPr lvl="0">
                <a:defRPr sz="1800" b="0">
                  <a:solidFill>
                    <a:srgbClr val="000000"/>
                  </a:solidFill>
                </a:defRPr>
              </a:pPr>
              <a:r>
                <a:rPr sz="1500" b="1">
                  <a:solidFill>
                    <a:schemeClr val="bg1"/>
                  </a:solidFill>
                </a:rPr>
                <a:t>8%</a:t>
              </a:r>
            </a:p>
          </p:txBody>
        </p:sp>
      </p:grpSp>
      <p:grpSp>
        <p:nvGrpSpPr>
          <p:cNvPr id="2256" name="Group 2256"/>
          <p:cNvGrpSpPr/>
          <p:nvPr/>
        </p:nvGrpSpPr>
        <p:grpSpPr>
          <a:xfrm>
            <a:off x="4161995" y="3423376"/>
            <a:ext cx="1048611" cy="1048611"/>
            <a:chOff x="0" y="0"/>
            <a:chExt cx="2097219" cy="2097219"/>
          </a:xfrm>
        </p:grpSpPr>
        <p:sp>
          <p:nvSpPr>
            <p:cNvPr id="2254" name="Shape 2254"/>
            <p:cNvSpPr/>
            <p:nvPr/>
          </p:nvSpPr>
          <p:spPr>
            <a:xfrm>
              <a:off x="0" y="0"/>
              <a:ext cx="2097220" cy="209722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762000" cap="flat">
              <a:solidFill>
                <a:schemeClr val="accent3">
                  <a:alpha val="70000"/>
                </a:schemeClr>
              </a:solidFill>
              <a:prstDash val="solid"/>
              <a:miter lim="400000"/>
            </a:ln>
            <a:effectLst/>
          </p:spPr>
          <p:txBody>
            <a:bodyPr wrap="square" lIns="0" tIns="0" rIns="0" bIns="0" numCol="1" anchor="ctr">
              <a:noAutofit/>
            </a:bodyPr>
            <a:lstStyle/>
            <a:p>
              <a:pPr algn="ctr" defTabSz="292100">
                <a:defRPr sz="4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000">
                <a:solidFill>
                  <a:schemeClr val="bg1"/>
                </a:solidFill>
              </a:endParaRPr>
            </a:p>
          </p:txBody>
        </p:sp>
        <p:sp>
          <p:nvSpPr>
            <p:cNvPr id="2255" name="Shape 2255"/>
            <p:cNvSpPr/>
            <p:nvPr/>
          </p:nvSpPr>
          <p:spPr>
            <a:xfrm>
              <a:off x="552184" y="682007"/>
              <a:ext cx="1054101" cy="6604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gn="ctr">
                <a:lnSpc>
                  <a:spcPct val="90000"/>
                </a:lnSpc>
                <a:defRPr sz="3000">
                  <a:solidFill>
                    <a:srgbClr val="329687"/>
                  </a:solidFill>
                </a:defRPr>
              </a:lvl1pPr>
            </a:lstStyle>
            <a:p>
              <a:pPr lvl="0">
                <a:defRPr sz="1800" b="0">
                  <a:solidFill>
                    <a:srgbClr val="000000"/>
                  </a:solidFill>
                </a:defRPr>
              </a:pPr>
              <a:r>
                <a:rPr sz="1500" b="1" dirty="0">
                  <a:solidFill>
                    <a:srgbClr val="545454"/>
                  </a:solidFill>
                </a:rPr>
                <a:t>21%</a:t>
              </a:r>
            </a:p>
          </p:txBody>
        </p:sp>
      </p:grpSp>
      <p:grpSp>
        <p:nvGrpSpPr>
          <p:cNvPr id="2259" name="Group 2259"/>
          <p:cNvGrpSpPr/>
          <p:nvPr/>
        </p:nvGrpSpPr>
        <p:grpSpPr>
          <a:xfrm>
            <a:off x="6041760" y="3741042"/>
            <a:ext cx="737130" cy="737130"/>
            <a:chOff x="0" y="0"/>
            <a:chExt cx="1474258" cy="1474258"/>
          </a:xfrm>
        </p:grpSpPr>
        <p:sp>
          <p:nvSpPr>
            <p:cNvPr id="2257" name="Shape 2257"/>
            <p:cNvSpPr/>
            <p:nvPr/>
          </p:nvSpPr>
          <p:spPr>
            <a:xfrm>
              <a:off x="0" y="0"/>
              <a:ext cx="1474259" cy="147425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accent2"/>
            </a:solidFill>
            <a:ln w="12700" cap="flat">
              <a:noFill/>
              <a:miter lim="400000"/>
            </a:ln>
            <a:effectLst/>
          </p:spPr>
          <p:txBody>
            <a:bodyPr wrap="square" lIns="0" tIns="0" rIns="0" bIns="0" numCol="1" anchor="ctr">
              <a:noAutofit/>
            </a:bodyPr>
            <a:lstStyle/>
            <a:p>
              <a:pPr algn="ctr" defTabSz="292100">
                <a:defRPr sz="4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000">
                <a:solidFill>
                  <a:schemeClr val="bg1"/>
                </a:solidFill>
              </a:endParaRPr>
            </a:p>
          </p:txBody>
        </p:sp>
        <p:sp>
          <p:nvSpPr>
            <p:cNvPr id="2258" name="Shape 2258"/>
            <p:cNvSpPr/>
            <p:nvPr/>
          </p:nvSpPr>
          <p:spPr>
            <a:xfrm>
              <a:off x="347950" y="269434"/>
              <a:ext cx="848652" cy="6604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gn="ctr">
                <a:lnSpc>
                  <a:spcPct val="90000"/>
                </a:lnSpc>
                <a:defRPr sz="3000">
                  <a:solidFill>
                    <a:srgbClr val="FFFFFF"/>
                  </a:solidFill>
                </a:defRPr>
              </a:lvl1pPr>
            </a:lstStyle>
            <a:p>
              <a:pPr lvl="0">
                <a:defRPr sz="1800" b="0">
                  <a:solidFill>
                    <a:srgbClr val="000000"/>
                  </a:solidFill>
                </a:defRPr>
              </a:pPr>
              <a:r>
                <a:rPr sz="1500" b="1">
                  <a:solidFill>
                    <a:schemeClr val="bg1"/>
                  </a:solidFill>
                </a:rPr>
                <a:t>7%</a:t>
              </a:r>
            </a:p>
          </p:txBody>
        </p:sp>
      </p:grpSp>
      <p:grpSp>
        <p:nvGrpSpPr>
          <p:cNvPr id="2262" name="Group 2262"/>
          <p:cNvGrpSpPr/>
          <p:nvPr/>
        </p:nvGrpSpPr>
        <p:grpSpPr>
          <a:xfrm>
            <a:off x="6813550" y="3042332"/>
            <a:ext cx="1435100" cy="1435101"/>
            <a:chOff x="0" y="0"/>
            <a:chExt cx="2870199" cy="2870200"/>
          </a:xfrm>
        </p:grpSpPr>
        <p:sp>
          <p:nvSpPr>
            <p:cNvPr id="2260" name="Shape 2260"/>
            <p:cNvSpPr/>
            <p:nvPr/>
          </p:nvSpPr>
          <p:spPr>
            <a:xfrm>
              <a:off x="0" y="-1"/>
              <a:ext cx="2870200" cy="28702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323C46">
                <a:alpha val="90000"/>
              </a:srgbClr>
            </a:solidFill>
            <a:ln w="12700" cap="flat">
              <a:noFill/>
              <a:miter lim="400000"/>
            </a:ln>
            <a:effectLst/>
          </p:spPr>
          <p:txBody>
            <a:bodyPr wrap="square" lIns="0" tIns="0" rIns="0" bIns="0" numCol="1" anchor="ctr">
              <a:noAutofit/>
            </a:bodyPr>
            <a:lstStyle/>
            <a:p>
              <a:pPr algn="ctr" defTabSz="292100">
                <a:defRPr sz="4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000">
                <a:solidFill>
                  <a:schemeClr val="bg1"/>
                </a:solidFill>
              </a:endParaRPr>
            </a:p>
          </p:txBody>
        </p:sp>
        <p:sp>
          <p:nvSpPr>
            <p:cNvPr id="2261" name="Shape 2261"/>
            <p:cNvSpPr/>
            <p:nvPr/>
          </p:nvSpPr>
          <p:spPr>
            <a:xfrm>
              <a:off x="908050" y="1086084"/>
              <a:ext cx="1054100" cy="6604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gn="ctr">
                <a:lnSpc>
                  <a:spcPct val="90000"/>
                </a:lnSpc>
                <a:defRPr sz="3000">
                  <a:solidFill>
                    <a:srgbClr val="FFFFFF"/>
                  </a:solidFill>
                </a:defRPr>
              </a:lvl1pPr>
            </a:lstStyle>
            <a:p>
              <a:pPr lvl="0">
                <a:defRPr sz="1800" b="0">
                  <a:solidFill>
                    <a:srgbClr val="000000"/>
                  </a:solidFill>
                </a:defRPr>
              </a:pPr>
              <a:r>
                <a:rPr sz="1500" b="1">
                  <a:solidFill>
                    <a:schemeClr val="bg1"/>
                  </a:solidFill>
                </a:rPr>
                <a:t>30%</a:t>
              </a:r>
            </a:p>
          </p:txBody>
        </p:sp>
      </p:grpSp>
      <p:grpSp>
        <p:nvGrpSpPr>
          <p:cNvPr id="2265" name="Group 2265"/>
          <p:cNvGrpSpPr/>
          <p:nvPr/>
        </p:nvGrpSpPr>
        <p:grpSpPr>
          <a:xfrm>
            <a:off x="6905625" y="2636502"/>
            <a:ext cx="666751" cy="666751"/>
            <a:chOff x="0" y="0"/>
            <a:chExt cx="1333500" cy="1333500"/>
          </a:xfrm>
        </p:grpSpPr>
        <p:sp>
          <p:nvSpPr>
            <p:cNvPr id="2263" name="Shape 2263"/>
            <p:cNvSpPr/>
            <p:nvPr/>
          </p:nvSpPr>
          <p:spPr>
            <a:xfrm>
              <a:off x="0" y="-1"/>
              <a:ext cx="1333501" cy="13335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accent6">
                <a:alpha val="90000"/>
              </a:schemeClr>
            </a:solidFill>
            <a:ln w="12700" cap="flat">
              <a:noFill/>
              <a:miter lim="400000"/>
            </a:ln>
            <a:effectLst/>
          </p:spPr>
          <p:txBody>
            <a:bodyPr wrap="square" lIns="0" tIns="0" rIns="0" bIns="0" numCol="1" anchor="ctr">
              <a:noAutofit/>
            </a:bodyPr>
            <a:lstStyle/>
            <a:p>
              <a:pPr algn="ctr" defTabSz="292100">
                <a:defRPr sz="4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000">
                <a:solidFill>
                  <a:schemeClr val="bg1"/>
                </a:solidFill>
              </a:endParaRPr>
            </a:p>
          </p:txBody>
        </p:sp>
        <p:sp>
          <p:nvSpPr>
            <p:cNvPr id="2264" name="Shape 2264"/>
            <p:cNvSpPr/>
            <p:nvPr/>
          </p:nvSpPr>
          <p:spPr>
            <a:xfrm>
              <a:off x="160362" y="333111"/>
              <a:ext cx="848652" cy="6604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gn="ctr">
                <a:lnSpc>
                  <a:spcPct val="90000"/>
                </a:lnSpc>
                <a:defRPr sz="3000">
                  <a:solidFill>
                    <a:srgbClr val="FFFFFF"/>
                  </a:solidFill>
                </a:defRPr>
              </a:lvl1pPr>
            </a:lstStyle>
            <a:p>
              <a:pPr lvl="0">
                <a:defRPr sz="1800" b="0">
                  <a:solidFill>
                    <a:srgbClr val="000000"/>
                  </a:solidFill>
                </a:defRPr>
              </a:pPr>
              <a:r>
                <a:rPr sz="1500" b="1">
                  <a:solidFill>
                    <a:schemeClr val="bg1"/>
                  </a:solidFill>
                </a:rPr>
                <a:t>6%</a:t>
              </a:r>
            </a:p>
          </p:txBody>
        </p:sp>
      </p:grpSp>
      <p:sp>
        <p:nvSpPr>
          <p:cNvPr id="2266" name="Shape 2266"/>
          <p:cNvSpPr>
            <a:spLocks noGrp="1"/>
          </p:cNvSpPr>
          <p:nvPr>
            <p:ph type="sldNum" sz="quarter" idx="2"/>
          </p:nvPr>
        </p:nvSpPr>
        <p:spPr/>
        <p:txBody>
          <a:bodyPr/>
          <a:lstStyle/>
          <a:p>
            <a:pPr lvl="0"/>
            <a:fld id="{86CB4B4D-7CA3-9044-876B-883B54F8677D}" type="slidenum">
              <a:rPr lang="en-US"/>
              <a:pPr lvl="0"/>
              <a:t>17</a:t>
            </a:fld>
            <a:endParaRPr lang="en-US"/>
          </a:p>
        </p:txBody>
      </p:sp>
      <p:sp>
        <p:nvSpPr>
          <p:cNvPr id="2" name="Footer Placeholder 1">
            <a:extLst>
              <a:ext uri="{FF2B5EF4-FFF2-40B4-BE49-F238E27FC236}">
                <a16:creationId xmlns:a16="http://schemas.microsoft.com/office/drawing/2014/main" id="{F059F3B1-F09B-43F0-83D6-D7F3D277546E}"/>
              </a:ext>
            </a:extLst>
          </p:cNvPr>
          <p:cNvSpPr>
            <a:spLocks noGrp="1"/>
          </p:cNvSpPr>
          <p:nvPr>
            <p:ph type="ftr" sz="quarter" idx="3"/>
          </p:nvPr>
        </p:nvSpPr>
        <p:spPr/>
        <p:txBody>
          <a:bodyPr/>
          <a:lstStyle/>
          <a:p>
            <a:r>
              <a:rPr lang="en-US"/>
              <a:t>FOOTER</a:t>
            </a:r>
            <a:endParaRPr lang="en-US" dirty="0"/>
          </a:p>
        </p:txBody>
      </p:sp>
      <p:sp>
        <p:nvSpPr>
          <p:cNvPr id="2269" name="Shape 2269"/>
          <p:cNvSpPr/>
          <p:nvPr/>
        </p:nvSpPr>
        <p:spPr>
          <a:xfrm>
            <a:off x="3598399" y="3896396"/>
            <a:ext cx="831851" cy="2603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path>
            </a:pathLst>
          </a:custGeom>
          <a:ln w="19050">
            <a:solidFill>
              <a:srgbClr val="C1C6CA"/>
            </a:solidFill>
            <a:custDash>
              <a:ds d="200000" sp="200000"/>
            </a:custDash>
            <a:miter lim="400000"/>
            <a:headEnd type="oval"/>
            <a:tailEnd type="oval"/>
          </a:ln>
        </p:spPr>
        <p:txBody>
          <a:bodyPr lIns="0" tIns="0" rIns="0" bIns="0" anchor="ctr"/>
          <a:lstStyle/>
          <a:p>
            <a:pPr lvl="0" algn="ctr">
              <a:lnSpc>
                <a:spcPct val="100000"/>
              </a:lnSpc>
              <a:defRPr sz="5600" b="0">
                <a:solidFill>
                  <a:srgbClr val="000000"/>
                </a:solidFill>
                <a:latin typeface="Gill Sans"/>
                <a:ea typeface="Gill Sans"/>
                <a:cs typeface="Gill Sans"/>
                <a:sym typeface="Gill Sans"/>
              </a:defRPr>
            </a:pPr>
            <a:endParaRPr sz="2800">
              <a:solidFill>
                <a:srgbClr val="545454"/>
              </a:solidFill>
            </a:endParaRPr>
          </a:p>
        </p:txBody>
      </p:sp>
      <p:sp>
        <p:nvSpPr>
          <p:cNvPr id="2270" name="Shape 2270"/>
          <p:cNvSpPr/>
          <p:nvPr/>
        </p:nvSpPr>
        <p:spPr>
          <a:xfrm>
            <a:off x="3676683" y="4235833"/>
            <a:ext cx="2678146" cy="11112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6250"/>
                </a:lnTo>
                <a:lnTo>
                  <a:pt x="0" y="16250"/>
                </a:lnTo>
                <a:lnTo>
                  <a:pt x="0" y="21600"/>
                </a:lnTo>
              </a:path>
            </a:pathLst>
          </a:custGeom>
          <a:ln w="19050">
            <a:solidFill>
              <a:srgbClr val="C1C6CA"/>
            </a:solidFill>
            <a:custDash>
              <a:ds d="200000" sp="200000"/>
            </a:custDash>
            <a:miter lim="400000"/>
            <a:headEnd type="oval"/>
            <a:tailEnd type="oval"/>
          </a:ln>
        </p:spPr>
        <p:txBody>
          <a:bodyPr lIns="0" tIns="0" rIns="0" bIns="0" anchor="ctr"/>
          <a:lstStyle/>
          <a:p>
            <a:pPr lvl="0" algn="ctr">
              <a:lnSpc>
                <a:spcPct val="100000"/>
              </a:lnSpc>
              <a:defRPr sz="5600" b="0">
                <a:solidFill>
                  <a:srgbClr val="000000"/>
                </a:solidFill>
                <a:latin typeface="Gill Sans"/>
                <a:ea typeface="Gill Sans"/>
                <a:cs typeface="Gill Sans"/>
                <a:sym typeface="Gill Sans"/>
              </a:defRPr>
            </a:pPr>
            <a:endParaRPr sz="2800">
              <a:solidFill>
                <a:srgbClr val="545454"/>
              </a:solidFill>
            </a:endParaRPr>
          </a:p>
        </p:txBody>
      </p:sp>
      <p:sp>
        <p:nvSpPr>
          <p:cNvPr id="2271" name="Shape 2271"/>
          <p:cNvSpPr/>
          <p:nvPr/>
        </p:nvSpPr>
        <p:spPr>
          <a:xfrm>
            <a:off x="3600218" y="2762676"/>
            <a:ext cx="704851" cy="2476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path>
            </a:pathLst>
          </a:custGeom>
          <a:ln w="19050">
            <a:solidFill>
              <a:srgbClr val="C1C6CA"/>
            </a:solidFill>
            <a:custDash>
              <a:ds d="200000" sp="200000"/>
            </a:custDash>
            <a:miter lim="400000"/>
            <a:headEnd type="oval"/>
            <a:tailEnd type="oval"/>
          </a:ln>
        </p:spPr>
        <p:txBody>
          <a:bodyPr lIns="0" tIns="0" rIns="0" bIns="0" anchor="ctr"/>
          <a:lstStyle/>
          <a:p>
            <a:pPr lvl="0" algn="ctr">
              <a:lnSpc>
                <a:spcPct val="100000"/>
              </a:lnSpc>
              <a:defRPr sz="5600" b="0">
                <a:solidFill>
                  <a:srgbClr val="000000"/>
                </a:solidFill>
                <a:latin typeface="Gill Sans"/>
                <a:ea typeface="Gill Sans"/>
                <a:cs typeface="Gill Sans"/>
                <a:sym typeface="Gill Sans"/>
              </a:defRPr>
            </a:pPr>
            <a:endParaRPr sz="2800">
              <a:solidFill>
                <a:srgbClr val="545454"/>
              </a:solidFill>
            </a:endParaRPr>
          </a:p>
        </p:txBody>
      </p:sp>
      <p:sp>
        <p:nvSpPr>
          <p:cNvPr id="2272" name="Shape 2272"/>
          <p:cNvSpPr/>
          <p:nvPr/>
        </p:nvSpPr>
        <p:spPr>
          <a:xfrm>
            <a:off x="5312205" y="2229875"/>
            <a:ext cx="3263901" cy="28699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lnTo>
                  <a:pt x="21600" y="14009"/>
                </a:lnTo>
              </a:path>
            </a:pathLst>
          </a:custGeom>
          <a:ln w="19050">
            <a:solidFill>
              <a:srgbClr val="C1C6CA"/>
            </a:solidFill>
            <a:custDash>
              <a:ds d="200000" sp="200000"/>
            </a:custDash>
            <a:miter lim="400000"/>
            <a:headEnd type="oval"/>
            <a:tailEnd type="oval"/>
          </a:ln>
        </p:spPr>
        <p:txBody>
          <a:bodyPr lIns="0" tIns="0" rIns="0" bIns="0" anchor="ctr"/>
          <a:lstStyle/>
          <a:p>
            <a:pPr lvl="0" algn="ctr">
              <a:lnSpc>
                <a:spcPct val="100000"/>
              </a:lnSpc>
              <a:defRPr sz="5600" b="0">
                <a:solidFill>
                  <a:srgbClr val="000000"/>
                </a:solidFill>
                <a:latin typeface="Gill Sans"/>
                <a:ea typeface="Gill Sans"/>
                <a:cs typeface="Gill Sans"/>
                <a:sym typeface="Gill Sans"/>
              </a:defRPr>
            </a:pPr>
            <a:endParaRPr sz="2800">
              <a:solidFill>
                <a:srgbClr val="545454"/>
              </a:solidFill>
            </a:endParaRPr>
          </a:p>
        </p:txBody>
      </p:sp>
      <p:sp>
        <p:nvSpPr>
          <p:cNvPr id="2273" name="Shape 2273"/>
          <p:cNvSpPr/>
          <p:nvPr/>
        </p:nvSpPr>
        <p:spPr>
          <a:xfrm>
            <a:off x="7416171" y="2912012"/>
            <a:ext cx="1149351" cy="3746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path>
            </a:pathLst>
          </a:custGeom>
          <a:ln w="19050">
            <a:solidFill>
              <a:srgbClr val="C1C6CA"/>
            </a:solidFill>
            <a:custDash>
              <a:ds d="200000" sp="200000"/>
            </a:custDash>
            <a:miter lim="400000"/>
            <a:headEnd type="oval"/>
            <a:tailEnd type="oval"/>
          </a:ln>
        </p:spPr>
        <p:txBody>
          <a:bodyPr lIns="0" tIns="0" rIns="0" bIns="0" anchor="ctr"/>
          <a:lstStyle/>
          <a:p>
            <a:pPr lvl="0" algn="ctr">
              <a:lnSpc>
                <a:spcPct val="100000"/>
              </a:lnSpc>
              <a:defRPr sz="5600" b="0">
                <a:solidFill>
                  <a:srgbClr val="000000"/>
                </a:solidFill>
                <a:latin typeface="Gill Sans"/>
                <a:ea typeface="Gill Sans"/>
                <a:cs typeface="Gill Sans"/>
                <a:sym typeface="Gill Sans"/>
              </a:defRPr>
            </a:pPr>
            <a:endParaRPr sz="2800">
              <a:solidFill>
                <a:srgbClr val="545454"/>
              </a:solidFill>
            </a:endParaRPr>
          </a:p>
        </p:txBody>
      </p:sp>
      <p:sp>
        <p:nvSpPr>
          <p:cNvPr id="2274" name="Shape 2274"/>
          <p:cNvSpPr/>
          <p:nvPr/>
        </p:nvSpPr>
        <p:spPr>
          <a:xfrm>
            <a:off x="9382124" y="2172818"/>
            <a:ext cx="2113189" cy="53950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lvl="0">
              <a:lnSpc>
                <a:spcPct val="120000"/>
              </a:lnSpc>
              <a:defRPr sz="1800" b="0">
                <a:solidFill>
                  <a:srgbClr val="000000"/>
                </a:solidFill>
              </a:defRPr>
            </a:pPr>
            <a:r>
              <a:rPr sz="1000" dirty="0">
                <a:solidFill>
                  <a:srgbClr val="545454"/>
                </a:solidFill>
              </a:rPr>
              <a:t>Lorem Ipsum is simply dummy text printing and typesetting industry. Lorem Ipsum has been.</a:t>
            </a:r>
          </a:p>
        </p:txBody>
      </p:sp>
      <p:sp>
        <p:nvSpPr>
          <p:cNvPr id="2275" name="Shape 2275"/>
          <p:cNvSpPr/>
          <p:nvPr/>
        </p:nvSpPr>
        <p:spPr>
          <a:xfrm>
            <a:off x="9382124" y="3220568"/>
            <a:ext cx="2113189" cy="53950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lvl1pPr>
              <a:lnSpc>
                <a:spcPct val="120000"/>
              </a:lnSpc>
              <a:defRPr sz="2000" b="0">
                <a:solidFill>
                  <a:srgbClr val="AFB9C1"/>
                </a:solidFill>
              </a:defRPr>
            </a:lvl1pPr>
          </a:lstStyle>
          <a:p>
            <a:pPr lvl="0">
              <a:defRPr sz="1800">
                <a:solidFill>
                  <a:srgbClr val="000000"/>
                </a:solidFill>
              </a:defRPr>
            </a:pPr>
            <a:r>
              <a:rPr sz="1000">
                <a:solidFill>
                  <a:srgbClr val="545454"/>
                </a:solidFill>
              </a:rPr>
              <a:t>Lorem Ipsum is simply dummy text printing and typesetting industry. Lorem Ipsum has been.</a:t>
            </a:r>
          </a:p>
        </p:txBody>
      </p:sp>
      <p:sp>
        <p:nvSpPr>
          <p:cNvPr id="2276" name="Shape 2276"/>
          <p:cNvSpPr/>
          <p:nvPr/>
        </p:nvSpPr>
        <p:spPr>
          <a:xfrm>
            <a:off x="9382124" y="4274668"/>
            <a:ext cx="2113189" cy="53950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lvl="0">
              <a:lnSpc>
                <a:spcPct val="120000"/>
              </a:lnSpc>
              <a:defRPr sz="1800" b="0">
                <a:solidFill>
                  <a:srgbClr val="000000"/>
                </a:solidFill>
              </a:defRPr>
            </a:pPr>
            <a:r>
              <a:rPr sz="1000">
                <a:solidFill>
                  <a:srgbClr val="545454"/>
                </a:solidFill>
              </a:rPr>
              <a:t>Lorem Ipsum is simply dummy text printing and typesetting industry. Lorem Ipsum has been.</a:t>
            </a:r>
          </a:p>
        </p:txBody>
      </p:sp>
      <p:sp>
        <p:nvSpPr>
          <p:cNvPr id="2277" name="Shape 2277"/>
          <p:cNvSpPr/>
          <p:nvPr/>
        </p:nvSpPr>
        <p:spPr>
          <a:xfrm>
            <a:off x="7538508" y="3968445"/>
            <a:ext cx="946151" cy="7937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10943"/>
                </a:lnTo>
              </a:path>
            </a:pathLst>
          </a:custGeom>
          <a:ln w="19050">
            <a:solidFill>
              <a:srgbClr val="C1C6CA"/>
            </a:solidFill>
            <a:custDash>
              <a:ds d="200000" sp="200000"/>
            </a:custDash>
            <a:miter lim="400000"/>
            <a:headEnd type="oval"/>
            <a:tailEnd type="oval"/>
          </a:ln>
        </p:spPr>
        <p:txBody>
          <a:bodyPr lIns="0" tIns="0" rIns="0" bIns="0" anchor="ctr"/>
          <a:lstStyle/>
          <a:p>
            <a:pPr lvl="0" algn="ctr">
              <a:lnSpc>
                <a:spcPct val="100000"/>
              </a:lnSpc>
              <a:defRPr sz="5600" b="0">
                <a:solidFill>
                  <a:srgbClr val="000000"/>
                </a:solidFill>
                <a:latin typeface="Gill Sans"/>
                <a:ea typeface="Gill Sans"/>
                <a:cs typeface="Gill Sans"/>
                <a:sym typeface="Gill Sans"/>
              </a:defRPr>
            </a:pPr>
            <a:endParaRPr sz="2800">
              <a:solidFill>
                <a:srgbClr val="545454"/>
              </a:solidFill>
            </a:endParaRPr>
          </a:p>
        </p:txBody>
      </p:sp>
      <p:sp>
        <p:nvSpPr>
          <p:cNvPr id="2278" name="Shape 2278"/>
          <p:cNvSpPr/>
          <p:nvPr/>
        </p:nvSpPr>
        <p:spPr>
          <a:xfrm>
            <a:off x="836023" y="2645635"/>
            <a:ext cx="1910352" cy="72417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lvl="0" algn="r">
              <a:lnSpc>
                <a:spcPct val="120000"/>
              </a:lnSpc>
              <a:defRPr sz="1800" b="0">
                <a:solidFill>
                  <a:srgbClr val="000000"/>
                </a:solidFill>
              </a:defRPr>
            </a:pPr>
            <a:r>
              <a:rPr sz="1000" dirty="0">
                <a:solidFill>
                  <a:srgbClr val="545454"/>
                </a:solidFill>
              </a:rPr>
              <a:t>Lorem Ipsum is simply dummy text printing and typesetting industry. Lorem Ipsum has been.</a:t>
            </a:r>
          </a:p>
        </p:txBody>
      </p:sp>
      <p:sp>
        <p:nvSpPr>
          <p:cNvPr id="2279" name="Shape 2279"/>
          <p:cNvSpPr/>
          <p:nvPr/>
        </p:nvSpPr>
        <p:spPr>
          <a:xfrm>
            <a:off x="836023" y="3706085"/>
            <a:ext cx="1910352" cy="72417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lvl1pPr algn="r">
              <a:lnSpc>
                <a:spcPct val="120000"/>
              </a:lnSpc>
              <a:defRPr sz="2000" b="0">
                <a:solidFill>
                  <a:srgbClr val="AFB9C1"/>
                </a:solidFill>
              </a:defRPr>
            </a:lvl1pPr>
          </a:lstStyle>
          <a:p>
            <a:pPr lvl="0">
              <a:defRPr sz="1800">
                <a:solidFill>
                  <a:srgbClr val="000000"/>
                </a:solidFill>
              </a:defRPr>
            </a:pPr>
            <a:r>
              <a:rPr sz="1000" dirty="0">
                <a:solidFill>
                  <a:srgbClr val="545454"/>
                </a:solidFill>
              </a:rPr>
              <a:t>Lorem Ipsum is simply dummy text printing and typesetting industry. Lorem Ipsum has been.</a:t>
            </a:r>
          </a:p>
        </p:txBody>
      </p:sp>
      <p:sp>
        <p:nvSpPr>
          <p:cNvPr id="2280" name="Shape 2280"/>
          <p:cNvSpPr/>
          <p:nvPr/>
        </p:nvSpPr>
        <p:spPr>
          <a:xfrm>
            <a:off x="836023" y="4779235"/>
            <a:ext cx="1910352" cy="72417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lvl="0" algn="r">
              <a:lnSpc>
                <a:spcPct val="120000"/>
              </a:lnSpc>
              <a:defRPr sz="1800" b="0">
                <a:solidFill>
                  <a:srgbClr val="000000"/>
                </a:solidFill>
              </a:defRPr>
            </a:pPr>
            <a:r>
              <a:rPr sz="1000">
                <a:solidFill>
                  <a:srgbClr val="545454"/>
                </a:solidFill>
              </a:rPr>
              <a:t>Lorem Ipsum is simply dummy text printing and typesetting industry. Lorem Ipsum has been.</a:t>
            </a:r>
          </a:p>
        </p:txBody>
      </p:sp>
      <p:sp>
        <p:nvSpPr>
          <p:cNvPr id="2281" name="Shape 2281"/>
          <p:cNvSpPr/>
          <p:nvPr/>
        </p:nvSpPr>
        <p:spPr>
          <a:xfrm>
            <a:off x="2833489" y="5054010"/>
            <a:ext cx="666591" cy="286544"/>
          </a:xfrm>
          <a:custGeom>
            <a:avLst/>
            <a:gdLst/>
            <a:ahLst/>
            <a:cxnLst>
              <a:cxn ang="0">
                <a:pos x="wd2" y="hd2"/>
              </a:cxn>
              <a:cxn ang="5400000">
                <a:pos x="wd2" y="hd2"/>
              </a:cxn>
              <a:cxn ang="10800000">
                <a:pos x="wd2" y="hd2"/>
              </a:cxn>
              <a:cxn ang="16200000">
                <a:pos x="wd2" y="hd2"/>
              </a:cxn>
            </a:cxnLst>
            <a:rect l="0" t="0" r="r" b="b"/>
            <a:pathLst>
              <a:path w="21539" h="21600" extrusionOk="0">
                <a:moveTo>
                  <a:pt x="9509" y="0"/>
                </a:moveTo>
                <a:cubicBezTo>
                  <a:pt x="9145" y="0"/>
                  <a:pt x="8795" y="677"/>
                  <a:pt x="8720" y="1526"/>
                </a:cubicBezTo>
                <a:lnTo>
                  <a:pt x="7085" y="20074"/>
                </a:lnTo>
                <a:cubicBezTo>
                  <a:pt x="7011" y="20923"/>
                  <a:pt x="7242" y="21600"/>
                  <a:pt x="7605" y="21600"/>
                </a:cubicBezTo>
                <a:lnTo>
                  <a:pt x="19101" y="21600"/>
                </a:lnTo>
                <a:cubicBezTo>
                  <a:pt x="19465" y="21600"/>
                  <a:pt x="19822" y="20923"/>
                  <a:pt x="19896" y="20074"/>
                </a:cubicBezTo>
                <a:lnTo>
                  <a:pt x="21525" y="1526"/>
                </a:lnTo>
                <a:cubicBezTo>
                  <a:pt x="21600" y="677"/>
                  <a:pt x="21369" y="0"/>
                  <a:pt x="21006" y="0"/>
                </a:cubicBezTo>
                <a:lnTo>
                  <a:pt x="9509" y="0"/>
                </a:lnTo>
                <a:close/>
                <a:moveTo>
                  <a:pt x="1962" y="1735"/>
                </a:moveTo>
                <a:cubicBezTo>
                  <a:pt x="1700" y="1735"/>
                  <a:pt x="1488" y="2231"/>
                  <a:pt x="1488" y="2842"/>
                </a:cubicBezTo>
                <a:cubicBezTo>
                  <a:pt x="1488" y="3453"/>
                  <a:pt x="1700" y="3949"/>
                  <a:pt x="1962" y="3949"/>
                </a:cubicBezTo>
                <a:lnTo>
                  <a:pt x="6912" y="3949"/>
                </a:lnTo>
                <a:cubicBezTo>
                  <a:pt x="7174" y="3949"/>
                  <a:pt x="7387" y="3454"/>
                  <a:pt x="7387" y="2842"/>
                </a:cubicBezTo>
                <a:cubicBezTo>
                  <a:pt x="7387" y="2231"/>
                  <a:pt x="7174" y="1735"/>
                  <a:pt x="6912" y="1735"/>
                </a:cubicBezTo>
                <a:lnTo>
                  <a:pt x="1962" y="1735"/>
                </a:lnTo>
                <a:close/>
                <a:moveTo>
                  <a:pt x="10381" y="3186"/>
                </a:moveTo>
                <a:cubicBezTo>
                  <a:pt x="10493" y="3186"/>
                  <a:pt x="10600" y="3257"/>
                  <a:pt x="10689" y="3381"/>
                </a:cubicBezTo>
                <a:lnTo>
                  <a:pt x="14491" y="8721"/>
                </a:lnTo>
                <a:lnTo>
                  <a:pt x="19230" y="3381"/>
                </a:lnTo>
                <a:cubicBezTo>
                  <a:pt x="19340" y="3257"/>
                  <a:pt x="19457" y="3186"/>
                  <a:pt x="19569" y="3186"/>
                </a:cubicBezTo>
                <a:cubicBezTo>
                  <a:pt x="19822" y="3186"/>
                  <a:pt x="20028" y="3519"/>
                  <a:pt x="20102" y="4039"/>
                </a:cubicBezTo>
                <a:cubicBezTo>
                  <a:pt x="20212" y="4817"/>
                  <a:pt x="19997" y="5776"/>
                  <a:pt x="19627" y="6193"/>
                </a:cubicBezTo>
                <a:lnTo>
                  <a:pt x="14530" y="11937"/>
                </a:lnTo>
                <a:cubicBezTo>
                  <a:pt x="14310" y="12186"/>
                  <a:pt x="14058" y="12186"/>
                  <a:pt x="13882" y="11937"/>
                </a:cubicBezTo>
                <a:lnTo>
                  <a:pt x="9791" y="6193"/>
                </a:lnTo>
                <a:cubicBezTo>
                  <a:pt x="9495" y="5776"/>
                  <a:pt x="9454" y="4816"/>
                  <a:pt x="9701" y="4039"/>
                </a:cubicBezTo>
                <a:cubicBezTo>
                  <a:pt x="9867" y="3518"/>
                  <a:pt x="10128" y="3186"/>
                  <a:pt x="10381" y="3186"/>
                </a:cubicBezTo>
                <a:close/>
                <a:moveTo>
                  <a:pt x="3264" y="6941"/>
                </a:moveTo>
                <a:cubicBezTo>
                  <a:pt x="3002" y="6941"/>
                  <a:pt x="2789" y="7436"/>
                  <a:pt x="2789" y="8048"/>
                </a:cubicBezTo>
                <a:cubicBezTo>
                  <a:pt x="2789" y="8659"/>
                  <a:pt x="3002" y="9155"/>
                  <a:pt x="3264" y="9155"/>
                </a:cubicBezTo>
                <a:lnTo>
                  <a:pt x="6226" y="9155"/>
                </a:lnTo>
                <a:cubicBezTo>
                  <a:pt x="6488" y="9155"/>
                  <a:pt x="6701" y="8659"/>
                  <a:pt x="6701" y="8048"/>
                </a:cubicBezTo>
                <a:cubicBezTo>
                  <a:pt x="6701" y="7436"/>
                  <a:pt x="6488" y="6941"/>
                  <a:pt x="6226" y="6941"/>
                </a:cubicBezTo>
                <a:lnTo>
                  <a:pt x="3264" y="6941"/>
                </a:lnTo>
                <a:close/>
                <a:moveTo>
                  <a:pt x="474" y="12146"/>
                </a:moveTo>
                <a:cubicBezTo>
                  <a:pt x="213" y="12146"/>
                  <a:pt x="0" y="12642"/>
                  <a:pt x="0" y="13253"/>
                </a:cubicBezTo>
                <a:cubicBezTo>
                  <a:pt x="0" y="13865"/>
                  <a:pt x="213" y="14360"/>
                  <a:pt x="474" y="14360"/>
                </a:cubicBezTo>
                <a:lnTo>
                  <a:pt x="5425" y="14360"/>
                </a:lnTo>
                <a:cubicBezTo>
                  <a:pt x="5686" y="14360"/>
                  <a:pt x="5899" y="13865"/>
                  <a:pt x="5899" y="13253"/>
                </a:cubicBezTo>
                <a:cubicBezTo>
                  <a:pt x="5899" y="12642"/>
                  <a:pt x="5686" y="12146"/>
                  <a:pt x="5425" y="12146"/>
                </a:cubicBezTo>
                <a:lnTo>
                  <a:pt x="474" y="12146"/>
                </a:lnTo>
                <a:close/>
                <a:moveTo>
                  <a:pt x="3264" y="16933"/>
                </a:moveTo>
                <a:cubicBezTo>
                  <a:pt x="3001" y="16933"/>
                  <a:pt x="2789" y="17428"/>
                  <a:pt x="2789" y="18040"/>
                </a:cubicBezTo>
                <a:cubicBezTo>
                  <a:pt x="2789" y="18651"/>
                  <a:pt x="3001" y="19147"/>
                  <a:pt x="3264" y="19147"/>
                </a:cubicBezTo>
                <a:lnTo>
                  <a:pt x="4847" y="19147"/>
                </a:lnTo>
                <a:cubicBezTo>
                  <a:pt x="5109" y="19147"/>
                  <a:pt x="5322" y="18651"/>
                  <a:pt x="5322" y="18040"/>
                </a:cubicBezTo>
                <a:cubicBezTo>
                  <a:pt x="5322" y="17428"/>
                  <a:pt x="5109" y="16933"/>
                  <a:pt x="4847" y="16933"/>
                </a:cubicBezTo>
                <a:lnTo>
                  <a:pt x="3264" y="16933"/>
                </a:lnTo>
                <a:close/>
              </a:path>
            </a:pathLst>
          </a:custGeom>
          <a:solidFill>
            <a:schemeClr val="accent2"/>
          </a:solidFill>
          <a:ln w="12700">
            <a:miter lim="400000"/>
          </a:ln>
        </p:spPr>
        <p:txBody>
          <a:bodyPr lIns="19050" tIns="19050" rIns="19050" bIns="19050" anchor="ct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545454"/>
              </a:solidFill>
            </a:endParaRPr>
          </a:p>
        </p:txBody>
      </p:sp>
      <p:sp>
        <p:nvSpPr>
          <p:cNvPr id="2282" name="Shape 2282"/>
          <p:cNvSpPr/>
          <p:nvPr/>
        </p:nvSpPr>
        <p:spPr>
          <a:xfrm>
            <a:off x="2931870" y="3856936"/>
            <a:ext cx="460420" cy="422572"/>
          </a:xfrm>
          <a:custGeom>
            <a:avLst/>
            <a:gdLst/>
            <a:ahLst/>
            <a:cxnLst>
              <a:cxn ang="0">
                <a:pos x="wd2" y="hd2"/>
              </a:cxn>
              <a:cxn ang="5400000">
                <a:pos x="wd2" y="hd2"/>
              </a:cxn>
              <a:cxn ang="10800000">
                <a:pos x="wd2" y="hd2"/>
              </a:cxn>
              <a:cxn ang="16200000">
                <a:pos x="wd2" y="hd2"/>
              </a:cxn>
            </a:cxnLst>
            <a:rect l="0" t="0" r="r" b="b"/>
            <a:pathLst>
              <a:path w="20950" h="21530" extrusionOk="0">
                <a:moveTo>
                  <a:pt x="14016" y="5"/>
                </a:moveTo>
                <a:cubicBezTo>
                  <a:pt x="12533" y="-70"/>
                  <a:pt x="10823" y="698"/>
                  <a:pt x="9465" y="2219"/>
                </a:cubicBezTo>
                <a:lnTo>
                  <a:pt x="1989" y="10601"/>
                </a:lnTo>
                <a:cubicBezTo>
                  <a:pt x="-186" y="13035"/>
                  <a:pt x="-650" y="16459"/>
                  <a:pt x="959" y="18264"/>
                </a:cubicBezTo>
                <a:cubicBezTo>
                  <a:pt x="1435" y="18796"/>
                  <a:pt x="2712" y="20302"/>
                  <a:pt x="3460" y="20074"/>
                </a:cubicBezTo>
                <a:cubicBezTo>
                  <a:pt x="4571" y="19736"/>
                  <a:pt x="6155" y="16468"/>
                  <a:pt x="6286" y="15241"/>
                </a:cubicBezTo>
                <a:cubicBezTo>
                  <a:pt x="6341" y="14744"/>
                  <a:pt x="5691" y="14636"/>
                  <a:pt x="5347" y="14251"/>
                </a:cubicBezTo>
                <a:cubicBezTo>
                  <a:pt x="4200" y="12967"/>
                  <a:pt x="4924" y="10074"/>
                  <a:pt x="6964" y="7790"/>
                </a:cubicBezTo>
                <a:cubicBezTo>
                  <a:pt x="9002" y="5510"/>
                  <a:pt x="11587" y="4706"/>
                  <a:pt x="12733" y="5990"/>
                </a:cubicBezTo>
                <a:cubicBezTo>
                  <a:pt x="13078" y="6378"/>
                  <a:pt x="13172" y="7109"/>
                  <a:pt x="13609" y="7052"/>
                </a:cubicBezTo>
                <a:cubicBezTo>
                  <a:pt x="14705" y="6904"/>
                  <a:pt x="17632" y="5115"/>
                  <a:pt x="17934" y="3867"/>
                </a:cubicBezTo>
                <a:cubicBezTo>
                  <a:pt x="18139" y="3029"/>
                  <a:pt x="16793" y="1610"/>
                  <a:pt x="16318" y="1077"/>
                </a:cubicBezTo>
                <a:cubicBezTo>
                  <a:pt x="15715" y="401"/>
                  <a:pt x="14905" y="50"/>
                  <a:pt x="14016" y="5"/>
                </a:cubicBezTo>
                <a:close/>
                <a:moveTo>
                  <a:pt x="10738" y="8407"/>
                </a:moveTo>
                <a:cubicBezTo>
                  <a:pt x="9591" y="8407"/>
                  <a:pt x="8825" y="8599"/>
                  <a:pt x="8426" y="8973"/>
                </a:cubicBezTo>
                <a:cubicBezTo>
                  <a:pt x="8029" y="9347"/>
                  <a:pt x="7830" y="10078"/>
                  <a:pt x="7830" y="11157"/>
                </a:cubicBezTo>
                <a:lnTo>
                  <a:pt x="7830" y="11511"/>
                </a:lnTo>
                <a:lnTo>
                  <a:pt x="9257" y="11511"/>
                </a:lnTo>
                <a:lnTo>
                  <a:pt x="9257" y="11147"/>
                </a:lnTo>
                <a:cubicBezTo>
                  <a:pt x="9257" y="10517"/>
                  <a:pt x="9340" y="10129"/>
                  <a:pt x="9510" y="9964"/>
                </a:cubicBezTo>
                <a:cubicBezTo>
                  <a:pt x="9677" y="9806"/>
                  <a:pt x="10084" y="9721"/>
                  <a:pt x="10729" y="9721"/>
                </a:cubicBezTo>
                <a:cubicBezTo>
                  <a:pt x="11358" y="9721"/>
                  <a:pt x="11763" y="9802"/>
                  <a:pt x="11930" y="9964"/>
                </a:cubicBezTo>
                <a:cubicBezTo>
                  <a:pt x="12097" y="10122"/>
                  <a:pt x="12174" y="10495"/>
                  <a:pt x="12174" y="11096"/>
                </a:cubicBezTo>
                <a:cubicBezTo>
                  <a:pt x="12174" y="11718"/>
                  <a:pt x="12097" y="12107"/>
                  <a:pt x="11930" y="12259"/>
                </a:cubicBezTo>
                <a:cubicBezTo>
                  <a:pt x="11760" y="12406"/>
                  <a:pt x="11228" y="12574"/>
                  <a:pt x="10323" y="12754"/>
                </a:cubicBezTo>
                <a:cubicBezTo>
                  <a:pt x="9227" y="12974"/>
                  <a:pt x="8529" y="13234"/>
                  <a:pt x="8237" y="13533"/>
                </a:cubicBezTo>
                <a:cubicBezTo>
                  <a:pt x="7944" y="13830"/>
                  <a:pt x="7803" y="14432"/>
                  <a:pt x="7803" y="15342"/>
                </a:cubicBezTo>
                <a:lnTo>
                  <a:pt x="7803" y="17092"/>
                </a:lnTo>
                <a:lnTo>
                  <a:pt x="13618" y="17092"/>
                </a:lnTo>
                <a:cubicBezTo>
                  <a:pt x="13618" y="17092"/>
                  <a:pt x="13618" y="15797"/>
                  <a:pt x="13618" y="15797"/>
                </a:cubicBezTo>
                <a:lnTo>
                  <a:pt x="9266" y="15797"/>
                </a:lnTo>
                <a:lnTo>
                  <a:pt x="9266" y="15565"/>
                </a:lnTo>
                <a:cubicBezTo>
                  <a:pt x="9266" y="14961"/>
                  <a:pt x="9335" y="14591"/>
                  <a:pt x="9483" y="14463"/>
                </a:cubicBezTo>
                <a:cubicBezTo>
                  <a:pt x="9631" y="14334"/>
                  <a:pt x="10157" y="14181"/>
                  <a:pt x="11063" y="13998"/>
                </a:cubicBezTo>
                <a:cubicBezTo>
                  <a:pt x="12161" y="13771"/>
                  <a:pt x="12861" y="13486"/>
                  <a:pt x="13167" y="13149"/>
                </a:cubicBezTo>
                <a:cubicBezTo>
                  <a:pt x="13472" y="12811"/>
                  <a:pt x="13618" y="12137"/>
                  <a:pt x="13618" y="11137"/>
                </a:cubicBezTo>
                <a:cubicBezTo>
                  <a:pt x="13618" y="10077"/>
                  <a:pt x="13421" y="9361"/>
                  <a:pt x="13022" y="8983"/>
                </a:cubicBezTo>
                <a:cubicBezTo>
                  <a:pt x="12621" y="8606"/>
                  <a:pt x="11858" y="8407"/>
                  <a:pt x="10738" y="8407"/>
                </a:cubicBezTo>
                <a:close/>
                <a:moveTo>
                  <a:pt x="17808" y="8407"/>
                </a:moveTo>
                <a:lnTo>
                  <a:pt x="14449" y="13341"/>
                </a:lnTo>
                <a:lnTo>
                  <a:pt x="14449" y="15171"/>
                </a:lnTo>
                <a:lnTo>
                  <a:pt x="18602" y="15171"/>
                </a:lnTo>
                <a:lnTo>
                  <a:pt x="18602" y="17031"/>
                </a:lnTo>
                <a:lnTo>
                  <a:pt x="20065" y="17031"/>
                </a:lnTo>
                <a:lnTo>
                  <a:pt x="20065" y="15171"/>
                </a:lnTo>
                <a:lnTo>
                  <a:pt x="20950" y="15171"/>
                </a:lnTo>
                <a:lnTo>
                  <a:pt x="20950" y="13917"/>
                </a:lnTo>
                <a:cubicBezTo>
                  <a:pt x="20950" y="13917"/>
                  <a:pt x="20065" y="13917"/>
                  <a:pt x="20065" y="13917"/>
                </a:cubicBezTo>
                <a:lnTo>
                  <a:pt x="20065" y="8407"/>
                </a:lnTo>
                <a:lnTo>
                  <a:pt x="17808" y="8407"/>
                </a:lnTo>
                <a:close/>
                <a:moveTo>
                  <a:pt x="18557" y="9650"/>
                </a:moveTo>
                <a:lnTo>
                  <a:pt x="18602" y="9650"/>
                </a:lnTo>
                <a:cubicBezTo>
                  <a:pt x="18602" y="9650"/>
                  <a:pt x="18602" y="13917"/>
                  <a:pt x="18602" y="13917"/>
                </a:cubicBezTo>
                <a:lnTo>
                  <a:pt x="15641" y="13917"/>
                </a:lnTo>
                <a:lnTo>
                  <a:pt x="18557" y="9650"/>
                </a:lnTo>
                <a:close/>
                <a:moveTo>
                  <a:pt x="8092" y="18436"/>
                </a:moveTo>
                <a:lnTo>
                  <a:pt x="8092" y="21469"/>
                </a:lnTo>
                <a:lnTo>
                  <a:pt x="8607" y="21469"/>
                </a:lnTo>
                <a:lnTo>
                  <a:pt x="8607" y="20155"/>
                </a:lnTo>
                <a:lnTo>
                  <a:pt x="9880" y="20155"/>
                </a:lnTo>
                <a:lnTo>
                  <a:pt x="9880" y="21469"/>
                </a:lnTo>
                <a:lnTo>
                  <a:pt x="10395" y="21469"/>
                </a:lnTo>
                <a:lnTo>
                  <a:pt x="10395" y="18436"/>
                </a:lnTo>
                <a:lnTo>
                  <a:pt x="9880" y="18436"/>
                </a:lnTo>
                <a:cubicBezTo>
                  <a:pt x="9880" y="18436"/>
                  <a:pt x="9880" y="19680"/>
                  <a:pt x="9880" y="19680"/>
                </a:cubicBezTo>
                <a:lnTo>
                  <a:pt x="8607" y="19680"/>
                </a:lnTo>
                <a:lnTo>
                  <a:pt x="8607" y="18436"/>
                </a:lnTo>
                <a:lnTo>
                  <a:pt x="8092" y="18436"/>
                </a:lnTo>
                <a:close/>
                <a:moveTo>
                  <a:pt x="11948" y="18436"/>
                </a:moveTo>
                <a:cubicBezTo>
                  <a:pt x="11396" y="18436"/>
                  <a:pt x="11051" y="18535"/>
                  <a:pt x="10909" y="18719"/>
                </a:cubicBezTo>
                <a:cubicBezTo>
                  <a:pt x="10768" y="18906"/>
                  <a:pt x="10693" y="19362"/>
                  <a:pt x="10693" y="20084"/>
                </a:cubicBezTo>
                <a:cubicBezTo>
                  <a:pt x="10693" y="20692"/>
                  <a:pt x="10764" y="21078"/>
                  <a:pt x="10909" y="21257"/>
                </a:cubicBezTo>
                <a:cubicBezTo>
                  <a:pt x="11054" y="21433"/>
                  <a:pt x="11375" y="21530"/>
                  <a:pt x="11867" y="21530"/>
                </a:cubicBezTo>
                <a:cubicBezTo>
                  <a:pt x="12412" y="21530"/>
                  <a:pt x="12752" y="21436"/>
                  <a:pt x="12896" y="21257"/>
                </a:cubicBezTo>
                <a:cubicBezTo>
                  <a:pt x="13037" y="21077"/>
                  <a:pt x="13113" y="20636"/>
                  <a:pt x="13113" y="19943"/>
                </a:cubicBezTo>
                <a:cubicBezTo>
                  <a:pt x="13113" y="19306"/>
                  <a:pt x="13037" y="18892"/>
                  <a:pt x="12896" y="18709"/>
                </a:cubicBezTo>
                <a:cubicBezTo>
                  <a:pt x="12755" y="18529"/>
                  <a:pt x="12439" y="18436"/>
                  <a:pt x="11948" y="18436"/>
                </a:cubicBezTo>
                <a:close/>
                <a:moveTo>
                  <a:pt x="13293" y="18436"/>
                </a:moveTo>
                <a:lnTo>
                  <a:pt x="13293" y="20489"/>
                </a:lnTo>
                <a:cubicBezTo>
                  <a:pt x="13293" y="20901"/>
                  <a:pt x="13371" y="21182"/>
                  <a:pt x="13519" y="21308"/>
                </a:cubicBezTo>
                <a:cubicBezTo>
                  <a:pt x="13664" y="21437"/>
                  <a:pt x="13968" y="21500"/>
                  <a:pt x="14440" y="21500"/>
                </a:cubicBezTo>
                <a:cubicBezTo>
                  <a:pt x="14889" y="21500"/>
                  <a:pt x="15190" y="21424"/>
                  <a:pt x="15334" y="21287"/>
                </a:cubicBezTo>
                <a:cubicBezTo>
                  <a:pt x="15479" y="21151"/>
                  <a:pt x="15550" y="20882"/>
                  <a:pt x="15550" y="20458"/>
                </a:cubicBezTo>
                <a:lnTo>
                  <a:pt x="15550" y="18436"/>
                </a:lnTo>
                <a:lnTo>
                  <a:pt x="15036" y="18436"/>
                </a:lnTo>
                <a:cubicBezTo>
                  <a:pt x="15036" y="18436"/>
                  <a:pt x="15036" y="20468"/>
                  <a:pt x="15036" y="20468"/>
                </a:cubicBezTo>
                <a:cubicBezTo>
                  <a:pt x="15036" y="20702"/>
                  <a:pt x="14998" y="20852"/>
                  <a:pt x="14927" y="20913"/>
                </a:cubicBezTo>
                <a:cubicBezTo>
                  <a:pt x="14860" y="20971"/>
                  <a:pt x="14683" y="21004"/>
                  <a:pt x="14413" y="21004"/>
                </a:cubicBezTo>
                <a:cubicBezTo>
                  <a:pt x="14151" y="21004"/>
                  <a:pt x="13990" y="20975"/>
                  <a:pt x="13916" y="20913"/>
                </a:cubicBezTo>
                <a:cubicBezTo>
                  <a:pt x="13846" y="20852"/>
                  <a:pt x="13808" y="20710"/>
                  <a:pt x="13808" y="20489"/>
                </a:cubicBezTo>
                <a:lnTo>
                  <a:pt x="13808" y="18436"/>
                </a:lnTo>
                <a:lnTo>
                  <a:pt x="13293" y="18436"/>
                </a:lnTo>
                <a:close/>
                <a:moveTo>
                  <a:pt x="16183" y="18436"/>
                </a:moveTo>
                <a:lnTo>
                  <a:pt x="16183" y="21469"/>
                </a:lnTo>
                <a:lnTo>
                  <a:pt x="16697" y="21469"/>
                </a:lnTo>
                <a:lnTo>
                  <a:pt x="16697" y="20448"/>
                </a:lnTo>
                <a:lnTo>
                  <a:pt x="17438" y="20448"/>
                </a:lnTo>
                <a:cubicBezTo>
                  <a:pt x="17714" y="20448"/>
                  <a:pt x="17853" y="20600"/>
                  <a:pt x="17853" y="20913"/>
                </a:cubicBezTo>
                <a:lnTo>
                  <a:pt x="17853" y="21469"/>
                </a:lnTo>
                <a:lnTo>
                  <a:pt x="18368" y="21469"/>
                </a:lnTo>
                <a:lnTo>
                  <a:pt x="18368" y="20802"/>
                </a:lnTo>
                <a:cubicBezTo>
                  <a:pt x="18368" y="20428"/>
                  <a:pt x="18215" y="20238"/>
                  <a:pt x="17916" y="20216"/>
                </a:cubicBezTo>
                <a:lnTo>
                  <a:pt x="17916" y="20195"/>
                </a:lnTo>
                <a:cubicBezTo>
                  <a:pt x="18109" y="20153"/>
                  <a:pt x="18240" y="20074"/>
                  <a:pt x="18304" y="19963"/>
                </a:cubicBezTo>
                <a:cubicBezTo>
                  <a:pt x="18368" y="19852"/>
                  <a:pt x="18395" y="19642"/>
                  <a:pt x="18395" y="19336"/>
                </a:cubicBezTo>
                <a:cubicBezTo>
                  <a:pt x="18395" y="18999"/>
                  <a:pt x="18331" y="18758"/>
                  <a:pt x="18205" y="18628"/>
                </a:cubicBezTo>
                <a:cubicBezTo>
                  <a:pt x="18080" y="18503"/>
                  <a:pt x="17850" y="18436"/>
                  <a:pt x="17519" y="18436"/>
                </a:cubicBezTo>
                <a:lnTo>
                  <a:pt x="16183" y="18436"/>
                </a:lnTo>
                <a:close/>
                <a:moveTo>
                  <a:pt x="19578" y="18436"/>
                </a:moveTo>
                <a:cubicBezTo>
                  <a:pt x="19150" y="18436"/>
                  <a:pt x="18865" y="18499"/>
                  <a:pt x="18720" y="18618"/>
                </a:cubicBezTo>
                <a:cubicBezTo>
                  <a:pt x="18579" y="18737"/>
                  <a:pt x="18503" y="18970"/>
                  <a:pt x="18503" y="19326"/>
                </a:cubicBezTo>
                <a:cubicBezTo>
                  <a:pt x="18503" y="19671"/>
                  <a:pt x="18565" y="19898"/>
                  <a:pt x="18684" y="20003"/>
                </a:cubicBezTo>
                <a:cubicBezTo>
                  <a:pt x="18803" y="20108"/>
                  <a:pt x="19078" y="20178"/>
                  <a:pt x="19505" y="20206"/>
                </a:cubicBezTo>
                <a:lnTo>
                  <a:pt x="19785" y="20226"/>
                </a:lnTo>
                <a:cubicBezTo>
                  <a:pt x="19946" y="20237"/>
                  <a:pt x="20050" y="20257"/>
                  <a:pt x="20101" y="20307"/>
                </a:cubicBezTo>
                <a:cubicBezTo>
                  <a:pt x="20150" y="20353"/>
                  <a:pt x="20173" y="20452"/>
                  <a:pt x="20173" y="20600"/>
                </a:cubicBezTo>
                <a:cubicBezTo>
                  <a:pt x="20173" y="20798"/>
                  <a:pt x="20138" y="20927"/>
                  <a:pt x="20074" y="20984"/>
                </a:cubicBezTo>
                <a:cubicBezTo>
                  <a:pt x="20010" y="21038"/>
                  <a:pt x="19872" y="21065"/>
                  <a:pt x="19641" y="21065"/>
                </a:cubicBezTo>
                <a:cubicBezTo>
                  <a:pt x="19345" y="21065"/>
                  <a:pt x="19163" y="21045"/>
                  <a:pt x="19099" y="20994"/>
                </a:cubicBezTo>
                <a:cubicBezTo>
                  <a:pt x="19031" y="20948"/>
                  <a:pt x="19000" y="20812"/>
                  <a:pt x="19000" y="20600"/>
                </a:cubicBezTo>
                <a:lnTo>
                  <a:pt x="19000" y="20539"/>
                </a:lnTo>
                <a:lnTo>
                  <a:pt x="18494" y="20539"/>
                </a:lnTo>
                <a:lnTo>
                  <a:pt x="18494" y="20650"/>
                </a:lnTo>
                <a:cubicBezTo>
                  <a:pt x="18494" y="21003"/>
                  <a:pt x="18573" y="21233"/>
                  <a:pt x="18711" y="21348"/>
                </a:cubicBezTo>
                <a:cubicBezTo>
                  <a:pt x="18849" y="21462"/>
                  <a:pt x="19127" y="21520"/>
                  <a:pt x="19550" y="21520"/>
                </a:cubicBezTo>
                <a:cubicBezTo>
                  <a:pt x="20026" y="21520"/>
                  <a:pt x="20333" y="21466"/>
                  <a:pt x="20471" y="21348"/>
                </a:cubicBezTo>
                <a:cubicBezTo>
                  <a:pt x="20609" y="21233"/>
                  <a:pt x="20679" y="20972"/>
                  <a:pt x="20679" y="20570"/>
                </a:cubicBezTo>
                <a:cubicBezTo>
                  <a:pt x="20679" y="20242"/>
                  <a:pt x="20617" y="20027"/>
                  <a:pt x="20499" y="19922"/>
                </a:cubicBezTo>
                <a:cubicBezTo>
                  <a:pt x="20383" y="19823"/>
                  <a:pt x="20124" y="19756"/>
                  <a:pt x="19722" y="19730"/>
                </a:cubicBezTo>
                <a:cubicBezTo>
                  <a:pt x="19378" y="19712"/>
                  <a:pt x="19178" y="19675"/>
                  <a:pt x="19117" y="19639"/>
                </a:cubicBezTo>
                <a:cubicBezTo>
                  <a:pt x="19056" y="19600"/>
                  <a:pt x="19027" y="19485"/>
                  <a:pt x="19027" y="19296"/>
                </a:cubicBezTo>
                <a:cubicBezTo>
                  <a:pt x="19027" y="19133"/>
                  <a:pt x="19062" y="19024"/>
                  <a:pt x="19135" y="18972"/>
                </a:cubicBezTo>
                <a:cubicBezTo>
                  <a:pt x="19210" y="18927"/>
                  <a:pt x="19369" y="18901"/>
                  <a:pt x="19614" y="18901"/>
                </a:cubicBezTo>
                <a:cubicBezTo>
                  <a:pt x="19819" y="18901"/>
                  <a:pt x="19956" y="18919"/>
                  <a:pt x="20011" y="18962"/>
                </a:cubicBezTo>
                <a:cubicBezTo>
                  <a:pt x="20069" y="19008"/>
                  <a:pt x="20097" y="19113"/>
                  <a:pt x="20110" y="19286"/>
                </a:cubicBezTo>
                <a:cubicBezTo>
                  <a:pt x="20110" y="19300"/>
                  <a:pt x="20107" y="19316"/>
                  <a:pt x="20110" y="19346"/>
                </a:cubicBezTo>
                <a:lnTo>
                  <a:pt x="20616" y="19346"/>
                </a:lnTo>
                <a:lnTo>
                  <a:pt x="20616" y="19235"/>
                </a:lnTo>
                <a:cubicBezTo>
                  <a:pt x="20616" y="18922"/>
                  <a:pt x="20549" y="18705"/>
                  <a:pt x="20408" y="18598"/>
                </a:cubicBezTo>
                <a:cubicBezTo>
                  <a:pt x="20267" y="18490"/>
                  <a:pt x="19986" y="18436"/>
                  <a:pt x="19578" y="18436"/>
                </a:cubicBezTo>
                <a:close/>
                <a:moveTo>
                  <a:pt x="16697" y="18922"/>
                </a:moveTo>
                <a:lnTo>
                  <a:pt x="17474" y="18922"/>
                </a:lnTo>
                <a:cubicBezTo>
                  <a:pt x="17644" y="18922"/>
                  <a:pt x="17747" y="18958"/>
                  <a:pt x="17799" y="19023"/>
                </a:cubicBezTo>
                <a:cubicBezTo>
                  <a:pt x="17847" y="19084"/>
                  <a:pt x="17871" y="19221"/>
                  <a:pt x="17871" y="19437"/>
                </a:cubicBezTo>
                <a:cubicBezTo>
                  <a:pt x="17871" y="19649"/>
                  <a:pt x="17847" y="19790"/>
                  <a:pt x="17790" y="19862"/>
                </a:cubicBezTo>
                <a:cubicBezTo>
                  <a:pt x="17732" y="19930"/>
                  <a:pt x="17614" y="19963"/>
                  <a:pt x="17438" y="19963"/>
                </a:cubicBezTo>
                <a:lnTo>
                  <a:pt x="16697" y="19963"/>
                </a:lnTo>
                <a:lnTo>
                  <a:pt x="16697" y="18922"/>
                </a:lnTo>
                <a:close/>
                <a:moveTo>
                  <a:pt x="11912" y="18932"/>
                </a:moveTo>
                <a:cubicBezTo>
                  <a:pt x="12242" y="18932"/>
                  <a:pt x="12441" y="18980"/>
                  <a:pt x="12499" y="19073"/>
                </a:cubicBezTo>
                <a:cubicBezTo>
                  <a:pt x="12559" y="19166"/>
                  <a:pt x="12589" y="19467"/>
                  <a:pt x="12589" y="19973"/>
                </a:cubicBezTo>
                <a:cubicBezTo>
                  <a:pt x="12589" y="20481"/>
                  <a:pt x="12553" y="20782"/>
                  <a:pt x="12490" y="20883"/>
                </a:cubicBezTo>
                <a:cubicBezTo>
                  <a:pt x="12425" y="20984"/>
                  <a:pt x="12238" y="21035"/>
                  <a:pt x="11921" y="21035"/>
                </a:cubicBezTo>
                <a:cubicBezTo>
                  <a:pt x="11587" y="21035"/>
                  <a:pt x="11383" y="20989"/>
                  <a:pt x="11316" y="20903"/>
                </a:cubicBezTo>
                <a:cubicBezTo>
                  <a:pt x="11249" y="20813"/>
                  <a:pt x="11216" y="20549"/>
                  <a:pt x="11216" y="20115"/>
                </a:cubicBezTo>
                <a:cubicBezTo>
                  <a:pt x="11216" y="19528"/>
                  <a:pt x="11246" y="19181"/>
                  <a:pt x="11307" y="19083"/>
                </a:cubicBezTo>
                <a:cubicBezTo>
                  <a:pt x="11365" y="18983"/>
                  <a:pt x="11564" y="18932"/>
                  <a:pt x="11912" y="18932"/>
                </a:cubicBezTo>
                <a:close/>
              </a:path>
            </a:pathLst>
          </a:custGeom>
          <a:solidFill>
            <a:schemeClr val="accent3"/>
          </a:solidFill>
          <a:ln w="12700">
            <a:miter lim="400000"/>
          </a:ln>
        </p:spPr>
        <p:txBody>
          <a:bodyPr lIns="19050" tIns="19050" rIns="19050" bIns="19050" anchor="ct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545454"/>
              </a:solidFill>
            </a:endParaRPr>
          </a:p>
        </p:txBody>
      </p:sp>
      <p:sp>
        <p:nvSpPr>
          <p:cNvPr id="2283" name="Shape 2283"/>
          <p:cNvSpPr/>
          <p:nvPr/>
        </p:nvSpPr>
        <p:spPr>
          <a:xfrm>
            <a:off x="8709585" y="2159395"/>
            <a:ext cx="518211" cy="527057"/>
          </a:xfrm>
          <a:custGeom>
            <a:avLst/>
            <a:gdLst/>
            <a:ahLst/>
            <a:cxnLst>
              <a:cxn ang="0">
                <a:pos x="wd2" y="hd2"/>
              </a:cxn>
              <a:cxn ang="5400000">
                <a:pos x="wd2" y="hd2"/>
              </a:cxn>
              <a:cxn ang="10800000">
                <a:pos x="wd2" y="hd2"/>
              </a:cxn>
              <a:cxn ang="16200000">
                <a:pos x="wd2" y="hd2"/>
              </a:cxn>
            </a:cxnLst>
            <a:rect l="0" t="0" r="r" b="b"/>
            <a:pathLst>
              <a:path w="21531" h="21589" extrusionOk="0">
                <a:moveTo>
                  <a:pt x="10934" y="1"/>
                </a:moveTo>
                <a:cubicBezTo>
                  <a:pt x="10442" y="-11"/>
                  <a:pt x="10031" y="368"/>
                  <a:pt x="10019" y="854"/>
                </a:cubicBezTo>
                <a:lnTo>
                  <a:pt x="10027" y="3455"/>
                </a:lnTo>
                <a:cubicBezTo>
                  <a:pt x="10026" y="3508"/>
                  <a:pt x="10027" y="3560"/>
                  <a:pt x="10035" y="3610"/>
                </a:cubicBezTo>
                <a:cubicBezTo>
                  <a:pt x="10100" y="4024"/>
                  <a:pt x="10462" y="4338"/>
                  <a:pt x="10901" y="4349"/>
                </a:cubicBezTo>
                <a:cubicBezTo>
                  <a:pt x="11394" y="4361"/>
                  <a:pt x="11804" y="3982"/>
                  <a:pt x="11816" y="3496"/>
                </a:cubicBezTo>
                <a:lnTo>
                  <a:pt x="11808" y="895"/>
                </a:lnTo>
                <a:cubicBezTo>
                  <a:pt x="11820" y="409"/>
                  <a:pt x="11427" y="12"/>
                  <a:pt x="10934" y="1"/>
                </a:cubicBezTo>
                <a:close/>
                <a:moveTo>
                  <a:pt x="4421" y="2081"/>
                </a:moveTo>
                <a:cubicBezTo>
                  <a:pt x="4194" y="2057"/>
                  <a:pt x="3953" y="2117"/>
                  <a:pt x="3761" y="2268"/>
                </a:cubicBezTo>
                <a:cubicBezTo>
                  <a:pt x="3503" y="2472"/>
                  <a:pt x="3393" y="2789"/>
                  <a:pt x="3440" y="3089"/>
                </a:cubicBezTo>
                <a:cubicBezTo>
                  <a:pt x="3463" y="3237"/>
                  <a:pt x="3520" y="3387"/>
                  <a:pt x="3621" y="3512"/>
                </a:cubicBezTo>
                <a:lnTo>
                  <a:pt x="5270" y="5536"/>
                </a:lnTo>
                <a:cubicBezTo>
                  <a:pt x="5577" y="5915"/>
                  <a:pt x="6139" y="5977"/>
                  <a:pt x="6523" y="5674"/>
                </a:cubicBezTo>
                <a:cubicBezTo>
                  <a:pt x="6908" y="5370"/>
                  <a:pt x="6971" y="4818"/>
                  <a:pt x="6663" y="4439"/>
                </a:cubicBezTo>
                <a:lnTo>
                  <a:pt x="5014" y="2407"/>
                </a:lnTo>
                <a:cubicBezTo>
                  <a:pt x="4861" y="2217"/>
                  <a:pt x="4648" y="2106"/>
                  <a:pt x="4421" y="2081"/>
                </a:cubicBezTo>
                <a:close/>
                <a:moveTo>
                  <a:pt x="17348" y="2602"/>
                </a:moveTo>
                <a:cubicBezTo>
                  <a:pt x="17121" y="2616"/>
                  <a:pt x="16893" y="2712"/>
                  <a:pt x="16730" y="2894"/>
                </a:cubicBezTo>
                <a:lnTo>
                  <a:pt x="14991" y="4845"/>
                </a:lnTo>
                <a:cubicBezTo>
                  <a:pt x="14809" y="5048"/>
                  <a:pt x="14746" y="5312"/>
                  <a:pt x="14784" y="5560"/>
                </a:cubicBezTo>
                <a:cubicBezTo>
                  <a:pt x="14814" y="5758"/>
                  <a:pt x="14909" y="5947"/>
                  <a:pt x="15073" y="6089"/>
                </a:cubicBezTo>
                <a:cubicBezTo>
                  <a:pt x="15443" y="6409"/>
                  <a:pt x="16009" y="6372"/>
                  <a:pt x="16334" y="6007"/>
                </a:cubicBezTo>
                <a:lnTo>
                  <a:pt x="18074" y="4057"/>
                </a:lnTo>
                <a:cubicBezTo>
                  <a:pt x="18400" y="3692"/>
                  <a:pt x="18361" y="3142"/>
                  <a:pt x="17992" y="2821"/>
                </a:cubicBezTo>
                <a:cubicBezTo>
                  <a:pt x="17807" y="2661"/>
                  <a:pt x="17576" y="2587"/>
                  <a:pt x="17348" y="2602"/>
                </a:cubicBezTo>
                <a:close/>
                <a:moveTo>
                  <a:pt x="10753" y="6243"/>
                </a:moveTo>
                <a:cubicBezTo>
                  <a:pt x="7728" y="6243"/>
                  <a:pt x="5270" y="8658"/>
                  <a:pt x="5270" y="11640"/>
                </a:cubicBezTo>
                <a:lnTo>
                  <a:pt x="5270" y="18273"/>
                </a:lnTo>
                <a:lnTo>
                  <a:pt x="16301" y="18273"/>
                </a:lnTo>
                <a:lnTo>
                  <a:pt x="16301" y="11640"/>
                </a:lnTo>
                <a:cubicBezTo>
                  <a:pt x="16301" y="8658"/>
                  <a:pt x="13852" y="6243"/>
                  <a:pt x="10827" y="6243"/>
                </a:cubicBezTo>
                <a:cubicBezTo>
                  <a:pt x="10827" y="6243"/>
                  <a:pt x="10753" y="6243"/>
                  <a:pt x="10753" y="6243"/>
                </a:cubicBezTo>
                <a:close/>
                <a:moveTo>
                  <a:pt x="10786" y="7479"/>
                </a:moveTo>
                <a:lnTo>
                  <a:pt x="10868" y="7479"/>
                </a:lnTo>
                <a:cubicBezTo>
                  <a:pt x="13284" y="7479"/>
                  <a:pt x="15246" y="9413"/>
                  <a:pt x="15246" y="11795"/>
                </a:cubicBezTo>
                <a:cubicBezTo>
                  <a:pt x="15246" y="12051"/>
                  <a:pt x="15035" y="12258"/>
                  <a:pt x="14776" y="12258"/>
                </a:cubicBezTo>
                <a:cubicBezTo>
                  <a:pt x="14516" y="12258"/>
                  <a:pt x="14306" y="12051"/>
                  <a:pt x="14306" y="11795"/>
                </a:cubicBezTo>
                <a:cubicBezTo>
                  <a:pt x="14306" y="9923"/>
                  <a:pt x="12766" y="8397"/>
                  <a:pt x="10868" y="8397"/>
                </a:cubicBezTo>
                <a:lnTo>
                  <a:pt x="10786" y="8397"/>
                </a:lnTo>
                <a:cubicBezTo>
                  <a:pt x="10527" y="8397"/>
                  <a:pt x="10316" y="8189"/>
                  <a:pt x="10316" y="7934"/>
                </a:cubicBezTo>
                <a:cubicBezTo>
                  <a:pt x="10316" y="7678"/>
                  <a:pt x="10527" y="7479"/>
                  <a:pt x="10786" y="7479"/>
                </a:cubicBezTo>
                <a:close/>
                <a:moveTo>
                  <a:pt x="711" y="8080"/>
                </a:moveTo>
                <a:cubicBezTo>
                  <a:pt x="370" y="8149"/>
                  <a:pt x="91" y="8414"/>
                  <a:pt x="18" y="8771"/>
                </a:cubicBezTo>
                <a:cubicBezTo>
                  <a:pt x="-3" y="8874"/>
                  <a:pt x="-5" y="8973"/>
                  <a:pt x="10" y="9072"/>
                </a:cubicBezTo>
                <a:cubicBezTo>
                  <a:pt x="65" y="9427"/>
                  <a:pt x="333" y="9728"/>
                  <a:pt x="711" y="9803"/>
                </a:cubicBezTo>
                <a:lnTo>
                  <a:pt x="3300" y="10315"/>
                </a:lnTo>
                <a:cubicBezTo>
                  <a:pt x="3782" y="10411"/>
                  <a:pt x="4250" y="10101"/>
                  <a:pt x="4347" y="9624"/>
                </a:cubicBezTo>
                <a:cubicBezTo>
                  <a:pt x="4444" y="9148"/>
                  <a:pt x="4129" y="8687"/>
                  <a:pt x="3646" y="8592"/>
                </a:cubicBezTo>
                <a:lnTo>
                  <a:pt x="1065" y="8080"/>
                </a:lnTo>
                <a:cubicBezTo>
                  <a:pt x="944" y="8056"/>
                  <a:pt x="824" y="8057"/>
                  <a:pt x="711" y="8080"/>
                </a:cubicBezTo>
                <a:close/>
                <a:moveTo>
                  <a:pt x="20506" y="8332"/>
                </a:moveTo>
                <a:lnTo>
                  <a:pt x="17901" y="8722"/>
                </a:lnTo>
                <a:cubicBezTo>
                  <a:pt x="17413" y="8795"/>
                  <a:pt x="17085" y="9242"/>
                  <a:pt x="17159" y="9722"/>
                </a:cubicBezTo>
                <a:cubicBezTo>
                  <a:pt x="17234" y="10203"/>
                  <a:pt x="17685" y="10535"/>
                  <a:pt x="18173" y="10462"/>
                </a:cubicBezTo>
                <a:lnTo>
                  <a:pt x="20778" y="10071"/>
                </a:lnTo>
                <a:cubicBezTo>
                  <a:pt x="21265" y="9998"/>
                  <a:pt x="21595" y="9552"/>
                  <a:pt x="21520" y="9072"/>
                </a:cubicBezTo>
                <a:cubicBezTo>
                  <a:pt x="21446" y="8591"/>
                  <a:pt x="20993" y="8259"/>
                  <a:pt x="20506" y="8332"/>
                </a:cubicBezTo>
                <a:close/>
                <a:moveTo>
                  <a:pt x="4652" y="19508"/>
                </a:moveTo>
                <a:lnTo>
                  <a:pt x="3951" y="21589"/>
                </a:lnTo>
                <a:lnTo>
                  <a:pt x="17695" y="21589"/>
                </a:lnTo>
                <a:lnTo>
                  <a:pt x="17002" y="19508"/>
                </a:lnTo>
                <a:cubicBezTo>
                  <a:pt x="17002" y="19508"/>
                  <a:pt x="4652" y="19508"/>
                  <a:pt x="4652" y="19508"/>
                </a:cubicBezTo>
                <a:close/>
                <a:moveTo>
                  <a:pt x="4981" y="19890"/>
                </a:moveTo>
                <a:lnTo>
                  <a:pt x="8131" y="19890"/>
                </a:lnTo>
                <a:cubicBezTo>
                  <a:pt x="7688" y="20327"/>
                  <a:pt x="7247" y="20762"/>
                  <a:pt x="6804" y="21199"/>
                </a:cubicBezTo>
                <a:lnTo>
                  <a:pt x="4545" y="21199"/>
                </a:lnTo>
                <a:lnTo>
                  <a:pt x="4981" y="19890"/>
                </a:lnTo>
                <a:close/>
              </a:path>
            </a:pathLst>
          </a:custGeom>
          <a:solidFill>
            <a:schemeClr val="accent5"/>
          </a:solidFill>
          <a:ln w="12700">
            <a:miter lim="400000"/>
          </a:ln>
        </p:spPr>
        <p:txBody>
          <a:bodyPr lIns="19050" tIns="19050" rIns="19050" bIns="19050" anchor="ct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545454"/>
              </a:solidFill>
            </a:endParaRPr>
          </a:p>
        </p:txBody>
      </p:sp>
      <p:sp>
        <p:nvSpPr>
          <p:cNvPr id="2284" name="Shape 2284"/>
          <p:cNvSpPr/>
          <p:nvPr/>
        </p:nvSpPr>
        <p:spPr>
          <a:xfrm>
            <a:off x="2970411" y="2803927"/>
            <a:ext cx="383184" cy="40878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364"/>
                </a:lnTo>
                <a:lnTo>
                  <a:pt x="10806" y="17364"/>
                </a:lnTo>
                <a:lnTo>
                  <a:pt x="10806" y="16137"/>
                </a:lnTo>
                <a:lnTo>
                  <a:pt x="1309" y="16137"/>
                </a:lnTo>
                <a:cubicBezTo>
                  <a:pt x="1309" y="16137"/>
                  <a:pt x="1309" y="1227"/>
                  <a:pt x="1309" y="1227"/>
                </a:cubicBezTo>
                <a:lnTo>
                  <a:pt x="15873" y="1227"/>
                </a:lnTo>
                <a:lnTo>
                  <a:pt x="15873" y="5715"/>
                </a:lnTo>
                <a:cubicBezTo>
                  <a:pt x="16151" y="5662"/>
                  <a:pt x="16446" y="5631"/>
                  <a:pt x="16745" y="5631"/>
                </a:cubicBezTo>
                <a:cubicBezTo>
                  <a:pt x="16897" y="5631"/>
                  <a:pt x="17035" y="5663"/>
                  <a:pt x="17182" y="5673"/>
                </a:cubicBezTo>
                <a:lnTo>
                  <a:pt x="17182" y="0"/>
                </a:lnTo>
                <a:lnTo>
                  <a:pt x="0" y="0"/>
                </a:lnTo>
                <a:close/>
                <a:moveTo>
                  <a:pt x="3222" y="4026"/>
                </a:moveTo>
                <a:lnTo>
                  <a:pt x="3222" y="5306"/>
                </a:lnTo>
                <a:lnTo>
                  <a:pt x="14061" y="5306"/>
                </a:lnTo>
                <a:cubicBezTo>
                  <a:pt x="14061" y="5306"/>
                  <a:pt x="14061" y="4026"/>
                  <a:pt x="14061" y="4026"/>
                </a:cubicBezTo>
                <a:lnTo>
                  <a:pt x="3222" y="4026"/>
                </a:lnTo>
                <a:close/>
                <a:moveTo>
                  <a:pt x="16812" y="6711"/>
                </a:moveTo>
                <a:cubicBezTo>
                  <a:pt x="14847" y="6711"/>
                  <a:pt x="13244" y="8207"/>
                  <a:pt x="13244" y="10056"/>
                </a:cubicBezTo>
                <a:cubicBezTo>
                  <a:pt x="13244" y="11897"/>
                  <a:pt x="14847" y="13390"/>
                  <a:pt x="16812" y="13390"/>
                </a:cubicBezTo>
                <a:cubicBezTo>
                  <a:pt x="18788" y="13390"/>
                  <a:pt x="20381" y="11897"/>
                  <a:pt x="20381" y="10056"/>
                </a:cubicBezTo>
                <a:cubicBezTo>
                  <a:pt x="20381" y="8207"/>
                  <a:pt x="18788" y="6711"/>
                  <a:pt x="16812" y="6711"/>
                </a:cubicBezTo>
                <a:close/>
                <a:moveTo>
                  <a:pt x="3222" y="8053"/>
                </a:moveTo>
                <a:lnTo>
                  <a:pt x="3222" y="9332"/>
                </a:lnTo>
                <a:lnTo>
                  <a:pt x="12103" y="9332"/>
                </a:lnTo>
                <a:cubicBezTo>
                  <a:pt x="12194" y="8872"/>
                  <a:pt x="12361" y="8452"/>
                  <a:pt x="12584" y="8053"/>
                </a:cubicBezTo>
                <a:cubicBezTo>
                  <a:pt x="12584" y="8053"/>
                  <a:pt x="3222" y="8053"/>
                  <a:pt x="3222" y="8053"/>
                </a:cubicBezTo>
                <a:close/>
                <a:moveTo>
                  <a:pt x="3222" y="12079"/>
                </a:moveTo>
                <a:cubicBezTo>
                  <a:pt x="3222" y="12079"/>
                  <a:pt x="3222" y="13369"/>
                  <a:pt x="3222" y="13369"/>
                </a:cubicBezTo>
                <a:lnTo>
                  <a:pt x="12428" y="13369"/>
                </a:lnTo>
                <a:cubicBezTo>
                  <a:pt x="12676" y="13227"/>
                  <a:pt x="12931" y="13104"/>
                  <a:pt x="13211" y="13033"/>
                </a:cubicBezTo>
                <a:cubicBezTo>
                  <a:pt x="12947" y="12742"/>
                  <a:pt x="12726" y="12423"/>
                  <a:pt x="12539" y="12079"/>
                </a:cubicBezTo>
                <a:lnTo>
                  <a:pt x="3222" y="12079"/>
                </a:lnTo>
                <a:close/>
                <a:moveTo>
                  <a:pt x="14027" y="14092"/>
                </a:moveTo>
                <a:cubicBezTo>
                  <a:pt x="13009" y="14092"/>
                  <a:pt x="12170" y="14964"/>
                  <a:pt x="12170" y="16043"/>
                </a:cubicBezTo>
                <a:lnTo>
                  <a:pt x="12170" y="21422"/>
                </a:lnTo>
                <a:cubicBezTo>
                  <a:pt x="12170" y="21483"/>
                  <a:pt x="12204" y="21538"/>
                  <a:pt x="12204" y="21600"/>
                </a:cubicBezTo>
                <a:lnTo>
                  <a:pt x="21566" y="21600"/>
                </a:lnTo>
                <a:cubicBezTo>
                  <a:pt x="21571" y="21538"/>
                  <a:pt x="21600" y="21483"/>
                  <a:pt x="21600" y="21422"/>
                </a:cubicBezTo>
                <a:lnTo>
                  <a:pt x="21600" y="16043"/>
                </a:lnTo>
                <a:cubicBezTo>
                  <a:pt x="21600" y="14964"/>
                  <a:pt x="20766" y="14092"/>
                  <a:pt x="19743" y="14092"/>
                </a:cubicBezTo>
                <a:lnTo>
                  <a:pt x="14027" y="14092"/>
                </a:lnTo>
                <a:close/>
              </a:path>
            </a:pathLst>
          </a:custGeom>
          <a:solidFill>
            <a:schemeClr val="tx2"/>
          </a:solidFill>
          <a:ln w="12700">
            <a:miter lim="400000"/>
          </a:ln>
        </p:spPr>
        <p:txBody>
          <a:bodyPr lIns="19050" tIns="19050" rIns="19050" bIns="19050" anchor="ct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545454"/>
              </a:solidFill>
            </a:endParaRPr>
          </a:p>
        </p:txBody>
      </p:sp>
      <p:sp>
        <p:nvSpPr>
          <p:cNvPr id="2285" name="Shape 2285"/>
          <p:cNvSpPr/>
          <p:nvPr/>
        </p:nvSpPr>
        <p:spPr>
          <a:xfrm>
            <a:off x="8769891" y="4297882"/>
            <a:ext cx="397614" cy="493081"/>
          </a:xfrm>
          <a:custGeom>
            <a:avLst/>
            <a:gdLst/>
            <a:ahLst/>
            <a:cxnLst>
              <a:cxn ang="0">
                <a:pos x="wd2" y="hd2"/>
              </a:cxn>
              <a:cxn ang="5400000">
                <a:pos x="wd2" y="hd2"/>
              </a:cxn>
              <a:cxn ang="10800000">
                <a:pos x="wd2" y="hd2"/>
              </a:cxn>
              <a:cxn ang="16200000">
                <a:pos x="wd2" y="hd2"/>
              </a:cxn>
            </a:cxnLst>
            <a:rect l="0" t="0" r="r" b="b"/>
            <a:pathLst>
              <a:path w="21146" h="21600" extrusionOk="0">
                <a:moveTo>
                  <a:pt x="16545" y="8369"/>
                </a:moveTo>
                <a:lnTo>
                  <a:pt x="16545" y="4011"/>
                </a:lnTo>
                <a:cubicBezTo>
                  <a:pt x="17001" y="3827"/>
                  <a:pt x="17467" y="3744"/>
                  <a:pt x="17865" y="3790"/>
                </a:cubicBezTo>
                <a:cubicBezTo>
                  <a:pt x="18291" y="3839"/>
                  <a:pt x="18618" y="4035"/>
                  <a:pt x="18864" y="4387"/>
                </a:cubicBezTo>
                <a:cubicBezTo>
                  <a:pt x="19301" y="5012"/>
                  <a:pt x="18878" y="5878"/>
                  <a:pt x="18588" y="6340"/>
                </a:cubicBezTo>
                <a:cubicBezTo>
                  <a:pt x="18147" y="7041"/>
                  <a:pt x="17423" y="7755"/>
                  <a:pt x="16545" y="8369"/>
                </a:cubicBezTo>
                <a:close/>
                <a:moveTo>
                  <a:pt x="14818" y="18316"/>
                </a:moveTo>
                <a:cubicBezTo>
                  <a:pt x="14892" y="18316"/>
                  <a:pt x="14953" y="18367"/>
                  <a:pt x="14953" y="18428"/>
                </a:cubicBezTo>
                <a:lnTo>
                  <a:pt x="14953" y="19919"/>
                </a:lnTo>
                <a:lnTo>
                  <a:pt x="6191" y="19919"/>
                </a:lnTo>
                <a:lnTo>
                  <a:pt x="6191" y="18428"/>
                </a:lnTo>
                <a:cubicBezTo>
                  <a:pt x="6191" y="18367"/>
                  <a:pt x="6252" y="18316"/>
                  <a:pt x="6327" y="18316"/>
                </a:cubicBezTo>
                <a:cubicBezTo>
                  <a:pt x="6327" y="18316"/>
                  <a:pt x="14818" y="18316"/>
                  <a:pt x="14818" y="18316"/>
                </a:cubicBezTo>
                <a:close/>
                <a:moveTo>
                  <a:pt x="4601" y="8369"/>
                </a:moveTo>
                <a:cubicBezTo>
                  <a:pt x="3722" y="7755"/>
                  <a:pt x="2999" y="7041"/>
                  <a:pt x="2558" y="6340"/>
                </a:cubicBezTo>
                <a:cubicBezTo>
                  <a:pt x="2268" y="5878"/>
                  <a:pt x="1845" y="5012"/>
                  <a:pt x="2281" y="4387"/>
                </a:cubicBezTo>
                <a:cubicBezTo>
                  <a:pt x="2528" y="4035"/>
                  <a:pt x="2855" y="3839"/>
                  <a:pt x="3280" y="3790"/>
                </a:cubicBezTo>
                <a:cubicBezTo>
                  <a:pt x="3679" y="3744"/>
                  <a:pt x="4143" y="3827"/>
                  <a:pt x="4601" y="4011"/>
                </a:cubicBezTo>
                <a:cubicBezTo>
                  <a:pt x="4601" y="4011"/>
                  <a:pt x="4601" y="8369"/>
                  <a:pt x="4601" y="8369"/>
                </a:cubicBezTo>
                <a:close/>
                <a:moveTo>
                  <a:pt x="16973" y="10275"/>
                </a:moveTo>
                <a:cubicBezTo>
                  <a:pt x="18488" y="9403"/>
                  <a:pt x="19723" y="8288"/>
                  <a:pt x="20449" y="7135"/>
                </a:cubicBezTo>
                <a:cubicBezTo>
                  <a:pt x="21290" y="5798"/>
                  <a:pt x="21373" y="4516"/>
                  <a:pt x="20681" y="3526"/>
                </a:cubicBezTo>
                <a:cubicBezTo>
                  <a:pt x="20115" y="2716"/>
                  <a:pt x="19219" y="2203"/>
                  <a:pt x="18156" y="2080"/>
                </a:cubicBezTo>
                <a:cubicBezTo>
                  <a:pt x="17633" y="2020"/>
                  <a:pt x="17087" y="2054"/>
                  <a:pt x="16545" y="2172"/>
                </a:cubicBezTo>
                <a:lnTo>
                  <a:pt x="16545" y="674"/>
                </a:lnTo>
                <a:cubicBezTo>
                  <a:pt x="16545" y="302"/>
                  <a:pt x="16178" y="0"/>
                  <a:pt x="15727" y="0"/>
                </a:cubicBezTo>
                <a:lnTo>
                  <a:pt x="5419" y="0"/>
                </a:lnTo>
                <a:cubicBezTo>
                  <a:pt x="4967" y="0"/>
                  <a:pt x="4601" y="302"/>
                  <a:pt x="4601" y="674"/>
                </a:cubicBezTo>
                <a:lnTo>
                  <a:pt x="4601" y="2172"/>
                </a:lnTo>
                <a:cubicBezTo>
                  <a:pt x="4059" y="2054"/>
                  <a:pt x="3512" y="2019"/>
                  <a:pt x="2990" y="2080"/>
                </a:cubicBezTo>
                <a:cubicBezTo>
                  <a:pt x="1927" y="2203"/>
                  <a:pt x="1030" y="2716"/>
                  <a:pt x="464" y="3526"/>
                </a:cubicBezTo>
                <a:cubicBezTo>
                  <a:pt x="-227" y="4516"/>
                  <a:pt x="-145" y="5798"/>
                  <a:pt x="697" y="7135"/>
                </a:cubicBezTo>
                <a:cubicBezTo>
                  <a:pt x="1423" y="8288"/>
                  <a:pt x="2657" y="9403"/>
                  <a:pt x="4172" y="10275"/>
                </a:cubicBezTo>
                <a:cubicBezTo>
                  <a:pt x="4494" y="10461"/>
                  <a:pt x="4532" y="10660"/>
                  <a:pt x="4506" y="10795"/>
                </a:cubicBezTo>
                <a:cubicBezTo>
                  <a:pt x="4476" y="10948"/>
                  <a:pt x="4358" y="11070"/>
                  <a:pt x="4204" y="11108"/>
                </a:cubicBezTo>
                <a:cubicBezTo>
                  <a:pt x="3974" y="11165"/>
                  <a:pt x="3533" y="11053"/>
                  <a:pt x="2990" y="10566"/>
                </a:cubicBezTo>
                <a:cubicBezTo>
                  <a:pt x="2598" y="10215"/>
                  <a:pt x="1935" y="10192"/>
                  <a:pt x="1509" y="10514"/>
                </a:cubicBezTo>
                <a:cubicBezTo>
                  <a:pt x="1082" y="10837"/>
                  <a:pt x="1055" y="11383"/>
                  <a:pt x="1446" y="11734"/>
                </a:cubicBezTo>
                <a:cubicBezTo>
                  <a:pt x="2453" y="12637"/>
                  <a:pt x="3416" y="12846"/>
                  <a:pt x="4089" y="12846"/>
                </a:cubicBezTo>
                <a:cubicBezTo>
                  <a:pt x="4397" y="12846"/>
                  <a:pt x="4643" y="12802"/>
                  <a:pt x="4807" y="12762"/>
                </a:cubicBezTo>
                <a:cubicBezTo>
                  <a:pt x="5157" y="12675"/>
                  <a:pt x="5474" y="12524"/>
                  <a:pt x="5741" y="12327"/>
                </a:cubicBezTo>
                <a:cubicBezTo>
                  <a:pt x="6505" y="13192"/>
                  <a:pt x="7600" y="13844"/>
                  <a:pt x="8872" y="14156"/>
                </a:cubicBezTo>
                <a:lnTo>
                  <a:pt x="8872" y="16634"/>
                </a:lnTo>
                <a:lnTo>
                  <a:pt x="6327" y="16634"/>
                </a:lnTo>
                <a:cubicBezTo>
                  <a:pt x="5127" y="16634"/>
                  <a:pt x="4151" y="17439"/>
                  <a:pt x="4151" y="18428"/>
                </a:cubicBezTo>
                <a:lnTo>
                  <a:pt x="4151" y="20759"/>
                </a:lnTo>
                <a:cubicBezTo>
                  <a:pt x="4151" y="21223"/>
                  <a:pt x="4609" y="21600"/>
                  <a:pt x="5171" y="21600"/>
                </a:cubicBezTo>
                <a:lnTo>
                  <a:pt x="15974" y="21600"/>
                </a:lnTo>
                <a:cubicBezTo>
                  <a:pt x="16537" y="21600"/>
                  <a:pt x="16994" y="21223"/>
                  <a:pt x="16994" y="20759"/>
                </a:cubicBezTo>
                <a:lnTo>
                  <a:pt x="16994" y="18428"/>
                </a:lnTo>
                <a:cubicBezTo>
                  <a:pt x="16994" y="17439"/>
                  <a:pt x="16018" y="16634"/>
                  <a:pt x="14818" y="16634"/>
                </a:cubicBezTo>
                <a:lnTo>
                  <a:pt x="12274" y="16634"/>
                </a:lnTo>
                <a:lnTo>
                  <a:pt x="12274" y="14156"/>
                </a:lnTo>
                <a:cubicBezTo>
                  <a:pt x="13546" y="13844"/>
                  <a:pt x="14641" y="13192"/>
                  <a:pt x="15404" y="12327"/>
                </a:cubicBezTo>
                <a:cubicBezTo>
                  <a:pt x="15671" y="12524"/>
                  <a:pt x="15989" y="12675"/>
                  <a:pt x="16339" y="12762"/>
                </a:cubicBezTo>
                <a:cubicBezTo>
                  <a:pt x="16501" y="12802"/>
                  <a:pt x="16748" y="12846"/>
                  <a:pt x="17056" y="12846"/>
                </a:cubicBezTo>
                <a:cubicBezTo>
                  <a:pt x="17729" y="12846"/>
                  <a:pt x="18692" y="12637"/>
                  <a:pt x="19699" y="11734"/>
                </a:cubicBezTo>
                <a:cubicBezTo>
                  <a:pt x="20091" y="11383"/>
                  <a:pt x="20063" y="10837"/>
                  <a:pt x="19636" y="10514"/>
                </a:cubicBezTo>
                <a:cubicBezTo>
                  <a:pt x="19210" y="10192"/>
                  <a:pt x="18547" y="10215"/>
                  <a:pt x="18156" y="10566"/>
                </a:cubicBezTo>
                <a:cubicBezTo>
                  <a:pt x="17613" y="11053"/>
                  <a:pt x="17172" y="11165"/>
                  <a:pt x="16942" y="11108"/>
                </a:cubicBezTo>
                <a:cubicBezTo>
                  <a:pt x="16788" y="11070"/>
                  <a:pt x="16669" y="10948"/>
                  <a:pt x="16640" y="10795"/>
                </a:cubicBezTo>
                <a:cubicBezTo>
                  <a:pt x="16614" y="10660"/>
                  <a:pt x="16650" y="10461"/>
                  <a:pt x="16973" y="10275"/>
                </a:cubicBezTo>
                <a:close/>
              </a:path>
            </a:pathLst>
          </a:custGeom>
          <a:solidFill>
            <a:srgbClr val="323C46"/>
          </a:solidFill>
          <a:ln w="12700">
            <a:miter lim="400000"/>
          </a:ln>
        </p:spPr>
        <p:txBody>
          <a:bodyPr lIns="19050" tIns="19050" rIns="19050" bIns="19050" anchor="ct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545454"/>
              </a:solidFill>
            </a:endParaRPr>
          </a:p>
        </p:txBody>
      </p:sp>
      <p:sp>
        <p:nvSpPr>
          <p:cNvPr id="2286" name="Shape 2286"/>
          <p:cNvSpPr/>
          <p:nvPr/>
        </p:nvSpPr>
        <p:spPr>
          <a:xfrm>
            <a:off x="8747522" y="3253696"/>
            <a:ext cx="473240" cy="473252"/>
          </a:xfrm>
          <a:custGeom>
            <a:avLst/>
            <a:gdLst/>
            <a:ahLst/>
            <a:cxnLst>
              <a:cxn ang="0">
                <a:pos x="wd2" y="hd2"/>
              </a:cxn>
              <a:cxn ang="5400000">
                <a:pos x="wd2" y="hd2"/>
              </a:cxn>
              <a:cxn ang="10800000">
                <a:pos x="wd2" y="hd2"/>
              </a:cxn>
              <a:cxn ang="16200000">
                <a:pos x="wd2" y="hd2"/>
              </a:cxn>
            </a:cxnLst>
            <a:rect l="0" t="0" r="r" b="b"/>
            <a:pathLst>
              <a:path w="19680" h="20595" extrusionOk="0">
                <a:moveTo>
                  <a:pt x="9836" y="0"/>
                </a:moveTo>
                <a:cubicBezTo>
                  <a:pt x="7315" y="0"/>
                  <a:pt x="4799" y="997"/>
                  <a:pt x="2880" y="3005"/>
                </a:cubicBezTo>
                <a:cubicBezTo>
                  <a:pt x="-960" y="7023"/>
                  <a:pt x="-960" y="13564"/>
                  <a:pt x="2880" y="17582"/>
                </a:cubicBezTo>
                <a:cubicBezTo>
                  <a:pt x="6718" y="21599"/>
                  <a:pt x="12962" y="21600"/>
                  <a:pt x="16801" y="17582"/>
                </a:cubicBezTo>
                <a:cubicBezTo>
                  <a:pt x="20640" y="13565"/>
                  <a:pt x="20638" y="7031"/>
                  <a:pt x="16801" y="3014"/>
                </a:cubicBezTo>
                <a:cubicBezTo>
                  <a:pt x="14881" y="1005"/>
                  <a:pt x="12357" y="0"/>
                  <a:pt x="9836" y="0"/>
                </a:cubicBezTo>
                <a:close/>
                <a:moveTo>
                  <a:pt x="9836" y="1589"/>
                </a:moveTo>
                <a:cubicBezTo>
                  <a:pt x="11968" y="1589"/>
                  <a:pt x="14104" y="2437"/>
                  <a:pt x="15728" y="4137"/>
                </a:cubicBezTo>
                <a:cubicBezTo>
                  <a:pt x="18974" y="7533"/>
                  <a:pt x="18975" y="13063"/>
                  <a:pt x="15728" y="16460"/>
                </a:cubicBezTo>
                <a:cubicBezTo>
                  <a:pt x="12482" y="19857"/>
                  <a:pt x="7198" y="19856"/>
                  <a:pt x="3952" y="16460"/>
                </a:cubicBezTo>
                <a:cubicBezTo>
                  <a:pt x="704" y="13062"/>
                  <a:pt x="705" y="7534"/>
                  <a:pt x="3952" y="4137"/>
                </a:cubicBezTo>
                <a:cubicBezTo>
                  <a:pt x="5575" y="2438"/>
                  <a:pt x="7704" y="1589"/>
                  <a:pt x="9836" y="1589"/>
                </a:cubicBezTo>
                <a:close/>
                <a:moveTo>
                  <a:pt x="7220" y="6080"/>
                </a:moveTo>
                <a:cubicBezTo>
                  <a:pt x="6585" y="6080"/>
                  <a:pt x="6073" y="6614"/>
                  <a:pt x="6073" y="7280"/>
                </a:cubicBezTo>
                <a:cubicBezTo>
                  <a:pt x="6073" y="7545"/>
                  <a:pt x="6158" y="7789"/>
                  <a:pt x="6296" y="7988"/>
                </a:cubicBezTo>
                <a:cubicBezTo>
                  <a:pt x="6503" y="7675"/>
                  <a:pt x="6845" y="7470"/>
                  <a:pt x="7237" y="7470"/>
                </a:cubicBezTo>
                <a:cubicBezTo>
                  <a:pt x="7620" y="7470"/>
                  <a:pt x="7960" y="7670"/>
                  <a:pt x="8169" y="7971"/>
                </a:cubicBezTo>
                <a:cubicBezTo>
                  <a:pt x="8299" y="7775"/>
                  <a:pt x="8375" y="7535"/>
                  <a:pt x="8375" y="7280"/>
                </a:cubicBezTo>
                <a:cubicBezTo>
                  <a:pt x="8375" y="6614"/>
                  <a:pt x="7856" y="6080"/>
                  <a:pt x="7220" y="6080"/>
                </a:cubicBezTo>
                <a:close/>
                <a:moveTo>
                  <a:pt x="12501" y="6080"/>
                </a:moveTo>
                <a:cubicBezTo>
                  <a:pt x="11866" y="6080"/>
                  <a:pt x="11354" y="6614"/>
                  <a:pt x="11354" y="7280"/>
                </a:cubicBezTo>
                <a:cubicBezTo>
                  <a:pt x="11354" y="7545"/>
                  <a:pt x="11439" y="7789"/>
                  <a:pt x="11577" y="7988"/>
                </a:cubicBezTo>
                <a:cubicBezTo>
                  <a:pt x="11786" y="7675"/>
                  <a:pt x="12126" y="7470"/>
                  <a:pt x="12518" y="7470"/>
                </a:cubicBezTo>
                <a:cubicBezTo>
                  <a:pt x="12900" y="7470"/>
                  <a:pt x="13241" y="7670"/>
                  <a:pt x="13450" y="7971"/>
                </a:cubicBezTo>
                <a:cubicBezTo>
                  <a:pt x="13580" y="7775"/>
                  <a:pt x="13657" y="7535"/>
                  <a:pt x="13657" y="7280"/>
                </a:cubicBezTo>
                <a:cubicBezTo>
                  <a:pt x="13657" y="6614"/>
                  <a:pt x="13137" y="6080"/>
                  <a:pt x="12501" y="6080"/>
                </a:cubicBezTo>
                <a:close/>
                <a:moveTo>
                  <a:pt x="5281" y="11606"/>
                </a:moveTo>
                <a:cubicBezTo>
                  <a:pt x="5192" y="11606"/>
                  <a:pt x="5107" y="11651"/>
                  <a:pt x="5058" y="11727"/>
                </a:cubicBezTo>
                <a:cubicBezTo>
                  <a:pt x="5008" y="11805"/>
                  <a:pt x="4999" y="11900"/>
                  <a:pt x="5033" y="11986"/>
                </a:cubicBezTo>
                <a:cubicBezTo>
                  <a:pt x="5801" y="13919"/>
                  <a:pt x="7680" y="15173"/>
                  <a:pt x="9811" y="15173"/>
                </a:cubicBezTo>
                <a:cubicBezTo>
                  <a:pt x="11899" y="15173"/>
                  <a:pt x="13753" y="13927"/>
                  <a:pt x="14548" y="12004"/>
                </a:cubicBezTo>
                <a:cubicBezTo>
                  <a:pt x="14584" y="11918"/>
                  <a:pt x="14581" y="11814"/>
                  <a:pt x="14531" y="11736"/>
                </a:cubicBezTo>
                <a:cubicBezTo>
                  <a:pt x="14482" y="11658"/>
                  <a:pt x="14398" y="11615"/>
                  <a:pt x="14309" y="11615"/>
                </a:cubicBezTo>
                <a:lnTo>
                  <a:pt x="5281" y="11606"/>
                </a:lnTo>
                <a:close/>
              </a:path>
            </a:pathLst>
          </a:custGeom>
          <a:solidFill>
            <a:schemeClr val="accent6"/>
          </a:solidFill>
          <a:ln w="12700">
            <a:miter lim="400000"/>
          </a:ln>
        </p:spPr>
        <p:txBody>
          <a:bodyPr lIns="19050" tIns="19050" rIns="19050" bIns="19050" anchor="ct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545454"/>
              </a:solidFill>
            </a:endParaRPr>
          </a:p>
        </p:txBody>
      </p:sp>
      <p:sp>
        <p:nvSpPr>
          <p:cNvPr id="2288" name="Shape 2288"/>
          <p:cNvSpPr/>
          <p:nvPr/>
        </p:nvSpPr>
        <p:spPr>
          <a:xfrm flipV="1">
            <a:off x="7764654" y="5470780"/>
            <a:ext cx="2965075" cy="1"/>
          </a:xfrm>
          <a:prstGeom prst="line">
            <a:avLst/>
          </a:prstGeom>
          <a:ln w="50800">
            <a:solidFill>
              <a:srgbClr val="64696E">
                <a:alpha val="15000"/>
              </a:srgbClr>
            </a:solidFill>
            <a:miter lim="400000"/>
          </a:ln>
        </p:spPr>
        <p:txBody>
          <a:bodyPr lIns="0" tIns="0" rIns="0" bIns="0" anchor="ctr"/>
          <a:lstStyle/>
          <a:p>
            <a:pPr lvl="0" algn="ctr">
              <a:lnSpc>
                <a:spcPct val="100000"/>
              </a:lnSpc>
              <a:defRPr sz="3200" b="0">
                <a:solidFill>
                  <a:srgbClr val="000000"/>
                </a:solidFill>
                <a:latin typeface="+mn-lt"/>
                <a:ea typeface="+mn-ea"/>
                <a:cs typeface="+mn-cs"/>
                <a:sym typeface="Helvetica Light"/>
              </a:defRPr>
            </a:pPr>
            <a:endParaRPr sz="1600">
              <a:solidFill>
                <a:srgbClr val="545454"/>
              </a:solidFill>
            </a:endParaRPr>
          </a:p>
        </p:txBody>
      </p:sp>
      <p:grpSp>
        <p:nvGrpSpPr>
          <p:cNvPr id="2291" name="Group 2291"/>
          <p:cNvGrpSpPr/>
          <p:nvPr/>
        </p:nvGrpSpPr>
        <p:grpSpPr>
          <a:xfrm>
            <a:off x="7814258" y="5491571"/>
            <a:ext cx="2879385" cy="598177"/>
            <a:chOff x="0" y="-205692"/>
            <a:chExt cx="5758768" cy="1196352"/>
          </a:xfrm>
        </p:grpSpPr>
        <p:sp>
          <p:nvSpPr>
            <p:cNvPr id="2289" name="Shape 2289"/>
            <p:cNvSpPr/>
            <p:nvPr/>
          </p:nvSpPr>
          <p:spPr>
            <a:xfrm>
              <a:off x="486112" y="-205692"/>
              <a:ext cx="5272656" cy="119635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400" tIns="25400" rIns="25400" bIns="25400" numCol="1" anchor="ctr">
              <a:spAutoFit/>
            </a:bodyPr>
            <a:lstStyle/>
            <a:p>
              <a:pPr lvl="0">
                <a:lnSpc>
                  <a:spcPct val="110000"/>
                </a:lnSpc>
                <a:defRPr sz="1800" b="0">
                  <a:solidFill>
                    <a:srgbClr val="000000"/>
                  </a:solidFill>
                </a:defRPr>
              </a:pPr>
              <a:r>
                <a:rPr sz="1100" dirty="0">
                  <a:solidFill>
                    <a:srgbClr val="545454"/>
                  </a:solidFill>
                </a:rPr>
                <a:t>Lorem Ipsum is simply dummy text of the </a:t>
              </a:r>
              <a:r>
                <a:rPr sz="1100" b="1" dirty="0">
                  <a:solidFill>
                    <a:srgbClr val="545454"/>
                  </a:solidFill>
                </a:rPr>
                <a:t>printing and typesetting industry.</a:t>
              </a:r>
            </a:p>
          </p:txBody>
        </p:sp>
        <p:sp>
          <p:nvSpPr>
            <p:cNvPr id="2290" name="Shape 2290"/>
            <p:cNvSpPr/>
            <p:nvPr/>
          </p:nvSpPr>
          <p:spPr>
            <a:xfrm>
              <a:off x="0" y="201898"/>
              <a:ext cx="241437" cy="4827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4277"/>
                  </a:lnTo>
                  <a:lnTo>
                    <a:pt x="13048" y="10798"/>
                  </a:lnTo>
                  <a:lnTo>
                    <a:pt x="0" y="17323"/>
                  </a:lnTo>
                  <a:lnTo>
                    <a:pt x="0" y="21600"/>
                  </a:lnTo>
                  <a:lnTo>
                    <a:pt x="21600" y="10798"/>
                  </a:lnTo>
                  <a:lnTo>
                    <a:pt x="0" y="0"/>
                  </a:lnTo>
                  <a:close/>
                </a:path>
              </a:pathLst>
            </a:custGeom>
            <a:solidFill>
              <a:schemeClr val="accent6"/>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solidFill>
                  <a:srgbClr val="545454"/>
                </a:solidFill>
              </a:endParaRPr>
            </a:p>
          </p:txBody>
        </p:sp>
      </p:grpSp>
      <p:sp>
        <p:nvSpPr>
          <p:cNvPr id="47" name="TextBox 46">
            <a:extLst>
              <a:ext uri="{FF2B5EF4-FFF2-40B4-BE49-F238E27FC236}">
                <a16:creationId xmlns:a16="http://schemas.microsoft.com/office/drawing/2014/main" id="{653595EB-E8BA-482E-8322-1E4241FEAC58}"/>
              </a:ext>
            </a:extLst>
          </p:cNvPr>
          <p:cNvSpPr txBox="1"/>
          <p:nvPr/>
        </p:nvSpPr>
        <p:spPr>
          <a:xfrm>
            <a:off x="1531036" y="1072581"/>
            <a:ext cx="9129929" cy="296556"/>
          </a:xfrm>
          <a:prstGeom prst="rect">
            <a:avLst/>
          </a:prstGeom>
          <a:noFill/>
        </p:spPr>
        <p:txBody>
          <a:bodyPr wrap="square" rtlCol="0">
            <a:spAutoFit/>
          </a:bodyPr>
          <a:lstStyle/>
          <a:p>
            <a:pPr algn="ctr">
              <a:lnSpc>
                <a:spcPct val="120000"/>
              </a:lnSpc>
            </a:pPr>
            <a:r>
              <a:rPr lang="en-US" sz="1200" dirty="0">
                <a:solidFill>
                  <a:srgbClr val="545454"/>
                </a:solidFill>
                <a:ea typeface="Roboto" pitchFamily="2" charset="0"/>
                <a:cs typeface="Roboto" pitchFamily="2" charset="0"/>
              </a:rPr>
              <a:t>LOREM IPSUM IS SIMPLY DUMMY TEXT OF THE PRINTING AND TYPESETTING INDUSTRY INDUSTRY’S HAPPY KEEP.</a:t>
            </a:r>
          </a:p>
        </p:txBody>
      </p:sp>
      <p:sp>
        <p:nvSpPr>
          <p:cNvPr id="48" name="TextBox 47">
            <a:extLst>
              <a:ext uri="{FF2B5EF4-FFF2-40B4-BE49-F238E27FC236}">
                <a16:creationId xmlns:a16="http://schemas.microsoft.com/office/drawing/2014/main" id="{01E7C8A5-449B-400E-BA3C-7ED12971E486}"/>
              </a:ext>
            </a:extLst>
          </p:cNvPr>
          <p:cNvSpPr txBox="1"/>
          <p:nvPr/>
        </p:nvSpPr>
        <p:spPr>
          <a:xfrm>
            <a:off x="2336800" y="279401"/>
            <a:ext cx="7518400" cy="769441"/>
          </a:xfrm>
          <a:prstGeom prst="rect">
            <a:avLst/>
          </a:prstGeom>
          <a:noFill/>
        </p:spPr>
        <p:txBody>
          <a:bodyPr wrap="square" rtlCol="0">
            <a:spAutoFit/>
          </a:bodyPr>
          <a:lstStyle/>
          <a:p>
            <a:pPr algn="ctr"/>
            <a:r>
              <a:rPr lang="en-US" sz="4400" b="1" dirty="0">
                <a:solidFill>
                  <a:schemeClr val="accent4"/>
                </a:solidFill>
                <a:ea typeface="Roboto Black" charset="0"/>
                <a:cs typeface="Roboto Black" charset="0"/>
              </a:rPr>
              <a:t>INFOGRAPHIC </a:t>
            </a:r>
            <a:endParaRPr lang="en-US" sz="4400" b="1" dirty="0">
              <a:solidFill>
                <a:schemeClr val="accent4"/>
              </a:solidFill>
              <a:ea typeface="Roboto Light" charset="0"/>
              <a:cs typeface="Roboto Light" charset="0"/>
            </a:endParaRP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iterate>
                                    <p:tmAbs val="0"/>
                                  </p:iterate>
                                  <p:childTnLst>
                                    <p:set>
                                      <p:cBhvr>
                                        <p:cTn id="6" fill="hold"/>
                                        <p:tgtEl>
                                          <p:spTgt spid="2247"/>
                                        </p:tgtEl>
                                        <p:attrNameLst>
                                          <p:attrName>style.visibility</p:attrName>
                                        </p:attrNameLst>
                                      </p:cBhvr>
                                      <p:to>
                                        <p:strVal val="visible"/>
                                      </p:to>
                                    </p:set>
                                    <p:animEffect transition="in" filter="dissolve">
                                      <p:cBhvr>
                                        <p:cTn id="7" dur="1000"/>
                                        <p:tgtEl>
                                          <p:spTgt spid="2247"/>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2" fill="hold" grpId="0" nodeType="clickEffect">
                                  <p:stCondLst>
                                    <p:cond delay="0"/>
                                  </p:stCondLst>
                                  <p:iterate>
                                    <p:tmAbs val="0"/>
                                  </p:iterate>
                                  <p:childTnLst>
                                    <p:set>
                                      <p:cBhvr>
                                        <p:cTn id="11" fill="hold"/>
                                        <p:tgtEl>
                                          <p:spTgt spid="2250"/>
                                        </p:tgtEl>
                                        <p:attrNameLst>
                                          <p:attrName>style.visibility</p:attrName>
                                        </p:attrNameLst>
                                      </p:cBhvr>
                                      <p:to>
                                        <p:strVal val="visible"/>
                                      </p:to>
                                    </p:set>
                                    <p:anim calcmode="lin" valueType="num">
                                      <p:cBhvr>
                                        <p:cTn id="12" dur="750" fill="hold"/>
                                        <p:tgtEl>
                                          <p:spTgt spid="2250"/>
                                        </p:tgtEl>
                                        <p:attrNameLst>
                                          <p:attrName>ppt_w</p:attrName>
                                        </p:attrNameLst>
                                      </p:cBhvr>
                                      <p:tavLst>
                                        <p:tav tm="0">
                                          <p:val>
                                            <p:fltVal val="0"/>
                                          </p:val>
                                        </p:tav>
                                        <p:tav tm="100000">
                                          <p:val>
                                            <p:strVal val="#ppt_w"/>
                                          </p:val>
                                        </p:tav>
                                      </p:tavLst>
                                    </p:anim>
                                    <p:anim calcmode="lin" valueType="num">
                                      <p:cBhvr>
                                        <p:cTn id="13" dur="750" fill="hold"/>
                                        <p:tgtEl>
                                          <p:spTgt spid="2250"/>
                                        </p:tgtEl>
                                        <p:attrNameLst>
                                          <p:attrName>ppt_h</p:attrName>
                                        </p:attrNameLst>
                                      </p:cBhvr>
                                      <p:tavLst>
                                        <p:tav tm="0">
                                          <p:val>
                                            <p:fltVal val="0"/>
                                          </p:val>
                                        </p:tav>
                                        <p:tav tm="100000">
                                          <p:val>
                                            <p:strVal val="#ppt_h"/>
                                          </p:val>
                                        </p:tav>
                                      </p:tavLst>
                                    </p:anim>
                                  </p:childTnLst>
                                </p:cTn>
                              </p:par>
                              <p:par>
                                <p:cTn id="14" presetID="18" presetClass="entr" presetSubtype="12" fill="hold" grpId="0" nodeType="withEffect">
                                  <p:stCondLst>
                                    <p:cond delay="200"/>
                                  </p:stCondLst>
                                  <p:iterate>
                                    <p:tmAbs val="0"/>
                                  </p:iterate>
                                  <p:childTnLst>
                                    <p:set>
                                      <p:cBhvr>
                                        <p:cTn id="15" fill="hold"/>
                                        <p:tgtEl>
                                          <p:spTgt spid="2271"/>
                                        </p:tgtEl>
                                        <p:attrNameLst>
                                          <p:attrName>style.visibility</p:attrName>
                                        </p:attrNameLst>
                                      </p:cBhvr>
                                      <p:to>
                                        <p:strVal val="visible"/>
                                      </p:to>
                                    </p:set>
                                    <p:animEffect transition="in" filter="strips(downLeft)">
                                      <p:cBhvr>
                                        <p:cTn id="16" dur="1000"/>
                                        <p:tgtEl>
                                          <p:spTgt spid="2271"/>
                                        </p:tgtEl>
                                      </p:cBhvr>
                                    </p:animEffect>
                                  </p:childTnLst>
                                </p:cTn>
                              </p:par>
                              <p:par>
                                <p:cTn id="17" presetID="2" presetClass="entr" presetSubtype="8" fill="hold" grpId="0" nodeType="withEffect">
                                  <p:stCondLst>
                                    <p:cond delay="200"/>
                                  </p:stCondLst>
                                  <p:iterate>
                                    <p:tmAbs val="0"/>
                                  </p:iterate>
                                  <p:childTnLst>
                                    <p:set>
                                      <p:cBhvr>
                                        <p:cTn id="18" fill="hold"/>
                                        <p:tgtEl>
                                          <p:spTgt spid="2284"/>
                                        </p:tgtEl>
                                        <p:attrNameLst>
                                          <p:attrName>style.visibility</p:attrName>
                                        </p:attrNameLst>
                                      </p:cBhvr>
                                      <p:to>
                                        <p:strVal val="visible"/>
                                      </p:to>
                                    </p:set>
                                    <p:anim calcmode="lin" valueType="num">
                                      <p:cBhvr>
                                        <p:cTn id="19" dur="1000" fill="hold"/>
                                        <p:tgtEl>
                                          <p:spTgt spid="2284"/>
                                        </p:tgtEl>
                                        <p:attrNameLst>
                                          <p:attrName>ppt_x</p:attrName>
                                        </p:attrNameLst>
                                      </p:cBhvr>
                                      <p:tavLst>
                                        <p:tav tm="0">
                                          <p:val>
                                            <p:strVal val="0-#ppt_w/2"/>
                                          </p:val>
                                        </p:tav>
                                        <p:tav tm="100000">
                                          <p:val>
                                            <p:strVal val="#ppt_x"/>
                                          </p:val>
                                        </p:tav>
                                      </p:tavLst>
                                    </p:anim>
                                    <p:anim calcmode="lin" valueType="num">
                                      <p:cBhvr>
                                        <p:cTn id="20" dur="1000" fill="hold"/>
                                        <p:tgtEl>
                                          <p:spTgt spid="2284"/>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200"/>
                                  </p:stCondLst>
                                  <p:iterate>
                                    <p:tmAbs val="0"/>
                                  </p:iterate>
                                  <p:childTnLst>
                                    <p:set>
                                      <p:cBhvr>
                                        <p:cTn id="22" fill="hold"/>
                                        <p:tgtEl>
                                          <p:spTgt spid="2278"/>
                                        </p:tgtEl>
                                        <p:attrNameLst>
                                          <p:attrName>style.visibility</p:attrName>
                                        </p:attrNameLst>
                                      </p:cBhvr>
                                      <p:to>
                                        <p:strVal val="visible"/>
                                      </p:to>
                                    </p:set>
                                    <p:anim calcmode="lin" valueType="num">
                                      <p:cBhvr>
                                        <p:cTn id="23" dur="1000" fill="hold"/>
                                        <p:tgtEl>
                                          <p:spTgt spid="2278"/>
                                        </p:tgtEl>
                                        <p:attrNameLst>
                                          <p:attrName>ppt_x</p:attrName>
                                        </p:attrNameLst>
                                      </p:cBhvr>
                                      <p:tavLst>
                                        <p:tav tm="0">
                                          <p:val>
                                            <p:strVal val="0-#ppt_w/2"/>
                                          </p:val>
                                        </p:tav>
                                        <p:tav tm="100000">
                                          <p:val>
                                            <p:strVal val="#ppt_x"/>
                                          </p:val>
                                        </p:tav>
                                      </p:tavLst>
                                    </p:anim>
                                    <p:anim calcmode="lin" valueType="num">
                                      <p:cBhvr>
                                        <p:cTn id="24" dur="1000" fill="hold"/>
                                        <p:tgtEl>
                                          <p:spTgt spid="2278"/>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7" presetClass="entr" presetSubtype="8" fill="hold" grpId="0" nodeType="clickEffect">
                                  <p:stCondLst>
                                    <p:cond delay="0"/>
                                  </p:stCondLst>
                                  <p:iterate>
                                    <p:tmAbs val="0"/>
                                  </p:iterate>
                                  <p:childTnLst>
                                    <p:set>
                                      <p:cBhvr>
                                        <p:cTn id="28" fill="hold"/>
                                        <p:tgtEl>
                                          <p:spTgt spid="2256"/>
                                        </p:tgtEl>
                                        <p:attrNameLst>
                                          <p:attrName>style.visibility</p:attrName>
                                        </p:attrNameLst>
                                      </p:cBhvr>
                                      <p:to>
                                        <p:strVal val="visible"/>
                                      </p:to>
                                    </p:set>
                                    <p:anim calcmode="lin" valueType="num">
                                      <p:cBhvr>
                                        <p:cTn id="29" dur="1000" fill="hold"/>
                                        <p:tgtEl>
                                          <p:spTgt spid="2256"/>
                                        </p:tgtEl>
                                        <p:attrNameLst>
                                          <p:attrName>ppt_x</p:attrName>
                                        </p:attrNameLst>
                                      </p:cBhvr>
                                      <p:tavLst>
                                        <p:tav tm="0">
                                          <p:val>
                                            <p:strVal val="#ppt_x-#ppt_w/2"/>
                                          </p:val>
                                        </p:tav>
                                        <p:tav tm="100000">
                                          <p:val>
                                            <p:strVal val="#ppt_x"/>
                                          </p:val>
                                        </p:tav>
                                      </p:tavLst>
                                    </p:anim>
                                    <p:anim calcmode="lin" valueType="num">
                                      <p:cBhvr>
                                        <p:cTn id="30" dur="1000" fill="hold"/>
                                        <p:tgtEl>
                                          <p:spTgt spid="2256"/>
                                        </p:tgtEl>
                                        <p:attrNameLst>
                                          <p:attrName>ppt_y</p:attrName>
                                        </p:attrNameLst>
                                      </p:cBhvr>
                                      <p:tavLst>
                                        <p:tav tm="0">
                                          <p:val>
                                            <p:strVal val="#ppt_y"/>
                                          </p:val>
                                        </p:tav>
                                        <p:tav tm="100000">
                                          <p:val>
                                            <p:strVal val="#ppt_y"/>
                                          </p:val>
                                        </p:tav>
                                      </p:tavLst>
                                    </p:anim>
                                    <p:anim calcmode="lin" valueType="num">
                                      <p:cBhvr>
                                        <p:cTn id="31" dur="1000" fill="hold"/>
                                        <p:tgtEl>
                                          <p:spTgt spid="2256"/>
                                        </p:tgtEl>
                                        <p:attrNameLst>
                                          <p:attrName>ppt_w</p:attrName>
                                        </p:attrNameLst>
                                      </p:cBhvr>
                                      <p:tavLst>
                                        <p:tav tm="0">
                                          <p:val>
                                            <p:fltVal val="0"/>
                                          </p:val>
                                        </p:tav>
                                        <p:tav tm="100000">
                                          <p:val>
                                            <p:strVal val="#ppt_w"/>
                                          </p:val>
                                        </p:tav>
                                      </p:tavLst>
                                    </p:anim>
                                    <p:anim calcmode="lin" valueType="num">
                                      <p:cBhvr>
                                        <p:cTn id="32" dur="1000" fill="hold"/>
                                        <p:tgtEl>
                                          <p:spTgt spid="2256"/>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iterate>
                                    <p:tmAbs val="0"/>
                                  </p:iterate>
                                  <p:childTnLst>
                                    <p:set>
                                      <p:cBhvr>
                                        <p:cTn id="36" fill="hold"/>
                                        <p:tgtEl>
                                          <p:spTgt spid="2269"/>
                                        </p:tgtEl>
                                        <p:attrNameLst>
                                          <p:attrName>style.visibility</p:attrName>
                                        </p:attrNameLst>
                                      </p:cBhvr>
                                      <p:to>
                                        <p:strVal val="visible"/>
                                      </p:to>
                                    </p:set>
                                    <p:animEffect transition="in" filter="strips(downLeft)">
                                      <p:cBhvr>
                                        <p:cTn id="37" dur="1000"/>
                                        <p:tgtEl>
                                          <p:spTgt spid="2269"/>
                                        </p:tgtEl>
                                      </p:cBhvr>
                                    </p:animEffect>
                                  </p:childTnLst>
                                </p:cTn>
                              </p:par>
                              <p:par>
                                <p:cTn id="38" presetID="9" presetClass="entr" presetSubtype="0" fill="hold" grpId="0" nodeType="withEffect">
                                  <p:stCondLst>
                                    <p:cond delay="200"/>
                                  </p:stCondLst>
                                  <p:iterate>
                                    <p:tmAbs val="0"/>
                                  </p:iterate>
                                  <p:childTnLst>
                                    <p:set>
                                      <p:cBhvr>
                                        <p:cTn id="39" fill="hold"/>
                                        <p:tgtEl>
                                          <p:spTgt spid="2282"/>
                                        </p:tgtEl>
                                        <p:attrNameLst>
                                          <p:attrName>style.visibility</p:attrName>
                                        </p:attrNameLst>
                                      </p:cBhvr>
                                      <p:to>
                                        <p:strVal val="visible"/>
                                      </p:to>
                                    </p:set>
                                    <p:animEffect transition="in" filter="dissolve">
                                      <p:cBhvr>
                                        <p:cTn id="40" dur="1000"/>
                                        <p:tgtEl>
                                          <p:spTgt spid="2282"/>
                                        </p:tgtEl>
                                      </p:cBhvr>
                                    </p:animEffect>
                                  </p:childTnLst>
                                </p:cTn>
                              </p:par>
                              <p:par>
                                <p:cTn id="41" presetID="9" presetClass="entr" presetSubtype="0" fill="hold" grpId="0" nodeType="withEffect">
                                  <p:stCondLst>
                                    <p:cond delay="200"/>
                                  </p:stCondLst>
                                  <p:iterate>
                                    <p:tmAbs val="0"/>
                                  </p:iterate>
                                  <p:childTnLst>
                                    <p:set>
                                      <p:cBhvr>
                                        <p:cTn id="42" fill="hold"/>
                                        <p:tgtEl>
                                          <p:spTgt spid="2279"/>
                                        </p:tgtEl>
                                        <p:attrNameLst>
                                          <p:attrName>style.visibility</p:attrName>
                                        </p:attrNameLst>
                                      </p:cBhvr>
                                      <p:to>
                                        <p:strVal val="visible"/>
                                      </p:to>
                                    </p:set>
                                    <p:animEffect transition="in" filter="dissolve">
                                      <p:cBhvr>
                                        <p:cTn id="43" dur="1000"/>
                                        <p:tgtEl>
                                          <p:spTgt spid="2279"/>
                                        </p:tgtEl>
                                      </p:cBhvr>
                                    </p:animEffect>
                                  </p:childTnLst>
                                </p:cTn>
                              </p:par>
                            </p:childTnLst>
                          </p:cTn>
                        </p:par>
                      </p:childTnLst>
                    </p:cTn>
                  </p:par>
                  <p:par>
                    <p:cTn id="44" fill="hold">
                      <p:stCondLst>
                        <p:cond delay="indefinite"/>
                      </p:stCondLst>
                      <p:childTnLst>
                        <p:par>
                          <p:cTn id="45" fill="hold">
                            <p:stCondLst>
                              <p:cond delay="0"/>
                            </p:stCondLst>
                            <p:childTnLst>
                              <p:par>
                                <p:cTn id="46" presetID="23" presetClass="entr" presetSubtype="16" fill="hold" grpId="0" nodeType="clickEffect">
                                  <p:stCondLst>
                                    <p:cond delay="0"/>
                                  </p:stCondLst>
                                  <p:iterate type="lt">
                                    <p:tmAbs val="0"/>
                                  </p:iterate>
                                  <p:childTnLst>
                                    <p:set>
                                      <p:cBhvr>
                                        <p:cTn id="47" fill="hold"/>
                                        <p:tgtEl>
                                          <p:spTgt spid="2259"/>
                                        </p:tgtEl>
                                        <p:attrNameLst>
                                          <p:attrName>style.visibility</p:attrName>
                                        </p:attrNameLst>
                                      </p:cBhvr>
                                      <p:to>
                                        <p:strVal val="visible"/>
                                      </p:to>
                                    </p:set>
                                    <p:anim calcmode="lin" valueType="num">
                                      <p:cBhvr>
                                        <p:cTn id="48" dur="1000" fill="hold"/>
                                        <p:tgtEl>
                                          <p:spTgt spid="2259"/>
                                        </p:tgtEl>
                                        <p:attrNameLst>
                                          <p:attrName>ppt_w</p:attrName>
                                        </p:attrNameLst>
                                      </p:cBhvr>
                                      <p:tavLst>
                                        <p:tav tm="0">
                                          <p:val>
                                            <p:strVal val="4*#ppt_w"/>
                                          </p:val>
                                        </p:tav>
                                        <p:tav tm="100000">
                                          <p:val>
                                            <p:strVal val="#ppt_w"/>
                                          </p:val>
                                        </p:tav>
                                      </p:tavLst>
                                    </p:anim>
                                    <p:anim calcmode="lin" valueType="num">
                                      <p:cBhvr>
                                        <p:cTn id="49" dur="1000" fill="hold"/>
                                        <p:tgtEl>
                                          <p:spTgt spid="2259"/>
                                        </p:tgtEl>
                                        <p:attrNameLst>
                                          <p:attrName>ppt_h</p:attrName>
                                        </p:attrNameLst>
                                      </p:cBhvr>
                                      <p:tavLst>
                                        <p:tav tm="0">
                                          <p:val>
                                            <p:strVal val="4*#ppt_h"/>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ID="18" presetClass="entr" presetSubtype="12" fill="hold" grpId="0" nodeType="clickEffect">
                                  <p:stCondLst>
                                    <p:cond delay="0"/>
                                  </p:stCondLst>
                                  <p:iterate>
                                    <p:tmAbs val="0"/>
                                  </p:iterate>
                                  <p:childTnLst>
                                    <p:set>
                                      <p:cBhvr>
                                        <p:cTn id="53" fill="hold"/>
                                        <p:tgtEl>
                                          <p:spTgt spid="2270"/>
                                        </p:tgtEl>
                                        <p:attrNameLst>
                                          <p:attrName>style.visibility</p:attrName>
                                        </p:attrNameLst>
                                      </p:cBhvr>
                                      <p:to>
                                        <p:strVal val="visible"/>
                                      </p:to>
                                    </p:set>
                                    <p:animEffect transition="in" filter="strips(downLeft)">
                                      <p:cBhvr>
                                        <p:cTn id="54" dur="1000"/>
                                        <p:tgtEl>
                                          <p:spTgt spid="2270"/>
                                        </p:tgtEl>
                                      </p:cBhvr>
                                    </p:animEffect>
                                  </p:childTnLst>
                                </p:cTn>
                              </p:par>
                              <p:par>
                                <p:cTn id="55" presetID="9" presetClass="entr" presetSubtype="0" fill="hold" grpId="0" nodeType="withEffect">
                                  <p:stCondLst>
                                    <p:cond delay="200"/>
                                  </p:stCondLst>
                                  <p:iterate>
                                    <p:tmAbs val="0"/>
                                  </p:iterate>
                                  <p:childTnLst>
                                    <p:set>
                                      <p:cBhvr>
                                        <p:cTn id="56" fill="hold"/>
                                        <p:tgtEl>
                                          <p:spTgt spid="2281"/>
                                        </p:tgtEl>
                                        <p:attrNameLst>
                                          <p:attrName>style.visibility</p:attrName>
                                        </p:attrNameLst>
                                      </p:cBhvr>
                                      <p:to>
                                        <p:strVal val="visible"/>
                                      </p:to>
                                    </p:set>
                                    <p:animEffect transition="in" filter="dissolve">
                                      <p:cBhvr>
                                        <p:cTn id="57" dur="1000"/>
                                        <p:tgtEl>
                                          <p:spTgt spid="2281"/>
                                        </p:tgtEl>
                                      </p:cBhvr>
                                    </p:animEffect>
                                  </p:childTnLst>
                                </p:cTn>
                              </p:par>
                              <p:par>
                                <p:cTn id="58" presetID="9" presetClass="entr" presetSubtype="0" fill="hold" grpId="0" nodeType="withEffect">
                                  <p:stCondLst>
                                    <p:cond delay="200"/>
                                  </p:stCondLst>
                                  <p:iterate>
                                    <p:tmAbs val="0"/>
                                  </p:iterate>
                                  <p:childTnLst>
                                    <p:set>
                                      <p:cBhvr>
                                        <p:cTn id="59" fill="hold"/>
                                        <p:tgtEl>
                                          <p:spTgt spid="2280"/>
                                        </p:tgtEl>
                                        <p:attrNameLst>
                                          <p:attrName>style.visibility</p:attrName>
                                        </p:attrNameLst>
                                      </p:cBhvr>
                                      <p:to>
                                        <p:strVal val="visible"/>
                                      </p:to>
                                    </p:set>
                                    <p:animEffect transition="in" filter="dissolve">
                                      <p:cBhvr>
                                        <p:cTn id="60" dur="1000"/>
                                        <p:tgtEl>
                                          <p:spTgt spid="228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iterate>
                                    <p:tmAbs val="0"/>
                                  </p:iterate>
                                  <p:childTnLst>
                                    <p:set>
                                      <p:cBhvr>
                                        <p:cTn id="64" fill="hold"/>
                                        <p:tgtEl>
                                          <p:spTgt spid="2253"/>
                                        </p:tgtEl>
                                        <p:attrNameLst>
                                          <p:attrName>style.visibility</p:attrName>
                                        </p:attrNameLst>
                                      </p:cBhvr>
                                      <p:to>
                                        <p:strVal val="visible"/>
                                      </p:to>
                                    </p:set>
                                    <p:animEffect transition="in" filter="fade">
                                      <p:cBhvr>
                                        <p:cTn id="65" dur="1000"/>
                                        <p:tgtEl>
                                          <p:spTgt spid="2253"/>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iterate>
                                    <p:tmAbs val="0"/>
                                  </p:iterate>
                                  <p:childTnLst>
                                    <p:set>
                                      <p:cBhvr>
                                        <p:cTn id="69" fill="hold"/>
                                        <p:tgtEl>
                                          <p:spTgt spid="2272"/>
                                        </p:tgtEl>
                                        <p:attrNameLst>
                                          <p:attrName>style.visibility</p:attrName>
                                        </p:attrNameLst>
                                      </p:cBhvr>
                                      <p:to>
                                        <p:strVal val="visible"/>
                                      </p:to>
                                    </p:set>
                                    <p:animEffect transition="in" filter="wipe(left)">
                                      <p:cBhvr>
                                        <p:cTn id="70" dur="1000"/>
                                        <p:tgtEl>
                                          <p:spTgt spid="2272"/>
                                        </p:tgtEl>
                                      </p:cBhvr>
                                    </p:animEffect>
                                  </p:childTnLst>
                                </p:cTn>
                              </p:par>
                              <p:par>
                                <p:cTn id="71" presetID="2" presetClass="entr" presetSubtype="2" fill="hold" grpId="0" nodeType="withEffect">
                                  <p:stCondLst>
                                    <p:cond delay="200"/>
                                  </p:stCondLst>
                                  <p:iterate>
                                    <p:tmAbs val="0"/>
                                  </p:iterate>
                                  <p:childTnLst>
                                    <p:set>
                                      <p:cBhvr>
                                        <p:cTn id="72" fill="hold"/>
                                        <p:tgtEl>
                                          <p:spTgt spid="2283"/>
                                        </p:tgtEl>
                                        <p:attrNameLst>
                                          <p:attrName>style.visibility</p:attrName>
                                        </p:attrNameLst>
                                      </p:cBhvr>
                                      <p:to>
                                        <p:strVal val="visible"/>
                                      </p:to>
                                    </p:set>
                                    <p:anim calcmode="lin" valueType="num">
                                      <p:cBhvr>
                                        <p:cTn id="73" dur="1000" fill="hold"/>
                                        <p:tgtEl>
                                          <p:spTgt spid="2283"/>
                                        </p:tgtEl>
                                        <p:attrNameLst>
                                          <p:attrName>ppt_x</p:attrName>
                                        </p:attrNameLst>
                                      </p:cBhvr>
                                      <p:tavLst>
                                        <p:tav tm="0">
                                          <p:val>
                                            <p:strVal val="1+#ppt_w/2"/>
                                          </p:val>
                                        </p:tav>
                                        <p:tav tm="100000">
                                          <p:val>
                                            <p:strVal val="#ppt_x"/>
                                          </p:val>
                                        </p:tav>
                                      </p:tavLst>
                                    </p:anim>
                                    <p:anim calcmode="lin" valueType="num">
                                      <p:cBhvr>
                                        <p:cTn id="74" dur="1000" fill="hold"/>
                                        <p:tgtEl>
                                          <p:spTgt spid="2283"/>
                                        </p:tgtEl>
                                        <p:attrNameLst>
                                          <p:attrName>ppt_y</p:attrName>
                                        </p:attrNameLst>
                                      </p:cBhvr>
                                      <p:tavLst>
                                        <p:tav tm="0">
                                          <p:val>
                                            <p:strVal val="#ppt_y"/>
                                          </p:val>
                                        </p:tav>
                                        <p:tav tm="100000">
                                          <p:val>
                                            <p:strVal val="#ppt_y"/>
                                          </p:val>
                                        </p:tav>
                                      </p:tavLst>
                                    </p:anim>
                                  </p:childTnLst>
                                </p:cTn>
                              </p:par>
                              <p:par>
                                <p:cTn id="75" presetID="2" presetClass="entr" presetSubtype="2" fill="hold" grpId="0" nodeType="withEffect">
                                  <p:stCondLst>
                                    <p:cond delay="200"/>
                                  </p:stCondLst>
                                  <p:iterate>
                                    <p:tmAbs val="0"/>
                                  </p:iterate>
                                  <p:childTnLst>
                                    <p:set>
                                      <p:cBhvr>
                                        <p:cTn id="76" fill="hold"/>
                                        <p:tgtEl>
                                          <p:spTgt spid="2274"/>
                                        </p:tgtEl>
                                        <p:attrNameLst>
                                          <p:attrName>style.visibility</p:attrName>
                                        </p:attrNameLst>
                                      </p:cBhvr>
                                      <p:to>
                                        <p:strVal val="visible"/>
                                      </p:to>
                                    </p:set>
                                    <p:anim calcmode="lin" valueType="num">
                                      <p:cBhvr>
                                        <p:cTn id="77" dur="1000" fill="hold"/>
                                        <p:tgtEl>
                                          <p:spTgt spid="2274"/>
                                        </p:tgtEl>
                                        <p:attrNameLst>
                                          <p:attrName>ppt_x</p:attrName>
                                        </p:attrNameLst>
                                      </p:cBhvr>
                                      <p:tavLst>
                                        <p:tav tm="0">
                                          <p:val>
                                            <p:strVal val="1+#ppt_w/2"/>
                                          </p:val>
                                        </p:tav>
                                        <p:tav tm="100000">
                                          <p:val>
                                            <p:strVal val="#ppt_x"/>
                                          </p:val>
                                        </p:tav>
                                      </p:tavLst>
                                    </p:anim>
                                    <p:anim calcmode="lin" valueType="num">
                                      <p:cBhvr>
                                        <p:cTn id="78" dur="1000" fill="hold"/>
                                        <p:tgtEl>
                                          <p:spTgt spid="2274"/>
                                        </p:tgtEl>
                                        <p:attrNameLst>
                                          <p:attrName>ppt_y</p:attrName>
                                        </p:attrNameLst>
                                      </p:cBhvr>
                                      <p:tavLst>
                                        <p:tav tm="0">
                                          <p:val>
                                            <p:strVal val="#ppt_y"/>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8" fill="hold" grpId="0" nodeType="clickEffect">
                                  <p:stCondLst>
                                    <p:cond delay="0"/>
                                  </p:stCondLst>
                                  <p:iterate>
                                    <p:tmAbs val="0"/>
                                  </p:iterate>
                                  <p:childTnLst>
                                    <p:set>
                                      <p:cBhvr>
                                        <p:cTn id="82" fill="hold"/>
                                        <p:tgtEl>
                                          <p:spTgt spid="2265"/>
                                        </p:tgtEl>
                                        <p:attrNameLst>
                                          <p:attrName>style.visibility</p:attrName>
                                        </p:attrNameLst>
                                      </p:cBhvr>
                                      <p:to>
                                        <p:strVal val="visible"/>
                                      </p:to>
                                    </p:set>
                                    <p:anim calcmode="lin" valueType="num">
                                      <p:cBhvr>
                                        <p:cTn id="83" dur="1000" fill="hold"/>
                                        <p:tgtEl>
                                          <p:spTgt spid="2265"/>
                                        </p:tgtEl>
                                        <p:attrNameLst>
                                          <p:attrName>ppt_x</p:attrName>
                                        </p:attrNameLst>
                                      </p:cBhvr>
                                      <p:tavLst>
                                        <p:tav tm="0">
                                          <p:val>
                                            <p:strVal val="0-#ppt_w/2"/>
                                          </p:val>
                                        </p:tav>
                                        <p:tav tm="100000">
                                          <p:val>
                                            <p:strVal val="#ppt_x"/>
                                          </p:val>
                                        </p:tav>
                                      </p:tavLst>
                                    </p:anim>
                                    <p:anim calcmode="lin" valueType="num">
                                      <p:cBhvr>
                                        <p:cTn id="84" dur="1000" fill="hold"/>
                                        <p:tgtEl>
                                          <p:spTgt spid="2265"/>
                                        </p:tgtEl>
                                        <p:attrNameLst>
                                          <p:attrName>ppt_y</p:attrName>
                                        </p:attrNameLst>
                                      </p:cBhvr>
                                      <p:tavLst>
                                        <p:tav tm="0">
                                          <p:val>
                                            <p:strVal val="#ppt_y"/>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18" presetClass="entr" presetSubtype="6" fill="hold" grpId="0" nodeType="clickEffect">
                                  <p:stCondLst>
                                    <p:cond delay="0"/>
                                  </p:stCondLst>
                                  <p:iterate>
                                    <p:tmAbs val="0"/>
                                  </p:iterate>
                                  <p:childTnLst>
                                    <p:set>
                                      <p:cBhvr>
                                        <p:cTn id="88" fill="hold"/>
                                        <p:tgtEl>
                                          <p:spTgt spid="2273"/>
                                        </p:tgtEl>
                                        <p:attrNameLst>
                                          <p:attrName>style.visibility</p:attrName>
                                        </p:attrNameLst>
                                      </p:cBhvr>
                                      <p:to>
                                        <p:strVal val="visible"/>
                                      </p:to>
                                    </p:set>
                                    <p:animEffect transition="in" filter="strips(downRight)">
                                      <p:cBhvr>
                                        <p:cTn id="89" dur="1000"/>
                                        <p:tgtEl>
                                          <p:spTgt spid="2273"/>
                                        </p:tgtEl>
                                      </p:cBhvr>
                                    </p:animEffect>
                                  </p:childTnLst>
                                </p:cTn>
                              </p:par>
                              <p:par>
                                <p:cTn id="90" presetID="9" presetClass="entr" presetSubtype="16" fill="hold" grpId="0" nodeType="withEffect">
                                  <p:stCondLst>
                                    <p:cond delay="200"/>
                                  </p:stCondLst>
                                  <p:iterate>
                                    <p:tmAbs val="0"/>
                                  </p:iterate>
                                  <p:childTnLst>
                                    <p:set>
                                      <p:cBhvr>
                                        <p:cTn id="91" fill="hold"/>
                                        <p:tgtEl>
                                          <p:spTgt spid="2286"/>
                                        </p:tgtEl>
                                        <p:attrNameLst>
                                          <p:attrName>style.visibility</p:attrName>
                                        </p:attrNameLst>
                                      </p:cBhvr>
                                      <p:to>
                                        <p:strVal val="visible"/>
                                      </p:to>
                                    </p:set>
                                    <p:animEffect transition="in" filter="dissolve(in)">
                                      <p:cBhvr>
                                        <p:cTn id="92" dur="750"/>
                                        <p:tgtEl>
                                          <p:spTgt spid="2286"/>
                                        </p:tgtEl>
                                      </p:cBhvr>
                                    </p:animEffect>
                                  </p:childTnLst>
                                </p:cTn>
                              </p:par>
                              <p:par>
                                <p:cTn id="93" presetID="9" presetClass="entr" presetSubtype="16" fill="hold" grpId="0" nodeType="withEffect">
                                  <p:stCondLst>
                                    <p:cond delay="200"/>
                                  </p:stCondLst>
                                  <p:iterate>
                                    <p:tmAbs val="0"/>
                                  </p:iterate>
                                  <p:childTnLst>
                                    <p:set>
                                      <p:cBhvr>
                                        <p:cTn id="94" fill="hold"/>
                                        <p:tgtEl>
                                          <p:spTgt spid="2275"/>
                                        </p:tgtEl>
                                        <p:attrNameLst>
                                          <p:attrName>style.visibility</p:attrName>
                                        </p:attrNameLst>
                                      </p:cBhvr>
                                      <p:to>
                                        <p:strVal val="visible"/>
                                      </p:to>
                                    </p:set>
                                    <p:animEffect transition="in" filter="dissolve(in)">
                                      <p:cBhvr>
                                        <p:cTn id="95" dur="750"/>
                                        <p:tgtEl>
                                          <p:spTgt spid="2275"/>
                                        </p:tgtEl>
                                      </p:cBhvr>
                                    </p:animEffect>
                                  </p:childTnLst>
                                </p:cTn>
                              </p:par>
                            </p:childTnLst>
                          </p:cTn>
                        </p:par>
                      </p:childTnLst>
                    </p:cTn>
                  </p:par>
                  <p:par>
                    <p:cTn id="96" fill="hold">
                      <p:stCondLst>
                        <p:cond delay="indefinite"/>
                      </p:stCondLst>
                      <p:childTnLst>
                        <p:par>
                          <p:cTn id="97" fill="hold">
                            <p:stCondLst>
                              <p:cond delay="0"/>
                            </p:stCondLst>
                            <p:childTnLst>
                              <p:par>
                                <p:cTn id="98" presetID="23" presetClass="entr" presetSubtype="16" fill="hold" grpId="0" nodeType="clickEffect">
                                  <p:stCondLst>
                                    <p:cond delay="0"/>
                                  </p:stCondLst>
                                  <p:iterate type="lt">
                                    <p:tmAbs val="0"/>
                                  </p:iterate>
                                  <p:childTnLst>
                                    <p:set>
                                      <p:cBhvr>
                                        <p:cTn id="99" fill="hold"/>
                                        <p:tgtEl>
                                          <p:spTgt spid="2262"/>
                                        </p:tgtEl>
                                        <p:attrNameLst>
                                          <p:attrName>style.visibility</p:attrName>
                                        </p:attrNameLst>
                                      </p:cBhvr>
                                      <p:to>
                                        <p:strVal val="visible"/>
                                      </p:to>
                                    </p:set>
                                    <p:anim calcmode="lin" valueType="num">
                                      <p:cBhvr>
                                        <p:cTn id="100" dur="1000" fill="hold"/>
                                        <p:tgtEl>
                                          <p:spTgt spid="2262"/>
                                        </p:tgtEl>
                                        <p:attrNameLst>
                                          <p:attrName>ppt_w</p:attrName>
                                        </p:attrNameLst>
                                      </p:cBhvr>
                                      <p:tavLst>
                                        <p:tav tm="0">
                                          <p:val>
                                            <p:strVal val="4*#ppt_w"/>
                                          </p:val>
                                        </p:tav>
                                        <p:tav tm="100000">
                                          <p:val>
                                            <p:strVal val="#ppt_w"/>
                                          </p:val>
                                        </p:tav>
                                      </p:tavLst>
                                    </p:anim>
                                    <p:anim calcmode="lin" valueType="num">
                                      <p:cBhvr>
                                        <p:cTn id="101" dur="1000" fill="hold"/>
                                        <p:tgtEl>
                                          <p:spTgt spid="2262"/>
                                        </p:tgtEl>
                                        <p:attrNameLst>
                                          <p:attrName>ppt_h</p:attrName>
                                        </p:attrNameLst>
                                      </p:cBhvr>
                                      <p:tavLst>
                                        <p:tav tm="0">
                                          <p:val>
                                            <p:strVal val="4*#ppt_h"/>
                                          </p:val>
                                        </p:tav>
                                        <p:tav tm="100000">
                                          <p:val>
                                            <p:strVal val="#ppt_h"/>
                                          </p:val>
                                        </p:tav>
                                      </p:tavLst>
                                    </p:anim>
                                  </p:childTnLst>
                                </p:cTn>
                              </p:par>
                            </p:childTnLst>
                          </p:cTn>
                        </p:par>
                      </p:childTnLst>
                    </p:cTn>
                  </p:par>
                  <p:par>
                    <p:cTn id="102" fill="hold">
                      <p:stCondLst>
                        <p:cond delay="indefinite"/>
                      </p:stCondLst>
                      <p:childTnLst>
                        <p:par>
                          <p:cTn id="103" fill="hold">
                            <p:stCondLst>
                              <p:cond delay="0"/>
                            </p:stCondLst>
                            <p:childTnLst>
                              <p:par>
                                <p:cTn id="104" presetID="22" presetClass="entr" presetSubtype="8" fill="hold" grpId="0" nodeType="clickEffect">
                                  <p:stCondLst>
                                    <p:cond delay="0"/>
                                  </p:stCondLst>
                                  <p:iterate>
                                    <p:tmAbs val="0"/>
                                  </p:iterate>
                                  <p:childTnLst>
                                    <p:set>
                                      <p:cBhvr>
                                        <p:cTn id="105" fill="hold"/>
                                        <p:tgtEl>
                                          <p:spTgt spid="2277"/>
                                        </p:tgtEl>
                                        <p:attrNameLst>
                                          <p:attrName>style.visibility</p:attrName>
                                        </p:attrNameLst>
                                      </p:cBhvr>
                                      <p:to>
                                        <p:strVal val="visible"/>
                                      </p:to>
                                    </p:set>
                                    <p:animEffect transition="in" filter="wipe(left)">
                                      <p:cBhvr>
                                        <p:cTn id="106" dur="1000"/>
                                        <p:tgtEl>
                                          <p:spTgt spid="2277"/>
                                        </p:tgtEl>
                                      </p:cBhvr>
                                    </p:animEffect>
                                  </p:childTnLst>
                                </p:cTn>
                              </p:par>
                              <p:par>
                                <p:cTn id="107" presetID="9" presetClass="entr" presetSubtype="0" fill="hold" grpId="0" nodeType="withEffect">
                                  <p:stCondLst>
                                    <p:cond delay="200"/>
                                  </p:stCondLst>
                                  <p:iterate>
                                    <p:tmAbs val="0"/>
                                  </p:iterate>
                                  <p:childTnLst>
                                    <p:set>
                                      <p:cBhvr>
                                        <p:cTn id="108" fill="hold"/>
                                        <p:tgtEl>
                                          <p:spTgt spid="2285"/>
                                        </p:tgtEl>
                                        <p:attrNameLst>
                                          <p:attrName>style.visibility</p:attrName>
                                        </p:attrNameLst>
                                      </p:cBhvr>
                                      <p:to>
                                        <p:strVal val="visible"/>
                                      </p:to>
                                    </p:set>
                                    <p:animEffect transition="in" filter="dissolve">
                                      <p:cBhvr>
                                        <p:cTn id="109" dur="1000"/>
                                        <p:tgtEl>
                                          <p:spTgt spid="2285"/>
                                        </p:tgtEl>
                                      </p:cBhvr>
                                    </p:animEffect>
                                  </p:childTnLst>
                                </p:cTn>
                              </p:par>
                              <p:par>
                                <p:cTn id="110" presetID="9" presetClass="entr" presetSubtype="0" fill="hold" grpId="0" nodeType="withEffect">
                                  <p:stCondLst>
                                    <p:cond delay="200"/>
                                  </p:stCondLst>
                                  <p:iterate>
                                    <p:tmAbs val="0"/>
                                  </p:iterate>
                                  <p:childTnLst>
                                    <p:set>
                                      <p:cBhvr>
                                        <p:cTn id="111" fill="hold"/>
                                        <p:tgtEl>
                                          <p:spTgt spid="2276"/>
                                        </p:tgtEl>
                                        <p:attrNameLst>
                                          <p:attrName>style.visibility</p:attrName>
                                        </p:attrNameLst>
                                      </p:cBhvr>
                                      <p:to>
                                        <p:strVal val="visible"/>
                                      </p:to>
                                    </p:set>
                                    <p:animEffect transition="in" filter="dissolve">
                                      <p:cBhvr>
                                        <p:cTn id="112" dur="1000"/>
                                        <p:tgtEl>
                                          <p:spTgt spid="2276"/>
                                        </p:tgtEl>
                                      </p:cBhvr>
                                    </p:animEffect>
                                  </p:childTnLst>
                                </p:cTn>
                              </p:par>
                            </p:childTnLst>
                          </p:cTn>
                        </p:par>
                      </p:childTnLst>
                    </p:cTn>
                  </p:par>
                  <p:par>
                    <p:cTn id="113" fill="hold">
                      <p:stCondLst>
                        <p:cond delay="indefinite"/>
                      </p:stCondLst>
                      <p:childTnLst>
                        <p:par>
                          <p:cTn id="114" fill="hold">
                            <p:stCondLst>
                              <p:cond delay="0"/>
                            </p:stCondLst>
                            <p:childTnLst>
                              <p:par>
                                <p:cTn id="115" presetID="4" presetClass="entr" presetSubtype="32" fill="hold" grpId="0" nodeType="clickEffect">
                                  <p:stCondLst>
                                    <p:cond delay="0"/>
                                  </p:stCondLst>
                                  <p:iterate>
                                    <p:tmAbs val="0"/>
                                  </p:iterate>
                                  <p:childTnLst>
                                    <p:set>
                                      <p:cBhvr>
                                        <p:cTn id="116" fill="hold"/>
                                        <p:tgtEl>
                                          <p:spTgt spid="2288"/>
                                        </p:tgtEl>
                                        <p:attrNameLst>
                                          <p:attrName>style.visibility</p:attrName>
                                        </p:attrNameLst>
                                      </p:cBhvr>
                                      <p:to>
                                        <p:strVal val="visible"/>
                                      </p:to>
                                    </p:set>
                                    <p:animEffect transition="in" filter="box(out)">
                                      <p:cBhvr>
                                        <p:cTn id="117" dur="1000"/>
                                        <p:tgtEl>
                                          <p:spTgt spid="2288"/>
                                        </p:tgtEl>
                                      </p:cBhvr>
                                    </p:animEffect>
                                  </p:childTnLst>
                                </p:cTn>
                              </p:par>
                              <p:par>
                                <p:cTn id="118" presetID="17" presetClass="entr" presetSubtype="8" fill="hold" grpId="0" nodeType="withEffect">
                                  <p:stCondLst>
                                    <p:cond delay="200"/>
                                  </p:stCondLst>
                                  <p:iterate>
                                    <p:tmAbs val="0"/>
                                  </p:iterate>
                                  <p:childTnLst>
                                    <p:set>
                                      <p:cBhvr>
                                        <p:cTn id="119" fill="hold"/>
                                        <p:tgtEl>
                                          <p:spTgt spid="2291"/>
                                        </p:tgtEl>
                                        <p:attrNameLst>
                                          <p:attrName>style.visibility</p:attrName>
                                        </p:attrNameLst>
                                      </p:cBhvr>
                                      <p:to>
                                        <p:strVal val="visible"/>
                                      </p:to>
                                    </p:set>
                                    <p:anim calcmode="lin" valueType="num">
                                      <p:cBhvr>
                                        <p:cTn id="120" dur="1000" fill="hold"/>
                                        <p:tgtEl>
                                          <p:spTgt spid="2291"/>
                                        </p:tgtEl>
                                        <p:attrNameLst>
                                          <p:attrName>ppt_x</p:attrName>
                                        </p:attrNameLst>
                                      </p:cBhvr>
                                      <p:tavLst>
                                        <p:tav tm="0">
                                          <p:val>
                                            <p:strVal val="#ppt_x-#ppt_w/2"/>
                                          </p:val>
                                        </p:tav>
                                        <p:tav tm="100000">
                                          <p:val>
                                            <p:strVal val="#ppt_x"/>
                                          </p:val>
                                        </p:tav>
                                      </p:tavLst>
                                    </p:anim>
                                    <p:anim calcmode="lin" valueType="num">
                                      <p:cBhvr>
                                        <p:cTn id="121" dur="1000" fill="hold"/>
                                        <p:tgtEl>
                                          <p:spTgt spid="2291"/>
                                        </p:tgtEl>
                                        <p:attrNameLst>
                                          <p:attrName>ppt_y</p:attrName>
                                        </p:attrNameLst>
                                      </p:cBhvr>
                                      <p:tavLst>
                                        <p:tav tm="0">
                                          <p:val>
                                            <p:strVal val="#ppt_y"/>
                                          </p:val>
                                        </p:tav>
                                        <p:tav tm="100000">
                                          <p:val>
                                            <p:strVal val="#ppt_y"/>
                                          </p:val>
                                        </p:tav>
                                      </p:tavLst>
                                    </p:anim>
                                    <p:anim calcmode="lin" valueType="num">
                                      <p:cBhvr>
                                        <p:cTn id="122" dur="1000" fill="hold"/>
                                        <p:tgtEl>
                                          <p:spTgt spid="2291"/>
                                        </p:tgtEl>
                                        <p:attrNameLst>
                                          <p:attrName>ppt_w</p:attrName>
                                        </p:attrNameLst>
                                      </p:cBhvr>
                                      <p:tavLst>
                                        <p:tav tm="0">
                                          <p:val>
                                            <p:fltVal val="0"/>
                                          </p:val>
                                        </p:tav>
                                        <p:tav tm="100000">
                                          <p:val>
                                            <p:strVal val="#ppt_w"/>
                                          </p:val>
                                        </p:tav>
                                      </p:tavLst>
                                    </p:anim>
                                    <p:anim calcmode="lin" valueType="num">
                                      <p:cBhvr>
                                        <p:cTn id="123" dur="1000" fill="hold"/>
                                        <p:tgtEl>
                                          <p:spTgt spid="229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7" grpId="0" animBg="1" advAuto="0"/>
      <p:bldP spid="2250" grpId="0" advAuto="0"/>
      <p:bldP spid="2253" grpId="0" advAuto="0"/>
      <p:bldP spid="2256" grpId="0" advAuto="0"/>
      <p:bldP spid="2259" grpId="0" advAuto="0"/>
      <p:bldP spid="2262" grpId="0" advAuto="0"/>
      <p:bldP spid="2265" grpId="0" advAuto="0"/>
      <p:bldP spid="2269" grpId="0" animBg="1" advAuto="0"/>
      <p:bldP spid="2270" grpId="0" animBg="1" advAuto="0"/>
      <p:bldP spid="2271" grpId="0" animBg="1" advAuto="0"/>
      <p:bldP spid="2272" grpId="0" animBg="1" advAuto="0"/>
      <p:bldP spid="2273" grpId="0" animBg="1" advAuto="0"/>
      <p:bldP spid="2274" grpId="0" animBg="1" advAuto="0"/>
      <p:bldP spid="2275" grpId="0" animBg="1" advAuto="0"/>
      <p:bldP spid="2276" grpId="0" animBg="1" advAuto="0"/>
      <p:bldP spid="2277" grpId="0" animBg="1" advAuto="0"/>
      <p:bldP spid="2278" grpId="0" animBg="1" advAuto="0"/>
      <p:bldP spid="2279" grpId="0" animBg="1" advAuto="0"/>
      <p:bldP spid="2280" grpId="0" animBg="1" advAuto="0"/>
      <p:bldP spid="2281" grpId="0" animBg="1" advAuto="0"/>
      <p:bldP spid="2282" grpId="0" animBg="1" advAuto="0"/>
      <p:bldP spid="2283" grpId="0" animBg="1" advAuto="0"/>
      <p:bldP spid="2284" grpId="0" animBg="1" advAuto="0"/>
      <p:bldP spid="2285" grpId="0" animBg="1" advAuto="0"/>
      <p:bldP spid="2286" grpId="0" animBg="1" advAuto="0"/>
      <p:bldP spid="2288" grpId="0" animBg="1" advAuto="0"/>
      <p:bldP spid="2291" grpId="0"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 name="Shape 2355"/>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b="0">
                <a:solidFill>
                  <a:srgbClr val="000000"/>
                </a:solidFill>
              </a:defRPr>
            </a:pPr>
            <a:fld id="{86CB4B4D-7CA3-9044-876B-883B54F8677D}" type="slidenum">
              <a:rPr b="1">
                <a:solidFill>
                  <a:schemeClr val="bg1">
                    <a:lumMod val="75000"/>
                  </a:schemeClr>
                </a:solidFill>
              </a:rPr>
              <a:t>18</a:t>
            </a:fld>
            <a:endParaRPr b="1">
              <a:solidFill>
                <a:schemeClr val="bg1">
                  <a:lumMod val="75000"/>
                </a:schemeClr>
              </a:solidFill>
            </a:endParaRPr>
          </a:p>
        </p:txBody>
      </p:sp>
      <p:grpSp>
        <p:nvGrpSpPr>
          <p:cNvPr id="2361" name="Group 2361"/>
          <p:cNvGrpSpPr/>
          <p:nvPr/>
        </p:nvGrpSpPr>
        <p:grpSpPr>
          <a:xfrm>
            <a:off x="5391017" y="2794332"/>
            <a:ext cx="1503534" cy="2089149"/>
            <a:chOff x="0" y="0"/>
            <a:chExt cx="3007066" cy="4178297"/>
          </a:xfrm>
        </p:grpSpPr>
        <p:sp>
          <p:nvSpPr>
            <p:cNvPr id="2359" name="Shape 2359"/>
            <p:cNvSpPr/>
            <p:nvPr/>
          </p:nvSpPr>
          <p:spPr>
            <a:xfrm>
              <a:off x="0" y="0"/>
              <a:ext cx="3007067" cy="417829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cubicBezTo>
                    <a:pt x="15074" y="15093"/>
                    <a:pt x="10849" y="0"/>
                    <a:pt x="10849" y="0"/>
                  </a:cubicBezTo>
                  <a:cubicBezTo>
                    <a:pt x="7796" y="12113"/>
                    <a:pt x="0" y="21600"/>
                    <a:pt x="0" y="21600"/>
                  </a:cubicBezTo>
                  <a:close/>
                </a:path>
              </a:pathLst>
            </a:custGeom>
            <a:solidFill>
              <a:schemeClr val="accent4">
                <a:alpha val="90000"/>
              </a:schemeClr>
            </a:solidFill>
            <a:ln w="25400" cap="flat">
              <a:solidFill>
                <a:srgbClr val="FFFFFF">
                  <a:alpha val="90000"/>
                </a:srgbClr>
              </a:solidFill>
              <a:prstDash val="solid"/>
              <a:miter lim="400000"/>
            </a:ln>
            <a:effectLst/>
          </p:spPr>
          <p:txBody>
            <a:bodyPr wrap="square" lIns="0" tIns="0" rIns="0" bIns="0" numCol="1" anchor="ctr">
              <a:noAutofit/>
            </a:bodyPr>
            <a:lstStyle/>
            <a:p>
              <a:pPr lvl="0" algn="ctr">
                <a:lnSpc>
                  <a:spcPct val="100000"/>
                </a:lnSpc>
                <a:defRPr sz="5600" b="0">
                  <a:solidFill>
                    <a:srgbClr val="000000"/>
                  </a:solidFill>
                  <a:latin typeface="Gill Sans"/>
                  <a:ea typeface="Gill Sans"/>
                  <a:cs typeface="Gill Sans"/>
                  <a:sym typeface="Gill Sans"/>
                </a:defRPr>
              </a:pPr>
              <a:endParaRPr sz="2800"/>
            </a:p>
          </p:txBody>
        </p:sp>
        <p:sp>
          <p:nvSpPr>
            <p:cNvPr id="2360" name="Shape 2360"/>
            <p:cNvSpPr/>
            <p:nvPr/>
          </p:nvSpPr>
          <p:spPr>
            <a:xfrm>
              <a:off x="932993" y="3504032"/>
              <a:ext cx="1182513" cy="4745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p>
              <a:pPr lvl="1" algn="ctr">
                <a:defRPr sz="1800" b="0">
                  <a:solidFill>
                    <a:srgbClr val="000000"/>
                  </a:solidFill>
                </a:defRPr>
              </a:pPr>
              <a:r>
                <a:rPr sz="1250" b="1">
                  <a:solidFill>
                    <a:srgbClr val="FFFFFF"/>
                  </a:solidFill>
                </a:rPr>
                <a:t>85%</a:t>
              </a:r>
            </a:p>
          </p:txBody>
        </p:sp>
      </p:grpSp>
      <p:grpSp>
        <p:nvGrpSpPr>
          <p:cNvPr id="2364" name="Group 2364"/>
          <p:cNvGrpSpPr/>
          <p:nvPr/>
        </p:nvGrpSpPr>
        <p:grpSpPr>
          <a:xfrm>
            <a:off x="3290494" y="3595172"/>
            <a:ext cx="1503534" cy="1288309"/>
            <a:chOff x="0" y="0"/>
            <a:chExt cx="3007066" cy="2576617"/>
          </a:xfrm>
        </p:grpSpPr>
        <p:sp>
          <p:nvSpPr>
            <p:cNvPr id="2362" name="Shape 2362"/>
            <p:cNvSpPr/>
            <p:nvPr/>
          </p:nvSpPr>
          <p:spPr>
            <a:xfrm>
              <a:off x="0" y="0"/>
              <a:ext cx="3007067" cy="257661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cubicBezTo>
                    <a:pt x="15074" y="15093"/>
                    <a:pt x="10849" y="0"/>
                    <a:pt x="10849" y="0"/>
                  </a:cubicBezTo>
                  <a:cubicBezTo>
                    <a:pt x="7796" y="12113"/>
                    <a:pt x="0" y="21600"/>
                    <a:pt x="0" y="21600"/>
                  </a:cubicBezTo>
                  <a:close/>
                </a:path>
              </a:pathLst>
            </a:custGeom>
            <a:solidFill>
              <a:schemeClr val="accent3">
                <a:alpha val="90000"/>
              </a:schemeClr>
            </a:solidFill>
            <a:ln w="25400" cap="flat">
              <a:solidFill>
                <a:srgbClr val="FFFFFF">
                  <a:alpha val="90000"/>
                </a:srgbClr>
              </a:solidFill>
              <a:prstDash val="solid"/>
              <a:miter lim="400000"/>
            </a:ln>
            <a:effectLst/>
          </p:spPr>
          <p:txBody>
            <a:bodyPr wrap="square" lIns="0" tIns="0" rIns="0" bIns="0" numCol="1" anchor="ctr">
              <a:noAutofit/>
            </a:bodyPr>
            <a:lstStyle/>
            <a:p>
              <a:pPr lvl="0" algn="ctr">
                <a:lnSpc>
                  <a:spcPct val="100000"/>
                </a:lnSpc>
                <a:defRPr sz="5600" b="0">
                  <a:solidFill>
                    <a:srgbClr val="000000"/>
                  </a:solidFill>
                  <a:latin typeface="Gill Sans"/>
                  <a:ea typeface="Gill Sans"/>
                  <a:cs typeface="Gill Sans"/>
                  <a:sym typeface="Gill Sans"/>
                </a:defRPr>
              </a:pPr>
              <a:endParaRPr sz="2800"/>
            </a:p>
          </p:txBody>
        </p:sp>
        <p:sp>
          <p:nvSpPr>
            <p:cNvPr id="2363" name="Shape 2363"/>
            <p:cNvSpPr/>
            <p:nvPr/>
          </p:nvSpPr>
          <p:spPr>
            <a:xfrm>
              <a:off x="793525" y="1899935"/>
              <a:ext cx="1182513" cy="4745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p>
              <a:pPr lvl="1" algn="ctr">
                <a:defRPr sz="1800" b="0">
                  <a:solidFill>
                    <a:srgbClr val="000000"/>
                  </a:solidFill>
                </a:defRPr>
              </a:pPr>
              <a:r>
                <a:rPr sz="1250" b="1">
                  <a:solidFill>
                    <a:srgbClr val="FFFFFF"/>
                  </a:solidFill>
                </a:rPr>
                <a:t>40%</a:t>
              </a:r>
            </a:p>
          </p:txBody>
        </p:sp>
      </p:grpSp>
      <p:grpSp>
        <p:nvGrpSpPr>
          <p:cNvPr id="2367" name="Group 2367"/>
          <p:cNvGrpSpPr/>
          <p:nvPr/>
        </p:nvGrpSpPr>
        <p:grpSpPr>
          <a:xfrm>
            <a:off x="4351811" y="4030412"/>
            <a:ext cx="1503534" cy="853070"/>
            <a:chOff x="0" y="0"/>
            <a:chExt cx="3007066" cy="1706138"/>
          </a:xfrm>
        </p:grpSpPr>
        <p:sp>
          <p:nvSpPr>
            <p:cNvPr id="2365" name="Shape 2365"/>
            <p:cNvSpPr/>
            <p:nvPr/>
          </p:nvSpPr>
          <p:spPr>
            <a:xfrm>
              <a:off x="0" y="0"/>
              <a:ext cx="3007067" cy="170613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cubicBezTo>
                    <a:pt x="15074" y="15093"/>
                    <a:pt x="10849" y="0"/>
                    <a:pt x="10849" y="0"/>
                  </a:cubicBezTo>
                  <a:cubicBezTo>
                    <a:pt x="7796" y="12113"/>
                    <a:pt x="0" y="21600"/>
                    <a:pt x="0" y="21600"/>
                  </a:cubicBezTo>
                  <a:close/>
                </a:path>
              </a:pathLst>
            </a:custGeom>
            <a:solidFill>
              <a:schemeClr val="tx2">
                <a:alpha val="90000"/>
              </a:schemeClr>
            </a:solidFill>
            <a:ln w="25400" cap="flat">
              <a:solidFill>
                <a:srgbClr val="FFFFFF">
                  <a:alpha val="90000"/>
                </a:srgbClr>
              </a:solidFill>
              <a:prstDash val="solid"/>
              <a:miter lim="400000"/>
            </a:ln>
            <a:effectLst/>
          </p:spPr>
          <p:txBody>
            <a:bodyPr wrap="square" lIns="0" tIns="0" rIns="0" bIns="0" numCol="1" anchor="ctr">
              <a:noAutofit/>
            </a:bodyPr>
            <a:lstStyle/>
            <a:p>
              <a:pPr lvl="0" algn="ctr">
                <a:lnSpc>
                  <a:spcPct val="100000"/>
                </a:lnSpc>
                <a:defRPr sz="5600" b="0">
                  <a:solidFill>
                    <a:srgbClr val="000000"/>
                  </a:solidFill>
                  <a:latin typeface="Gill Sans"/>
                  <a:ea typeface="Gill Sans"/>
                  <a:cs typeface="Gill Sans"/>
                  <a:sym typeface="Gill Sans"/>
                </a:defRPr>
              </a:pPr>
              <a:endParaRPr sz="2800"/>
            </a:p>
          </p:txBody>
        </p:sp>
        <p:sp>
          <p:nvSpPr>
            <p:cNvPr id="2366" name="Shape 2366"/>
            <p:cNvSpPr/>
            <p:nvPr/>
          </p:nvSpPr>
          <p:spPr>
            <a:xfrm>
              <a:off x="910707" y="1038176"/>
              <a:ext cx="1182513" cy="4745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p>
              <a:pPr lvl="1" algn="ctr">
                <a:defRPr sz="1800" b="0">
                  <a:solidFill>
                    <a:srgbClr val="000000"/>
                  </a:solidFill>
                </a:defRPr>
              </a:pPr>
              <a:r>
                <a:rPr sz="1250" b="1">
                  <a:solidFill>
                    <a:srgbClr val="FFFFFF"/>
                  </a:solidFill>
                </a:rPr>
                <a:t>30%</a:t>
              </a:r>
            </a:p>
          </p:txBody>
        </p:sp>
      </p:grpSp>
      <p:grpSp>
        <p:nvGrpSpPr>
          <p:cNvPr id="2370" name="Group 2370"/>
          <p:cNvGrpSpPr/>
          <p:nvPr/>
        </p:nvGrpSpPr>
        <p:grpSpPr>
          <a:xfrm>
            <a:off x="6489186" y="3409470"/>
            <a:ext cx="1503534" cy="1474011"/>
            <a:chOff x="0" y="0"/>
            <a:chExt cx="3007066" cy="2948020"/>
          </a:xfrm>
        </p:grpSpPr>
        <p:sp>
          <p:nvSpPr>
            <p:cNvPr id="2368" name="Shape 2368"/>
            <p:cNvSpPr/>
            <p:nvPr/>
          </p:nvSpPr>
          <p:spPr>
            <a:xfrm>
              <a:off x="0" y="0"/>
              <a:ext cx="3007067" cy="294802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cubicBezTo>
                    <a:pt x="15074" y="15093"/>
                    <a:pt x="10849" y="0"/>
                    <a:pt x="10849" y="0"/>
                  </a:cubicBezTo>
                  <a:cubicBezTo>
                    <a:pt x="7796" y="12113"/>
                    <a:pt x="0" y="21600"/>
                    <a:pt x="0" y="21600"/>
                  </a:cubicBezTo>
                  <a:close/>
                </a:path>
              </a:pathLst>
            </a:custGeom>
            <a:solidFill>
              <a:schemeClr val="accent5">
                <a:alpha val="90000"/>
              </a:schemeClr>
            </a:solidFill>
            <a:ln w="25400" cap="flat">
              <a:solidFill>
                <a:srgbClr val="FFFFFF">
                  <a:alpha val="90000"/>
                </a:srgbClr>
              </a:solidFill>
              <a:prstDash val="solid"/>
              <a:miter lim="400000"/>
            </a:ln>
            <a:effectLst/>
          </p:spPr>
          <p:txBody>
            <a:bodyPr wrap="square" lIns="0" tIns="0" rIns="0" bIns="0" numCol="1" anchor="ctr">
              <a:noAutofit/>
            </a:bodyPr>
            <a:lstStyle/>
            <a:p>
              <a:pPr lvl="0" algn="ctr">
                <a:lnSpc>
                  <a:spcPct val="100000"/>
                </a:lnSpc>
                <a:defRPr sz="5600" b="0">
                  <a:solidFill>
                    <a:srgbClr val="000000"/>
                  </a:solidFill>
                  <a:latin typeface="Gill Sans"/>
                  <a:ea typeface="Gill Sans"/>
                  <a:cs typeface="Gill Sans"/>
                  <a:sym typeface="Gill Sans"/>
                </a:defRPr>
              </a:pPr>
              <a:endParaRPr sz="2800"/>
            </a:p>
          </p:txBody>
        </p:sp>
        <p:sp>
          <p:nvSpPr>
            <p:cNvPr id="2369" name="Shape 2369"/>
            <p:cNvSpPr/>
            <p:nvPr/>
          </p:nvSpPr>
          <p:spPr>
            <a:xfrm>
              <a:off x="865176" y="2270556"/>
              <a:ext cx="1182513" cy="4745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p>
              <a:pPr lvl="1" algn="ctr">
                <a:defRPr sz="1800" b="0">
                  <a:solidFill>
                    <a:srgbClr val="000000"/>
                  </a:solidFill>
                </a:defRPr>
              </a:pPr>
              <a:r>
                <a:rPr sz="1250" b="1">
                  <a:solidFill>
                    <a:srgbClr val="FFFFFF"/>
                  </a:solidFill>
                </a:rPr>
                <a:t>65%</a:t>
              </a:r>
            </a:p>
          </p:txBody>
        </p:sp>
      </p:grpSp>
      <p:grpSp>
        <p:nvGrpSpPr>
          <p:cNvPr id="2373" name="Group 2373"/>
          <p:cNvGrpSpPr/>
          <p:nvPr/>
        </p:nvGrpSpPr>
        <p:grpSpPr>
          <a:xfrm>
            <a:off x="7565459" y="4030412"/>
            <a:ext cx="1503534" cy="853070"/>
            <a:chOff x="0" y="0"/>
            <a:chExt cx="3007066" cy="1706138"/>
          </a:xfrm>
        </p:grpSpPr>
        <p:sp>
          <p:nvSpPr>
            <p:cNvPr id="2371" name="Shape 2371"/>
            <p:cNvSpPr/>
            <p:nvPr/>
          </p:nvSpPr>
          <p:spPr>
            <a:xfrm>
              <a:off x="0" y="0"/>
              <a:ext cx="3007067" cy="170613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cubicBezTo>
                    <a:pt x="15074" y="15093"/>
                    <a:pt x="10849" y="0"/>
                    <a:pt x="10849" y="0"/>
                  </a:cubicBezTo>
                  <a:cubicBezTo>
                    <a:pt x="7796" y="12113"/>
                    <a:pt x="0" y="21600"/>
                    <a:pt x="0" y="21600"/>
                  </a:cubicBezTo>
                  <a:close/>
                </a:path>
              </a:pathLst>
            </a:custGeom>
            <a:solidFill>
              <a:schemeClr val="accent6">
                <a:alpha val="90000"/>
              </a:schemeClr>
            </a:solidFill>
            <a:ln w="25400" cap="flat">
              <a:solidFill>
                <a:srgbClr val="FFFFFF">
                  <a:alpha val="90000"/>
                </a:srgbClr>
              </a:solidFill>
              <a:prstDash val="solid"/>
              <a:miter lim="400000"/>
            </a:ln>
            <a:effectLst/>
          </p:spPr>
          <p:txBody>
            <a:bodyPr wrap="square" lIns="0" tIns="0" rIns="0" bIns="0" numCol="1" anchor="ctr">
              <a:noAutofit/>
            </a:bodyPr>
            <a:lstStyle/>
            <a:p>
              <a:pPr lvl="0" algn="ctr">
                <a:lnSpc>
                  <a:spcPct val="100000"/>
                </a:lnSpc>
                <a:defRPr sz="5600" b="0">
                  <a:solidFill>
                    <a:srgbClr val="000000"/>
                  </a:solidFill>
                  <a:latin typeface="Gill Sans"/>
                  <a:ea typeface="Gill Sans"/>
                  <a:cs typeface="Gill Sans"/>
                  <a:sym typeface="Gill Sans"/>
                </a:defRPr>
              </a:pPr>
              <a:endParaRPr sz="2800"/>
            </a:p>
          </p:txBody>
        </p:sp>
        <p:sp>
          <p:nvSpPr>
            <p:cNvPr id="2372" name="Shape 2372"/>
            <p:cNvSpPr/>
            <p:nvPr/>
          </p:nvSpPr>
          <p:spPr>
            <a:xfrm>
              <a:off x="910707" y="1038176"/>
              <a:ext cx="1182513" cy="4745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p>
              <a:pPr lvl="1" algn="ctr">
                <a:defRPr sz="1800" b="0">
                  <a:solidFill>
                    <a:srgbClr val="000000"/>
                  </a:solidFill>
                </a:defRPr>
              </a:pPr>
              <a:r>
                <a:rPr sz="1250" b="1">
                  <a:solidFill>
                    <a:srgbClr val="FFFFFF"/>
                  </a:solidFill>
                </a:rPr>
                <a:t>35%</a:t>
              </a:r>
            </a:p>
          </p:txBody>
        </p:sp>
      </p:grpSp>
      <p:sp>
        <p:nvSpPr>
          <p:cNvPr id="2374" name="Shape 2374"/>
          <p:cNvSpPr/>
          <p:nvPr/>
        </p:nvSpPr>
        <p:spPr>
          <a:xfrm>
            <a:off x="-44450" y="4893659"/>
            <a:ext cx="12287250" cy="795619"/>
          </a:xfrm>
          <a:prstGeom prst="rect">
            <a:avLst/>
          </a:prstGeom>
          <a:solidFill>
            <a:srgbClr val="64696E">
              <a:alpha val="7000"/>
            </a:srgbClr>
          </a:solidFill>
          <a:ln w="12700">
            <a:miter lim="400000"/>
          </a:ln>
        </p:spPr>
        <p:txBody>
          <a:bodyPr lIns="0" tIns="0" rIns="0" bIns="0" anchor="ctr"/>
          <a:lstStyle/>
          <a:p>
            <a:pPr algn="ctr" defTabSz="292100">
              <a:defRPr sz="4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000"/>
          </a:p>
        </p:txBody>
      </p:sp>
      <p:sp>
        <p:nvSpPr>
          <p:cNvPr id="2375" name="Shape 2375"/>
          <p:cNvSpPr/>
          <p:nvPr/>
        </p:nvSpPr>
        <p:spPr>
          <a:xfrm>
            <a:off x="5797352" y="5154216"/>
            <a:ext cx="605031" cy="260152"/>
          </a:xfrm>
          <a:custGeom>
            <a:avLst/>
            <a:gdLst/>
            <a:ahLst/>
            <a:cxnLst>
              <a:cxn ang="0">
                <a:pos x="wd2" y="hd2"/>
              </a:cxn>
              <a:cxn ang="5400000">
                <a:pos x="wd2" y="hd2"/>
              </a:cxn>
              <a:cxn ang="10800000">
                <a:pos x="wd2" y="hd2"/>
              </a:cxn>
              <a:cxn ang="16200000">
                <a:pos x="wd2" y="hd2"/>
              </a:cxn>
            </a:cxnLst>
            <a:rect l="0" t="0" r="r" b="b"/>
            <a:pathLst>
              <a:path w="21539" h="21600" extrusionOk="0">
                <a:moveTo>
                  <a:pt x="9509" y="0"/>
                </a:moveTo>
                <a:cubicBezTo>
                  <a:pt x="9145" y="0"/>
                  <a:pt x="8792" y="684"/>
                  <a:pt x="8717" y="1532"/>
                </a:cubicBezTo>
                <a:lnTo>
                  <a:pt x="7086" y="20051"/>
                </a:lnTo>
                <a:cubicBezTo>
                  <a:pt x="7012" y="20900"/>
                  <a:pt x="7245" y="21600"/>
                  <a:pt x="7608" y="21600"/>
                </a:cubicBezTo>
                <a:lnTo>
                  <a:pt x="19102" y="21600"/>
                </a:lnTo>
                <a:cubicBezTo>
                  <a:pt x="19466" y="21600"/>
                  <a:pt x="19819" y="20900"/>
                  <a:pt x="19893" y="20051"/>
                </a:cubicBezTo>
                <a:lnTo>
                  <a:pt x="21525" y="1532"/>
                </a:lnTo>
                <a:cubicBezTo>
                  <a:pt x="21600" y="684"/>
                  <a:pt x="21365" y="0"/>
                  <a:pt x="21002" y="0"/>
                </a:cubicBezTo>
                <a:lnTo>
                  <a:pt x="9509" y="0"/>
                </a:lnTo>
                <a:close/>
                <a:moveTo>
                  <a:pt x="1964" y="1730"/>
                </a:moveTo>
                <a:cubicBezTo>
                  <a:pt x="1702" y="1730"/>
                  <a:pt x="1491" y="2223"/>
                  <a:pt x="1491" y="2834"/>
                </a:cubicBezTo>
                <a:cubicBezTo>
                  <a:pt x="1491" y="3445"/>
                  <a:pt x="1702" y="3938"/>
                  <a:pt x="1964" y="3938"/>
                </a:cubicBezTo>
                <a:lnTo>
                  <a:pt x="6916" y="3938"/>
                </a:lnTo>
                <a:cubicBezTo>
                  <a:pt x="7178" y="3938"/>
                  <a:pt x="7389" y="3445"/>
                  <a:pt x="7389" y="2834"/>
                </a:cubicBezTo>
                <a:cubicBezTo>
                  <a:pt x="7389" y="2223"/>
                  <a:pt x="7178" y="1730"/>
                  <a:pt x="6916" y="1730"/>
                </a:cubicBezTo>
                <a:lnTo>
                  <a:pt x="1964" y="1730"/>
                </a:lnTo>
                <a:close/>
                <a:moveTo>
                  <a:pt x="10385" y="3180"/>
                </a:moveTo>
                <a:cubicBezTo>
                  <a:pt x="10496" y="3180"/>
                  <a:pt x="10600" y="3254"/>
                  <a:pt x="10688" y="3378"/>
                </a:cubicBezTo>
                <a:lnTo>
                  <a:pt x="14489" y="8716"/>
                </a:lnTo>
                <a:lnTo>
                  <a:pt x="19229" y="3378"/>
                </a:lnTo>
                <a:cubicBezTo>
                  <a:pt x="19340" y="3254"/>
                  <a:pt x="19456" y="3180"/>
                  <a:pt x="19568" y="3180"/>
                </a:cubicBezTo>
                <a:cubicBezTo>
                  <a:pt x="19821" y="3180"/>
                  <a:pt x="20025" y="3517"/>
                  <a:pt x="20098" y="4037"/>
                </a:cubicBezTo>
                <a:cubicBezTo>
                  <a:pt x="20208" y="4815"/>
                  <a:pt x="19995" y="5779"/>
                  <a:pt x="19625" y="6195"/>
                </a:cubicBezTo>
                <a:lnTo>
                  <a:pt x="14531" y="11929"/>
                </a:lnTo>
                <a:cubicBezTo>
                  <a:pt x="14312" y="12177"/>
                  <a:pt x="14058" y="12177"/>
                  <a:pt x="13881" y="11929"/>
                </a:cubicBezTo>
                <a:lnTo>
                  <a:pt x="9791" y="6195"/>
                </a:lnTo>
                <a:cubicBezTo>
                  <a:pt x="9495" y="5779"/>
                  <a:pt x="9460" y="4813"/>
                  <a:pt x="9706" y="4037"/>
                </a:cubicBezTo>
                <a:cubicBezTo>
                  <a:pt x="9872" y="3516"/>
                  <a:pt x="10131" y="3180"/>
                  <a:pt x="10385" y="3180"/>
                </a:cubicBezTo>
                <a:close/>
                <a:moveTo>
                  <a:pt x="3264" y="6936"/>
                </a:moveTo>
                <a:cubicBezTo>
                  <a:pt x="3002" y="6936"/>
                  <a:pt x="2790" y="7429"/>
                  <a:pt x="2790" y="8040"/>
                </a:cubicBezTo>
                <a:cubicBezTo>
                  <a:pt x="2790" y="8651"/>
                  <a:pt x="3002" y="9144"/>
                  <a:pt x="3264" y="9144"/>
                </a:cubicBezTo>
                <a:lnTo>
                  <a:pt x="6224" y="9144"/>
                </a:lnTo>
                <a:cubicBezTo>
                  <a:pt x="6485" y="9144"/>
                  <a:pt x="6697" y="8651"/>
                  <a:pt x="6697" y="8040"/>
                </a:cubicBezTo>
                <a:cubicBezTo>
                  <a:pt x="6697" y="7429"/>
                  <a:pt x="6485" y="6936"/>
                  <a:pt x="6224" y="6936"/>
                </a:cubicBezTo>
                <a:lnTo>
                  <a:pt x="3264" y="6936"/>
                </a:lnTo>
                <a:close/>
                <a:moveTo>
                  <a:pt x="473" y="12143"/>
                </a:moveTo>
                <a:cubicBezTo>
                  <a:pt x="211" y="12143"/>
                  <a:pt x="0" y="12636"/>
                  <a:pt x="0" y="13247"/>
                </a:cubicBezTo>
                <a:cubicBezTo>
                  <a:pt x="0" y="13858"/>
                  <a:pt x="212" y="14351"/>
                  <a:pt x="473" y="14351"/>
                </a:cubicBezTo>
                <a:lnTo>
                  <a:pt x="5425" y="14351"/>
                </a:lnTo>
                <a:cubicBezTo>
                  <a:pt x="5687" y="14351"/>
                  <a:pt x="5899" y="13858"/>
                  <a:pt x="5899" y="13247"/>
                </a:cubicBezTo>
                <a:cubicBezTo>
                  <a:pt x="5899" y="12636"/>
                  <a:pt x="5687" y="12143"/>
                  <a:pt x="5425" y="12143"/>
                </a:cubicBezTo>
                <a:lnTo>
                  <a:pt x="473" y="12143"/>
                </a:lnTo>
                <a:close/>
                <a:moveTo>
                  <a:pt x="3264" y="16921"/>
                </a:moveTo>
                <a:cubicBezTo>
                  <a:pt x="3002" y="16921"/>
                  <a:pt x="2790" y="17413"/>
                  <a:pt x="2790" y="18025"/>
                </a:cubicBezTo>
                <a:cubicBezTo>
                  <a:pt x="2790" y="18636"/>
                  <a:pt x="3002" y="19129"/>
                  <a:pt x="3264" y="19129"/>
                </a:cubicBezTo>
                <a:lnTo>
                  <a:pt x="4846" y="19129"/>
                </a:lnTo>
                <a:cubicBezTo>
                  <a:pt x="5108" y="19129"/>
                  <a:pt x="5319" y="18636"/>
                  <a:pt x="5319" y="18025"/>
                </a:cubicBezTo>
                <a:cubicBezTo>
                  <a:pt x="5319" y="17413"/>
                  <a:pt x="5108" y="16921"/>
                  <a:pt x="4846" y="16921"/>
                </a:cubicBezTo>
                <a:lnTo>
                  <a:pt x="3264" y="16921"/>
                </a:lnTo>
                <a:close/>
              </a:path>
            </a:pathLst>
          </a:custGeom>
          <a:solidFill>
            <a:schemeClr val="accent4"/>
          </a:solidFill>
          <a:ln w="12700">
            <a:miter lim="400000"/>
          </a:ln>
        </p:spPr>
        <p:txBody>
          <a:bodyPr lIns="19050" tIns="19050" rIns="19050" bIns="19050" anchor="ct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2376" name="Shape 2376"/>
          <p:cNvSpPr/>
          <p:nvPr/>
        </p:nvSpPr>
        <p:spPr>
          <a:xfrm>
            <a:off x="4813590" y="5092412"/>
            <a:ext cx="417818" cy="383471"/>
          </a:xfrm>
          <a:custGeom>
            <a:avLst/>
            <a:gdLst/>
            <a:ahLst/>
            <a:cxnLst>
              <a:cxn ang="0">
                <a:pos x="wd2" y="hd2"/>
              </a:cxn>
              <a:cxn ang="5400000">
                <a:pos x="wd2" y="hd2"/>
              </a:cxn>
              <a:cxn ang="10800000">
                <a:pos x="wd2" y="hd2"/>
              </a:cxn>
              <a:cxn ang="16200000">
                <a:pos x="wd2" y="hd2"/>
              </a:cxn>
            </a:cxnLst>
            <a:rect l="0" t="0" r="r" b="b"/>
            <a:pathLst>
              <a:path w="20951" h="21530" extrusionOk="0">
                <a:moveTo>
                  <a:pt x="14015" y="5"/>
                </a:moveTo>
                <a:cubicBezTo>
                  <a:pt x="12533" y="-70"/>
                  <a:pt x="10826" y="701"/>
                  <a:pt x="9468" y="2222"/>
                </a:cubicBezTo>
                <a:lnTo>
                  <a:pt x="1985" y="10600"/>
                </a:lnTo>
                <a:cubicBezTo>
                  <a:pt x="-189" y="13035"/>
                  <a:pt x="-649" y="16471"/>
                  <a:pt x="960" y="18277"/>
                </a:cubicBezTo>
                <a:cubicBezTo>
                  <a:pt x="1436" y="18808"/>
                  <a:pt x="2709" y="20309"/>
                  <a:pt x="3458" y="20082"/>
                </a:cubicBezTo>
                <a:cubicBezTo>
                  <a:pt x="4568" y="19744"/>
                  <a:pt x="6162" y="16472"/>
                  <a:pt x="6294" y="15246"/>
                </a:cubicBezTo>
                <a:cubicBezTo>
                  <a:pt x="6349" y="14749"/>
                  <a:pt x="5692" y="14640"/>
                  <a:pt x="5348" y="14255"/>
                </a:cubicBezTo>
                <a:cubicBezTo>
                  <a:pt x="4201" y="12972"/>
                  <a:pt x="4930" y="10087"/>
                  <a:pt x="6970" y="7804"/>
                </a:cubicBezTo>
                <a:cubicBezTo>
                  <a:pt x="9009" y="5524"/>
                  <a:pt x="11586" y="4704"/>
                  <a:pt x="12732" y="5988"/>
                </a:cubicBezTo>
                <a:cubicBezTo>
                  <a:pt x="13076" y="6376"/>
                  <a:pt x="13170" y="7115"/>
                  <a:pt x="13607" y="7057"/>
                </a:cubicBezTo>
                <a:cubicBezTo>
                  <a:pt x="14703" y="6910"/>
                  <a:pt x="17624" y="5119"/>
                  <a:pt x="17926" y="3871"/>
                </a:cubicBezTo>
                <a:cubicBezTo>
                  <a:pt x="18131" y="3033"/>
                  <a:pt x="16789" y="1619"/>
                  <a:pt x="16314" y="1086"/>
                </a:cubicBezTo>
                <a:cubicBezTo>
                  <a:pt x="15711" y="410"/>
                  <a:pt x="14905" y="50"/>
                  <a:pt x="14015" y="5"/>
                </a:cubicBezTo>
                <a:close/>
                <a:moveTo>
                  <a:pt x="10742" y="8417"/>
                </a:moveTo>
                <a:cubicBezTo>
                  <a:pt x="9594" y="8417"/>
                  <a:pt x="8821" y="8600"/>
                  <a:pt x="8423" y="8974"/>
                </a:cubicBezTo>
                <a:cubicBezTo>
                  <a:pt x="8026" y="9348"/>
                  <a:pt x="7826" y="10079"/>
                  <a:pt x="7826" y="11157"/>
                </a:cubicBezTo>
                <a:lnTo>
                  <a:pt x="7826" y="11525"/>
                </a:lnTo>
                <a:lnTo>
                  <a:pt x="9259" y="11525"/>
                </a:lnTo>
                <a:lnTo>
                  <a:pt x="9259" y="11157"/>
                </a:lnTo>
                <a:cubicBezTo>
                  <a:pt x="9259" y="10528"/>
                  <a:pt x="9348" y="10131"/>
                  <a:pt x="9518" y="9965"/>
                </a:cubicBezTo>
                <a:cubicBezTo>
                  <a:pt x="9685" y="9808"/>
                  <a:pt x="10086" y="9731"/>
                  <a:pt x="10732" y="9731"/>
                </a:cubicBezTo>
                <a:cubicBezTo>
                  <a:pt x="11361" y="9731"/>
                  <a:pt x="11759" y="9803"/>
                  <a:pt x="11926" y="9965"/>
                </a:cubicBezTo>
                <a:cubicBezTo>
                  <a:pt x="12093" y="10124"/>
                  <a:pt x="12175" y="10501"/>
                  <a:pt x="12175" y="11102"/>
                </a:cubicBezTo>
                <a:cubicBezTo>
                  <a:pt x="12175" y="11723"/>
                  <a:pt x="12093" y="12109"/>
                  <a:pt x="11926" y="12260"/>
                </a:cubicBezTo>
                <a:cubicBezTo>
                  <a:pt x="11756" y="12408"/>
                  <a:pt x="11229" y="12582"/>
                  <a:pt x="10324" y="12762"/>
                </a:cubicBezTo>
                <a:cubicBezTo>
                  <a:pt x="9228" y="12981"/>
                  <a:pt x="8537" y="13232"/>
                  <a:pt x="8244" y="13531"/>
                </a:cubicBezTo>
                <a:cubicBezTo>
                  <a:pt x="7951" y="13828"/>
                  <a:pt x="7806" y="14436"/>
                  <a:pt x="7806" y="15347"/>
                </a:cubicBezTo>
                <a:lnTo>
                  <a:pt x="7806" y="17096"/>
                </a:lnTo>
                <a:lnTo>
                  <a:pt x="13617" y="17096"/>
                </a:lnTo>
                <a:cubicBezTo>
                  <a:pt x="13617" y="17096"/>
                  <a:pt x="13617" y="15803"/>
                  <a:pt x="13617" y="15803"/>
                </a:cubicBezTo>
                <a:lnTo>
                  <a:pt x="9259" y="15803"/>
                </a:lnTo>
                <a:lnTo>
                  <a:pt x="9259" y="15569"/>
                </a:lnTo>
                <a:cubicBezTo>
                  <a:pt x="9259" y="14966"/>
                  <a:pt x="9340" y="14595"/>
                  <a:pt x="9488" y="14466"/>
                </a:cubicBezTo>
                <a:cubicBezTo>
                  <a:pt x="9636" y="14337"/>
                  <a:pt x="10154" y="14182"/>
                  <a:pt x="11060" y="13998"/>
                </a:cubicBezTo>
                <a:cubicBezTo>
                  <a:pt x="12158" y="13772"/>
                  <a:pt x="12854" y="13489"/>
                  <a:pt x="13160" y="13152"/>
                </a:cubicBezTo>
                <a:cubicBezTo>
                  <a:pt x="13465" y="12814"/>
                  <a:pt x="13617" y="12147"/>
                  <a:pt x="13617" y="11146"/>
                </a:cubicBezTo>
                <a:cubicBezTo>
                  <a:pt x="13617" y="10086"/>
                  <a:pt x="13419" y="9363"/>
                  <a:pt x="13020" y="8985"/>
                </a:cubicBezTo>
                <a:cubicBezTo>
                  <a:pt x="12619" y="8608"/>
                  <a:pt x="11862" y="8417"/>
                  <a:pt x="10742" y="8417"/>
                </a:cubicBezTo>
                <a:close/>
                <a:moveTo>
                  <a:pt x="17807" y="8417"/>
                </a:moveTo>
                <a:lnTo>
                  <a:pt x="14453" y="13341"/>
                </a:lnTo>
                <a:lnTo>
                  <a:pt x="14453" y="15179"/>
                </a:lnTo>
                <a:lnTo>
                  <a:pt x="18603" y="15179"/>
                </a:lnTo>
                <a:lnTo>
                  <a:pt x="18603" y="17029"/>
                </a:lnTo>
                <a:lnTo>
                  <a:pt x="20065" y="17029"/>
                </a:lnTo>
                <a:lnTo>
                  <a:pt x="20065" y="15179"/>
                </a:lnTo>
                <a:lnTo>
                  <a:pt x="20951" y="15179"/>
                </a:lnTo>
                <a:lnTo>
                  <a:pt x="20951" y="13921"/>
                </a:lnTo>
                <a:cubicBezTo>
                  <a:pt x="20951" y="13921"/>
                  <a:pt x="20065" y="13920"/>
                  <a:pt x="20065" y="13921"/>
                </a:cubicBezTo>
                <a:lnTo>
                  <a:pt x="20065" y="8417"/>
                </a:lnTo>
                <a:lnTo>
                  <a:pt x="17807" y="8417"/>
                </a:lnTo>
                <a:close/>
                <a:moveTo>
                  <a:pt x="18563" y="9653"/>
                </a:moveTo>
                <a:lnTo>
                  <a:pt x="18603" y="9653"/>
                </a:lnTo>
                <a:cubicBezTo>
                  <a:pt x="18603" y="9653"/>
                  <a:pt x="18603" y="13921"/>
                  <a:pt x="18603" y="13921"/>
                </a:cubicBezTo>
                <a:lnTo>
                  <a:pt x="15647" y="13921"/>
                </a:lnTo>
                <a:lnTo>
                  <a:pt x="18563" y="9653"/>
                </a:lnTo>
                <a:close/>
                <a:moveTo>
                  <a:pt x="8095" y="18444"/>
                </a:moveTo>
                <a:lnTo>
                  <a:pt x="8095" y="21474"/>
                </a:lnTo>
                <a:lnTo>
                  <a:pt x="8612" y="21474"/>
                </a:lnTo>
                <a:lnTo>
                  <a:pt x="8612" y="20160"/>
                </a:lnTo>
                <a:lnTo>
                  <a:pt x="9876" y="20160"/>
                </a:lnTo>
                <a:lnTo>
                  <a:pt x="9876" y="21474"/>
                </a:lnTo>
                <a:lnTo>
                  <a:pt x="10393" y="21474"/>
                </a:lnTo>
                <a:lnTo>
                  <a:pt x="10393" y="18444"/>
                </a:lnTo>
                <a:lnTo>
                  <a:pt x="9876" y="18444"/>
                </a:lnTo>
                <a:cubicBezTo>
                  <a:pt x="9876" y="18444"/>
                  <a:pt x="9876" y="19681"/>
                  <a:pt x="9876" y="19681"/>
                </a:cubicBezTo>
                <a:lnTo>
                  <a:pt x="8612" y="19681"/>
                </a:lnTo>
                <a:lnTo>
                  <a:pt x="8612" y="18444"/>
                </a:lnTo>
                <a:lnTo>
                  <a:pt x="8095" y="18444"/>
                </a:lnTo>
                <a:close/>
                <a:moveTo>
                  <a:pt x="11946" y="18444"/>
                </a:moveTo>
                <a:cubicBezTo>
                  <a:pt x="11394" y="18444"/>
                  <a:pt x="11052" y="18539"/>
                  <a:pt x="10911" y="18722"/>
                </a:cubicBezTo>
                <a:cubicBezTo>
                  <a:pt x="10769" y="18909"/>
                  <a:pt x="10692" y="19359"/>
                  <a:pt x="10692" y="20082"/>
                </a:cubicBezTo>
                <a:cubicBezTo>
                  <a:pt x="10692" y="20690"/>
                  <a:pt x="10766" y="21083"/>
                  <a:pt x="10911" y="21263"/>
                </a:cubicBezTo>
                <a:cubicBezTo>
                  <a:pt x="11055" y="21439"/>
                  <a:pt x="11375" y="21530"/>
                  <a:pt x="11866" y="21530"/>
                </a:cubicBezTo>
                <a:cubicBezTo>
                  <a:pt x="12412" y="21530"/>
                  <a:pt x="12757" y="21442"/>
                  <a:pt x="12901" y="21263"/>
                </a:cubicBezTo>
                <a:cubicBezTo>
                  <a:pt x="13042" y="21083"/>
                  <a:pt x="13110" y="20641"/>
                  <a:pt x="13110" y="19948"/>
                </a:cubicBezTo>
                <a:cubicBezTo>
                  <a:pt x="13110" y="19311"/>
                  <a:pt x="13042" y="18906"/>
                  <a:pt x="12901" y="18722"/>
                </a:cubicBezTo>
                <a:cubicBezTo>
                  <a:pt x="12760" y="18543"/>
                  <a:pt x="12437" y="18444"/>
                  <a:pt x="11946" y="18444"/>
                </a:cubicBezTo>
                <a:close/>
                <a:moveTo>
                  <a:pt x="13299" y="18444"/>
                </a:moveTo>
                <a:lnTo>
                  <a:pt x="13299" y="20494"/>
                </a:lnTo>
                <a:cubicBezTo>
                  <a:pt x="13299" y="20906"/>
                  <a:pt x="13370" y="21181"/>
                  <a:pt x="13518" y="21307"/>
                </a:cubicBezTo>
                <a:cubicBezTo>
                  <a:pt x="13663" y="21437"/>
                  <a:pt x="13971" y="21497"/>
                  <a:pt x="14443" y="21497"/>
                </a:cubicBezTo>
                <a:cubicBezTo>
                  <a:pt x="14893" y="21497"/>
                  <a:pt x="15185" y="21432"/>
                  <a:pt x="15329" y="21296"/>
                </a:cubicBezTo>
                <a:cubicBezTo>
                  <a:pt x="15474" y="21159"/>
                  <a:pt x="15548" y="20884"/>
                  <a:pt x="15548" y="20460"/>
                </a:cubicBezTo>
                <a:lnTo>
                  <a:pt x="15548" y="18444"/>
                </a:lnTo>
                <a:lnTo>
                  <a:pt x="15030" y="18444"/>
                </a:lnTo>
                <a:cubicBezTo>
                  <a:pt x="15030" y="18444"/>
                  <a:pt x="15030" y="20472"/>
                  <a:pt x="15030" y="20472"/>
                </a:cubicBezTo>
                <a:cubicBezTo>
                  <a:pt x="15030" y="20705"/>
                  <a:pt x="15001" y="20856"/>
                  <a:pt x="14931" y="20917"/>
                </a:cubicBezTo>
                <a:cubicBezTo>
                  <a:pt x="14864" y="20975"/>
                  <a:pt x="14684" y="21006"/>
                  <a:pt x="14413" y="21006"/>
                </a:cubicBezTo>
                <a:cubicBezTo>
                  <a:pt x="14151" y="21006"/>
                  <a:pt x="13990" y="20979"/>
                  <a:pt x="13916" y="20917"/>
                </a:cubicBezTo>
                <a:cubicBezTo>
                  <a:pt x="13845" y="20856"/>
                  <a:pt x="13806" y="20716"/>
                  <a:pt x="13806" y="20494"/>
                </a:cubicBezTo>
                <a:lnTo>
                  <a:pt x="13806" y="18444"/>
                </a:lnTo>
                <a:lnTo>
                  <a:pt x="13299" y="18444"/>
                </a:lnTo>
                <a:close/>
                <a:moveTo>
                  <a:pt x="16185" y="18444"/>
                </a:moveTo>
                <a:lnTo>
                  <a:pt x="16185" y="21474"/>
                </a:lnTo>
                <a:lnTo>
                  <a:pt x="16702" y="21474"/>
                </a:lnTo>
                <a:lnTo>
                  <a:pt x="16702" y="20449"/>
                </a:lnTo>
                <a:lnTo>
                  <a:pt x="17438" y="20449"/>
                </a:lnTo>
                <a:cubicBezTo>
                  <a:pt x="17715" y="20449"/>
                  <a:pt x="17846" y="20615"/>
                  <a:pt x="17846" y="20928"/>
                </a:cubicBezTo>
                <a:lnTo>
                  <a:pt x="17846" y="21474"/>
                </a:lnTo>
                <a:lnTo>
                  <a:pt x="18364" y="21474"/>
                </a:lnTo>
                <a:lnTo>
                  <a:pt x="18364" y="20806"/>
                </a:lnTo>
                <a:cubicBezTo>
                  <a:pt x="18364" y="20432"/>
                  <a:pt x="18215" y="20238"/>
                  <a:pt x="17916" y="20215"/>
                </a:cubicBezTo>
                <a:lnTo>
                  <a:pt x="17916" y="20204"/>
                </a:lnTo>
                <a:cubicBezTo>
                  <a:pt x="18109" y="20162"/>
                  <a:pt x="18239" y="20082"/>
                  <a:pt x="18304" y="19970"/>
                </a:cubicBezTo>
                <a:cubicBezTo>
                  <a:pt x="18368" y="19859"/>
                  <a:pt x="18394" y="19641"/>
                  <a:pt x="18394" y="19335"/>
                </a:cubicBezTo>
                <a:cubicBezTo>
                  <a:pt x="18394" y="18998"/>
                  <a:pt x="18330" y="18763"/>
                  <a:pt x="18205" y="18633"/>
                </a:cubicBezTo>
                <a:cubicBezTo>
                  <a:pt x="18080" y="18508"/>
                  <a:pt x="17849" y="18444"/>
                  <a:pt x="17518" y="18444"/>
                </a:cubicBezTo>
                <a:lnTo>
                  <a:pt x="16185" y="18444"/>
                </a:lnTo>
                <a:close/>
                <a:moveTo>
                  <a:pt x="19578" y="18444"/>
                </a:moveTo>
                <a:cubicBezTo>
                  <a:pt x="19151" y="18444"/>
                  <a:pt x="18867" y="18503"/>
                  <a:pt x="18722" y="18622"/>
                </a:cubicBezTo>
                <a:cubicBezTo>
                  <a:pt x="18581" y="18741"/>
                  <a:pt x="18503" y="18979"/>
                  <a:pt x="18503" y="19335"/>
                </a:cubicBezTo>
                <a:cubicBezTo>
                  <a:pt x="18503" y="19680"/>
                  <a:pt x="18564" y="19898"/>
                  <a:pt x="18682" y="20004"/>
                </a:cubicBezTo>
                <a:cubicBezTo>
                  <a:pt x="18802" y="20108"/>
                  <a:pt x="19081" y="20176"/>
                  <a:pt x="19508" y="20204"/>
                </a:cubicBezTo>
                <a:lnTo>
                  <a:pt x="19787" y="20226"/>
                </a:lnTo>
                <a:cubicBezTo>
                  <a:pt x="19947" y="20237"/>
                  <a:pt x="20054" y="20266"/>
                  <a:pt x="20105" y="20316"/>
                </a:cubicBezTo>
                <a:cubicBezTo>
                  <a:pt x="20154" y="20362"/>
                  <a:pt x="20175" y="20457"/>
                  <a:pt x="20175" y="20605"/>
                </a:cubicBezTo>
                <a:cubicBezTo>
                  <a:pt x="20175" y="20803"/>
                  <a:pt x="20140" y="20927"/>
                  <a:pt x="20075" y="20984"/>
                </a:cubicBezTo>
                <a:cubicBezTo>
                  <a:pt x="20011" y="21038"/>
                  <a:pt x="19869" y="21062"/>
                  <a:pt x="19638" y="21062"/>
                </a:cubicBezTo>
                <a:cubicBezTo>
                  <a:pt x="19342" y="21062"/>
                  <a:pt x="19164" y="21046"/>
                  <a:pt x="19100" y="20995"/>
                </a:cubicBezTo>
                <a:cubicBezTo>
                  <a:pt x="19032" y="20949"/>
                  <a:pt x="19001" y="20818"/>
                  <a:pt x="19001" y="20605"/>
                </a:cubicBezTo>
                <a:lnTo>
                  <a:pt x="19001" y="20538"/>
                </a:lnTo>
                <a:lnTo>
                  <a:pt x="18493" y="20538"/>
                </a:lnTo>
                <a:lnTo>
                  <a:pt x="18503" y="20650"/>
                </a:lnTo>
                <a:cubicBezTo>
                  <a:pt x="18503" y="21002"/>
                  <a:pt x="18574" y="21237"/>
                  <a:pt x="18712" y="21352"/>
                </a:cubicBezTo>
                <a:cubicBezTo>
                  <a:pt x="18850" y="21466"/>
                  <a:pt x="19134" y="21530"/>
                  <a:pt x="19558" y="21530"/>
                </a:cubicBezTo>
                <a:cubicBezTo>
                  <a:pt x="20034" y="21530"/>
                  <a:pt x="20335" y="21470"/>
                  <a:pt x="20473" y="21352"/>
                </a:cubicBezTo>
                <a:cubicBezTo>
                  <a:pt x="20611" y="21237"/>
                  <a:pt x="20682" y="20974"/>
                  <a:pt x="20682" y="20572"/>
                </a:cubicBezTo>
                <a:cubicBezTo>
                  <a:pt x="20682" y="20245"/>
                  <a:pt x="20622" y="20030"/>
                  <a:pt x="20503" y="19926"/>
                </a:cubicBezTo>
                <a:cubicBezTo>
                  <a:pt x="20388" y="19826"/>
                  <a:pt x="20129" y="19762"/>
                  <a:pt x="19727" y="19736"/>
                </a:cubicBezTo>
                <a:cubicBezTo>
                  <a:pt x="19383" y="19718"/>
                  <a:pt x="19181" y="19683"/>
                  <a:pt x="19120" y="19647"/>
                </a:cubicBezTo>
                <a:cubicBezTo>
                  <a:pt x="19059" y="19608"/>
                  <a:pt x="19031" y="19491"/>
                  <a:pt x="19031" y="19302"/>
                </a:cubicBezTo>
                <a:cubicBezTo>
                  <a:pt x="19031" y="19139"/>
                  <a:pt x="19067" y="19030"/>
                  <a:pt x="19140" y="18979"/>
                </a:cubicBezTo>
                <a:cubicBezTo>
                  <a:pt x="19214" y="18933"/>
                  <a:pt x="19373" y="18901"/>
                  <a:pt x="19618" y="18901"/>
                </a:cubicBezTo>
                <a:cubicBezTo>
                  <a:pt x="19823" y="18901"/>
                  <a:pt x="19951" y="18924"/>
                  <a:pt x="20006" y="18967"/>
                </a:cubicBezTo>
                <a:cubicBezTo>
                  <a:pt x="20064" y="19014"/>
                  <a:pt x="20102" y="19118"/>
                  <a:pt x="20115" y="19291"/>
                </a:cubicBezTo>
                <a:cubicBezTo>
                  <a:pt x="20115" y="19305"/>
                  <a:pt x="20112" y="19328"/>
                  <a:pt x="20115" y="19357"/>
                </a:cubicBezTo>
                <a:lnTo>
                  <a:pt x="20623" y="19357"/>
                </a:lnTo>
                <a:lnTo>
                  <a:pt x="20623" y="19246"/>
                </a:lnTo>
                <a:cubicBezTo>
                  <a:pt x="20623" y="18933"/>
                  <a:pt x="20545" y="18718"/>
                  <a:pt x="20404" y="18611"/>
                </a:cubicBezTo>
                <a:cubicBezTo>
                  <a:pt x="20262" y="18503"/>
                  <a:pt x="19986" y="18444"/>
                  <a:pt x="19578" y="18444"/>
                </a:cubicBezTo>
                <a:close/>
                <a:moveTo>
                  <a:pt x="16702" y="18923"/>
                </a:moveTo>
                <a:lnTo>
                  <a:pt x="17468" y="18923"/>
                </a:lnTo>
                <a:cubicBezTo>
                  <a:pt x="17638" y="18923"/>
                  <a:pt x="17745" y="18958"/>
                  <a:pt x="17797" y="19023"/>
                </a:cubicBezTo>
                <a:cubicBezTo>
                  <a:pt x="17845" y="19084"/>
                  <a:pt x="17876" y="19220"/>
                  <a:pt x="17876" y="19435"/>
                </a:cubicBezTo>
                <a:cubicBezTo>
                  <a:pt x="17876" y="19647"/>
                  <a:pt x="17844" y="19798"/>
                  <a:pt x="17787" y="19870"/>
                </a:cubicBezTo>
                <a:cubicBezTo>
                  <a:pt x="17729" y="19938"/>
                  <a:pt x="17615" y="19970"/>
                  <a:pt x="17438" y="19970"/>
                </a:cubicBezTo>
                <a:lnTo>
                  <a:pt x="16702" y="19970"/>
                </a:lnTo>
                <a:lnTo>
                  <a:pt x="16702" y="18923"/>
                </a:lnTo>
                <a:close/>
                <a:moveTo>
                  <a:pt x="11906" y="18934"/>
                </a:moveTo>
                <a:cubicBezTo>
                  <a:pt x="12236" y="18934"/>
                  <a:pt x="12435" y="18986"/>
                  <a:pt x="12493" y="19079"/>
                </a:cubicBezTo>
                <a:cubicBezTo>
                  <a:pt x="12554" y="19171"/>
                  <a:pt x="12592" y="19475"/>
                  <a:pt x="12592" y="19981"/>
                </a:cubicBezTo>
                <a:cubicBezTo>
                  <a:pt x="12592" y="20490"/>
                  <a:pt x="12556" y="20782"/>
                  <a:pt x="12493" y="20884"/>
                </a:cubicBezTo>
                <a:cubicBezTo>
                  <a:pt x="12428" y="20985"/>
                  <a:pt x="12233" y="21040"/>
                  <a:pt x="11916" y="21040"/>
                </a:cubicBezTo>
                <a:cubicBezTo>
                  <a:pt x="11582" y="21040"/>
                  <a:pt x="11386" y="20992"/>
                  <a:pt x="11319" y="20906"/>
                </a:cubicBezTo>
                <a:cubicBezTo>
                  <a:pt x="11252" y="20816"/>
                  <a:pt x="11219" y="20550"/>
                  <a:pt x="11219" y="20115"/>
                </a:cubicBezTo>
                <a:cubicBezTo>
                  <a:pt x="11219" y="19529"/>
                  <a:pt x="11248" y="19188"/>
                  <a:pt x="11309" y="19090"/>
                </a:cubicBezTo>
                <a:cubicBezTo>
                  <a:pt x="11367" y="18990"/>
                  <a:pt x="11559" y="18934"/>
                  <a:pt x="11906" y="18934"/>
                </a:cubicBezTo>
                <a:close/>
              </a:path>
            </a:pathLst>
          </a:custGeom>
          <a:solidFill>
            <a:schemeClr val="tx2"/>
          </a:solidFill>
          <a:ln w="12700">
            <a:miter lim="400000"/>
          </a:ln>
        </p:spPr>
        <p:txBody>
          <a:bodyPr lIns="19050" tIns="19050" rIns="19050" bIns="19050" anchor="ct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2377" name="Shape 2377"/>
          <p:cNvSpPr/>
          <p:nvPr/>
        </p:nvSpPr>
        <p:spPr>
          <a:xfrm>
            <a:off x="6934392" y="5045069"/>
            <a:ext cx="470334" cy="478241"/>
          </a:xfrm>
          <a:custGeom>
            <a:avLst/>
            <a:gdLst/>
            <a:ahLst/>
            <a:cxnLst>
              <a:cxn ang="0">
                <a:pos x="wd2" y="hd2"/>
              </a:cxn>
              <a:cxn ang="5400000">
                <a:pos x="wd2" y="hd2"/>
              </a:cxn>
              <a:cxn ang="10800000">
                <a:pos x="wd2" y="hd2"/>
              </a:cxn>
              <a:cxn ang="16200000">
                <a:pos x="wd2" y="hd2"/>
              </a:cxn>
            </a:cxnLst>
            <a:rect l="0" t="0" r="r" b="b"/>
            <a:pathLst>
              <a:path w="21530" h="21589" extrusionOk="0">
                <a:moveTo>
                  <a:pt x="10937" y="1"/>
                </a:moveTo>
                <a:cubicBezTo>
                  <a:pt x="10444" y="-11"/>
                  <a:pt x="10031" y="375"/>
                  <a:pt x="10019" y="861"/>
                </a:cubicBezTo>
                <a:lnTo>
                  <a:pt x="10028" y="3458"/>
                </a:lnTo>
                <a:cubicBezTo>
                  <a:pt x="10027" y="3511"/>
                  <a:pt x="10029" y="3561"/>
                  <a:pt x="10037" y="3611"/>
                </a:cubicBezTo>
                <a:cubicBezTo>
                  <a:pt x="10102" y="4025"/>
                  <a:pt x="10461" y="4343"/>
                  <a:pt x="10900" y="4354"/>
                </a:cubicBezTo>
                <a:cubicBezTo>
                  <a:pt x="11393" y="4366"/>
                  <a:pt x="11797" y="3980"/>
                  <a:pt x="11809" y="3494"/>
                </a:cubicBezTo>
                <a:lnTo>
                  <a:pt x="11800" y="896"/>
                </a:lnTo>
                <a:cubicBezTo>
                  <a:pt x="11812" y="411"/>
                  <a:pt x="11429" y="12"/>
                  <a:pt x="10937" y="1"/>
                </a:cubicBezTo>
                <a:close/>
                <a:moveTo>
                  <a:pt x="4415" y="2088"/>
                </a:moveTo>
                <a:cubicBezTo>
                  <a:pt x="4188" y="2063"/>
                  <a:pt x="3953" y="2124"/>
                  <a:pt x="3761" y="2276"/>
                </a:cubicBezTo>
                <a:cubicBezTo>
                  <a:pt x="3502" y="2479"/>
                  <a:pt x="3387" y="2790"/>
                  <a:pt x="3434" y="3091"/>
                </a:cubicBezTo>
                <a:cubicBezTo>
                  <a:pt x="3456" y="3238"/>
                  <a:pt x="3523" y="3387"/>
                  <a:pt x="3624" y="3512"/>
                </a:cubicBezTo>
                <a:lnTo>
                  <a:pt x="5268" y="5537"/>
                </a:lnTo>
                <a:cubicBezTo>
                  <a:pt x="5576" y="5916"/>
                  <a:pt x="6137" y="5983"/>
                  <a:pt x="6522" y="5680"/>
                </a:cubicBezTo>
                <a:cubicBezTo>
                  <a:pt x="6906" y="5376"/>
                  <a:pt x="6966" y="4815"/>
                  <a:pt x="6658" y="4435"/>
                </a:cubicBezTo>
                <a:lnTo>
                  <a:pt x="5014" y="2410"/>
                </a:lnTo>
                <a:cubicBezTo>
                  <a:pt x="4860" y="2220"/>
                  <a:pt x="4641" y="2113"/>
                  <a:pt x="4415" y="2088"/>
                </a:cubicBezTo>
                <a:close/>
                <a:moveTo>
                  <a:pt x="17341" y="2607"/>
                </a:moveTo>
                <a:cubicBezTo>
                  <a:pt x="17113" y="2622"/>
                  <a:pt x="16895" y="2721"/>
                  <a:pt x="16732" y="2903"/>
                </a:cubicBezTo>
                <a:lnTo>
                  <a:pt x="14988" y="4847"/>
                </a:lnTo>
                <a:cubicBezTo>
                  <a:pt x="14806" y="5050"/>
                  <a:pt x="14741" y="5315"/>
                  <a:pt x="14779" y="5563"/>
                </a:cubicBezTo>
                <a:cubicBezTo>
                  <a:pt x="14809" y="5761"/>
                  <a:pt x="14906" y="5950"/>
                  <a:pt x="15070" y="6092"/>
                </a:cubicBezTo>
                <a:cubicBezTo>
                  <a:pt x="15439" y="6413"/>
                  <a:pt x="16007" y="6376"/>
                  <a:pt x="16332" y="6011"/>
                </a:cubicBezTo>
                <a:lnTo>
                  <a:pt x="18067" y="4059"/>
                </a:lnTo>
                <a:cubicBezTo>
                  <a:pt x="18393" y="3694"/>
                  <a:pt x="18355" y="3143"/>
                  <a:pt x="17986" y="2822"/>
                </a:cubicBezTo>
                <a:cubicBezTo>
                  <a:pt x="17801" y="2662"/>
                  <a:pt x="17569" y="2593"/>
                  <a:pt x="17341" y="2607"/>
                </a:cubicBezTo>
                <a:close/>
                <a:moveTo>
                  <a:pt x="10746" y="6244"/>
                </a:moveTo>
                <a:cubicBezTo>
                  <a:pt x="7722" y="6244"/>
                  <a:pt x="5269" y="8664"/>
                  <a:pt x="5268" y="11646"/>
                </a:cubicBezTo>
                <a:lnTo>
                  <a:pt x="5268" y="18275"/>
                </a:lnTo>
                <a:lnTo>
                  <a:pt x="16296" y="18275"/>
                </a:lnTo>
                <a:lnTo>
                  <a:pt x="16296" y="11646"/>
                </a:lnTo>
                <a:cubicBezTo>
                  <a:pt x="16296" y="8664"/>
                  <a:pt x="13852" y="6244"/>
                  <a:pt x="10828" y="6244"/>
                </a:cubicBezTo>
                <a:cubicBezTo>
                  <a:pt x="10828" y="6244"/>
                  <a:pt x="10746" y="6244"/>
                  <a:pt x="10746" y="6244"/>
                </a:cubicBezTo>
                <a:close/>
                <a:moveTo>
                  <a:pt x="10782" y="7480"/>
                </a:moveTo>
                <a:lnTo>
                  <a:pt x="10864" y="7480"/>
                </a:lnTo>
                <a:cubicBezTo>
                  <a:pt x="13279" y="7480"/>
                  <a:pt x="15242" y="9417"/>
                  <a:pt x="15242" y="11798"/>
                </a:cubicBezTo>
                <a:cubicBezTo>
                  <a:pt x="15242" y="12054"/>
                  <a:pt x="15038" y="12255"/>
                  <a:pt x="14779" y="12255"/>
                </a:cubicBezTo>
                <a:cubicBezTo>
                  <a:pt x="14520" y="12255"/>
                  <a:pt x="14307" y="12054"/>
                  <a:pt x="14307" y="11798"/>
                </a:cubicBezTo>
                <a:cubicBezTo>
                  <a:pt x="14307" y="9927"/>
                  <a:pt x="12761" y="8403"/>
                  <a:pt x="10864" y="8403"/>
                </a:cubicBezTo>
                <a:lnTo>
                  <a:pt x="10782" y="8403"/>
                </a:lnTo>
                <a:cubicBezTo>
                  <a:pt x="10523" y="8403"/>
                  <a:pt x="10319" y="8193"/>
                  <a:pt x="10319" y="7937"/>
                </a:cubicBezTo>
                <a:cubicBezTo>
                  <a:pt x="10319" y="7682"/>
                  <a:pt x="10523" y="7480"/>
                  <a:pt x="10782" y="7480"/>
                </a:cubicBezTo>
                <a:close/>
                <a:moveTo>
                  <a:pt x="1063" y="8081"/>
                </a:moveTo>
                <a:cubicBezTo>
                  <a:pt x="580" y="7985"/>
                  <a:pt x="115" y="8294"/>
                  <a:pt x="18" y="8770"/>
                </a:cubicBezTo>
                <a:cubicBezTo>
                  <a:pt x="-3" y="8874"/>
                  <a:pt x="-6" y="8976"/>
                  <a:pt x="9" y="9075"/>
                </a:cubicBezTo>
                <a:cubicBezTo>
                  <a:pt x="64" y="9431"/>
                  <a:pt x="339" y="9734"/>
                  <a:pt x="718" y="9809"/>
                </a:cubicBezTo>
                <a:lnTo>
                  <a:pt x="3297" y="10320"/>
                </a:lnTo>
                <a:cubicBezTo>
                  <a:pt x="3780" y="10416"/>
                  <a:pt x="4246" y="10107"/>
                  <a:pt x="4342" y="9630"/>
                </a:cubicBezTo>
                <a:cubicBezTo>
                  <a:pt x="4440" y="9154"/>
                  <a:pt x="4125" y="8686"/>
                  <a:pt x="3642" y="8591"/>
                </a:cubicBezTo>
                <a:lnTo>
                  <a:pt x="1063" y="8081"/>
                </a:lnTo>
                <a:close/>
                <a:moveTo>
                  <a:pt x="20502" y="8331"/>
                </a:moveTo>
                <a:lnTo>
                  <a:pt x="17904" y="8726"/>
                </a:lnTo>
                <a:cubicBezTo>
                  <a:pt x="17417" y="8798"/>
                  <a:pt x="17076" y="9249"/>
                  <a:pt x="17150" y="9729"/>
                </a:cubicBezTo>
                <a:cubicBezTo>
                  <a:pt x="17225" y="10209"/>
                  <a:pt x="17680" y="10537"/>
                  <a:pt x="18167" y="10463"/>
                </a:cubicBezTo>
                <a:lnTo>
                  <a:pt x="20774" y="10069"/>
                </a:lnTo>
                <a:cubicBezTo>
                  <a:pt x="21261" y="9996"/>
                  <a:pt x="21594" y="9555"/>
                  <a:pt x="21519" y="9075"/>
                </a:cubicBezTo>
                <a:cubicBezTo>
                  <a:pt x="21445" y="8594"/>
                  <a:pt x="20989" y="8258"/>
                  <a:pt x="20502" y="8331"/>
                </a:cubicBezTo>
                <a:close/>
                <a:moveTo>
                  <a:pt x="4651" y="19511"/>
                </a:moveTo>
                <a:lnTo>
                  <a:pt x="3951" y="21589"/>
                </a:lnTo>
                <a:lnTo>
                  <a:pt x="17695" y="21589"/>
                </a:lnTo>
                <a:lnTo>
                  <a:pt x="16996" y="19511"/>
                </a:lnTo>
                <a:cubicBezTo>
                  <a:pt x="16996" y="19511"/>
                  <a:pt x="4651" y="19511"/>
                  <a:pt x="4651" y="19511"/>
                </a:cubicBezTo>
                <a:close/>
                <a:moveTo>
                  <a:pt x="4987" y="19896"/>
                </a:moveTo>
                <a:lnTo>
                  <a:pt x="8130" y="19896"/>
                </a:lnTo>
                <a:cubicBezTo>
                  <a:pt x="7687" y="20333"/>
                  <a:pt x="7247" y="20767"/>
                  <a:pt x="6804" y="21204"/>
                </a:cubicBezTo>
                <a:lnTo>
                  <a:pt x="4542" y="21204"/>
                </a:lnTo>
                <a:lnTo>
                  <a:pt x="4987" y="19896"/>
                </a:lnTo>
                <a:close/>
              </a:path>
            </a:pathLst>
          </a:custGeom>
          <a:solidFill>
            <a:schemeClr val="accent5"/>
          </a:solidFill>
          <a:ln w="12700">
            <a:miter lim="400000"/>
          </a:ln>
        </p:spPr>
        <p:txBody>
          <a:bodyPr lIns="19050" tIns="19050" rIns="19050" bIns="19050" anchor="ct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2378" name="Shape 2378"/>
          <p:cNvSpPr/>
          <p:nvPr/>
        </p:nvSpPr>
        <p:spPr>
          <a:xfrm>
            <a:off x="3839170" y="5066308"/>
            <a:ext cx="408385" cy="4357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370"/>
                </a:lnTo>
                <a:lnTo>
                  <a:pt x="10810" y="17370"/>
                </a:lnTo>
                <a:lnTo>
                  <a:pt x="10810" y="16141"/>
                </a:lnTo>
                <a:lnTo>
                  <a:pt x="1312" y="16141"/>
                </a:lnTo>
                <a:cubicBezTo>
                  <a:pt x="1312" y="16141"/>
                  <a:pt x="1312" y="1220"/>
                  <a:pt x="1312" y="1220"/>
                </a:cubicBezTo>
                <a:lnTo>
                  <a:pt x="15880" y="1220"/>
                </a:lnTo>
                <a:lnTo>
                  <a:pt x="15880" y="5725"/>
                </a:lnTo>
                <a:cubicBezTo>
                  <a:pt x="16159" y="5672"/>
                  <a:pt x="16441" y="5636"/>
                  <a:pt x="16741" y="5636"/>
                </a:cubicBezTo>
                <a:cubicBezTo>
                  <a:pt x="16892" y="5636"/>
                  <a:pt x="17034" y="5666"/>
                  <a:pt x="17181" y="5675"/>
                </a:cubicBezTo>
                <a:lnTo>
                  <a:pt x="17181" y="0"/>
                </a:lnTo>
                <a:lnTo>
                  <a:pt x="0" y="0"/>
                </a:lnTo>
                <a:close/>
                <a:moveTo>
                  <a:pt x="3222" y="4023"/>
                </a:moveTo>
                <a:lnTo>
                  <a:pt x="3222" y="5311"/>
                </a:lnTo>
                <a:lnTo>
                  <a:pt x="14064" y="5311"/>
                </a:lnTo>
                <a:cubicBezTo>
                  <a:pt x="14064" y="5311"/>
                  <a:pt x="14064" y="4023"/>
                  <a:pt x="14064" y="4023"/>
                </a:cubicBezTo>
                <a:lnTo>
                  <a:pt x="3222" y="4023"/>
                </a:lnTo>
                <a:close/>
                <a:moveTo>
                  <a:pt x="16814" y="6708"/>
                </a:moveTo>
                <a:cubicBezTo>
                  <a:pt x="14848" y="6708"/>
                  <a:pt x="13246" y="8204"/>
                  <a:pt x="13245" y="10052"/>
                </a:cubicBezTo>
                <a:cubicBezTo>
                  <a:pt x="13245" y="11894"/>
                  <a:pt x="14848" y="13397"/>
                  <a:pt x="16814" y="13397"/>
                </a:cubicBezTo>
                <a:cubicBezTo>
                  <a:pt x="18790" y="13397"/>
                  <a:pt x="20372" y="11894"/>
                  <a:pt x="20372" y="10052"/>
                </a:cubicBezTo>
                <a:cubicBezTo>
                  <a:pt x="20372" y="8204"/>
                  <a:pt x="18790" y="6708"/>
                  <a:pt x="16814" y="6708"/>
                </a:cubicBezTo>
                <a:close/>
                <a:moveTo>
                  <a:pt x="3222" y="8056"/>
                </a:moveTo>
                <a:lnTo>
                  <a:pt x="3222" y="9334"/>
                </a:lnTo>
                <a:lnTo>
                  <a:pt x="12101" y="9334"/>
                </a:lnTo>
                <a:cubicBezTo>
                  <a:pt x="12193" y="8874"/>
                  <a:pt x="12362" y="8455"/>
                  <a:pt x="12584" y="8056"/>
                </a:cubicBezTo>
                <a:cubicBezTo>
                  <a:pt x="12584" y="8056"/>
                  <a:pt x="3222" y="8056"/>
                  <a:pt x="3222" y="8056"/>
                </a:cubicBezTo>
                <a:close/>
                <a:moveTo>
                  <a:pt x="3222" y="12079"/>
                </a:moveTo>
                <a:cubicBezTo>
                  <a:pt x="3222" y="12079"/>
                  <a:pt x="3222" y="13367"/>
                  <a:pt x="3222" y="13367"/>
                </a:cubicBezTo>
                <a:lnTo>
                  <a:pt x="12427" y="13367"/>
                </a:lnTo>
                <a:cubicBezTo>
                  <a:pt x="12675" y="13225"/>
                  <a:pt x="12935" y="13113"/>
                  <a:pt x="13214" y="13043"/>
                </a:cubicBezTo>
                <a:cubicBezTo>
                  <a:pt x="12950" y="12752"/>
                  <a:pt x="12729" y="12422"/>
                  <a:pt x="12542" y="12079"/>
                </a:cubicBezTo>
                <a:lnTo>
                  <a:pt x="3222" y="12079"/>
                </a:lnTo>
                <a:close/>
                <a:moveTo>
                  <a:pt x="14033" y="14095"/>
                </a:moveTo>
                <a:cubicBezTo>
                  <a:pt x="13014" y="14095"/>
                  <a:pt x="12175" y="14964"/>
                  <a:pt x="12175" y="16043"/>
                </a:cubicBezTo>
                <a:lnTo>
                  <a:pt x="12175" y="21423"/>
                </a:lnTo>
                <a:cubicBezTo>
                  <a:pt x="12175" y="21484"/>
                  <a:pt x="12206" y="21538"/>
                  <a:pt x="12206" y="21600"/>
                </a:cubicBezTo>
                <a:lnTo>
                  <a:pt x="21569" y="21600"/>
                </a:lnTo>
                <a:cubicBezTo>
                  <a:pt x="21573" y="21538"/>
                  <a:pt x="21600" y="21484"/>
                  <a:pt x="21600" y="21423"/>
                </a:cubicBezTo>
                <a:lnTo>
                  <a:pt x="21600" y="16043"/>
                </a:lnTo>
                <a:cubicBezTo>
                  <a:pt x="21600" y="14964"/>
                  <a:pt x="20776" y="14095"/>
                  <a:pt x="19753" y="14095"/>
                </a:cubicBezTo>
                <a:lnTo>
                  <a:pt x="14033" y="14095"/>
                </a:lnTo>
                <a:close/>
              </a:path>
            </a:pathLst>
          </a:custGeom>
          <a:solidFill>
            <a:schemeClr val="accent3"/>
          </a:solidFill>
          <a:ln w="12700">
            <a:miter lim="400000"/>
          </a:ln>
        </p:spPr>
        <p:txBody>
          <a:bodyPr lIns="19050" tIns="19050" rIns="19050" bIns="19050" anchor="ct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2379" name="Shape 2379"/>
          <p:cNvSpPr/>
          <p:nvPr/>
        </p:nvSpPr>
        <p:spPr>
          <a:xfrm>
            <a:off x="8138705" y="5060500"/>
            <a:ext cx="360787" cy="447411"/>
          </a:xfrm>
          <a:custGeom>
            <a:avLst/>
            <a:gdLst/>
            <a:ahLst/>
            <a:cxnLst>
              <a:cxn ang="0">
                <a:pos x="wd2" y="hd2"/>
              </a:cxn>
              <a:cxn ang="5400000">
                <a:pos x="wd2" y="hd2"/>
              </a:cxn>
              <a:cxn ang="10800000">
                <a:pos x="wd2" y="hd2"/>
              </a:cxn>
              <a:cxn ang="16200000">
                <a:pos x="wd2" y="hd2"/>
              </a:cxn>
            </a:cxnLst>
            <a:rect l="0" t="0" r="r" b="b"/>
            <a:pathLst>
              <a:path w="21146" h="21600" extrusionOk="0">
                <a:moveTo>
                  <a:pt x="16545" y="8369"/>
                </a:moveTo>
                <a:lnTo>
                  <a:pt x="16545" y="4011"/>
                </a:lnTo>
                <a:cubicBezTo>
                  <a:pt x="17001" y="3827"/>
                  <a:pt x="17467" y="3744"/>
                  <a:pt x="17865" y="3790"/>
                </a:cubicBezTo>
                <a:cubicBezTo>
                  <a:pt x="18291" y="3839"/>
                  <a:pt x="18618" y="4035"/>
                  <a:pt x="18864" y="4387"/>
                </a:cubicBezTo>
                <a:cubicBezTo>
                  <a:pt x="19301" y="5012"/>
                  <a:pt x="18878" y="5878"/>
                  <a:pt x="18588" y="6340"/>
                </a:cubicBezTo>
                <a:cubicBezTo>
                  <a:pt x="18147" y="7041"/>
                  <a:pt x="17423" y="7755"/>
                  <a:pt x="16545" y="8369"/>
                </a:cubicBezTo>
                <a:close/>
                <a:moveTo>
                  <a:pt x="14818" y="18316"/>
                </a:moveTo>
                <a:cubicBezTo>
                  <a:pt x="14892" y="18316"/>
                  <a:pt x="14953" y="18367"/>
                  <a:pt x="14953" y="18428"/>
                </a:cubicBezTo>
                <a:lnTo>
                  <a:pt x="14953" y="19919"/>
                </a:lnTo>
                <a:lnTo>
                  <a:pt x="6191" y="19919"/>
                </a:lnTo>
                <a:lnTo>
                  <a:pt x="6191" y="18428"/>
                </a:lnTo>
                <a:cubicBezTo>
                  <a:pt x="6191" y="18367"/>
                  <a:pt x="6252" y="18316"/>
                  <a:pt x="6327" y="18316"/>
                </a:cubicBezTo>
                <a:cubicBezTo>
                  <a:pt x="6327" y="18316"/>
                  <a:pt x="14818" y="18316"/>
                  <a:pt x="14818" y="18316"/>
                </a:cubicBezTo>
                <a:close/>
                <a:moveTo>
                  <a:pt x="4601" y="8369"/>
                </a:moveTo>
                <a:cubicBezTo>
                  <a:pt x="3722" y="7755"/>
                  <a:pt x="2999" y="7041"/>
                  <a:pt x="2558" y="6340"/>
                </a:cubicBezTo>
                <a:cubicBezTo>
                  <a:pt x="2268" y="5878"/>
                  <a:pt x="1845" y="5012"/>
                  <a:pt x="2281" y="4387"/>
                </a:cubicBezTo>
                <a:cubicBezTo>
                  <a:pt x="2528" y="4035"/>
                  <a:pt x="2855" y="3839"/>
                  <a:pt x="3280" y="3790"/>
                </a:cubicBezTo>
                <a:cubicBezTo>
                  <a:pt x="3679" y="3744"/>
                  <a:pt x="4143" y="3827"/>
                  <a:pt x="4601" y="4011"/>
                </a:cubicBezTo>
                <a:cubicBezTo>
                  <a:pt x="4601" y="4011"/>
                  <a:pt x="4601" y="8369"/>
                  <a:pt x="4601" y="8369"/>
                </a:cubicBezTo>
                <a:close/>
                <a:moveTo>
                  <a:pt x="16973" y="10275"/>
                </a:moveTo>
                <a:cubicBezTo>
                  <a:pt x="18488" y="9403"/>
                  <a:pt x="19723" y="8288"/>
                  <a:pt x="20449" y="7135"/>
                </a:cubicBezTo>
                <a:cubicBezTo>
                  <a:pt x="21290" y="5798"/>
                  <a:pt x="21373" y="4516"/>
                  <a:pt x="20681" y="3526"/>
                </a:cubicBezTo>
                <a:cubicBezTo>
                  <a:pt x="20115" y="2716"/>
                  <a:pt x="19219" y="2203"/>
                  <a:pt x="18156" y="2080"/>
                </a:cubicBezTo>
                <a:cubicBezTo>
                  <a:pt x="17633" y="2020"/>
                  <a:pt x="17087" y="2054"/>
                  <a:pt x="16545" y="2172"/>
                </a:cubicBezTo>
                <a:lnTo>
                  <a:pt x="16545" y="674"/>
                </a:lnTo>
                <a:cubicBezTo>
                  <a:pt x="16545" y="302"/>
                  <a:pt x="16178" y="0"/>
                  <a:pt x="15727" y="0"/>
                </a:cubicBezTo>
                <a:lnTo>
                  <a:pt x="5419" y="0"/>
                </a:lnTo>
                <a:cubicBezTo>
                  <a:pt x="4967" y="0"/>
                  <a:pt x="4601" y="302"/>
                  <a:pt x="4601" y="674"/>
                </a:cubicBezTo>
                <a:lnTo>
                  <a:pt x="4601" y="2172"/>
                </a:lnTo>
                <a:cubicBezTo>
                  <a:pt x="4059" y="2054"/>
                  <a:pt x="3512" y="2019"/>
                  <a:pt x="2990" y="2080"/>
                </a:cubicBezTo>
                <a:cubicBezTo>
                  <a:pt x="1927" y="2203"/>
                  <a:pt x="1030" y="2716"/>
                  <a:pt x="464" y="3526"/>
                </a:cubicBezTo>
                <a:cubicBezTo>
                  <a:pt x="-227" y="4516"/>
                  <a:pt x="-145" y="5798"/>
                  <a:pt x="697" y="7135"/>
                </a:cubicBezTo>
                <a:cubicBezTo>
                  <a:pt x="1423" y="8288"/>
                  <a:pt x="2657" y="9403"/>
                  <a:pt x="4172" y="10275"/>
                </a:cubicBezTo>
                <a:cubicBezTo>
                  <a:pt x="4494" y="10461"/>
                  <a:pt x="4532" y="10660"/>
                  <a:pt x="4506" y="10795"/>
                </a:cubicBezTo>
                <a:cubicBezTo>
                  <a:pt x="4476" y="10948"/>
                  <a:pt x="4358" y="11070"/>
                  <a:pt x="4204" y="11108"/>
                </a:cubicBezTo>
                <a:cubicBezTo>
                  <a:pt x="3974" y="11165"/>
                  <a:pt x="3533" y="11053"/>
                  <a:pt x="2990" y="10566"/>
                </a:cubicBezTo>
                <a:cubicBezTo>
                  <a:pt x="2598" y="10215"/>
                  <a:pt x="1935" y="10192"/>
                  <a:pt x="1509" y="10514"/>
                </a:cubicBezTo>
                <a:cubicBezTo>
                  <a:pt x="1082" y="10837"/>
                  <a:pt x="1055" y="11383"/>
                  <a:pt x="1446" y="11734"/>
                </a:cubicBezTo>
                <a:cubicBezTo>
                  <a:pt x="2453" y="12637"/>
                  <a:pt x="3416" y="12846"/>
                  <a:pt x="4089" y="12846"/>
                </a:cubicBezTo>
                <a:cubicBezTo>
                  <a:pt x="4397" y="12846"/>
                  <a:pt x="4643" y="12802"/>
                  <a:pt x="4807" y="12762"/>
                </a:cubicBezTo>
                <a:cubicBezTo>
                  <a:pt x="5157" y="12675"/>
                  <a:pt x="5474" y="12524"/>
                  <a:pt x="5741" y="12327"/>
                </a:cubicBezTo>
                <a:cubicBezTo>
                  <a:pt x="6505" y="13192"/>
                  <a:pt x="7600" y="13844"/>
                  <a:pt x="8872" y="14156"/>
                </a:cubicBezTo>
                <a:lnTo>
                  <a:pt x="8872" y="16634"/>
                </a:lnTo>
                <a:lnTo>
                  <a:pt x="6327" y="16634"/>
                </a:lnTo>
                <a:cubicBezTo>
                  <a:pt x="5127" y="16634"/>
                  <a:pt x="4151" y="17439"/>
                  <a:pt x="4151" y="18428"/>
                </a:cubicBezTo>
                <a:lnTo>
                  <a:pt x="4151" y="20759"/>
                </a:lnTo>
                <a:cubicBezTo>
                  <a:pt x="4151" y="21223"/>
                  <a:pt x="4609" y="21600"/>
                  <a:pt x="5171" y="21600"/>
                </a:cubicBezTo>
                <a:lnTo>
                  <a:pt x="15974" y="21600"/>
                </a:lnTo>
                <a:cubicBezTo>
                  <a:pt x="16537" y="21600"/>
                  <a:pt x="16994" y="21223"/>
                  <a:pt x="16994" y="20759"/>
                </a:cubicBezTo>
                <a:lnTo>
                  <a:pt x="16994" y="18428"/>
                </a:lnTo>
                <a:cubicBezTo>
                  <a:pt x="16994" y="17439"/>
                  <a:pt x="16018" y="16634"/>
                  <a:pt x="14818" y="16634"/>
                </a:cubicBezTo>
                <a:lnTo>
                  <a:pt x="12274" y="16634"/>
                </a:lnTo>
                <a:lnTo>
                  <a:pt x="12274" y="14156"/>
                </a:lnTo>
                <a:cubicBezTo>
                  <a:pt x="13546" y="13844"/>
                  <a:pt x="14641" y="13192"/>
                  <a:pt x="15404" y="12327"/>
                </a:cubicBezTo>
                <a:cubicBezTo>
                  <a:pt x="15671" y="12524"/>
                  <a:pt x="15989" y="12675"/>
                  <a:pt x="16339" y="12762"/>
                </a:cubicBezTo>
                <a:cubicBezTo>
                  <a:pt x="16501" y="12802"/>
                  <a:pt x="16748" y="12846"/>
                  <a:pt x="17056" y="12846"/>
                </a:cubicBezTo>
                <a:cubicBezTo>
                  <a:pt x="17729" y="12846"/>
                  <a:pt x="18692" y="12637"/>
                  <a:pt x="19699" y="11734"/>
                </a:cubicBezTo>
                <a:cubicBezTo>
                  <a:pt x="20091" y="11383"/>
                  <a:pt x="20063" y="10837"/>
                  <a:pt x="19636" y="10514"/>
                </a:cubicBezTo>
                <a:cubicBezTo>
                  <a:pt x="19210" y="10192"/>
                  <a:pt x="18547" y="10215"/>
                  <a:pt x="18156" y="10566"/>
                </a:cubicBezTo>
                <a:cubicBezTo>
                  <a:pt x="17613" y="11053"/>
                  <a:pt x="17172" y="11165"/>
                  <a:pt x="16942" y="11108"/>
                </a:cubicBezTo>
                <a:cubicBezTo>
                  <a:pt x="16788" y="11070"/>
                  <a:pt x="16669" y="10948"/>
                  <a:pt x="16640" y="10795"/>
                </a:cubicBezTo>
                <a:cubicBezTo>
                  <a:pt x="16614" y="10660"/>
                  <a:pt x="16650" y="10461"/>
                  <a:pt x="16973" y="10275"/>
                </a:cubicBezTo>
                <a:close/>
              </a:path>
            </a:pathLst>
          </a:custGeom>
          <a:solidFill>
            <a:schemeClr val="accent6"/>
          </a:solidFill>
          <a:ln w="12700">
            <a:miter lim="400000"/>
          </a:ln>
        </p:spPr>
        <p:txBody>
          <a:bodyPr lIns="19050" tIns="19050" rIns="19050" bIns="19050" anchor="ct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2380" name="Shape 2380"/>
          <p:cNvSpPr/>
          <p:nvPr/>
        </p:nvSpPr>
        <p:spPr>
          <a:xfrm flipV="1">
            <a:off x="4524309" y="4890791"/>
            <a:ext cx="1" cy="801355"/>
          </a:xfrm>
          <a:prstGeom prst="line">
            <a:avLst/>
          </a:prstGeom>
          <a:ln w="38100">
            <a:solidFill>
              <a:srgbClr val="FFFFFF"/>
            </a:solidFill>
            <a:miter lim="400000"/>
          </a:ln>
        </p:spPr>
        <p:txBody>
          <a:bodyPr lIns="0" tIns="0" rIns="0" bIns="0" anchor="ctr"/>
          <a:lstStyle/>
          <a:p>
            <a:pPr lvl="0" algn="ctr">
              <a:lnSpc>
                <a:spcPct val="100000"/>
              </a:lnSpc>
              <a:defRPr sz="3200" b="0">
                <a:solidFill>
                  <a:srgbClr val="000000"/>
                </a:solidFill>
                <a:latin typeface="+mn-lt"/>
                <a:ea typeface="+mn-ea"/>
                <a:cs typeface="+mn-cs"/>
                <a:sym typeface="Helvetica Light"/>
              </a:defRPr>
            </a:pPr>
            <a:endParaRPr sz="1600"/>
          </a:p>
        </p:txBody>
      </p:sp>
      <p:sp>
        <p:nvSpPr>
          <p:cNvPr id="2381" name="Shape 2381"/>
          <p:cNvSpPr/>
          <p:nvPr/>
        </p:nvSpPr>
        <p:spPr>
          <a:xfrm flipV="1">
            <a:off x="5658843" y="4890791"/>
            <a:ext cx="1" cy="801355"/>
          </a:xfrm>
          <a:prstGeom prst="line">
            <a:avLst/>
          </a:prstGeom>
          <a:ln w="38100">
            <a:solidFill>
              <a:srgbClr val="FFFFFF"/>
            </a:solidFill>
            <a:miter lim="400000"/>
          </a:ln>
        </p:spPr>
        <p:txBody>
          <a:bodyPr lIns="0" tIns="0" rIns="0" bIns="0" anchor="ctr"/>
          <a:lstStyle/>
          <a:p>
            <a:pPr lvl="0" algn="ctr">
              <a:lnSpc>
                <a:spcPct val="100000"/>
              </a:lnSpc>
              <a:defRPr sz="3200" b="0">
                <a:solidFill>
                  <a:srgbClr val="000000"/>
                </a:solidFill>
                <a:latin typeface="+mn-lt"/>
                <a:ea typeface="+mn-ea"/>
                <a:cs typeface="+mn-cs"/>
                <a:sym typeface="Helvetica Light"/>
              </a:defRPr>
            </a:pPr>
            <a:endParaRPr sz="1600"/>
          </a:p>
        </p:txBody>
      </p:sp>
      <p:sp>
        <p:nvSpPr>
          <p:cNvPr id="2382" name="Shape 2382"/>
          <p:cNvSpPr/>
          <p:nvPr/>
        </p:nvSpPr>
        <p:spPr>
          <a:xfrm flipV="1">
            <a:off x="6668361" y="4890791"/>
            <a:ext cx="1" cy="801355"/>
          </a:xfrm>
          <a:prstGeom prst="line">
            <a:avLst/>
          </a:prstGeom>
          <a:ln w="38100">
            <a:solidFill>
              <a:srgbClr val="FFFFFF"/>
            </a:solidFill>
            <a:miter lim="400000"/>
          </a:ln>
        </p:spPr>
        <p:txBody>
          <a:bodyPr lIns="0" tIns="0" rIns="0" bIns="0" anchor="ctr"/>
          <a:lstStyle/>
          <a:p>
            <a:pPr lvl="0" algn="ctr">
              <a:lnSpc>
                <a:spcPct val="100000"/>
              </a:lnSpc>
              <a:defRPr sz="3200" b="0">
                <a:solidFill>
                  <a:srgbClr val="000000"/>
                </a:solidFill>
                <a:latin typeface="+mn-lt"/>
                <a:ea typeface="+mn-ea"/>
                <a:cs typeface="+mn-cs"/>
                <a:sym typeface="Helvetica Light"/>
              </a:defRPr>
            </a:pPr>
            <a:endParaRPr sz="1600"/>
          </a:p>
        </p:txBody>
      </p:sp>
      <p:sp>
        <p:nvSpPr>
          <p:cNvPr id="2383" name="Shape 2383"/>
          <p:cNvSpPr/>
          <p:nvPr/>
        </p:nvSpPr>
        <p:spPr>
          <a:xfrm flipV="1">
            <a:off x="7731794" y="4890791"/>
            <a:ext cx="1" cy="801355"/>
          </a:xfrm>
          <a:prstGeom prst="line">
            <a:avLst/>
          </a:prstGeom>
          <a:ln w="38100">
            <a:solidFill>
              <a:srgbClr val="FFFFFF"/>
            </a:solidFill>
            <a:miter lim="400000"/>
          </a:ln>
        </p:spPr>
        <p:txBody>
          <a:bodyPr lIns="0" tIns="0" rIns="0" bIns="0" anchor="ctr"/>
          <a:lstStyle/>
          <a:p>
            <a:pPr lvl="0" algn="ctr">
              <a:lnSpc>
                <a:spcPct val="100000"/>
              </a:lnSpc>
              <a:defRPr sz="3200" b="0">
                <a:solidFill>
                  <a:srgbClr val="000000"/>
                </a:solidFill>
                <a:latin typeface="+mn-lt"/>
                <a:ea typeface="+mn-ea"/>
                <a:cs typeface="+mn-cs"/>
                <a:sym typeface="Helvetica Light"/>
              </a:defRPr>
            </a:pPr>
            <a:endParaRPr sz="1600"/>
          </a:p>
        </p:txBody>
      </p:sp>
      <p:sp>
        <p:nvSpPr>
          <p:cNvPr id="2402" name="Shape 2402"/>
          <p:cNvSpPr/>
          <p:nvPr/>
        </p:nvSpPr>
        <p:spPr>
          <a:xfrm>
            <a:off x="2865589" y="3753597"/>
            <a:ext cx="747978" cy="596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8641" y="7919"/>
                  <a:pt x="11441" y="719"/>
                  <a:pt x="0" y="0"/>
                </a:cubicBezTo>
              </a:path>
            </a:pathLst>
          </a:custGeom>
          <a:ln w="25400">
            <a:solidFill>
              <a:srgbClr val="CDCFD2"/>
            </a:solidFill>
            <a:miter lim="400000"/>
            <a:headEnd type="arrow"/>
            <a:tailEnd type="arrow"/>
          </a:ln>
        </p:spPr>
        <p:txBody>
          <a:bodyPr/>
          <a:lstStyle/>
          <a:p>
            <a:pPr lvl="0"/>
            <a:endParaRPr sz="900"/>
          </a:p>
        </p:txBody>
      </p:sp>
      <p:sp>
        <p:nvSpPr>
          <p:cNvPr id="2403" name="Shape 2403"/>
          <p:cNvSpPr/>
          <p:nvPr/>
        </p:nvSpPr>
        <p:spPr>
          <a:xfrm>
            <a:off x="4261275" y="2763593"/>
            <a:ext cx="644660" cy="1222376"/>
          </a:xfrm>
          <a:custGeom>
            <a:avLst/>
            <a:gdLst/>
            <a:ahLst/>
            <a:cxnLst>
              <a:cxn ang="0">
                <a:pos x="wd2" y="hd2"/>
              </a:cxn>
              <a:cxn ang="5400000">
                <a:pos x="wd2" y="hd2"/>
              </a:cxn>
              <a:cxn ang="10800000">
                <a:pos x="wd2" y="hd2"/>
              </a:cxn>
              <a:cxn ang="16200000">
                <a:pos x="wd2" y="hd2"/>
              </a:cxn>
            </a:cxnLst>
            <a:rect l="0" t="0" r="r" b="b"/>
            <a:pathLst>
              <a:path w="19618" h="21600" extrusionOk="0">
                <a:moveTo>
                  <a:pt x="19082" y="21600"/>
                </a:moveTo>
                <a:cubicBezTo>
                  <a:pt x="21600" y="11554"/>
                  <a:pt x="15239" y="4354"/>
                  <a:pt x="0" y="0"/>
                </a:cubicBezTo>
              </a:path>
            </a:pathLst>
          </a:custGeom>
          <a:ln w="25400">
            <a:solidFill>
              <a:srgbClr val="CDCFD2"/>
            </a:solidFill>
            <a:miter lim="400000"/>
            <a:headEnd type="arrow"/>
            <a:tailEnd type="arrow"/>
          </a:ln>
        </p:spPr>
        <p:txBody>
          <a:bodyPr/>
          <a:lstStyle/>
          <a:p>
            <a:pPr lvl="0"/>
            <a:endParaRPr sz="900"/>
          </a:p>
        </p:txBody>
      </p:sp>
      <p:sp>
        <p:nvSpPr>
          <p:cNvPr id="2404" name="Shape 2404"/>
          <p:cNvSpPr/>
          <p:nvPr/>
        </p:nvSpPr>
        <p:spPr>
          <a:xfrm>
            <a:off x="5885759" y="2201120"/>
            <a:ext cx="715955" cy="1124347"/>
          </a:xfrm>
          <a:custGeom>
            <a:avLst/>
            <a:gdLst/>
            <a:ahLst/>
            <a:cxnLst>
              <a:cxn ang="0">
                <a:pos x="wd2" y="hd2"/>
              </a:cxn>
              <a:cxn ang="5400000">
                <a:pos x="wd2" y="hd2"/>
              </a:cxn>
              <a:cxn ang="10800000">
                <a:pos x="wd2" y="hd2"/>
              </a:cxn>
              <a:cxn ang="16200000">
                <a:pos x="wd2" y="hd2"/>
              </a:cxn>
            </a:cxnLst>
            <a:rect l="0" t="0" r="r" b="b"/>
            <a:pathLst>
              <a:path w="18582" h="21600" extrusionOk="0">
                <a:moveTo>
                  <a:pt x="18582" y="0"/>
                </a:moveTo>
                <a:cubicBezTo>
                  <a:pt x="2677" y="1309"/>
                  <a:pt x="-3018" y="8509"/>
                  <a:pt x="1497" y="21600"/>
                </a:cubicBezTo>
              </a:path>
            </a:pathLst>
          </a:custGeom>
          <a:ln w="25400">
            <a:solidFill>
              <a:srgbClr val="CDCFD2"/>
            </a:solidFill>
            <a:miter lim="400000"/>
            <a:headEnd type="arrow"/>
            <a:tailEnd type="arrow"/>
          </a:ln>
        </p:spPr>
        <p:txBody>
          <a:bodyPr/>
          <a:lstStyle/>
          <a:p>
            <a:pPr lvl="0"/>
            <a:endParaRPr sz="900"/>
          </a:p>
        </p:txBody>
      </p:sp>
      <p:sp>
        <p:nvSpPr>
          <p:cNvPr id="2405" name="Shape 2405"/>
          <p:cNvSpPr/>
          <p:nvPr/>
        </p:nvSpPr>
        <p:spPr>
          <a:xfrm>
            <a:off x="7554874" y="3285492"/>
            <a:ext cx="498806" cy="65004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518" y="2957"/>
                  <a:pt x="3318" y="10157"/>
                  <a:pt x="0" y="21600"/>
                </a:cubicBezTo>
              </a:path>
            </a:pathLst>
          </a:custGeom>
          <a:ln w="25400">
            <a:solidFill>
              <a:srgbClr val="CDCFD2"/>
            </a:solidFill>
            <a:miter lim="400000"/>
            <a:headEnd type="arrow"/>
            <a:tailEnd type="arrow"/>
          </a:ln>
        </p:spPr>
        <p:txBody>
          <a:bodyPr/>
          <a:lstStyle/>
          <a:p>
            <a:pPr lvl="0"/>
            <a:endParaRPr sz="900"/>
          </a:p>
        </p:txBody>
      </p:sp>
      <p:sp>
        <p:nvSpPr>
          <p:cNvPr id="2406" name="Shape 2406"/>
          <p:cNvSpPr/>
          <p:nvPr/>
        </p:nvSpPr>
        <p:spPr>
          <a:xfrm>
            <a:off x="8765607" y="4277392"/>
            <a:ext cx="636952" cy="144750"/>
          </a:xfrm>
          <a:custGeom>
            <a:avLst/>
            <a:gdLst/>
            <a:ahLst/>
            <a:cxnLst>
              <a:cxn ang="0">
                <a:pos x="wd2" y="hd2"/>
              </a:cxn>
              <a:cxn ang="5400000">
                <a:pos x="wd2" y="hd2"/>
              </a:cxn>
              <a:cxn ang="10800000">
                <a:pos x="wd2" y="hd2"/>
              </a:cxn>
              <a:cxn ang="16200000">
                <a:pos x="wd2" y="hd2"/>
              </a:cxn>
            </a:cxnLst>
            <a:rect l="0" t="0" r="r" b="b"/>
            <a:pathLst>
              <a:path w="21600" h="17250" extrusionOk="0">
                <a:moveTo>
                  <a:pt x="21600" y="0"/>
                </a:moveTo>
                <a:cubicBezTo>
                  <a:pt x="16790" y="17325"/>
                  <a:pt x="9590" y="21600"/>
                  <a:pt x="0" y="12825"/>
                </a:cubicBezTo>
              </a:path>
            </a:pathLst>
          </a:custGeom>
          <a:ln w="25400">
            <a:solidFill>
              <a:srgbClr val="CDCFD2"/>
            </a:solidFill>
            <a:miter lim="400000"/>
            <a:headEnd type="arrow"/>
            <a:tailEnd type="arrow"/>
          </a:ln>
        </p:spPr>
        <p:txBody>
          <a:bodyPr/>
          <a:lstStyle/>
          <a:p>
            <a:pPr lvl="0"/>
            <a:endParaRPr sz="900"/>
          </a:p>
        </p:txBody>
      </p:sp>
      <p:grpSp>
        <p:nvGrpSpPr>
          <p:cNvPr id="2391" name="Group 2391"/>
          <p:cNvGrpSpPr/>
          <p:nvPr/>
        </p:nvGrpSpPr>
        <p:grpSpPr>
          <a:xfrm>
            <a:off x="3327041" y="5959384"/>
            <a:ext cx="3341320" cy="411972"/>
            <a:chOff x="0" y="-19488"/>
            <a:chExt cx="6682638" cy="823943"/>
          </a:xfrm>
        </p:grpSpPr>
        <p:sp>
          <p:nvSpPr>
            <p:cNvPr id="2389" name="Shape 2389"/>
            <p:cNvSpPr/>
            <p:nvPr/>
          </p:nvSpPr>
          <p:spPr>
            <a:xfrm>
              <a:off x="486112" y="-19488"/>
              <a:ext cx="6196526" cy="82394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400" tIns="25400" rIns="25400" bIns="25400" numCol="1" anchor="ctr">
              <a:spAutoFit/>
            </a:bodyPr>
            <a:lstStyle/>
            <a:p>
              <a:pPr lvl="0">
                <a:lnSpc>
                  <a:spcPct val="110000"/>
                </a:lnSpc>
                <a:defRPr sz="1800" b="0">
                  <a:solidFill>
                    <a:srgbClr val="000000"/>
                  </a:solidFill>
                </a:defRPr>
              </a:pPr>
              <a:r>
                <a:rPr sz="1100" dirty="0">
                  <a:solidFill>
                    <a:srgbClr val="A5AAAF"/>
                  </a:solidFill>
                </a:rPr>
                <a:t>Lorem Ipsum is simply dummy text of the </a:t>
              </a:r>
              <a:r>
                <a:rPr sz="1100" b="1" dirty="0">
                  <a:solidFill>
                    <a:srgbClr val="323C46"/>
                  </a:solidFill>
                </a:rPr>
                <a:t>printing and typesetting industry.</a:t>
              </a:r>
            </a:p>
          </p:txBody>
        </p:sp>
        <p:sp>
          <p:nvSpPr>
            <p:cNvPr id="2390" name="Shape 2390"/>
            <p:cNvSpPr/>
            <p:nvPr/>
          </p:nvSpPr>
          <p:spPr>
            <a:xfrm>
              <a:off x="0" y="201898"/>
              <a:ext cx="241437" cy="4827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4277"/>
                  </a:lnTo>
                  <a:lnTo>
                    <a:pt x="13048" y="10798"/>
                  </a:lnTo>
                  <a:lnTo>
                    <a:pt x="0" y="17323"/>
                  </a:lnTo>
                  <a:lnTo>
                    <a:pt x="0" y="21600"/>
                  </a:lnTo>
                  <a:lnTo>
                    <a:pt x="21600" y="10798"/>
                  </a:lnTo>
                  <a:lnTo>
                    <a:pt x="0" y="0"/>
                  </a:lnTo>
                  <a:close/>
                </a:path>
              </a:pathLst>
            </a:custGeom>
            <a:solidFill>
              <a:schemeClr val="accent6"/>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grpSp>
      <p:sp>
        <p:nvSpPr>
          <p:cNvPr id="2392" name="Shape 2392"/>
          <p:cNvSpPr/>
          <p:nvPr/>
        </p:nvSpPr>
        <p:spPr>
          <a:xfrm>
            <a:off x="389055" y="3573816"/>
            <a:ext cx="2227708" cy="48558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lvl="0" algn="r">
              <a:lnSpc>
                <a:spcPct val="120000"/>
              </a:lnSpc>
              <a:defRPr sz="1800" b="0">
                <a:solidFill>
                  <a:srgbClr val="000000"/>
                </a:solidFill>
              </a:defRPr>
            </a:pPr>
            <a:r>
              <a:rPr sz="900" dirty="0">
                <a:solidFill>
                  <a:srgbClr val="A5AAAF"/>
                </a:solidFill>
              </a:rPr>
              <a:t>Lorem Ipsum is simply dummy text of the printing and typesetting industry.</a:t>
            </a:r>
          </a:p>
          <a:p>
            <a:pPr lvl="0" algn="r">
              <a:lnSpc>
                <a:spcPct val="120000"/>
              </a:lnSpc>
              <a:defRPr sz="1800" b="0">
                <a:solidFill>
                  <a:srgbClr val="000000"/>
                </a:solidFill>
              </a:defRPr>
            </a:pPr>
            <a:r>
              <a:rPr sz="900" b="1" dirty="0">
                <a:solidFill>
                  <a:schemeClr val="tx2"/>
                </a:solidFill>
              </a:rPr>
              <a:t>Lorem Ipsum has been the industry.</a:t>
            </a:r>
          </a:p>
        </p:txBody>
      </p:sp>
      <p:sp>
        <p:nvSpPr>
          <p:cNvPr id="2393" name="Shape 2393"/>
          <p:cNvSpPr/>
          <p:nvPr/>
        </p:nvSpPr>
        <p:spPr>
          <a:xfrm>
            <a:off x="1204515" y="3266123"/>
            <a:ext cx="1412248" cy="297517"/>
          </a:xfrm>
          <a:prstGeom prst="rect">
            <a:avLst/>
          </a:prstGeom>
          <a:ln w="12700">
            <a:miter lim="400000"/>
          </a:ln>
          <a:extLst>
            <a:ext uri="{C572A759-6A51-4108-AA02-DFA0A04FC94B}">
              <ma14:wrappingTextBoxFlag xmlns="" xmlns:ma14="http://schemas.microsoft.com/office/mac/drawingml/2011/main" val="1"/>
            </a:ext>
          </a:extLst>
        </p:spPr>
        <p:txBody>
          <a:bodyPr lIns="25400" tIns="25400" rIns="25400" bIns="25400" anchor="ctr">
            <a:spAutoFit/>
          </a:bodyPr>
          <a:lstStyle/>
          <a:p>
            <a:pPr lvl="0" algn="r">
              <a:defRPr sz="1800" b="0">
                <a:solidFill>
                  <a:srgbClr val="000000"/>
                </a:solidFill>
              </a:defRPr>
            </a:pPr>
            <a:r>
              <a:rPr sz="1600" b="1" spc="-96" dirty="0">
                <a:solidFill>
                  <a:srgbClr val="323C46"/>
                </a:solidFill>
              </a:rPr>
              <a:t>Headline </a:t>
            </a:r>
            <a:r>
              <a:rPr sz="1600" b="1" spc="-96" dirty="0">
                <a:solidFill>
                  <a:schemeClr val="accent3"/>
                </a:solidFill>
              </a:rPr>
              <a:t>One</a:t>
            </a:r>
          </a:p>
        </p:txBody>
      </p:sp>
      <p:sp>
        <p:nvSpPr>
          <p:cNvPr id="2394" name="Shape 2394"/>
          <p:cNvSpPr/>
          <p:nvPr/>
        </p:nvSpPr>
        <p:spPr>
          <a:xfrm>
            <a:off x="875211" y="2519566"/>
            <a:ext cx="3250357" cy="31938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lvl="0" algn="r">
              <a:lnSpc>
                <a:spcPct val="120000"/>
              </a:lnSpc>
              <a:defRPr sz="1800" b="0">
                <a:solidFill>
                  <a:srgbClr val="000000"/>
                </a:solidFill>
              </a:defRPr>
            </a:pPr>
            <a:r>
              <a:rPr sz="900" dirty="0">
                <a:solidFill>
                  <a:srgbClr val="A5AAAF"/>
                </a:solidFill>
              </a:rPr>
              <a:t>Dummy text of the printing and typesetting industry.</a:t>
            </a:r>
          </a:p>
          <a:p>
            <a:pPr lvl="0" algn="r">
              <a:lnSpc>
                <a:spcPct val="120000"/>
              </a:lnSpc>
              <a:defRPr sz="1800" b="0">
                <a:solidFill>
                  <a:srgbClr val="000000"/>
                </a:solidFill>
              </a:defRPr>
            </a:pPr>
            <a:r>
              <a:rPr sz="900" b="1" dirty="0">
                <a:solidFill>
                  <a:schemeClr val="tx2"/>
                </a:solidFill>
              </a:rPr>
              <a:t>Lorem Ipsum has been.</a:t>
            </a:r>
          </a:p>
        </p:txBody>
      </p:sp>
      <p:sp>
        <p:nvSpPr>
          <p:cNvPr id="2395" name="Shape 2395"/>
          <p:cNvSpPr/>
          <p:nvPr/>
        </p:nvSpPr>
        <p:spPr>
          <a:xfrm>
            <a:off x="2734602" y="2184426"/>
            <a:ext cx="1412247" cy="297517"/>
          </a:xfrm>
          <a:prstGeom prst="rect">
            <a:avLst/>
          </a:prstGeom>
          <a:ln w="12700">
            <a:miter lim="400000"/>
          </a:ln>
          <a:extLst>
            <a:ext uri="{C572A759-6A51-4108-AA02-DFA0A04FC94B}">
              <ma14:wrappingTextBoxFlag xmlns="" xmlns:ma14="http://schemas.microsoft.com/office/mac/drawingml/2011/main" val="1"/>
            </a:ext>
          </a:extLst>
        </p:spPr>
        <p:txBody>
          <a:bodyPr lIns="25400" tIns="25400" rIns="25400" bIns="25400" anchor="ctr">
            <a:spAutoFit/>
          </a:bodyPr>
          <a:lstStyle/>
          <a:p>
            <a:pPr lvl="0" algn="r">
              <a:defRPr sz="1800" b="0">
                <a:solidFill>
                  <a:srgbClr val="000000"/>
                </a:solidFill>
              </a:defRPr>
            </a:pPr>
            <a:r>
              <a:rPr sz="1600" b="1" spc="-96" dirty="0">
                <a:solidFill>
                  <a:srgbClr val="323C46"/>
                </a:solidFill>
              </a:rPr>
              <a:t>Headline </a:t>
            </a:r>
            <a:r>
              <a:rPr sz="1600" b="1" spc="-96" dirty="0">
                <a:solidFill>
                  <a:schemeClr val="tx2"/>
                </a:solidFill>
              </a:rPr>
              <a:t>Two</a:t>
            </a:r>
          </a:p>
        </p:txBody>
      </p:sp>
      <p:sp>
        <p:nvSpPr>
          <p:cNvPr id="2396" name="Shape 2396"/>
          <p:cNvSpPr/>
          <p:nvPr/>
        </p:nvSpPr>
        <p:spPr>
          <a:xfrm>
            <a:off x="6786195" y="2288172"/>
            <a:ext cx="1825875" cy="31938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lvl="0">
              <a:lnSpc>
                <a:spcPct val="120000"/>
              </a:lnSpc>
              <a:defRPr sz="1800" b="0">
                <a:solidFill>
                  <a:srgbClr val="000000"/>
                </a:solidFill>
              </a:defRPr>
            </a:pPr>
            <a:r>
              <a:rPr sz="900" dirty="0">
                <a:solidFill>
                  <a:srgbClr val="A5AAAF"/>
                </a:solidFill>
              </a:rPr>
              <a:t>Dummy text of the printing </a:t>
            </a:r>
            <a:r>
              <a:rPr sz="900" b="1" dirty="0">
                <a:solidFill>
                  <a:schemeClr val="tx2"/>
                </a:solidFill>
              </a:rPr>
              <a:t>and typesetting industry.</a:t>
            </a:r>
          </a:p>
        </p:txBody>
      </p:sp>
      <p:sp>
        <p:nvSpPr>
          <p:cNvPr id="2397" name="Shape 2397"/>
          <p:cNvSpPr/>
          <p:nvPr/>
        </p:nvSpPr>
        <p:spPr>
          <a:xfrm>
            <a:off x="6761149" y="1977342"/>
            <a:ext cx="1738343" cy="297517"/>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p>
            <a:pPr lvl="0">
              <a:defRPr sz="1800" b="0">
                <a:solidFill>
                  <a:srgbClr val="000000"/>
                </a:solidFill>
              </a:defRPr>
            </a:pPr>
            <a:r>
              <a:rPr sz="1600" b="1" spc="-96" dirty="0">
                <a:solidFill>
                  <a:srgbClr val="323C46"/>
                </a:solidFill>
              </a:rPr>
              <a:t>Headline </a:t>
            </a:r>
            <a:r>
              <a:rPr sz="1600" b="1" spc="-96" dirty="0">
                <a:solidFill>
                  <a:schemeClr val="accent4"/>
                </a:solidFill>
              </a:rPr>
              <a:t>Three</a:t>
            </a:r>
          </a:p>
        </p:txBody>
      </p:sp>
      <p:sp>
        <p:nvSpPr>
          <p:cNvPr id="2398" name="Shape 2398"/>
          <p:cNvSpPr/>
          <p:nvPr/>
        </p:nvSpPr>
        <p:spPr>
          <a:xfrm>
            <a:off x="8267862" y="3207372"/>
            <a:ext cx="2992697" cy="31938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lvl="0">
              <a:lnSpc>
                <a:spcPct val="120000"/>
              </a:lnSpc>
              <a:defRPr sz="1800" b="0">
                <a:solidFill>
                  <a:srgbClr val="000000"/>
                </a:solidFill>
              </a:defRPr>
            </a:pPr>
            <a:r>
              <a:rPr sz="900" dirty="0">
                <a:solidFill>
                  <a:srgbClr val="A5AAAF"/>
                </a:solidFill>
              </a:rPr>
              <a:t>Dummy text of the </a:t>
            </a:r>
            <a:r>
              <a:rPr sz="900" b="1" dirty="0">
                <a:solidFill>
                  <a:schemeClr val="tx2"/>
                </a:solidFill>
              </a:rPr>
              <a:t>printing and typesetting </a:t>
            </a:r>
            <a:r>
              <a:rPr sz="900" dirty="0">
                <a:solidFill>
                  <a:srgbClr val="A5AAAF"/>
                </a:solidFill>
              </a:rPr>
              <a:t>industry. Lorem Ipsum has been.</a:t>
            </a:r>
          </a:p>
        </p:txBody>
      </p:sp>
      <p:sp>
        <p:nvSpPr>
          <p:cNvPr id="2399" name="Shape 2399"/>
          <p:cNvSpPr/>
          <p:nvPr/>
        </p:nvSpPr>
        <p:spPr>
          <a:xfrm>
            <a:off x="8242815" y="2896542"/>
            <a:ext cx="1412248" cy="297517"/>
          </a:xfrm>
          <a:prstGeom prst="rect">
            <a:avLst/>
          </a:prstGeom>
          <a:ln w="12700">
            <a:miter lim="400000"/>
          </a:ln>
          <a:extLst>
            <a:ext uri="{C572A759-6A51-4108-AA02-DFA0A04FC94B}">
              <ma14:wrappingTextBoxFlag xmlns="" xmlns:ma14="http://schemas.microsoft.com/office/mac/drawingml/2011/main" val="1"/>
            </a:ext>
          </a:extLst>
        </p:spPr>
        <p:txBody>
          <a:bodyPr lIns="25400" tIns="25400" rIns="25400" bIns="25400" anchor="ctr">
            <a:spAutoFit/>
          </a:bodyPr>
          <a:lstStyle/>
          <a:p>
            <a:pPr lvl="0">
              <a:defRPr sz="1800" b="0">
                <a:solidFill>
                  <a:srgbClr val="000000"/>
                </a:solidFill>
              </a:defRPr>
            </a:pPr>
            <a:r>
              <a:rPr sz="1600" b="1" spc="-96" dirty="0">
                <a:solidFill>
                  <a:srgbClr val="323C46"/>
                </a:solidFill>
              </a:rPr>
              <a:t>Headline </a:t>
            </a:r>
            <a:r>
              <a:rPr sz="1600" b="1" spc="-96" dirty="0">
                <a:solidFill>
                  <a:schemeClr val="accent5"/>
                </a:solidFill>
              </a:rPr>
              <a:t>Four</a:t>
            </a:r>
          </a:p>
        </p:txBody>
      </p:sp>
      <p:sp>
        <p:nvSpPr>
          <p:cNvPr id="2400" name="Shape 2400"/>
          <p:cNvSpPr/>
          <p:nvPr/>
        </p:nvSpPr>
        <p:spPr>
          <a:xfrm>
            <a:off x="9558840" y="4264826"/>
            <a:ext cx="1825875" cy="31938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lvl="0">
              <a:lnSpc>
                <a:spcPct val="120000"/>
              </a:lnSpc>
              <a:defRPr sz="1800" b="0">
                <a:solidFill>
                  <a:srgbClr val="000000"/>
                </a:solidFill>
              </a:defRPr>
            </a:pPr>
            <a:r>
              <a:rPr sz="900" dirty="0">
                <a:solidFill>
                  <a:srgbClr val="A5AAAF"/>
                </a:solidFill>
              </a:rPr>
              <a:t>Dummy text of the printing </a:t>
            </a:r>
            <a:r>
              <a:rPr sz="900" b="1" dirty="0">
                <a:solidFill>
                  <a:schemeClr val="tx2"/>
                </a:solidFill>
              </a:rPr>
              <a:t>and typesetting industry.</a:t>
            </a:r>
          </a:p>
        </p:txBody>
      </p:sp>
      <p:sp>
        <p:nvSpPr>
          <p:cNvPr id="2401" name="Shape 2401"/>
          <p:cNvSpPr/>
          <p:nvPr/>
        </p:nvSpPr>
        <p:spPr>
          <a:xfrm>
            <a:off x="9533793" y="3953997"/>
            <a:ext cx="1412247" cy="297517"/>
          </a:xfrm>
          <a:prstGeom prst="rect">
            <a:avLst/>
          </a:prstGeom>
          <a:ln w="12700">
            <a:miter lim="400000"/>
          </a:ln>
          <a:extLst>
            <a:ext uri="{C572A759-6A51-4108-AA02-DFA0A04FC94B}">
              <ma14:wrappingTextBoxFlag xmlns="" xmlns:ma14="http://schemas.microsoft.com/office/mac/drawingml/2011/main" val="1"/>
            </a:ext>
          </a:extLst>
        </p:spPr>
        <p:txBody>
          <a:bodyPr lIns="25400" tIns="25400" rIns="25400" bIns="25400" anchor="ctr">
            <a:spAutoFit/>
          </a:bodyPr>
          <a:lstStyle/>
          <a:p>
            <a:pPr lvl="0">
              <a:defRPr sz="1800" b="0">
                <a:solidFill>
                  <a:srgbClr val="000000"/>
                </a:solidFill>
              </a:defRPr>
            </a:pPr>
            <a:r>
              <a:rPr sz="1600" b="1" spc="-96" dirty="0">
                <a:solidFill>
                  <a:srgbClr val="323C46"/>
                </a:solidFill>
              </a:rPr>
              <a:t>Headline </a:t>
            </a:r>
            <a:r>
              <a:rPr sz="1600" b="1" spc="-96" dirty="0">
                <a:solidFill>
                  <a:schemeClr val="accent6"/>
                </a:solidFill>
              </a:rPr>
              <a:t>Five</a:t>
            </a:r>
          </a:p>
        </p:txBody>
      </p:sp>
      <p:sp>
        <p:nvSpPr>
          <p:cNvPr id="2" name="Footer Placeholder 1">
            <a:extLst>
              <a:ext uri="{FF2B5EF4-FFF2-40B4-BE49-F238E27FC236}">
                <a16:creationId xmlns:a16="http://schemas.microsoft.com/office/drawing/2014/main" id="{508F7EAD-0EB5-43F4-BB02-E91A3FF866FD}"/>
              </a:ext>
            </a:extLst>
          </p:cNvPr>
          <p:cNvSpPr>
            <a:spLocks noGrp="1"/>
          </p:cNvSpPr>
          <p:nvPr>
            <p:ph type="ftr" sz="quarter" idx="3"/>
          </p:nvPr>
        </p:nvSpPr>
        <p:spPr/>
        <p:txBody>
          <a:bodyPr/>
          <a:lstStyle/>
          <a:p>
            <a:r>
              <a:rPr lang="en-US"/>
              <a:t>FOOTER</a:t>
            </a:r>
            <a:endParaRPr lang="en-US" dirty="0"/>
          </a:p>
        </p:txBody>
      </p:sp>
      <p:sp>
        <p:nvSpPr>
          <p:cNvPr id="50" name="TextBox 49">
            <a:extLst>
              <a:ext uri="{FF2B5EF4-FFF2-40B4-BE49-F238E27FC236}">
                <a16:creationId xmlns:a16="http://schemas.microsoft.com/office/drawing/2014/main" id="{8E40D489-38B0-4A82-B427-58F66A5B98AB}"/>
              </a:ext>
            </a:extLst>
          </p:cNvPr>
          <p:cNvSpPr txBox="1"/>
          <p:nvPr/>
        </p:nvSpPr>
        <p:spPr>
          <a:xfrm>
            <a:off x="1531036" y="1072581"/>
            <a:ext cx="9129929" cy="296556"/>
          </a:xfrm>
          <a:prstGeom prst="rect">
            <a:avLst/>
          </a:prstGeom>
          <a:noFill/>
        </p:spPr>
        <p:txBody>
          <a:bodyPr wrap="square" rtlCol="0">
            <a:spAutoFit/>
          </a:bodyPr>
          <a:lstStyle/>
          <a:p>
            <a:pPr algn="ctr">
              <a:lnSpc>
                <a:spcPct val="120000"/>
              </a:lnSpc>
            </a:pPr>
            <a:r>
              <a:rPr lang="en-US" sz="1200" dirty="0">
                <a:solidFill>
                  <a:schemeClr val="bg1">
                    <a:lumMod val="50000"/>
                  </a:schemeClr>
                </a:solidFill>
                <a:ea typeface="Roboto" pitchFamily="2" charset="0"/>
                <a:cs typeface="Roboto" pitchFamily="2" charset="0"/>
              </a:rPr>
              <a:t>LOREM IPSUM IS SIMPLY DUMMY TEXT OF THE PRINTING AND TYPESETTING INDUSTRY INDUSTRY’S HAPPY KEEP.</a:t>
            </a:r>
          </a:p>
        </p:txBody>
      </p:sp>
      <p:sp>
        <p:nvSpPr>
          <p:cNvPr id="51" name="TextBox 50">
            <a:extLst>
              <a:ext uri="{FF2B5EF4-FFF2-40B4-BE49-F238E27FC236}">
                <a16:creationId xmlns:a16="http://schemas.microsoft.com/office/drawing/2014/main" id="{576E2D25-FB65-4D41-B8D8-3A6D26C9A86E}"/>
              </a:ext>
            </a:extLst>
          </p:cNvPr>
          <p:cNvSpPr txBox="1"/>
          <p:nvPr/>
        </p:nvSpPr>
        <p:spPr>
          <a:xfrm>
            <a:off x="2336800" y="279401"/>
            <a:ext cx="7518400" cy="769441"/>
          </a:xfrm>
          <a:prstGeom prst="rect">
            <a:avLst/>
          </a:prstGeom>
          <a:noFill/>
        </p:spPr>
        <p:txBody>
          <a:bodyPr wrap="square" rtlCol="0">
            <a:spAutoFit/>
          </a:bodyPr>
          <a:lstStyle/>
          <a:p>
            <a:pPr algn="ctr"/>
            <a:r>
              <a:rPr lang="en-US" sz="4400" b="1" dirty="0">
                <a:solidFill>
                  <a:schemeClr val="accent4"/>
                </a:solidFill>
                <a:ea typeface="Roboto Black" charset="0"/>
                <a:cs typeface="Roboto Black" charset="0"/>
              </a:rPr>
              <a:t>INFOGRAPHIC </a:t>
            </a:r>
            <a:endParaRPr lang="en-US" sz="4400" b="1" dirty="0">
              <a:solidFill>
                <a:schemeClr val="accent4"/>
              </a:solidFill>
              <a:ea typeface="Roboto Light" charset="0"/>
              <a:cs typeface="Roboto Light" charset="0"/>
            </a:endParaRPr>
          </a:p>
        </p:txBody>
      </p:sp>
    </p:spTree>
  </p:cSld>
  <p:clrMapOvr>
    <a:masterClrMapping/>
  </p:clrMapOvr>
  <mc:AlternateContent xmlns:mc="http://schemas.openxmlformats.org/markup-compatibility/2006" xmlns:p14="http://schemas.microsoft.com/office/powerpoint/2010/main">
    <mc:Choice Requires="p14">
      <p:transition spd="slow">
        <p14:warp dir="in"/>
      </p:transition>
    </mc:Choice>
    <mc:Fallback xmlns="">
      <p:transition xmlns:p14="http://schemas.microsoft.com/office/powerpoint/2010/main" spd="slow" advClick="1">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iterate>
                                    <p:tmAbs val="0"/>
                                  </p:iterate>
                                  <p:childTnLst>
                                    <p:set>
                                      <p:cBhvr>
                                        <p:cTn id="6" fill="hold"/>
                                        <p:tgtEl>
                                          <p:spTgt spid="2364"/>
                                        </p:tgtEl>
                                        <p:attrNameLst>
                                          <p:attrName>style.visibility</p:attrName>
                                        </p:attrNameLst>
                                      </p:cBhvr>
                                      <p:to>
                                        <p:strVal val="visible"/>
                                      </p:to>
                                    </p:set>
                                    <p:animEffect transition="in" filter="wipe(down)">
                                      <p:cBhvr>
                                        <p:cTn id="7" dur="1000"/>
                                        <p:tgtEl>
                                          <p:spTgt spid="2364"/>
                                        </p:tgtEl>
                                      </p:cBhvr>
                                    </p:animEffect>
                                  </p:childTnLst>
                                </p:cTn>
                              </p:par>
                              <p:par>
                                <p:cTn id="8" presetID="23" presetClass="entr" presetSubtype="16" fill="hold" grpId="0" nodeType="withEffect">
                                  <p:stCondLst>
                                    <p:cond delay="200"/>
                                  </p:stCondLst>
                                  <p:iterate>
                                    <p:tmAbs val="0"/>
                                  </p:iterate>
                                  <p:childTnLst>
                                    <p:set>
                                      <p:cBhvr>
                                        <p:cTn id="9" fill="hold"/>
                                        <p:tgtEl>
                                          <p:spTgt spid="2378"/>
                                        </p:tgtEl>
                                        <p:attrNameLst>
                                          <p:attrName>style.visibility</p:attrName>
                                        </p:attrNameLst>
                                      </p:cBhvr>
                                      <p:to>
                                        <p:strVal val="visible"/>
                                      </p:to>
                                    </p:set>
                                    <p:anim calcmode="lin" valueType="num">
                                      <p:cBhvr>
                                        <p:cTn id="10" dur="750" fill="hold"/>
                                        <p:tgtEl>
                                          <p:spTgt spid="2378"/>
                                        </p:tgtEl>
                                        <p:attrNameLst>
                                          <p:attrName>ppt_w</p:attrName>
                                        </p:attrNameLst>
                                      </p:cBhvr>
                                      <p:tavLst>
                                        <p:tav tm="0">
                                          <p:val>
                                            <p:fltVal val="0"/>
                                          </p:val>
                                        </p:tav>
                                        <p:tav tm="100000">
                                          <p:val>
                                            <p:strVal val="#ppt_w"/>
                                          </p:val>
                                        </p:tav>
                                      </p:tavLst>
                                    </p:anim>
                                    <p:anim calcmode="lin" valueType="num">
                                      <p:cBhvr>
                                        <p:cTn id="11" dur="750" fill="hold"/>
                                        <p:tgtEl>
                                          <p:spTgt spid="2378"/>
                                        </p:tgtEl>
                                        <p:attrNameLst>
                                          <p:attrName>ppt_h</p:attrName>
                                        </p:attrNameLst>
                                      </p:cBhvr>
                                      <p:tavLst>
                                        <p:tav tm="0">
                                          <p:val>
                                            <p:fltVal val="0"/>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ID="18" presetClass="entr" presetSubtype="9" fill="hold" grpId="0" nodeType="clickEffect">
                                  <p:stCondLst>
                                    <p:cond delay="0"/>
                                  </p:stCondLst>
                                  <p:iterate>
                                    <p:tmAbs val="0"/>
                                  </p:iterate>
                                  <p:childTnLst>
                                    <p:set>
                                      <p:cBhvr>
                                        <p:cTn id="15" fill="hold"/>
                                        <p:tgtEl>
                                          <p:spTgt spid="2402"/>
                                        </p:tgtEl>
                                        <p:attrNameLst>
                                          <p:attrName>style.visibility</p:attrName>
                                        </p:attrNameLst>
                                      </p:cBhvr>
                                      <p:to>
                                        <p:strVal val="visible"/>
                                      </p:to>
                                    </p:set>
                                    <p:animEffect transition="in" filter="strips(upLeft)">
                                      <p:cBhvr>
                                        <p:cTn id="16" dur="1000"/>
                                        <p:tgtEl>
                                          <p:spTgt spid="2402"/>
                                        </p:tgtEl>
                                      </p:cBhvr>
                                    </p:animEffect>
                                  </p:childTnLst>
                                </p:cTn>
                              </p:par>
                              <p:par>
                                <p:cTn id="17" presetID="2" presetClass="entr" presetSubtype="8" fill="hold" grpId="0" nodeType="withEffect">
                                  <p:stCondLst>
                                    <p:cond delay="200"/>
                                  </p:stCondLst>
                                  <p:iterate>
                                    <p:tmAbs val="0"/>
                                  </p:iterate>
                                  <p:childTnLst>
                                    <p:set>
                                      <p:cBhvr>
                                        <p:cTn id="18" fill="hold"/>
                                        <p:tgtEl>
                                          <p:spTgt spid="2393"/>
                                        </p:tgtEl>
                                        <p:attrNameLst>
                                          <p:attrName>style.visibility</p:attrName>
                                        </p:attrNameLst>
                                      </p:cBhvr>
                                      <p:to>
                                        <p:strVal val="visible"/>
                                      </p:to>
                                    </p:set>
                                    <p:anim calcmode="lin" valueType="num">
                                      <p:cBhvr>
                                        <p:cTn id="19" dur="1000" fill="hold"/>
                                        <p:tgtEl>
                                          <p:spTgt spid="2393"/>
                                        </p:tgtEl>
                                        <p:attrNameLst>
                                          <p:attrName>ppt_x</p:attrName>
                                        </p:attrNameLst>
                                      </p:cBhvr>
                                      <p:tavLst>
                                        <p:tav tm="0">
                                          <p:val>
                                            <p:strVal val="0-#ppt_w/2"/>
                                          </p:val>
                                        </p:tav>
                                        <p:tav tm="100000">
                                          <p:val>
                                            <p:strVal val="#ppt_x"/>
                                          </p:val>
                                        </p:tav>
                                      </p:tavLst>
                                    </p:anim>
                                    <p:anim calcmode="lin" valueType="num">
                                      <p:cBhvr>
                                        <p:cTn id="20" dur="1000" fill="hold"/>
                                        <p:tgtEl>
                                          <p:spTgt spid="2393"/>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200"/>
                                  </p:stCondLst>
                                  <p:iterate>
                                    <p:tmAbs val="0"/>
                                  </p:iterate>
                                  <p:childTnLst>
                                    <p:set>
                                      <p:cBhvr>
                                        <p:cTn id="22" fill="hold"/>
                                        <p:tgtEl>
                                          <p:spTgt spid="2392"/>
                                        </p:tgtEl>
                                        <p:attrNameLst>
                                          <p:attrName>style.visibility</p:attrName>
                                        </p:attrNameLst>
                                      </p:cBhvr>
                                      <p:to>
                                        <p:strVal val="visible"/>
                                      </p:to>
                                    </p:set>
                                    <p:anim calcmode="lin" valueType="num">
                                      <p:cBhvr>
                                        <p:cTn id="23" dur="1000" fill="hold"/>
                                        <p:tgtEl>
                                          <p:spTgt spid="2392"/>
                                        </p:tgtEl>
                                        <p:attrNameLst>
                                          <p:attrName>ppt_x</p:attrName>
                                        </p:attrNameLst>
                                      </p:cBhvr>
                                      <p:tavLst>
                                        <p:tav tm="0">
                                          <p:val>
                                            <p:strVal val="0-#ppt_w/2"/>
                                          </p:val>
                                        </p:tav>
                                        <p:tav tm="100000">
                                          <p:val>
                                            <p:strVal val="#ppt_x"/>
                                          </p:val>
                                        </p:tav>
                                      </p:tavLst>
                                    </p:anim>
                                    <p:anim calcmode="lin" valueType="num">
                                      <p:cBhvr>
                                        <p:cTn id="24" dur="1000" fill="hold"/>
                                        <p:tgtEl>
                                          <p:spTgt spid="2392"/>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iterate>
                                    <p:tmAbs val="0"/>
                                  </p:iterate>
                                  <p:childTnLst>
                                    <p:set>
                                      <p:cBhvr>
                                        <p:cTn id="28" fill="hold"/>
                                        <p:tgtEl>
                                          <p:spTgt spid="2367"/>
                                        </p:tgtEl>
                                        <p:attrNameLst>
                                          <p:attrName>style.visibility</p:attrName>
                                        </p:attrNameLst>
                                      </p:cBhvr>
                                      <p:to>
                                        <p:strVal val="visible"/>
                                      </p:to>
                                    </p:set>
                                    <p:animEffect transition="in" filter="wipe(down)">
                                      <p:cBhvr>
                                        <p:cTn id="29" dur="1000"/>
                                        <p:tgtEl>
                                          <p:spTgt spid="2367"/>
                                        </p:tgtEl>
                                      </p:cBhvr>
                                    </p:animEffect>
                                  </p:childTnLst>
                                </p:cTn>
                              </p:par>
                              <p:par>
                                <p:cTn id="30" presetID="23" presetClass="entr" presetSubtype="16" fill="hold" grpId="0" nodeType="withEffect">
                                  <p:stCondLst>
                                    <p:cond delay="200"/>
                                  </p:stCondLst>
                                  <p:iterate>
                                    <p:tmAbs val="0"/>
                                  </p:iterate>
                                  <p:childTnLst>
                                    <p:set>
                                      <p:cBhvr>
                                        <p:cTn id="31" fill="hold"/>
                                        <p:tgtEl>
                                          <p:spTgt spid="2376"/>
                                        </p:tgtEl>
                                        <p:attrNameLst>
                                          <p:attrName>style.visibility</p:attrName>
                                        </p:attrNameLst>
                                      </p:cBhvr>
                                      <p:to>
                                        <p:strVal val="visible"/>
                                      </p:to>
                                    </p:set>
                                    <p:anim calcmode="lin" valueType="num">
                                      <p:cBhvr>
                                        <p:cTn id="32" dur="750" fill="hold"/>
                                        <p:tgtEl>
                                          <p:spTgt spid="2376"/>
                                        </p:tgtEl>
                                        <p:attrNameLst>
                                          <p:attrName>ppt_w</p:attrName>
                                        </p:attrNameLst>
                                      </p:cBhvr>
                                      <p:tavLst>
                                        <p:tav tm="0">
                                          <p:val>
                                            <p:fltVal val="0"/>
                                          </p:val>
                                        </p:tav>
                                        <p:tav tm="100000">
                                          <p:val>
                                            <p:strVal val="#ppt_w"/>
                                          </p:val>
                                        </p:tav>
                                      </p:tavLst>
                                    </p:anim>
                                    <p:anim calcmode="lin" valueType="num">
                                      <p:cBhvr>
                                        <p:cTn id="33" dur="750" fill="hold"/>
                                        <p:tgtEl>
                                          <p:spTgt spid="2376"/>
                                        </p:tgtEl>
                                        <p:attrNameLst>
                                          <p:attrName>ppt_h</p:attrName>
                                        </p:attrNameLst>
                                      </p:cBhvr>
                                      <p:tavLst>
                                        <p:tav tm="0">
                                          <p:val>
                                            <p:fltVal val="0"/>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18" presetClass="entr" presetSubtype="9" fill="hold" grpId="0" nodeType="clickEffect">
                                  <p:stCondLst>
                                    <p:cond delay="0"/>
                                  </p:stCondLst>
                                  <p:iterate>
                                    <p:tmAbs val="0"/>
                                  </p:iterate>
                                  <p:childTnLst>
                                    <p:set>
                                      <p:cBhvr>
                                        <p:cTn id="37" fill="hold"/>
                                        <p:tgtEl>
                                          <p:spTgt spid="2403"/>
                                        </p:tgtEl>
                                        <p:attrNameLst>
                                          <p:attrName>style.visibility</p:attrName>
                                        </p:attrNameLst>
                                      </p:cBhvr>
                                      <p:to>
                                        <p:strVal val="visible"/>
                                      </p:to>
                                    </p:set>
                                    <p:animEffect transition="in" filter="strips(upLeft)">
                                      <p:cBhvr>
                                        <p:cTn id="38" dur="1000"/>
                                        <p:tgtEl>
                                          <p:spTgt spid="2403"/>
                                        </p:tgtEl>
                                      </p:cBhvr>
                                    </p:animEffect>
                                  </p:childTnLst>
                                </p:cTn>
                              </p:par>
                              <p:par>
                                <p:cTn id="39" presetID="9" presetClass="entr" presetSubtype="0" fill="hold" grpId="0" nodeType="withEffect">
                                  <p:stCondLst>
                                    <p:cond delay="200"/>
                                  </p:stCondLst>
                                  <p:iterate>
                                    <p:tmAbs val="0"/>
                                  </p:iterate>
                                  <p:childTnLst>
                                    <p:set>
                                      <p:cBhvr>
                                        <p:cTn id="40" fill="hold"/>
                                        <p:tgtEl>
                                          <p:spTgt spid="2395"/>
                                        </p:tgtEl>
                                        <p:attrNameLst>
                                          <p:attrName>style.visibility</p:attrName>
                                        </p:attrNameLst>
                                      </p:cBhvr>
                                      <p:to>
                                        <p:strVal val="visible"/>
                                      </p:to>
                                    </p:set>
                                    <p:animEffect transition="in" filter="dissolve">
                                      <p:cBhvr>
                                        <p:cTn id="41" dur="1000"/>
                                        <p:tgtEl>
                                          <p:spTgt spid="2395"/>
                                        </p:tgtEl>
                                      </p:cBhvr>
                                    </p:animEffect>
                                  </p:childTnLst>
                                </p:cTn>
                              </p:par>
                              <p:par>
                                <p:cTn id="42" presetID="9" presetClass="entr" presetSubtype="0" fill="hold" grpId="0" nodeType="withEffect">
                                  <p:stCondLst>
                                    <p:cond delay="200"/>
                                  </p:stCondLst>
                                  <p:iterate>
                                    <p:tmAbs val="0"/>
                                  </p:iterate>
                                  <p:childTnLst>
                                    <p:set>
                                      <p:cBhvr>
                                        <p:cTn id="43" fill="hold"/>
                                        <p:tgtEl>
                                          <p:spTgt spid="2394"/>
                                        </p:tgtEl>
                                        <p:attrNameLst>
                                          <p:attrName>style.visibility</p:attrName>
                                        </p:attrNameLst>
                                      </p:cBhvr>
                                      <p:to>
                                        <p:strVal val="visible"/>
                                      </p:to>
                                    </p:set>
                                    <p:animEffect transition="in" filter="dissolve">
                                      <p:cBhvr>
                                        <p:cTn id="44" dur="1000"/>
                                        <p:tgtEl>
                                          <p:spTgt spid="239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iterate>
                                    <p:tmAbs val="0"/>
                                  </p:iterate>
                                  <p:childTnLst>
                                    <p:set>
                                      <p:cBhvr>
                                        <p:cTn id="48" fill="hold"/>
                                        <p:tgtEl>
                                          <p:spTgt spid="2361"/>
                                        </p:tgtEl>
                                        <p:attrNameLst>
                                          <p:attrName>style.visibility</p:attrName>
                                        </p:attrNameLst>
                                      </p:cBhvr>
                                      <p:to>
                                        <p:strVal val="visible"/>
                                      </p:to>
                                    </p:set>
                                    <p:animEffect transition="in" filter="wipe(down)">
                                      <p:cBhvr>
                                        <p:cTn id="49" dur="1000"/>
                                        <p:tgtEl>
                                          <p:spTgt spid="2361"/>
                                        </p:tgtEl>
                                      </p:cBhvr>
                                    </p:animEffect>
                                  </p:childTnLst>
                                </p:cTn>
                              </p:par>
                              <p:par>
                                <p:cTn id="50" presetID="1" presetClass="entr" presetSubtype="8" fill="hold" grpId="0" nodeType="withEffect">
                                  <p:stCondLst>
                                    <p:cond delay="200"/>
                                  </p:stCondLst>
                                  <p:iterate>
                                    <p:tmAbs val="0"/>
                                  </p:iterate>
                                  <p:childTnLst>
                                    <p:set>
                                      <p:cBhvr>
                                        <p:cTn id="51" fill="hold"/>
                                        <p:tgtEl>
                                          <p:spTgt spid="2375"/>
                                        </p:tgtEl>
                                        <p:attrNameLst>
                                          <p:attrName>style.visibility</p:attrName>
                                        </p:attrNameLst>
                                      </p:cBhvr>
                                      <p:to>
                                        <p:strVal val="visible"/>
                                      </p:to>
                                    </p:set>
                                    <p:animEffect transition="in" filter="(null)(right)">
                                      <p:cBhvr>
                                        <p:cTn id="52" dur="1000"/>
                                        <p:tgtEl>
                                          <p:spTgt spid="2375"/>
                                        </p:tgtEl>
                                      </p:cBhvr>
                                    </p:animEffect>
                                  </p:childTnLst>
                                </p:cTn>
                              </p:par>
                            </p:childTnLst>
                          </p:cTn>
                        </p:par>
                      </p:childTnLst>
                    </p:cTn>
                  </p:par>
                  <p:par>
                    <p:cTn id="53" fill="hold">
                      <p:stCondLst>
                        <p:cond delay="indefinite"/>
                      </p:stCondLst>
                      <p:childTnLst>
                        <p:par>
                          <p:cTn id="54" fill="hold">
                            <p:stCondLst>
                              <p:cond delay="0"/>
                            </p:stCondLst>
                            <p:childTnLst>
                              <p:par>
                                <p:cTn id="55" presetID="18" presetClass="entr" presetSubtype="3" fill="hold" grpId="0" nodeType="clickEffect">
                                  <p:stCondLst>
                                    <p:cond delay="0"/>
                                  </p:stCondLst>
                                  <p:iterate>
                                    <p:tmAbs val="0"/>
                                  </p:iterate>
                                  <p:childTnLst>
                                    <p:set>
                                      <p:cBhvr>
                                        <p:cTn id="56" fill="hold"/>
                                        <p:tgtEl>
                                          <p:spTgt spid="2404"/>
                                        </p:tgtEl>
                                        <p:attrNameLst>
                                          <p:attrName>style.visibility</p:attrName>
                                        </p:attrNameLst>
                                      </p:cBhvr>
                                      <p:to>
                                        <p:strVal val="visible"/>
                                      </p:to>
                                    </p:set>
                                    <p:animEffect transition="in" filter="strips(upRight)">
                                      <p:cBhvr>
                                        <p:cTn id="57" dur="1000"/>
                                        <p:tgtEl>
                                          <p:spTgt spid="2404"/>
                                        </p:tgtEl>
                                      </p:cBhvr>
                                    </p:animEffect>
                                  </p:childTnLst>
                                </p:cTn>
                              </p:par>
                              <p:par>
                                <p:cTn id="58" presetID="9" presetClass="entr" presetSubtype="0" fill="hold" grpId="0" nodeType="withEffect">
                                  <p:stCondLst>
                                    <p:cond delay="200"/>
                                  </p:stCondLst>
                                  <p:iterate>
                                    <p:tmAbs val="0"/>
                                  </p:iterate>
                                  <p:childTnLst>
                                    <p:set>
                                      <p:cBhvr>
                                        <p:cTn id="59" fill="hold"/>
                                        <p:tgtEl>
                                          <p:spTgt spid="2397"/>
                                        </p:tgtEl>
                                        <p:attrNameLst>
                                          <p:attrName>style.visibility</p:attrName>
                                        </p:attrNameLst>
                                      </p:cBhvr>
                                      <p:to>
                                        <p:strVal val="visible"/>
                                      </p:to>
                                    </p:set>
                                    <p:animEffect transition="in" filter="dissolve">
                                      <p:cBhvr>
                                        <p:cTn id="60" dur="1000"/>
                                        <p:tgtEl>
                                          <p:spTgt spid="2397"/>
                                        </p:tgtEl>
                                      </p:cBhvr>
                                    </p:animEffect>
                                  </p:childTnLst>
                                </p:cTn>
                              </p:par>
                              <p:par>
                                <p:cTn id="61" presetID="9" presetClass="entr" presetSubtype="0" fill="hold" grpId="0" nodeType="withEffect">
                                  <p:stCondLst>
                                    <p:cond delay="200"/>
                                  </p:stCondLst>
                                  <p:iterate>
                                    <p:tmAbs val="0"/>
                                  </p:iterate>
                                  <p:childTnLst>
                                    <p:set>
                                      <p:cBhvr>
                                        <p:cTn id="62" fill="hold"/>
                                        <p:tgtEl>
                                          <p:spTgt spid="2396"/>
                                        </p:tgtEl>
                                        <p:attrNameLst>
                                          <p:attrName>style.visibility</p:attrName>
                                        </p:attrNameLst>
                                      </p:cBhvr>
                                      <p:to>
                                        <p:strVal val="visible"/>
                                      </p:to>
                                    </p:set>
                                    <p:animEffect transition="in" filter="dissolve">
                                      <p:cBhvr>
                                        <p:cTn id="63" dur="1000"/>
                                        <p:tgtEl>
                                          <p:spTgt spid="2396"/>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iterate>
                                    <p:tmAbs val="0"/>
                                  </p:iterate>
                                  <p:childTnLst>
                                    <p:set>
                                      <p:cBhvr>
                                        <p:cTn id="67" fill="hold"/>
                                        <p:tgtEl>
                                          <p:spTgt spid="2370"/>
                                        </p:tgtEl>
                                        <p:attrNameLst>
                                          <p:attrName>style.visibility</p:attrName>
                                        </p:attrNameLst>
                                      </p:cBhvr>
                                      <p:to>
                                        <p:strVal val="visible"/>
                                      </p:to>
                                    </p:set>
                                    <p:animEffect transition="in" filter="wipe(down)">
                                      <p:cBhvr>
                                        <p:cTn id="68" dur="1000"/>
                                        <p:tgtEl>
                                          <p:spTgt spid="2370"/>
                                        </p:tgtEl>
                                      </p:cBhvr>
                                    </p:animEffect>
                                  </p:childTnLst>
                                </p:cTn>
                              </p:par>
                              <p:par>
                                <p:cTn id="69" presetID="1" presetClass="entr" presetSubtype="8" fill="hold" grpId="0" nodeType="withEffect">
                                  <p:stCondLst>
                                    <p:cond delay="200"/>
                                  </p:stCondLst>
                                  <p:iterate>
                                    <p:tmAbs val="0"/>
                                  </p:iterate>
                                  <p:childTnLst>
                                    <p:set>
                                      <p:cBhvr>
                                        <p:cTn id="70" fill="hold"/>
                                        <p:tgtEl>
                                          <p:spTgt spid="2377"/>
                                        </p:tgtEl>
                                        <p:attrNameLst>
                                          <p:attrName>style.visibility</p:attrName>
                                        </p:attrNameLst>
                                      </p:cBhvr>
                                      <p:to>
                                        <p:strVal val="visible"/>
                                      </p:to>
                                    </p:set>
                                    <p:animEffect transition="in" filter="(null)(right)">
                                      <p:cBhvr>
                                        <p:cTn id="71" dur="1000"/>
                                        <p:tgtEl>
                                          <p:spTgt spid="2377"/>
                                        </p:tgtEl>
                                      </p:cBhvr>
                                    </p:animEffect>
                                  </p:childTnLst>
                                </p:cTn>
                              </p:par>
                            </p:childTnLst>
                          </p:cTn>
                        </p:par>
                      </p:childTnLst>
                    </p:cTn>
                  </p:par>
                  <p:par>
                    <p:cTn id="72" fill="hold">
                      <p:stCondLst>
                        <p:cond delay="indefinite"/>
                      </p:stCondLst>
                      <p:childTnLst>
                        <p:par>
                          <p:cTn id="73" fill="hold">
                            <p:stCondLst>
                              <p:cond delay="0"/>
                            </p:stCondLst>
                            <p:childTnLst>
                              <p:par>
                                <p:cTn id="74" presetID="18" presetClass="entr" presetSubtype="3" fill="hold" grpId="0" nodeType="clickEffect">
                                  <p:stCondLst>
                                    <p:cond delay="0"/>
                                  </p:stCondLst>
                                  <p:iterate>
                                    <p:tmAbs val="0"/>
                                  </p:iterate>
                                  <p:childTnLst>
                                    <p:set>
                                      <p:cBhvr>
                                        <p:cTn id="75" fill="hold"/>
                                        <p:tgtEl>
                                          <p:spTgt spid="2405"/>
                                        </p:tgtEl>
                                        <p:attrNameLst>
                                          <p:attrName>style.visibility</p:attrName>
                                        </p:attrNameLst>
                                      </p:cBhvr>
                                      <p:to>
                                        <p:strVal val="visible"/>
                                      </p:to>
                                    </p:set>
                                    <p:animEffect transition="in" filter="strips(upRight)">
                                      <p:cBhvr>
                                        <p:cTn id="76" dur="1000"/>
                                        <p:tgtEl>
                                          <p:spTgt spid="2405"/>
                                        </p:tgtEl>
                                      </p:cBhvr>
                                    </p:animEffect>
                                  </p:childTnLst>
                                </p:cTn>
                              </p:par>
                              <p:par>
                                <p:cTn id="77" presetID="22" presetClass="entr" presetSubtype="8" fill="hold" grpId="0" nodeType="withEffect">
                                  <p:stCondLst>
                                    <p:cond delay="200"/>
                                  </p:stCondLst>
                                  <p:iterate>
                                    <p:tmAbs val="0"/>
                                  </p:iterate>
                                  <p:childTnLst>
                                    <p:set>
                                      <p:cBhvr>
                                        <p:cTn id="78" fill="hold"/>
                                        <p:tgtEl>
                                          <p:spTgt spid="2399"/>
                                        </p:tgtEl>
                                        <p:attrNameLst>
                                          <p:attrName>style.visibility</p:attrName>
                                        </p:attrNameLst>
                                      </p:cBhvr>
                                      <p:to>
                                        <p:strVal val="visible"/>
                                      </p:to>
                                    </p:set>
                                    <p:animEffect transition="in" filter="wipe(left)">
                                      <p:cBhvr>
                                        <p:cTn id="79" dur="1000"/>
                                        <p:tgtEl>
                                          <p:spTgt spid="2399"/>
                                        </p:tgtEl>
                                      </p:cBhvr>
                                    </p:animEffect>
                                  </p:childTnLst>
                                </p:cTn>
                              </p:par>
                              <p:par>
                                <p:cTn id="80" presetID="22" presetClass="entr" presetSubtype="8" fill="hold" grpId="0" nodeType="withEffect">
                                  <p:stCondLst>
                                    <p:cond delay="200"/>
                                  </p:stCondLst>
                                  <p:iterate>
                                    <p:tmAbs val="0"/>
                                  </p:iterate>
                                  <p:childTnLst>
                                    <p:set>
                                      <p:cBhvr>
                                        <p:cTn id="81" fill="hold"/>
                                        <p:tgtEl>
                                          <p:spTgt spid="2398"/>
                                        </p:tgtEl>
                                        <p:attrNameLst>
                                          <p:attrName>style.visibility</p:attrName>
                                        </p:attrNameLst>
                                      </p:cBhvr>
                                      <p:to>
                                        <p:strVal val="visible"/>
                                      </p:to>
                                    </p:set>
                                    <p:animEffect transition="in" filter="wipe(left)">
                                      <p:cBhvr>
                                        <p:cTn id="82" dur="1000"/>
                                        <p:tgtEl>
                                          <p:spTgt spid="2398"/>
                                        </p:tgtEl>
                                      </p:cBhvr>
                                    </p:animEffect>
                                  </p:childTnLst>
                                </p:cTn>
                              </p:par>
                            </p:childTnLst>
                          </p:cTn>
                        </p:par>
                      </p:childTnLst>
                    </p:cTn>
                  </p:par>
                  <p:par>
                    <p:cTn id="83" fill="hold">
                      <p:stCondLst>
                        <p:cond delay="indefinite"/>
                      </p:stCondLst>
                      <p:childTnLst>
                        <p:par>
                          <p:cTn id="84" fill="hold">
                            <p:stCondLst>
                              <p:cond delay="0"/>
                            </p:stCondLst>
                            <p:childTnLst>
                              <p:par>
                                <p:cTn id="85" presetID="23" presetClass="entr" presetSubtype="16" fill="hold" grpId="0" nodeType="clickEffect">
                                  <p:stCondLst>
                                    <p:cond delay="0"/>
                                  </p:stCondLst>
                                  <p:iterate>
                                    <p:tmAbs val="0"/>
                                  </p:iterate>
                                  <p:childTnLst>
                                    <p:set>
                                      <p:cBhvr>
                                        <p:cTn id="86" fill="hold"/>
                                        <p:tgtEl>
                                          <p:spTgt spid="2373"/>
                                        </p:tgtEl>
                                        <p:attrNameLst>
                                          <p:attrName>style.visibility</p:attrName>
                                        </p:attrNameLst>
                                      </p:cBhvr>
                                      <p:to>
                                        <p:strVal val="visible"/>
                                      </p:to>
                                    </p:set>
                                    <p:anim calcmode="lin" valueType="num">
                                      <p:cBhvr>
                                        <p:cTn id="87" dur="750" fill="hold"/>
                                        <p:tgtEl>
                                          <p:spTgt spid="2373"/>
                                        </p:tgtEl>
                                        <p:attrNameLst>
                                          <p:attrName>ppt_w</p:attrName>
                                        </p:attrNameLst>
                                      </p:cBhvr>
                                      <p:tavLst>
                                        <p:tav tm="0">
                                          <p:val>
                                            <p:fltVal val="0"/>
                                          </p:val>
                                        </p:tav>
                                        <p:tav tm="100000">
                                          <p:val>
                                            <p:strVal val="#ppt_w"/>
                                          </p:val>
                                        </p:tav>
                                      </p:tavLst>
                                    </p:anim>
                                    <p:anim calcmode="lin" valueType="num">
                                      <p:cBhvr>
                                        <p:cTn id="88" dur="750" fill="hold"/>
                                        <p:tgtEl>
                                          <p:spTgt spid="2373"/>
                                        </p:tgtEl>
                                        <p:attrNameLst>
                                          <p:attrName>ppt_h</p:attrName>
                                        </p:attrNameLst>
                                      </p:cBhvr>
                                      <p:tavLst>
                                        <p:tav tm="0">
                                          <p:val>
                                            <p:fltVal val="0"/>
                                          </p:val>
                                        </p:tav>
                                        <p:tav tm="100000">
                                          <p:val>
                                            <p:strVal val="#ppt_h"/>
                                          </p:val>
                                        </p:tav>
                                      </p:tavLst>
                                    </p:anim>
                                  </p:childTnLst>
                                </p:cTn>
                              </p:par>
                              <p:par>
                                <p:cTn id="89" presetID="9" presetClass="entr" presetSubtype="16" fill="hold" grpId="0" nodeType="withEffect">
                                  <p:stCondLst>
                                    <p:cond delay="200"/>
                                  </p:stCondLst>
                                  <p:iterate>
                                    <p:tmAbs val="0"/>
                                  </p:iterate>
                                  <p:childTnLst>
                                    <p:set>
                                      <p:cBhvr>
                                        <p:cTn id="90" fill="hold"/>
                                        <p:tgtEl>
                                          <p:spTgt spid="2379"/>
                                        </p:tgtEl>
                                        <p:attrNameLst>
                                          <p:attrName>style.visibility</p:attrName>
                                        </p:attrNameLst>
                                      </p:cBhvr>
                                      <p:to>
                                        <p:strVal val="visible"/>
                                      </p:to>
                                    </p:set>
                                    <p:animEffect transition="in" filter="dissolve(in)">
                                      <p:cBhvr>
                                        <p:cTn id="91" dur="750"/>
                                        <p:tgtEl>
                                          <p:spTgt spid="2379"/>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grpId="0" nodeType="clickEffect">
                                  <p:stCondLst>
                                    <p:cond delay="0"/>
                                  </p:stCondLst>
                                  <p:iterate>
                                    <p:tmAbs val="0"/>
                                  </p:iterate>
                                  <p:childTnLst>
                                    <p:set>
                                      <p:cBhvr>
                                        <p:cTn id="95" fill="hold"/>
                                        <p:tgtEl>
                                          <p:spTgt spid="2406"/>
                                        </p:tgtEl>
                                        <p:attrNameLst>
                                          <p:attrName>style.visibility</p:attrName>
                                        </p:attrNameLst>
                                      </p:cBhvr>
                                      <p:to>
                                        <p:strVal val="visible"/>
                                      </p:to>
                                    </p:set>
                                    <p:animEffect transition="in" filter="wipe(left)">
                                      <p:cBhvr>
                                        <p:cTn id="96" dur="1000"/>
                                        <p:tgtEl>
                                          <p:spTgt spid="2406"/>
                                        </p:tgtEl>
                                      </p:cBhvr>
                                    </p:animEffect>
                                  </p:childTnLst>
                                </p:cTn>
                              </p:par>
                              <p:par>
                                <p:cTn id="97" presetID="2" presetClass="entr" presetSubtype="2" fill="hold" grpId="0" nodeType="withEffect">
                                  <p:stCondLst>
                                    <p:cond delay="200"/>
                                  </p:stCondLst>
                                  <p:iterate>
                                    <p:tmAbs val="0"/>
                                  </p:iterate>
                                  <p:childTnLst>
                                    <p:set>
                                      <p:cBhvr>
                                        <p:cTn id="98" fill="hold"/>
                                        <p:tgtEl>
                                          <p:spTgt spid="2401"/>
                                        </p:tgtEl>
                                        <p:attrNameLst>
                                          <p:attrName>style.visibility</p:attrName>
                                        </p:attrNameLst>
                                      </p:cBhvr>
                                      <p:to>
                                        <p:strVal val="visible"/>
                                      </p:to>
                                    </p:set>
                                    <p:anim calcmode="lin" valueType="num">
                                      <p:cBhvr>
                                        <p:cTn id="99" dur="1000" fill="hold"/>
                                        <p:tgtEl>
                                          <p:spTgt spid="2401"/>
                                        </p:tgtEl>
                                        <p:attrNameLst>
                                          <p:attrName>ppt_x</p:attrName>
                                        </p:attrNameLst>
                                      </p:cBhvr>
                                      <p:tavLst>
                                        <p:tav tm="0">
                                          <p:val>
                                            <p:strVal val="1+#ppt_w/2"/>
                                          </p:val>
                                        </p:tav>
                                        <p:tav tm="100000">
                                          <p:val>
                                            <p:strVal val="#ppt_x"/>
                                          </p:val>
                                        </p:tav>
                                      </p:tavLst>
                                    </p:anim>
                                    <p:anim calcmode="lin" valueType="num">
                                      <p:cBhvr>
                                        <p:cTn id="100" dur="1000" fill="hold"/>
                                        <p:tgtEl>
                                          <p:spTgt spid="2401"/>
                                        </p:tgtEl>
                                        <p:attrNameLst>
                                          <p:attrName>ppt_y</p:attrName>
                                        </p:attrNameLst>
                                      </p:cBhvr>
                                      <p:tavLst>
                                        <p:tav tm="0">
                                          <p:val>
                                            <p:strVal val="#ppt_y"/>
                                          </p:val>
                                        </p:tav>
                                        <p:tav tm="100000">
                                          <p:val>
                                            <p:strVal val="#ppt_y"/>
                                          </p:val>
                                        </p:tav>
                                      </p:tavLst>
                                    </p:anim>
                                  </p:childTnLst>
                                </p:cTn>
                              </p:par>
                              <p:par>
                                <p:cTn id="101" presetID="2" presetClass="entr" presetSubtype="2" fill="hold" grpId="0" nodeType="withEffect">
                                  <p:stCondLst>
                                    <p:cond delay="200"/>
                                  </p:stCondLst>
                                  <p:iterate>
                                    <p:tmAbs val="0"/>
                                  </p:iterate>
                                  <p:childTnLst>
                                    <p:set>
                                      <p:cBhvr>
                                        <p:cTn id="102" fill="hold"/>
                                        <p:tgtEl>
                                          <p:spTgt spid="2400"/>
                                        </p:tgtEl>
                                        <p:attrNameLst>
                                          <p:attrName>style.visibility</p:attrName>
                                        </p:attrNameLst>
                                      </p:cBhvr>
                                      <p:to>
                                        <p:strVal val="visible"/>
                                      </p:to>
                                    </p:set>
                                    <p:anim calcmode="lin" valueType="num">
                                      <p:cBhvr>
                                        <p:cTn id="103" dur="1000" fill="hold"/>
                                        <p:tgtEl>
                                          <p:spTgt spid="2400"/>
                                        </p:tgtEl>
                                        <p:attrNameLst>
                                          <p:attrName>ppt_x</p:attrName>
                                        </p:attrNameLst>
                                      </p:cBhvr>
                                      <p:tavLst>
                                        <p:tav tm="0">
                                          <p:val>
                                            <p:strVal val="1+#ppt_w/2"/>
                                          </p:val>
                                        </p:tav>
                                        <p:tav tm="100000">
                                          <p:val>
                                            <p:strVal val="#ppt_x"/>
                                          </p:val>
                                        </p:tav>
                                      </p:tavLst>
                                    </p:anim>
                                    <p:anim calcmode="lin" valueType="num">
                                      <p:cBhvr>
                                        <p:cTn id="104" dur="1000" fill="hold"/>
                                        <p:tgtEl>
                                          <p:spTgt spid="2400"/>
                                        </p:tgtEl>
                                        <p:attrNameLst>
                                          <p:attrName>ppt_y</p:attrName>
                                        </p:attrNameLst>
                                      </p:cBhvr>
                                      <p:tavLst>
                                        <p:tav tm="0">
                                          <p:val>
                                            <p:strVal val="#ppt_y"/>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17" presetClass="entr" presetSubtype="8" fill="hold" grpId="0" nodeType="clickEffect">
                                  <p:stCondLst>
                                    <p:cond delay="0"/>
                                  </p:stCondLst>
                                  <p:iterate>
                                    <p:tmAbs val="0"/>
                                  </p:iterate>
                                  <p:childTnLst>
                                    <p:set>
                                      <p:cBhvr>
                                        <p:cTn id="108" fill="hold"/>
                                        <p:tgtEl>
                                          <p:spTgt spid="2391"/>
                                        </p:tgtEl>
                                        <p:attrNameLst>
                                          <p:attrName>style.visibility</p:attrName>
                                        </p:attrNameLst>
                                      </p:cBhvr>
                                      <p:to>
                                        <p:strVal val="visible"/>
                                      </p:to>
                                    </p:set>
                                    <p:anim calcmode="lin" valueType="num">
                                      <p:cBhvr>
                                        <p:cTn id="109" dur="1000" fill="hold"/>
                                        <p:tgtEl>
                                          <p:spTgt spid="2391"/>
                                        </p:tgtEl>
                                        <p:attrNameLst>
                                          <p:attrName>ppt_x</p:attrName>
                                        </p:attrNameLst>
                                      </p:cBhvr>
                                      <p:tavLst>
                                        <p:tav tm="0">
                                          <p:val>
                                            <p:strVal val="#ppt_x-#ppt_w/2"/>
                                          </p:val>
                                        </p:tav>
                                        <p:tav tm="100000">
                                          <p:val>
                                            <p:strVal val="#ppt_x"/>
                                          </p:val>
                                        </p:tav>
                                      </p:tavLst>
                                    </p:anim>
                                    <p:anim calcmode="lin" valueType="num">
                                      <p:cBhvr>
                                        <p:cTn id="110" dur="1000" fill="hold"/>
                                        <p:tgtEl>
                                          <p:spTgt spid="2391"/>
                                        </p:tgtEl>
                                        <p:attrNameLst>
                                          <p:attrName>ppt_y</p:attrName>
                                        </p:attrNameLst>
                                      </p:cBhvr>
                                      <p:tavLst>
                                        <p:tav tm="0">
                                          <p:val>
                                            <p:strVal val="#ppt_y"/>
                                          </p:val>
                                        </p:tav>
                                        <p:tav tm="100000">
                                          <p:val>
                                            <p:strVal val="#ppt_y"/>
                                          </p:val>
                                        </p:tav>
                                      </p:tavLst>
                                    </p:anim>
                                    <p:anim calcmode="lin" valueType="num">
                                      <p:cBhvr>
                                        <p:cTn id="111" dur="1000" fill="hold"/>
                                        <p:tgtEl>
                                          <p:spTgt spid="2391"/>
                                        </p:tgtEl>
                                        <p:attrNameLst>
                                          <p:attrName>ppt_w</p:attrName>
                                        </p:attrNameLst>
                                      </p:cBhvr>
                                      <p:tavLst>
                                        <p:tav tm="0">
                                          <p:val>
                                            <p:fltVal val="0"/>
                                          </p:val>
                                        </p:tav>
                                        <p:tav tm="100000">
                                          <p:val>
                                            <p:strVal val="#ppt_w"/>
                                          </p:val>
                                        </p:tav>
                                      </p:tavLst>
                                    </p:anim>
                                    <p:anim calcmode="lin" valueType="num">
                                      <p:cBhvr>
                                        <p:cTn id="112" dur="1000" fill="hold"/>
                                        <p:tgtEl>
                                          <p:spTgt spid="239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1" grpId="0" animBg="1" advAuto="0"/>
      <p:bldP spid="2364" grpId="0" animBg="1" advAuto="0"/>
      <p:bldP spid="2367" grpId="0" animBg="1" advAuto="0"/>
      <p:bldP spid="2370" grpId="0" animBg="1" advAuto="0"/>
      <p:bldP spid="2373" grpId="0" animBg="1" advAuto="0"/>
      <p:bldP spid="2375" grpId="0" animBg="1" advAuto="0"/>
      <p:bldP spid="2376" grpId="0" animBg="1" advAuto="0"/>
      <p:bldP spid="2377" grpId="0" animBg="1" advAuto="0"/>
      <p:bldP spid="2378" grpId="0" animBg="1" advAuto="0"/>
      <p:bldP spid="2379" grpId="0" animBg="1" advAuto="0"/>
      <p:bldP spid="2402" grpId="0" animBg="1" advAuto="0"/>
      <p:bldP spid="2403" grpId="0" animBg="1" advAuto="0"/>
      <p:bldP spid="2404" grpId="0" animBg="1" advAuto="0"/>
      <p:bldP spid="2405" grpId="0" animBg="1" advAuto="0"/>
      <p:bldP spid="2406" grpId="0" animBg="1" advAuto="0"/>
      <p:bldP spid="2391" grpId="0" animBg="1" advAuto="0"/>
      <p:bldP spid="2392" grpId="0" animBg="1" advAuto="0"/>
      <p:bldP spid="2393" grpId="0" animBg="1" advAuto="0"/>
      <p:bldP spid="2394" grpId="0" animBg="1" advAuto="0"/>
      <p:bldP spid="2395" grpId="0" animBg="1" advAuto="0"/>
      <p:bldP spid="2396" grpId="0" animBg="1" advAuto="0"/>
      <p:bldP spid="2397" grpId="0" animBg="1" advAuto="0"/>
      <p:bldP spid="2398" grpId="0" animBg="1" advAuto="0"/>
      <p:bldP spid="2399" grpId="0" animBg="1" advAuto="0"/>
      <p:bldP spid="2400" grpId="0" animBg="1" advAuto="0"/>
      <p:bldP spid="2401" grpId="0"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extBox 107">
            <a:extLst>
              <a:ext uri="{FF2B5EF4-FFF2-40B4-BE49-F238E27FC236}">
                <a16:creationId xmlns:a16="http://schemas.microsoft.com/office/drawing/2014/main" id="{FAF279D6-E8A9-4F0D-BC04-ACCAEF67DB3C}"/>
              </a:ext>
            </a:extLst>
          </p:cNvPr>
          <p:cNvSpPr txBox="1"/>
          <p:nvPr/>
        </p:nvSpPr>
        <p:spPr>
          <a:xfrm>
            <a:off x="1531036" y="1072581"/>
            <a:ext cx="9129929" cy="296556"/>
          </a:xfrm>
          <a:prstGeom prst="rect">
            <a:avLst/>
          </a:prstGeom>
          <a:noFill/>
        </p:spPr>
        <p:txBody>
          <a:bodyPr wrap="square" rtlCol="0">
            <a:spAutoFit/>
          </a:bodyPr>
          <a:lstStyle/>
          <a:p>
            <a:pPr algn="ctr">
              <a:lnSpc>
                <a:spcPct val="120000"/>
              </a:lnSpc>
            </a:pPr>
            <a:r>
              <a:rPr lang="en-US" sz="1200" dirty="0">
                <a:solidFill>
                  <a:schemeClr val="bg1">
                    <a:lumMod val="50000"/>
                  </a:schemeClr>
                </a:solidFill>
                <a:ea typeface="Roboto" pitchFamily="2" charset="0"/>
                <a:cs typeface="Roboto" pitchFamily="2" charset="0"/>
              </a:rPr>
              <a:t>LOREM IPSUM IS SIMPLY DUMMY TEXT OF THE PRINTING AND TYPESETTING INDUSTRY INDUSTRY’S HAPPY KEEP.</a:t>
            </a:r>
          </a:p>
        </p:txBody>
      </p:sp>
      <p:sp>
        <p:nvSpPr>
          <p:cNvPr id="109" name="TextBox 108">
            <a:extLst>
              <a:ext uri="{FF2B5EF4-FFF2-40B4-BE49-F238E27FC236}">
                <a16:creationId xmlns:a16="http://schemas.microsoft.com/office/drawing/2014/main" id="{D2F15F1E-354F-4F58-941D-CE30188739BB}"/>
              </a:ext>
            </a:extLst>
          </p:cNvPr>
          <p:cNvSpPr txBox="1"/>
          <p:nvPr/>
        </p:nvSpPr>
        <p:spPr>
          <a:xfrm>
            <a:off x="2336800" y="279401"/>
            <a:ext cx="7518400" cy="769441"/>
          </a:xfrm>
          <a:prstGeom prst="rect">
            <a:avLst/>
          </a:prstGeom>
          <a:noFill/>
        </p:spPr>
        <p:txBody>
          <a:bodyPr wrap="square" rtlCol="0">
            <a:spAutoFit/>
          </a:bodyPr>
          <a:lstStyle/>
          <a:p>
            <a:pPr algn="ctr"/>
            <a:r>
              <a:rPr lang="en-US" sz="4400" b="1" dirty="0">
                <a:solidFill>
                  <a:schemeClr val="accent4"/>
                </a:solidFill>
                <a:ea typeface="Roboto Black" charset="0"/>
                <a:cs typeface="Roboto Black" charset="0"/>
              </a:rPr>
              <a:t>INFOGRAPHIC </a:t>
            </a:r>
            <a:endParaRPr lang="en-US" sz="4400" b="1" dirty="0">
              <a:solidFill>
                <a:schemeClr val="accent4"/>
              </a:solidFill>
              <a:ea typeface="Roboto Light" charset="0"/>
              <a:cs typeface="Roboto Light" charset="0"/>
            </a:endParaRPr>
          </a:p>
        </p:txBody>
      </p:sp>
      <p:grpSp>
        <p:nvGrpSpPr>
          <p:cNvPr id="2416" name="Group 2416"/>
          <p:cNvGrpSpPr/>
          <p:nvPr/>
        </p:nvGrpSpPr>
        <p:grpSpPr>
          <a:xfrm>
            <a:off x="5563764" y="5441535"/>
            <a:ext cx="1719587" cy="1470911"/>
            <a:chOff x="-1" y="0"/>
            <a:chExt cx="3439171" cy="2941820"/>
          </a:xfrm>
        </p:grpSpPr>
        <p:grpSp>
          <p:nvGrpSpPr>
            <p:cNvPr id="2414" name="Group 2414"/>
            <p:cNvGrpSpPr/>
            <p:nvPr/>
          </p:nvGrpSpPr>
          <p:grpSpPr>
            <a:xfrm>
              <a:off x="-1" y="0"/>
              <a:ext cx="3439171" cy="2941820"/>
              <a:chOff x="0" y="0"/>
              <a:chExt cx="3439169" cy="2941819"/>
            </a:xfrm>
          </p:grpSpPr>
          <p:sp>
            <p:nvSpPr>
              <p:cNvPr id="2408" name="Shape 2408"/>
              <p:cNvSpPr/>
              <p:nvPr/>
            </p:nvSpPr>
            <p:spPr>
              <a:xfrm>
                <a:off x="0" y="213082"/>
                <a:ext cx="2578138" cy="272654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gradFill flip="none" rotWithShape="1">
                <a:gsLst>
                  <a:gs pos="14000">
                    <a:srgbClr val="5D6368"/>
                  </a:gs>
                  <a:gs pos="85036">
                    <a:srgbClr val="39434C"/>
                  </a:gs>
                </a:gsLst>
                <a:lin ang="7900937" scaled="0"/>
              </a:gra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2410" name="Shape 2410"/>
              <p:cNvSpPr/>
              <p:nvPr/>
            </p:nvSpPr>
            <p:spPr>
              <a:xfrm>
                <a:off x="2576359" y="0"/>
                <a:ext cx="861032" cy="2941819"/>
              </a:xfrm>
              <a:custGeom>
                <a:avLst/>
                <a:gdLst/>
                <a:ahLst/>
                <a:cxnLst>
                  <a:cxn ang="0">
                    <a:pos x="wd2" y="hd2"/>
                  </a:cxn>
                  <a:cxn ang="5400000">
                    <a:pos x="wd2" y="hd2"/>
                  </a:cxn>
                  <a:cxn ang="10800000">
                    <a:pos x="wd2" y="hd2"/>
                  </a:cxn>
                  <a:cxn ang="16200000">
                    <a:pos x="wd2" y="hd2"/>
                  </a:cxn>
                </a:cxnLst>
                <a:rect l="0" t="0" r="r" b="b"/>
                <a:pathLst>
                  <a:path w="21600" h="21600" extrusionOk="0">
                    <a:moveTo>
                      <a:pt x="21600" y="20020"/>
                    </a:moveTo>
                    <a:lnTo>
                      <a:pt x="21600" y="0"/>
                    </a:lnTo>
                    <a:lnTo>
                      <a:pt x="0" y="1581"/>
                    </a:lnTo>
                    <a:lnTo>
                      <a:pt x="0" y="21600"/>
                    </a:lnTo>
                    <a:cubicBezTo>
                      <a:pt x="0" y="21600"/>
                      <a:pt x="21600" y="20020"/>
                      <a:pt x="21600" y="20020"/>
                    </a:cubicBezTo>
                    <a:close/>
                  </a:path>
                </a:pathLst>
              </a:custGeom>
              <a:solidFill>
                <a:srgbClr val="21282F"/>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2411" name="Shape 2411"/>
              <p:cNvSpPr/>
              <p:nvPr/>
            </p:nvSpPr>
            <p:spPr>
              <a:xfrm>
                <a:off x="0" y="0"/>
                <a:ext cx="3439169" cy="216393"/>
              </a:xfrm>
              <a:custGeom>
                <a:avLst/>
                <a:gdLst/>
                <a:ahLst/>
                <a:cxnLst>
                  <a:cxn ang="0">
                    <a:pos x="wd2" y="hd2"/>
                  </a:cxn>
                  <a:cxn ang="5400000">
                    <a:pos x="wd2" y="hd2"/>
                  </a:cxn>
                  <a:cxn ang="10800000">
                    <a:pos x="wd2" y="hd2"/>
                  </a:cxn>
                  <a:cxn ang="16200000">
                    <a:pos x="wd2" y="hd2"/>
                  </a:cxn>
                </a:cxnLst>
                <a:rect l="0" t="0" r="r" b="b"/>
                <a:pathLst>
                  <a:path w="21600" h="21600" extrusionOk="0">
                    <a:moveTo>
                      <a:pt x="5397" y="0"/>
                    </a:moveTo>
                    <a:lnTo>
                      <a:pt x="21590" y="0"/>
                    </a:lnTo>
                    <a:lnTo>
                      <a:pt x="21600" y="111"/>
                    </a:lnTo>
                    <a:lnTo>
                      <a:pt x="16192" y="21600"/>
                    </a:lnTo>
                    <a:lnTo>
                      <a:pt x="0" y="21600"/>
                    </a:lnTo>
                    <a:cubicBezTo>
                      <a:pt x="0" y="21600"/>
                      <a:pt x="5397" y="0"/>
                      <a:pt x="5397" y="0"/>
                    </a:cubicBezTo>
                    <a:close/>
                  </a:path>
                </a:pathLst>
              </a:custGeom>
              <a:solidFill>
                <a:srgbClr val="41474D"/>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2412" name="Shape 2412"/>
              <p:cNvSpPr/>
              <p:nvPr/>
            </p:nvSpPr>
            <p:spPr>
              <a:xfrm>
                <a:off x="523020" y="58113"/>
                <a:ext cx="2410005" cy="111253"/>
              </a:xfrm>
              <a:custGeom>
                <a:avLst/>
                <a:gdLst/>
                <a:ahLst/>
                <a:cxnLst>
                  <a:cxn ang="0">
                    <a:pos x="wd2" y="hd2"/>
                  </a:cxn>
                  <a:cxn ang="5400000">
                    <a:pos x="wd2" y="hd2"/>
                  </a:cxn>
                  <a:cxn ang="10800000">
                    <a:pos x="wd2" y="hd2"/>
                  </a:cxn>
                  <a:cxn ang="16200000">
                    <a:pos x="wd2" y="hd2"/>
                  </a:cxn>
                </a:cxnLst>
                <a:rect l="0" t="0" r="r" b="b"/>
                <a:pathLst>
                  <a:path w="21206" h="21600" extrusionOk="0">
                    <a:moveTo>
                      <a:pt x="585" y="21600"/>
                    </a:moveTo>
                    <a:cubicBezTo>
                      <a:pt x="-178" y="21600"/>
                      <a:pt x="-197" y="18232"/>
                      <a:pt x="543" y="14118"/>
                    </a:cubicBezTo>
                    <a:lnTo>
                      <a:pt x="1739" y="7482"/>
                    </a:lnTo>
                    <a:cubicBezTo>
                      <a:pt x="2479" y="3368"/>
                      <a:pt x="3709" y="0"/>
                      <a:pt x="4472" y="0"/>
                    </a:cubicBezTo>
                    <a:lnTo>
                      <a:pt x="20621" y="0"/>
                    </a:lnTo>
                    <a:cubicBezTo>
                      <a:pt x="21384" y="0"/>
                      <a:pt x="21403" y="3342"/>
                      <a:pt x="20662" y="7430"/>
                    </a:cubicBezTo>
                    <a:lnTo>
                      <a:pt x="19440" y="14174"/>
                    </a:lnTo>
                    <a:cubicBezTo>
                      <a:pt x="18699" y="18254"/>
                      <a:pt x="17469" y="21600"/>
                      <a:pt x="16706" y="21600"/>
                    </a:cubicBezTo>
                    <a:cubicBezTo>
                      <a:pt x="16706" y="21600"/>
                      <a:pt x="585" y="21600"/>
                      <a:pt x="585" y="21600"/>
                    </a:cubicBezTo>
                    <a:close/>
                  </a:path>
                </a:pathLst>
              </a:custGeom>
              <a:solidFill>
                <a:srgbClr val="4D5358"/>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2413" name="Shape 2413"/>
              <p:cNvSpPr/>
              <p:nvPr/>
            </p:nvSpPr>
            <p:spPr>
              <a:xfrm>
                <a:off x="0" y="0"/>
                <a:ext cx="2006483" cy="1952058"/>
              </a:xfrm>
              <a:custGeom>
                <a:avLst/>
                <a:gdLst/>
                <a:ahLst/>
                <a:cxnLst>
                  <a:cxn ang="0">
                    <a:pos x="wd2" y="hd2"/>
                  </a:cxn>
                  <a:cxn ang="5400000">
                    <a:pos x="wd2" y="hd2"/>
                  </a:cxn>
                  <a:cxn ang="10800000">
                    <a:pos x="wd2" y="hd2"/>
                  </a:cxn>
                  <a:cxn ang="16200000">
                    <a:pos x="wd2" y="hd2"/>
                  </a:cxn>
                </a:cxnLst>
                <a:rect l="0" t="0" r="r" b="b"/>
                <a:pathLst>
                  <a:path w="21600" h="21600" extrusionOk="0">
                    <a:moveTo>
                      <a:pt x="21600" y="4175"/>
                    </a:moveTo>
                    <a:cubicBezTo>
                      <a:pt x="21600" y="2720"/>
                      <a:pt x="21344" y="1318"/>
                      <a:pt x="20872" y="0"/>
                    </a:cubicBezTo>
                    <a:lnTo>
                      <a:pt x="9251" y="0"/>
                    </a:lnTo>
                    <a:lnTo>
                      <a:pt x="0" y="2394"/>
                    </a:lnTo>
                    <a:lnTo>
                      <a:pt x="0" y="20707"/>
                    </a:lnTo>
                    <a:cubicBezTo>
                      <a:pt x="1750" y="21282"/>
                      <a:pt x="3645" y="21600"/>
                      <a:pt x="5626" y="21600"/>
                    </a:cubicBezTo>
                    <a:cubicBezTo>
                      <a:pt x="14448" y="21600"/>
                      <a:pt x="21600" y="11882"/>
                      <a:pt x="21600" y="4175"/>
                    </a:cubicBezTo>
                    <a:close/>
                  </a:path>
                </a:pathLst>
              </a:custGeom>
              <a:solidFill>
                <a:srgbClr val="000000">
                  <a:alpha val="10000"/>
                </a:srgbClr>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grpSp>
        <p:sp>
          <p:nvSpPr>
            <p:cNvPr id="2415" name="Shape 2415"/>
            <p:cNvSpPr/>
            <p:nvPr/>
          </p:nvSpPr>
          <p:spPr>
            <a:xfrm>
              <a:off x="898794" y="545278"/>
              <a:ext cx="1218427" cy="1052267"/>
            </a:xfrm>
            <a:custGeom>
              <a:avLst/>
              <a:gdLst/>
              <a:ahLst/>
              <a:cxnLst>
                <a:cxn ang="0">
                  <a:pos x="wd2" y="hd2"/>
                </a:cxn>
                <a:cxn ang="5400000">
                  <a:pos x="wd2" y="hd2"/>
                </a:cxn>
                <a:cxn ang="10800000">
                  <a:pos x="wd2" y="hd2"/>
                </a:cxn>
                <a:cxn ang="16200000">
                  <a:pos x="wd2" y="hd2"/>
                </a:cxn>
              </a:cxnLst>
              <a:rect l="0" t="0" r="r" b="b"/>
              <a:pathLst>
                <a:path w="21600" h="21600" extrusionOk="0">
                  <a:moveTo>
                    <a:pt x="16691" y="17053"/>
                  </a:moveTo>
                  <a:lnTo>
                    <a:pt x="12764" y="17053"/>
                  </a:lnTo>
                  <a:lnTo>
                    <a:pt x="12764" y="13642"/>
                  </a:lnTo>
                  <a:lnTo>
                    <a:pt x="16691" y="13642"/>
                  </a:lnTo>
                  <a:cubicBezTo>
                    <a:pt x="16691" y="13642"/>
                    <a:pt x="16691" y="17053"/>
                    <a:pt x="16691" y="17053"/>
                  </a:cubicBezTo>
                  <a:close/>
                  <a:moveTo>
                    <a:pt x="4909" y="17053"/>
                  </a:moveTo>
                  <a:lnTo>
                    <a:pt x="4909" y="13642"/>
                  </a:lnTo>
                  <a:lnTo>
                    <a:pt x="8836" y="13642"/>
                  </a:lnTo>
                  <a:lnTo>
                    <a:pt x="8836" y="17053"/>
                  </a:lnTo>
                  <a:cubicBezTo>
                    <a:pt x="8836" y="17053"/>
                    <a:pt x="4909" y="17053"/>
                    <a:pt x="4909" y="17053"/>
                  </a:cubicBezTo>
                  <a:close/>
                  <a:moveTo>
                    <a:pt x="21600" y="13642"/>
                  </a:moveTo>
                  <a:lnTo>
                    <a:pt x="21600" y="11369"/>
                  </a:lnTo>
                  <a:lnTo>
                    <a:pt x="20618" y="11369"/>
                  </a:lnTo>
                  <a:lnTo>
                    <a:pt x="20618" y="2274"/>
                  </a:lnTo>
                  <a:lnTo>
                    <a:pt x="18654" y="0"/>
                  </a:lnTo>
                  <a:lnTo>
                    <a:pt x="16691" y="2274"/>
                  </a:lnTo>
                  <a:lnTo>
                    <a:pt x="16691" y="11369"/>
                  </a:lnTo>
                  <a:lnTo>
                    <a:pt x="12764" y="11369"/>
                  </a:lnTo>
                  <a:lnTo>
                    <a:pt x="12764" y="2274"/>
                  </a:lnTo>
                  <a:lnTo>
                    <a:pt x="10800" y="0"/>
                  </a:lnTo>
                  <a:lnTo>
                    <a:pt x="8837" y="2274"/>
                  </a:lnTo>
                  <a:lnTo>
                    <a:pt x="8837" y="11369"/>
                  </a:lnTo>
                  <a:lnTo>
                    <a:pt x="4909" y="11369"/>
                  </a:lnTo>
                  <a:lnTo>
                    <a:pt x="4909" y="2274"/>
                  </a:lnTo>
                  <a:lnTo>
                    <a:pt x="2945" y="0"/>
                  </a:lnTo>
                  <a:lnTo>
                    <a:pt x="982" y="2274"/>
                  </a:lnTo>
                  <a:lnTo>
                    <a:pt x="982" y="11369"/>
                  </a:lnTo>
                  <a:lnTo>
                    <a:pt x="0" y="11369"/>
                  </a:lnTo>
                  <a:lnTo>
                    <a:pt x="0" y="13642"/>
                  </a:lnTo>
                  <a:lnTo>
                    <a:pt x="982" y="13642"/>
                  </a:lnTo>
                  <a:lnTo>
                    <a:pt x="982" y="17052"/>
                  </a:lnTo>
                  <a:lnTo>
                    <a:pt x="0" y="17052"/>
                  </a:lnTo>
                  <a:lnTo>
                    <a:pt x="0" y="19326"/>
                  </a:lnTo>
                  <a:lnTo>
                    <a:pt x="982" y="19326"/>
                  </a:lnTo>
                  <a:lnTo>
                    <a:pt x="982" y="21600"/>
                  </a:lnTo>
                  <a:lnTo>
                    <a:pt x="4909" y="21600"/>
                  </a:lnTo>
                  <a:lnTo>
                    <a:pt x="4909" y="19326"/>
                  </a:lnTo>
                  <a:lnTo>
                    <a:pt x="8837" y="19326"/>
                  </a:lnTo>
                  <a:lnTo>
                    <a:pt x="8837" y="21600"/>
                  </a:lnTo>
                  <a:lnTo>
                    <a:pt x="12764" y="21600"/>
                  </a:lnTo>
                  <a:lnTo>
                    <a:pt x="12764" y="19326"/>
                  </a:lnTo>
                  <a:lnTo>
                    <a:pt x="16691" y="19326"/>
                  </a:lnTo>
                  <a:lnTo>
                    <a:pt x="16691" y="21600"/>
                  </a:lnTo>
                  <a:lnTo>
                    <a:pt x="20618" y="21600"/>
                  </a:lnTo>
                  <a:lnTo>
                    <a:pt x="20618" y="19326"/>
                  </a:lnTo>
                  <a:lnTo>
                    <a:pt x="21600" y="19326"/>
                  </a:lnTo>
                  <a:lnTo>
                    <a:pt x="21600" y="17053"/>
                  </a:lnTo>
                  <a:lnTo>
                    <a:pt x="20618" y="17053"/>
                  </a:lnTo>
                  <a:lnTo>
                    <a:pt x="20618" y="13642"/>
                  </a:lnTo>
                  <a:cubicBezTo>
                    <a:pt x="20618" y="13642"/>
                    <a:pt x="21600" y="13642"/>
                    <a:pt x="21600" y="13642"/>
                  </a:cubicBezTo>
                  <a:close/>
                </a:path>
              </a:pathLst>
            </a:custGeom>
            <a:solidFill>
              <a:srgbClr val="FFFFFF"/>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grpSp>
      <p:grpSp>
        <p:nvGrpSpPr>
          <p:cNvPr id="2425" name="Group 2425"/>
          <p:cNvGrpSpPr/>
          <p:nvPr/>
        </p:nvGrpSpPr>
        <p:grpSpPr>
          <a:xfrm>
            <a:off x="5633485" y="4280656"/>
            <a:ext cx="1464093" cy="1315223"/>
            <a:chOff x="-1" y="-1"/>
            <a:chExt cx="2928183" cy="2630443"/>
          </a:xfrm>
        </p:grpSpPr>
        <p:grpSp>
          <p:nvGrpSpPr>
            <p:cNvPr id="2423" name="Group 2423"/>
            <p:cNvGrpSpPr/>
            <p:nvPr/>
          </p:nvGrpSpPr>
          <p:grpSpPr>
            <a:xfrm>
              <a:off x="-1" y="-1"/>
              <a:ext cx="2928183" cy="2630443"/>
              <a:chOff x="0" y="0"/>
              <a:chExt cx="2928181" cy="2630441"/>
            </a:xfrm>
          </p:grpSpPr>
          <p:sp>
            <p:nvSpPr>
              <p:cNvPr id="2417" name="Shape 2417"/>
              <p:cNvSpPr/>
              <p:nvPr/>
            </p:nvSpPr>
            <p:spPr>
              <a:xfrm>
                <a:off x="19169" y="95849"/>
                <a:ext cx="2909012" cy="2534592"/>
              </a:xfrm>
              <a:custGeom>
                <a:avLst/>
                <a:gdLst/>
                <a:ahLst/>
                <a:cxnLst>
                  <a:cxn ang="0">
                    <a:pos x="wd2" y="hd2"/>
                  </a:cxn>
                  <a:cxn ang="5400000">
                    <a:pos x="wd2" y="hd2"/>
                  </a:cxn>
                  <a:cxn ang="10800000">
                    <a:pos x="wd2" y="hd2"/>
                  </a:cxn>
                  <a:cxn ang="16200000">
                    <a:pos x="wd2" y="hd2"/>
                  </a:cxn>
                </a:cxnLst>
                <a:rect l="0" t="0" r="r" b="b"/>
                <a:pathLst>
                  <a:path w="21600" h="21600" extrusionOk="0">
                    <a:moveTo>
                      <a:pt x="21592" y="1696"/>
                    </a:moveTo>
                    <a:lnTo>
                      <a:pt x="8519" y="0"/>
                    </a:lnTo>
                    <a:lnTo>
                      <a:pt x="0" y="4246"/>
                    </a:lnTo>
                    <a:lnTo>
                      <a:pt x="0" y="19904"/>
                    </a:lnTo>
                    <a:lnTo>
                      <a:pt x="8274" y="20977"/>
                    </a:lnTo>
                    <a:lnTo>
                      <a:pt x="8274" y="20978"/>
                    </a:lnTo>
                    <a:lnTo>
                      <a:pt x="13074" y="21600"/>
                    </a:lnTo>
                    <a:lnTo>
                      <a:pt x="21600" y="17360"/>
                    </a:lnTo>
                    <a:lnTo>
                      <a:pt x="21600" y="12769"/>
                    </a:lnTo>
                    <a:lnTo>
                      <a:pt x="21600" y="1702"/>
                    </a:lnTo>
                    <a:cubicBezTo>
                      <a:pt x="21600" y="1702"/>
                      <a:pt x="21592" y="1696"/>
                      <a:pt x="21592" y="1696"/>
                    </a:cubicBezTo>
                    <a:close/>
                  </a:path>
                </a:pathLst>
              </a:custGeom>
              <a:solidFill>
                <a:srgbClr val="000000">
                  <a:alpha val="15000"/>
                </a:srgbClr>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2418" name="Shape 2418"/>
              <p:cNvSpPr/>
              <p:nvPr/>
            </p:nvSpPr>
            <p:spPr>
              <a:xfrm>
                <a:off x="0" y="498415"/>
                <a:ext cx="1760741" cy="203630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9489"/>
                    </a:lnTo>
                    <a:lnTo>
                      <a:pt x="0" y="0"/>
                    </a:lnTo>
                    <a:lnTo>
                      <a:pt x="21600" y="2111"/>
                    </a:lnTo>
                    <a:cubicBezTo>
                      <a:pt x="21600" y="2111"/>
                      <a:pt x="21600" y="21600"/>
                      <a:pt x="21600" y="21600"/>
                    </a:cubicBezTo>
                    <a:close/>
                  </a:path>
                </a:pathLst>
              </a:custGeom>
              <a:gradFill flip="none" rotWithShape="1">
                <a:gsLst>
                  <a:gs pos="0">
                    <a:schemeClr val="accent3"/>
                  </a:gs>
                  <a:gs pos="100000">
                    <a:schemeClr val="accent4"/>
                  </a:gs>
                </a:gsLst>
                <a:lin ang="7916828" scaled="0"/>
              </a:gra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2420" name="Shape 2420"/>
              <p:cNvSpPr/>
              <p:nvPr/>
            </p:nvSpPr>
            <p:spPr>
              <a:xfrm>
                <a:off x="1744453" y="210868"/>
                <a:ext cx="1148300" cy="2334842"/>
              </a:xfrm>
              <a:custGeom>
                <a:avLst/>
                <a:gdLst/>
                <a:ahLst/>
                <a:cxnLst>
                  <a:cxn ang="0">
                    <a:pos x="wd2" y="hd2"/>
                  </a:cxn>
                  <a:cxn ang="5400000">
                    <a:pos x="wd2" y="hd2"/>
                  </a:cxn>
                  <a:cxn ang="10800000">
                    <a:pos x="wd2" y="hd2"/>
                  </a:cxn>
                  <a:cxn ang="16200000">
                    <a:pos x="wd2" y="hd2"/>
                  </a:cxn>
                </a:cxnLst>
                <a:rect l="0" t="0" r="r" b="b"/>
                <a:pathLst>
                  <a:path w="21600" h="21600" extrusionOk="0">
                    <a:moveTo>
                      <a:pt x="21600" y="16997"/>
                    </a:moveTo>
                    <a:lnTo>
                      <a:pt x="21600" y="0"/>
                    </a:lnTo>
                    <a:lnTo>
                      <a:pt x="0" y="4603"/>
                    </a:lnTo>
                    <a:lnTo>
                      <a:pt x="0" y="21600"/>
                    </a:lnTo>
                    <a:cubicBezTo>
                      <a:pt x="0" y="21600"/>
                      <a:pt x="21600" y="16997"/>
                      <a:pt x="21600" y="16997"/>
                    </a:cubicBezTo>
                    <a:close/>
                  </a:path>
                </a:pathLst>
              </a:custGeom>
              <a:solidFill>
                <a:schemeClr val="accent5"/>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2421" name="Shape 2421"/>
              <p:cNvSpPr/>
              <p:nvPr/>
            </p:nvSpPr>
            <p:spPr>
              <a:xfrm>
                <a:off x="1782793" y="287547"/>
                <a:ext cx="1083171" cy="2172872"/>
              </a:xfrm>
              <a:custGeom>
                <a:avLst/>
                <a:gdLst/>
                <a:ahLst/>
                <a:cxnLst>
                  <a:cxn ang="0">
                    <a:pos x="wd2" y="hd2"/>
                  </a:cxn>
                  <a:cxn ang="5400000">
                    <a:pos x="wd2" y="hd2"/>
                  </a:cxn>
                  <a:cxn ang="10800000">
                    <a:pos x="wd2" y="hd2"/>
                  </a:cxn>
                  <a:cxn ang="16200000">
                    <a:pos x="wd2" y="hd2"/>
                  </a:cxn>
                </a:cxnLst>
                <a:rect l="0" t="0" r="r" b="b"/>
                <a:pathLst>
                  <a:path w="21600" h="21326" extrusionOk="0">
                    <a:moveTo>
                      <a:pt x="0" y="5256"/>
                    </a:moveTo>
                    <a:cubicBezTo>
                      <a:pt x="0" y="4729"/>
                      <a:pt x="803" y="4127"/>
                      <a:pt x="1787" y="3917"/>
                    </a:cubicBezTo>
                    <a:lnTo>
                      <a:pt x="19814" y="72"/>
                    </a:lnTo>
                    <a:cubicBezTo>
                      <a:pt x="20797" y="-137"/>
                      <a:pt x="21600" y="123"/>
                      <a:pt x="21600" y="650"/>
                    </a:cubicBezTo>
                    <a:lnTo>
                      <a:pt x="21600" y="16069"/>
                    </a:lnTo>
                    <a:cubicBezTo>
                      <a:pt x="21600" y="16597"/>
                      <a:pt x="20797" y="17199"/>
                      <a:pt x="19814" y="17408"/>
                    </a:cubicBezTo>
                    <a:lnTo>
                      <a:pt x="1787" y="21253"/>
                    </a:lnTo>
                    <a:cubicBezTo>
                      <a:pt x="803" y="21463"/>
                      <a:pt x="0" y="21203"/>
                      <a:pt x="0" y="20676"/>
                    </a:cubicBezTo>
                    <a:cubicBezTo>
                      <a:pt x="0" y="20676"/>
                      <a:pt x="0" y="5256"/>
                      <a:pt x="0" y="5256"/>
                    </a:cubicBezTo>
                    <a:close/>
                  </a:path>
                </a:pathLst>
              </a:custGeom>
              <a:solidFill>
                <a:srgbClr val="FFFFFF">
                  <a:alpha val="15000"/>
                </a:srgbClr>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2422" name="Shape 2422"/>
              <p:cNvSpPr/>
              <p:nvPr/>
            </p:nvSpPr>
            <p:spPr>
              <a:xfrm>
                <a:off x="0" y="0"/>
                <a:ext cx="2909040" cy="697331"/>
              </a:xfrm>
              <a:custGeom>
                <a:avLst/>
                <a:gdLst/>
                <a:ahLst/>
                <a:cxnLst>
                  <a:cxn ang="0">
                    <a:pos x="wd2" y="hd2"/>
                  </a:cxn>
                  <a:cxn ang="5400000">
                    <a:pos x="wd2" y="hd2"/>
                  </a:cxn>
                  <a:cxn ang="10800000">
                    <a:pos x="wd2" y="hd2"/>
                  </a:cxn>
                  <a:cxn ang="16200000">
                    <a:pos x="wd2" y="hd2"/>
                  </a:cxn>
                </a:cxnLst>
                <a:rect l="0" t="0" r="r" b="b"/>
                <a:pathLst>
                  <a:path w="21600" h="21600" extrusionOk="0">
                    <a:moveTo>
                      <a:pt x="8518" y="0"/>
                    </a:moveTo>
                    <a:lnTo>
                      <a:pt x="21592" y="6166"/>
                    </a:lnTo>
                    <a:lnTo>
                      <a:pt x="21600" y="6188"/>
                    </a:lnTo>
                    <a:lnTo>
                      <a:pt x="13074" y="21600"/>
                    </a:lnTo>
                    <a:lnTo>
                      <a:pt x="0" y="15435"/>
                    </a:lnTo>
                    <a:cubicBezTo>
                      <a:pt x="0" y="15435"/>
                      <a:pt x="8518" y="0"/>
                      <a:pt x="8518" y="0"/>
                    </a:cubicBezTo>
                    <a:close/>
                  </a:path>
                </a:pathLst>
              </a:custGeom>
              <a:solidFill>
                <a:schemeClr val="accent5"/>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grpSp>
        <p:sp>
          <p:nvSpPr>
            <p:cNvPr id="2424" name="Shape 2424"/>
            <p:cNvSpPr/>
            <p:nvPr/>
          </p:nvSpPr>
          <p:spPr>
            <a:xfrm>
              <a:off x="320068" y="961094"/>
              <a:ext cx="1057521" cy="970008"/>
            </a:xfrm>
            <a:custGeom>
              <a:avLst/>
              <a:gdLst/>
              <a:ahLst/>
              <a:cxnLst>
                <a:cxn ang="0">
                  <a:pos x="wd2" y="hd2"/>
                </a:cxn>
                <a:cxn ang="5400000">
                  <a:pos x="wd2" y="hd2"/>
                </a:cxn>
                <a:cxn ang="10800000">
                  <a:pos x="wd2" y="hd2"/>
                </a:cxn>
                <a:cxn ang="16200000">
                  <a:pos x="wd2" y="hd2"/>
                </a:cxn>
              </a:cxnLst>
              <a:rect l="0" t="0" r="r" b="b"/>
              <a:pathLst>
                <a:path w="21459" h="21600" extrusionOk="0">
                  <a:moveTo>
                    <a:pt x="4642" y="0"/>
                  </a:moveTo>
                  <a:cubicBezTo>
                    <a:pt x="4350" y="0"/>
                    <a:pt x="4119" y="265"/>
                    <a:pt x="4119" y="584"/>
                  </a:cubicBezTo>
                  <a:lnTo>
                    <a:pt x="4119" y="2749"/>
                  </a:lnTo>
                  <a:cubicBezTo>
                    <a:pt x="4119" y="3070"/>
                    <a:pt x="4350" y="3333"/>
                    <a:pt x="4642" y="3333"/>
                  </a:cubicBezTo>
                  <a:cubicBezTo>
                    <a:pt x="4934" y="3333"/>
                    <a:pt x="5174" y="3070"/>
                    <a:pt x="5174" y="2749"/>
                  </a:cubicBezTo>
                  <a:lnTo>
                    <a:pt x="5174" y="1158"/>
                  </a:lnTo>
                  <a:lnTo>
                    <a:pt x="6530" y="1158"/>
                  </a:lnTo>
                  <a:lnTo>
                    <a:pt x="6530" y="1855"/>
                  </a:lnTo>
                  <a:cubicBezTo>
                    <a:pt x="6530" y="2069"/>
                    <a:pt x="6687" y="2250"/>
                    <a:pt x="6881" y="2250"/>
                  </a:cubicBezTo>
                  <a:cubicBezTo>
                    <a:pt x="7075" y="2250"/>
                    <a:pt x="7233" y="2069"/>
                    <a:pt x="7233" y="1855"/>
                  </a:cubicBezTo>
                  <a:lnTo>
                    <a:pt x="7233" y="1158"/>
                  </a:lnTo>
                  <a:lnTo>
                    <a:pt x="8563" y="1158"/>
                  </a:lnTo>
                  <a:lnTo>
                    <a:pt x="8563" y="1855"/>
                  </a:lnTo>
                  <a:cubicBezTo>
                    <a:pt x="8563" y="2069"/>
                    <a:pt x="8721" y="2250"/>
                    <a:pt x="8915" y="2250"/>
                  </a:cubicBezTo>
                  <a:cubicBezTo>
                    <a:pt x="9109" y="2250"/>
                    <a:pt x="9267" y="2069"/>
                    <a:pt x="9267" y="1855"/>
                  </a:cubicBezTo>
                  <a:lnTo>
                    <a:pt x="9267" y="1158"/>
                  </a:lnTo>
                  <a:lnTo>
                    <a:pt x="10597" y="1158"/>
                  </a:lnTo>
                  <a:lnTo>
                    <a:pt x="10597" y="1855"/>
                  </a:lnTo>
                  <a:cubicBezTo>
                    <a:pt x="10597" y="2069"/>
                    <a:pt x="10755" y="2250"/>
                    <a:pt x="10948" y="2250"/>
                  </a:cubicBezTo>
                  <a:cubicBezTo>
                    <a:pt x="11143" y="2250"/>
                    <a:pt x="11300" y="2069"/>
                    <a:pt x="11300" y="1855"/>
                  </a:cubicBezTo>
                  <a:lnTo>
                    <a:pt x="11300" y="1158"/>
                  </a:lnTo>
                  <a:lnTo>
                    <a:pt x="12630" y="1158"/>
                  </a:lnTo>
                  <a:lnTo>
                    <a:pt x="12630" y="1855"/>
                  </a:lnTo>
                  <a:cubicBezTo>
                    <a:pt x="12630" y="2069"/>
                    <a:pt x="12788" y="2250"/>
                    <a:pt x="12982" y="2250"/>
                  </a:cubicBezTo>
                  <a:cubicBezTo>
                    <a:pt x="13176" y="2250"/>
                    <a:pt x="13334" y="2069"/>
                    <a:pt x="13334" y="1855"/>
                  </a:cubicBezTo>
                  <a:lnTo>
                    <a:pt x="13334" y="1158"/>
                  </a:lnTo>
                  <a:lnTo>
                    <a:pt x="14664" y="1158"/>
                  </a:lnTo>
                  <a:lnTo>
                    <a:pt x="14664" y="1855"/>
                  </a:lnTo>
                  <a:cubicBezTo>
                    <a:pt x="14664" y="2069"/>
                    <a:pt x="14822" y="2250"/>
                    <a:pt x="15015" y="2250"/>
                  </a:cubicBezTo>
                  <a:cubicBezTo>
                    <a:pt x="15209" y="2250"/>
                    <a:pt x="15367" y="2069"/>
                    <a:pt x="15367" y="1855"/>
                  </a:cubicBezTo>
                  <a:lnTo>
                    <a:pt x="15367" y="1158"/>
                  </a:lnTo>
                  <a:lnTo>
                    <a:pt x="16697" y="1158"/>
                  </a:lnTo>
                  <a:lnTo>
                    <a:pt x="16697" y="1855"/>
                  </a:lnTo>
                  <a:cubicBezTo>
                    <a:pt x="16697" y="2069"/>
                    <a:pt x="16855" y="2250"/>
                    <a:pt x="17049" y="2250"/>
                  </a:cubicBezTo>
                  <a:cubicBezTo>
                    <a:pt x="17243" y="2250"/>
                    <a:pt x="17401" y="2069"/>
                    <a:pt x="17401" y="1855"/>
                  </a:cubicBezTo>
                  <a:lnTo>
                    <a:pt x="17401" y="1158"/>
                  </a:lnTo>
                  <a:lnTo>
                    <a:pt x="18868" y="1158"/>
                  </a:lnTo>
                  <a:lnTo>
                    <a:pt x="18868" y="2749"/>
                  </a:lnTo>
                  <a:cubicBezTo>
                    <a:pt x="18868" y="3070"/>
                    <a:pt x="19100" y="3333"/>
                    <a:pt x="19391" y="3333"/>
                  </a:cubicBezTo>
                  <a:cubicBezTo>
                    <a:pt x="19683" y="3333"/>
                    <a:pt x="19923" y="3070"/>
                    <a:pt x="19923" y="2749"/>
                  </a:cubicBezTo>
                  <a:lnTo>
                    <a:pt x="19923" y="584"/>
                  </a:lnTo>
                  <a:cubicBezTo>
                    <a:pt x="19923" y="265"/>
                    <a:pt x="19683" y="0"/>
                    <a:pt x="19391" y="0"/>
                  </a:cubicBezTo>
                  <a:lnTo>
                    <a:pt x="4642" y="0"/>
                  </a:lnTo>
                  <a:close/>
                  <a:moveTo>
                    <a:pt x="12184" y="3616"/>
                  </a:moveTo>
                  <a:cubicBezTo>
                    <a:pt x="11963" y="3616"/>
                    <a:pt x="11744" y="3699"/>
                    <a:pt x="11558" y="3851"/>
                  </a:cubicBezTo>
                  <a:lnTo>
                    <a:pt x="3441" y="10499"/>
                  </a:lnTo>
                  <a:cubicBezTo>
                    <a:pt x="2974" y="10881"/>
                    <a:pt x="2878" y="11606"/>
                    <a:pt x="3226" y="12118"/>
                  </a:cubicBezTo>
                  <a:cubicBezTo>
                    <a:pt x="3575" y="12631"/>
                    <a:pt x="4235" y="12736"/>
                    <a:pt x="4702" y="12354"/>
                  </a:cubicBezTo>
                  <a:lnTo>
                    <a:pt x="5792" y="11459"/>
                  </a:lnTo>
                  <a:lnTo>
                    <a:pt x="5792" y="20442"/>
                  </a:lnTo>
                  <a:cubicBezTo>
                    <a:pt x="5792" y="21080"/>
                    <a:pt x="6265" y="21600"/>
                    <a:pt x="6847" y="21600"/>
                  </a:cubicBezTo>
                  <a:lnTo>
                    <a:pt x="17529" y="21600"/>
                  </a:lnTo>
                  <a:cubicBezTo>
                    <a:pt x="18111" y="21600"/>
                    <a:pt x="18585" y="21080"/>
                    <a:pt x="18585" y="20442"/>
                  </a:cubicBezTo>
                  <a:lnTo>
                    <a:pt x="18585" y="11393"/>
                  </a:lnTo>
                  <a:lnTo>
                    <a:pt x="19777" y="12354"/>
                  </a:lnTo>
                  <a:cubicBezTo>
                    <a:pt x="19966" y="12506"/>
                    <a:pt x="20188" y="12580"/>
                    <a:pt x="20404" y="12580"/>
                  </a:cubicBezTo>
                  <a:cubicBezTo>
                    <a:pt x="20728" y="12580"/>
                    <a:pt x="21047" y="12416"/>
                    <a:pt x="21253" y="12109"/>
                  </a:cubicBezTo>
                  <a:cubicBezTo>
                    <a:pt x="21600" y="11594"/>
                    <a:pt x="21497" y="10877"/>
                    <a:pt x="21030" y="10499"/>
                  </a:cubicBezTo>
                  <a:lnTo>
                    <a:pt x="12810" y="3842"/>
                  </a:lnTo>
                  <a:cubicBezTo>
                    <a:pt x="12623" y="3690"/>
                    <a:pt x="12405" y="3615"/>
                    <a:pt x="12184" y="3616"/>
                  </a:cubicBezTo>
                  <a:close/>
                  <a:moveTo>
                    <a:pt x="523" y="4218"/>
                  </a:moveTo>
                  <a:cubicBezTo>
                    <a:pt x="232" y="4218"/>
                    <a:pt x="0" y="4482"/>
                    <a:pt x="0" y="4802"/>
                  </a:cubicBezTo>
                  <a:lnTo>
                    <a:pt x="0" y="20988"/>
                  </a:lnTo>
                  <a:cubicBezTo>
                    <a:pt x="0" y="21308"/>
                    <a:pt x="232" y="21562"/>
                    <a:pt x="523" y="21562"/>
                  </a:cubicBezTo>
                  <a:lnTo>
                    <a:pt x="2505" y="21562"/>
                  </a:lnTo>
                  <a:cubicBezTo>
                    <a:pt x="2797" y="21562"/>
                    <a:pt x="3029" y="21306"/>
                    <a:pt x="3029" y="20988"/>
                  </a:cubicBezTo>
                  <a:cubicBezTo>
                    <a:pt x="3029" y="20668"/>
                    <a:pt x="2797" y="20404"/>
                    <a:pt x="2505" y="20404"/>
                  </a:cubicBezTo>
                  <a:lnTo>
                    <a:pt x="1055" y="20404"/>
                  </a:lnTo>
                  <a:lnTo>
                    <a:pt x="1055" y="18916"/>
                  </a:lnTo>
                  <a:lnTo>
                    <a:pt x="1690" y="18916"/>
                  </a:lnTo>
                  <a:cubicBezTo>
                    <a:pt x="1884" y="18916"/>
                    <a:pt x="2042" y="18743"/>
                    <a:pt x="2042" y="18530"/>
                  </a:cubicBezTo>
                  <a:cubicBezTo>
                    <a:pt x="2042" y="18317"/>
                    <a:pt x="1884" y="18144"/>
                    <a:pt x="1690" y="18144"/>
                  </a:cubicBezTo>
                  <a:lnTo>
                    <a:pt x="1055" y="18144"/>
                  </a:lnTo>
                  <a:lnTo>
                    <a:pt x="1055" y="16685"/>
                  </a:lnTo>
                  <a:lnTo>
                    <a:pt x="1690" y="16685"/>
                  </a:lnTo>
                  <a:cubicBezTo>
                    <a:pt x="1884" y="16685"/>
                    <a:pt x="2042" y="16512"/>
                    <a:pt x="2042" y="16299"/>
                  </a:cubicBezTo>
                  <a:cubicBezTo>
                    <a:pt x="2042" y="16084"/>
                    <a:pt x="1884" y="15913"/>
                    <a:pt x="1690" y="15913"/>
                  </a:cubicBezTo>
                  <a:lnTo>
                    <a:pt x="1055" y="15913"/>
                  </a:lnTo>
                  <a:lnTo>
                    <a:pt x="1055" y="14453"/>
                  </a:lnTo>
                  <a:lnTo>
                    <a:pt x="1690" y="14453"/>
                  </a:lnTo>
                  <a:cubicBezTo>
                    <a:pt x="1884" y="14453"/>
                    <a:pt x="2042" y="14282"/>
                    <a:pt x="2042" y="14067"/>
                  </a:cubicBezTo>
                  <a:cubicBezTo>
                    <a:pt x="2042" y="13855"/>
                    <a:pt x="1884" y="13681"/>
                    <a:pt x="1690" y="13681"/>
                  </a:cubicBezTo>
                  <a:lnTo>
                    <a:pt x="1055" y="13681"/>
                  </a:lnTo>
                  <a:lnTo>
                    <a:pt x="1055" y="12222"/>
                  </a:lnTo>
                  <a:lnTo>
                    <a:pt x="1690" y="12222"/>
                  </a:lnTo>
                  <a:cubicBezTo>
                    <a:pt x="1884" y="12222"/>
                    <a:pt x="2042" y="12051"/>
                    <a:pt x="2042" y="11836"/>
                  </a:cubicBezTo>
                  <a:cubicBezTo>
                    <a:pt x="2042" y="11623"/>
                    <a:pt x="1884" y="11450"/>
                    <a:pt x="1690" y="11450"/>
                  </a:cubicBezTo>
                  <a:lnTo>
                    <a:pt x="1055" y="11450"/>
                  </a:lnTo>
                  <a:lnTo>
                    <a:pt x="1055" y="9990"/>
                  </a:lnTo>
                  <a:lnTo>
                    <a:pt x="1690" y="9990"/>
                  </a:lnTo>
                  <a:cubicBezTo>
                    <a:pt x="1884" y="9990"/>
                    <a:pt x="2042" y="9817"/>
                    <a:pt x="2042" y="9604"/>
                  </a:cubicBezTo>
                  <a:cubicBezTo>
                    <a:pt x="2042" y="9391"/>
                    <a:pt x="1884" y="9218"/>
                    <a:pt x="1690" y="9218"/>
                  </a:cubicBezTo>
                  <a:lnTo>
                    <a:pt x="1055" y="9218"/>
                  </a:lnTo>
                  <a:lnTo>
                    <a:pt x="1055" y="7759"/>
                  </a:lnTo>
                  <a:lnTo>
                    <a:pt x="1690" y="7759"/>
                  </a:lnTo>
                  <a:cubicBezTo>
                    <a:pt x="1884" y="7759"/>
                    <a:pt x="2042" y="7586"/>
                    <a:pt x="2042" y="7373"/>
                  </a:cubicBezTo>
                  <a:cubicBezTo>
                    <a:pt x="2042" y="7160"/>
                    <a:pt x="1884" y="6987"/>
                    <a:pt x="1690" y="6987"/>
                  </a:cubicBezTo>
                  <a:lnTo>
                    <a:pt x="1055" y="6987"/>
                  </a:lnTo>
                  <a:lnTo>
                    <a:pt x="1055" y="5376"/>
                  </a:lnTo>
                  <a:lnTo>
                    <a:pt x="2505" y="5376"/>
                  </a:lnTo>
                  <a:cubicBezTo>
                    <a:pt x="2797" y="5376"/>
                    <a:pt x="3029" y="5122"/>
                    <a:pt x="3029" y="4802"/>
                  </a:cubicBezTo>
                  <a:cubicBezTo>
                    <a:pt x="3029" y="4482"/>
                    <a:pt x="2797" y="4218"/>
                    <a:pt x="2505" y="4218"/>
                  </a:cubicBezTo>
                  <a:lnTo>
                    <a:pt x="523" y="4218"/>
                  </a:lnTo>
                  <a:close/>
                  <a:moveTo>
                    <a:pt x="12193" y="6214"/>
                  </a:moveTo>
                  <a:lnTo>
                    <a:pt x="16526" y="9727"/>
                  </a:lnTo>
                  <a:cubicBezTo>
                    <a:pt x="16493" y="9836"/>
                    <a:pt x="16474" y="9953"/>
                    <a:pt x="16474" y="10075"/>
                  </a:cubicBezTo>
                  <a:lnTo>
                    <a:pt x="16474" y="19284"/>
                  </a:lnTo>
                  <a:lnTo>
                    <a:pt x="7902" y="19284"/>
                  </a:lnTo>
                  <a:lnTo>
                    <a:pt x="7902" y="10075"/>
                  </a:lnTo>
                  <a:cubicBezTo>
                    <a:pt x="7902" y="9968"/>
                    <a:pt x="7884" y="9862"/>
                    <a:pt x="7860" y="9764"/>
                  </a:cubicBezTo>
                  <a:lnTo>
                    <a:pt x="12193" y="6214"/>
                  </a:lnTo>
                  <a:close/>
                </a:path>
              </a:pathLst>
            </a:custGeom>
            <a:solidFill>
              <a:srgbClr val="FFFFFF"/>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grpSp>
      <p:sp>
        <p:nvSpPr>
          <p:cNvPr id="2426" name="Shape 2426"/>
          <p:cNvSpPr>
            <a:spLocks noGrp="1"/>
          </p:cNvSpPr>
          <p:nvPr>
            <p:ph type="sldNum" sz="quarter" idx="2"/>
          </p:nvPr>
        </p:nvSpPr>
        <p:spPr/>
        <p:txBody>
          <a:bodyPr/>
          <a:lstStyle/>
          <a:p>
            <a:pPr lvl="0"/>
            <a:fld id="{86CB4B4D-7CA3-9044-876B-883B54F8677D}" type="slidenum">
              <a:rPr lang="en-US"/>
              <a:pPr lvl="0"/>
              <a:t>19</a:t>
            </a:fld>
            <a:endParaRPr lang="en-US"/>
          </a:p>
        </p:txBody>
      </p:sp>
      <p:sp>
        <p:nvSpPr>
          <p:cNvPr id="2" name="Footer Placeholder 1">
            <a:extLst>
              <a:ext uri="{FF2B5EF4-FFF2-40B4-BE49-F238E27FC236}">
                <a16:creationId xmlns:a16="http://schemas.microsoft.com/office/drawing/2014/main" id="{DAE5B272-05E6-4A66-944E-7D4AFB41BC89}"/>
              </a:ext>
            </a:extLst>
          </p:cNvPr>
          <p:cNvSpPr>
            <a:spLocks noGrp="1"/>
          </p:cNvSpPr>
          <p:nvPr>
            <p:ph type="ftr" sz="quarter" idx="3"/>
          </p:nvPr>
        </p:nvSpPr>
        <p:spPr/>
        <p:txBody>
          <a:bodyPr/>
          <a:lstStyle/>
          <a:p>
            <a:r>
              <a:rPr lang="en-US"/>
              <a:t>FOOTER</a:t>
            </a:r>
            <a:endParaRPr lang="en-US" dirty="0"/>
          </a:p>
        </p:txBody>
      </p:sp>
      <p:grpSp>
        <p:nvGrpSpPr>
          <p:cNvPr id="2439" name="Group 2439"/>
          <p:cNvGrpSpPr/>
          <p:nvPr/>
        </p:nvGrpSpPr>
        <p:grpSpPr>
          <a:xfrm>
            <a:off x="5638857" y="3039823"/>
            <a:ext cx="1812026" cy="1653055"/>
            <a:chOff x="-1" y="0"/>
            <a:chExt cx="3624051" cy="3306108"/>
          </a:xfrm>
        </p:grpSpPr>
        <p:grpSp>
          <p:nvGrpSpPr>
            <p:cNvPr id="2437" name="Group 2437"/>
            <p:cNvGrpSpPr/>
            <p:nvPr/>
          </p:nvGrpSpPr>
          <p:grpSpPr>
            <a:xfrm>
              <a:off x="-1" y="0"/>
              <a:ext cx="3624051" cy="3306108"/>
              <a:chOff x="0" y="0"/>
              <a:chExt cx="3624049" cy="3306107"/>
            </a:xfrm>
          </p:grpSpPr>
          <p:sp>
            <p:nvSpPr>
              <p:cNvPr id="2430" name="Shape 2430"/>
              <p:cNvSpPr/>
              <p:nvPr/>
            </p:nvSpPr>
            <p:spPr>
              <a:xfrm>
                <a:off x="0" y="193369"/>
                <a:ext cx="3624049" cy="3112738"/>
              </a:xfrm>
              <a:custGeom>
                <a:avLst/>
                <a:gdLst/>
                <a:ahLst/>
                <a:cxnLst>
                  <a:cxn ang="0">
                    <a:pos x="wd2" y="hd2"/>
                  </a:cxn>
                  <a:cxn ang="5400000">
                    <a:pos x="wd2" y="hd2"/>
                  </a:cxn>
                  <a:cxn ang="10800000">
                    <a:pos x="wd2" y="hd2"/>
                  </a:cxn>
                  <a:cxn ang="16200000">
                    <a:pos x="wd2" y="hd2"/>
                  </a:cxn>
                </a:cxnLst>
                <a:rect l="0" t="0" r="r" b="b"/>
                <a:pathLst>
                  <a:path w="21600" h="21600" extrusionOk="0">
                    <a:moveTo>
                      <a:pt x="12857" y="0"/>
                    </a:moveTo>
                    <a:lnTo>
                      <a:pt x="9" y="1201"/>
                    </a:lnTo>
                    <a:lnTo>
                      <a:pt x="0" y="1209"/>
                    </a:lnTo>
                    <a:lnTo>
                      <a:pt x="0" y="12390"/>
                    </a:lnTo>
                    <a:lnTo>
                      <a:pt x="0" y="19205"/>
                    </a:lnTo>
                    <a:lnTo>
                      <a:pt x="6788" y="21600"/>
                    </a:lnTo>
                    <a:lnTo>
                      <a:pt x="21600" y="20215"/>
                    </a:lnTo>
                    <a:lnTo>
                      <a:pt x="21600" y="2219"/>
                    </a:lnTo>
                    <a:cubicBezTo>
                      <a:pt x="21600" y="2219"/>
                      <a:pt x="12857" y="0"/>
                      <a:pt x="12857" y="0"/>
                    </a:cubicBezTo>
                    <a:close/>
                  </a:path>
                </a:pathLst>
              </a:custGeom>
              <a:solidFill>
                <a:srgbClr val="000000">
                  <a:alpha val="20000"/>
                </a:srgbClr>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2431" name="Shape 2431"/>
              <p:cNvSpPr/>
              <p:nvPr/>
            </p:nvSpPr>
            <p:spPr>
              <a:xfrm>
                <a:off x="1136045" y="314225"/>
                <a:ext cx="2485232" cy="279296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0056"/>
                    </a:lnTo>
                    <a:lnTo>
                      <a:pt x="21600" y="0"/>
                    </a:lnTo>
                    <a:lnTo>
                      <a:pt x="0" y="1544"/>
                    </a:lnTo>
                    <a:cubicBezTo>
                      <a:pt x="0" y="1544"/>
                      <a:pt x="0" y="21600"/>
                      <a:pt x="0" y="21600"/>
                    </a:cubicBezTo>
                    <a:close/>
                  </a:path>
                </a:pathLst>
              </a:custGeom>
              <a:gradFill flip="none" rotWithShape="1">
                <a:gsLst>
                  <a:gs pos="0">
                    <a:schemeClr val="tx2"/>
                  </a:gs>
                  <a:gs pos="100000">
                    <a:schemeClr val="accent2"/>
                  </a:gs>
                </a:gsLst>
                <a:lin ang="13174905" scaled="0"/>
              </a:gra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2433" name="Shape 2433"/>
              <p:cNvSpPr/>
              <p:nvPr/>
            </p:nvSpPr>
            <p:spPr>
              <a:xfrm>
                <a:off x="0" y="169198"/>
                <a:ext cx="1138819" cy="2938535"/>
              </a:xfrm>
              <a:custGeom>
                <a:avLst/>
                <a:gdLst/>
                <a:ahLst/>
                <a:cxnLst>
                  <a:cxn ang="0">
                    <a:pos x="wd2" y="hd2"/>
                  </a:cxn>
                  <a:cxn ang="5400000">
                    <a:pos x="wd2" y="hd2"/>
                  </a:cxn>
                  <a:cxn ang="10800000">
                    <a:pos x="wd2" y="hd2"/>
                  </a:cxn>
                  <a:cxn ang="16200000">
                    <a:pos x="wd2" y="hd2"/>
                  </a:cxn>
                </a:cxnLst>
                <a:rect l="0" t="0" r="r" b="b"/>
                <a:pathLst>
                  <a:path w="21600" h="21600" extrusionOk="0">
                    <a:moveTo>
                      <a:pt x="0" y="19063"/>
                    </a:moveTo>
                    <a:lnTo>
                      <a:pt x="0" y="0"/>
                    </a:lnTo>
                    <a:lnTo>
                      <a:pt x="21600" y="2537"/>
                    </a:lnTo>
                    <a:lnTo>
                      <a:pt x="21600" y="21600"/>
                    </a:lnTo>
                    <a:cubicBezTo>
                      <a:pt x="21600" y="21600"/>
                      <a:pt x="0" y="19063"/>
                      <a:pt x="0" y="19063"/>
                    </a:cubicBezTo>
                    <a:close/>
                  </a:path>
                </a:pathLst>
              </a:custGeom>
              <a:solidFill>
                <a:schemeClr val="accent4"/>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2434" name="Shape 2434"/>
              <p:cNvSpPr/>
              <p:nvPr/>
            </p:nvSpPr>
            <p:spPr>
              <a:xfrm>
                <a:off x="48342" y="265883"/>
                <a:ext cx="1046915" cy="2745007"/>
              </a:xfrm>
              <a:custGeom>
                <a:avLst/>
                <a:gdLst/>
                <a:ahLst/>
                <a:cxnLst>
                  <a:cxn ang="0">
                    <a:pos x="wd2" y="hd2"/>
                  </a:cxn>
                  <a:cxn ang="5400000">
                    <a:pos x="wd2" y="hd2"/>
                  </a:cxn>
                  <a:cxn ang="10800000">
                    <a:pos x="wd2" y="hd2"/>
                  </a:cxn>
                  <a:cxn ang="16200000">
                    <a:pos x="wd2" y="hd2"/>
                  </a:cxn>
                </a:cxnLst>
                <a:rect l="0" t="0" r="r" b="b"/>
                <a:pathLst>
                  <a:path w="21600" h="21350" extrusionOk="0">
                    <a:moveTo>
                      <a:pt x="2655" y="19447"/>
                    </a:moveTo>
                    <a:cubicBezTo>
                      <a:pt x="1195" y="19280"/>
                      <a:pt x="0" y="18661"/>
                      <a:pt x="0" y="18071"/>
                    </a:cubicBezTo>
                    <a:lnTo>
                      <a:pt x="0" y="811"/>
                    </a:lnTo>
                    <a:cubicBezTo>
                      <a:pt x="0" y="221"/>
                      <a:pt x="1195" y="-125"/>
                      <a:pt x="2655" y="42"/>
                    </a:cubicBezTo>
                    <a:lnTo>
                      <a:pt x="18945" y="1903"/>
                    </a:lnTo>
                    <a:cubicBezTo>
                      <a:pt x="20404" y="2070"/>
                      <a:pt x="21600" y="2689"/>
                      <a:pt x="21600" y="3279"/>
                    </a:cubicBezTo>
                    <a:lnTo>
                      <a:pt x="21600" y="20539"/>
                    </a:lnTo>
                    <a:cubicBezTo>
                      <a:pt x="21600" y="21129"/>
                      <a:pt x="20404" y="21475"/>
                      <a:pt x="18945" y="21308"/>
                    </a:cubicBezTo>
                    <a:cubicBezTo>
                      <a:pt x="18945" y="21308"/>
                      <a:pt x="2655" y="19447"/>
                      <a:pt x="2655" y="19447"/>
                    </a:cubicBezTo>
                    <a:close/>
                  </a:path>
                </a:pathLst>
              </a:custGeom>
              <a:solidFill>
                <a:srgbClr val="474D53">
                  <a:alpha val="20000"/>
                </a:srgbClr>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2435" name="Shape 2435"/>
              <p:cNvSpPr/>
              <p:nvPr/>
            </p:nvSpPr>
            <p:spPr>
              <a:xfrm>
                <a:off x="0" y="0"/>
                <a:ext cx="3624049" cy="519422"/>
              </a:xfrm>
              <a:custGeom>
                <a:avLst/>
                <a:gdLst/>
                <a:ahLst/>
                <a:cxnLst>
                  <a:cxn ang="0">
                    <a:pos x="wd2" y="hd2"/>
                  </a:cxn>
                  <a:cxn ang="5400000">
                    <a:pos x="wd2" y="hd2"/>
                  </a:cxn>
                  <a:cxn ang="10800000">
                    <a:pos x="wd2" y="hd2"/>
                  </a:cxn>
                  <a:cxn ang="16200000">
                    <a:pos x="wd2" y="hd2"/>
                  </a:cxn>
                </a:cxnLst>
                <a:rect l="0" t="0" r="r" b="b"/>
                <a:pathLst>
                  <a:path w="21600" h="21600" extrusionOk="0">
                    <a:moveTo>
                      <a:pt x="12857" y="0"/>
                    </a:moveTo>
                    <a:lnTo>
                      <a:pt x="9" y="7199"/>
                    </a:lnTo>
                    <a:lnTo>
                      <a:pt x="0" y="7245"/>
                    </a:lnTo>
                    <a:lnTo>
                      <a:pt x="6788" y="21600"/>
                    </a:lnTo>
                    <a:lnTo>
                      <a:pt x="21600" y="13298"/>
                    </a:lnTo>
                    <a:cubicBezTo>
                      <a:pt x="21600" y="13298"/>
                      <a:pt x="12857" y="0"/>
                      <a:pt x="12857" y="0"/>
                    </a:cubicBezTo>
                    <a:close/>
                  </a:path>
                </a:pathLst>
              </a:custGeom>
              <a:solidFill>
                <a:schemeClr val="accent5"/>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grpSp>
        <p:sp>
          <p:nvSpPr>
            <p:cNvPr id="2438" name="Shape 2438"/>
            <p:cNvSpPr/>
            <p:nvPr/>
          </p:nvSpPr>
          <p:spPr>
            <a:xfrm>
              <a:off x="1675975" y="949324"/>
              <a:ext cx="1477335" cy="1456185"/>
            </a:xfrm>
            <a:custGeom>
              <a:avLst/>
              <a:gdLst/>
              <a:ahLst/>
              <a:cxnLst>
                <a:cxn ang="0">
                  <a:pos x="wd2" y="hd2"/>
                </a:cxn>
                <a:cxn ang="5400000">
                  <a:pos x="wd2" y="hd2"/>
                </a:cxn>
                <a:cxn ang="10800000">
                  <a:pos x="wd2" y="hd2"/>
                </a:cxn>
                <a:cxn ang="16200000">
                  <a:pos x="wd2" y="hd2"/>
                </a:cxn>
              </a:cxnLst>
              <a:rect l="0" t="0" r="r" b="b"/>
              <a:pathLst>
                <a:path w="21334" h="21535" extrusionOk="0">
                  <a:moveTo>
                    <a:pt x="4328" y="0"/>
                  </a:moveTo>
                  <a:cubicBezTo>
                    <a:pt x="3723" y="0"/>
                    <a:pt x="3117" y="141"/>
                    <a:pt x="2573" y="407"/>
                  </a:cubicBezTo>
                  <a:cubicBezTo>
                    <a:pt x="2491" y="447"/>
                    <a:pt x="2440" y="527"/>
                    <a:pt x="2424" y="619"/>
                  </a:cubicBezTo>
                  <a:cubicBezTo>
                    <a:pt x="2409" y="711"/>
                    <a:pt x="2435" y="807"/>
                    <a:pt x="2499" y="873"/>
                  </a:cubicBezTo>
                  <a:lnTo>
                    <a:pt x="5023" y="3450"/>
                  </a:lnTo>
                  <a:cubicBezTo>
                    <a:pt x="5209" y="3640"/>
                    <a:pt x="5304" y="3893"/>
                    <a:pt x="5304" y="4162"/>
                  </a:cubicBezTo>
                  <a:cubicBezTo>
                    <a:pt x="5304" y="4430"/>
                    <a:pt x="5209" y="4683"/>
                    <a:pt x="5023" y="4873"/>
                  </a:cubicBezTo>
                  <a:cubicBezTo>
                    <a:pt x="4653" y="5254"/>
                    <a:pt x="4004" y="5255"/>
                    <a:pt x="3633" y="4873"/>
                  </a:cubicBezTo>
                  <a:lnTo>
                    <a:pt x="1108" y="2288"/>
                  </a:lnTo>
                  <a:cubicBezTo>
                    <a:pt x="1044" y="2222"/>
                    <a:pt x="956" y="2196"/>
                    <a:pt x="868" y="2212"/>
                  </a:cubicBezTo>
                  <a:cubicBezTo>
                    <a:pt x="779" y="2227"/>
                    <a:pt x="701" y="2289"/>
                    <a:pt x="661" y="2373"/>
                  </a:cubicBezTo>
                  <a:cubicBezTo>
                    <a:pt x="-79" y="3963"/>
                    <a:pt x="233" y="5860"/>
                    <a:pt x="1448" y="7103"/>
                  </a:cubicBezTo>
                  <a:cubicBezTo>
                    <a:pt x="2214" y="7888"/>
                    <a:pt x="3236" y="8323"/>
                    <a:pt x="4319" y="8323"/>
                  </a:cubicBezTo>
                  <a:cubicBezTo>
                    <a:pt x="4745" y="8323"/>
                    <a:pt x="5166" y="8251"/>
                    <a:pt x="5569" y="8120"/>
                  </a:cubicBezTo>
                  <a:lnTo>
                    <a:pt x="7961" y="10578"/>
                  </a:lnTo>
                  <a:lnTo>
                    <a:pt x="10584" y="7891"/>
                  </a:lnTo>
                  <a:lnTo>
                    <a:pt x="8193" y="5433"/>
                  </a:lnTo>
                  <a:cubicBezTo>
                    <a:pt x="8654" y="3955"/>
                    <a:pt x="8275" y="2322"/>
                    <a:pt x="7200" y="1220"/>
                  </a:cubicBezTo>
                  <a:cubicBezTo>
                    <a:pt x="6434" y="436"/>
                    <a:pt x="5410" y="0"/>
                    <a:pt x="4328" y="0"/>
                  </a:cubicBezTo>
                  <a:close/>
                  <a:moveTo>
                    <a:pt x="11685" y="271"/>
                  </a:moveTo>
                  <a:cubicBezTo>
                    <a:pt x="11220" y="278"/>
                    <a:pt x="10835" y="369"/>
                    <a:pt x="10535" y="475"/>
                  </a:cubicBezTo>
                  <a:cubicBezTo>
                    <a:pt x="10052" y="645"/>
                    <a:pt x="10149" y="749"/>
                    <a:pt x="10651" y="839"/>
                  </a:cubicBezTo>
                  <a:cubicBezTo>
                    <a:pt x="14298" y="1491"/>
                    <a:pt x="14745" y="3693"/>
                    <a:pt x="14127" y="4543"/>
                  </a:cubicBezTo>
                  <a:cubicBezTo>
                    <a:pt x="13889" y="4871"/>
                    <a:pt x="14234" y="5272"/>
                    <a:pt x="14234" y="5272"/>
                  </a:cubicBezTo>
                  <a:lnTo>
                    <a:pt x="14367" y="5399"/>
                  </a:lnTo>
                  <a:lnTo>
                    <a:pt x="8209" y="11705"/>
                  </a:lnTo>
                  <a:cubicBezTo>
                    <a:pt x="8293" y="11756"/>
                    <a:pt x="8378" y="11817"/>
                    <a:pt x="8449" y="11891"/>
                  </a:cubicBezTo>
                  <a:lnTo>
                    <a:pt x="9484" y="12951"/>
                  </a:lnTo>
                  <a:cubicBezTo>
                    <a:pt x="9554" y="13023"/>
                    <a:pt x="9608" y="13102"/>
                    <a:pt x="9658" y="13188"/>
                  </a:cubicBezTo>
                  <a:lnTo>
                    <a:pt x="15815" y="6882"/>
                  </a:lnTo>
                  <a:cubicBezTo>
                    <a:pt x="15815" y="6882"/>
                    <a:pt x="16055" y="7136"/>
                    <a:pt x="16055" y="7136"/>
                  </a:cubicBezTo>
                  <a:cubicBezTo>
                    <a:pt x="16055" y="7136"/>
                    <a:pt x="16496" y="7524"/>
                    <a:pt x="16858" y="7340"/>
                  </a:cubicBezTo>
                  <a:cubicBezTo>
                    <a:pt x="17267" y="7129"/>
                    <a:pt x="18419" y="8297"/>
                    <a:pt x="18786" y="8569"/>
                  </a:cubicBezTo>
                  <a:lnTo>
                    <a:pt x="18596" y="8772"/>
                  </a:lnTo>
                  <a:cubicBezTo>
                    <a:pt x="18330" y="9041"/>
                    <a:pt x="18331" y="9487"/>
                    <a:pt x="18596" y="9755"/>
                  </a:cubicBezTo>
                  <a:cubicBezTo>
                    <a:pt x="18860" y="10025"/>
                    <a:pt x="19283" y="10025"/>
                    <a:pt x="19547" y="9755"/>
                  </a:cubicBezTo>
                  <a:lnTo>
                    <a:pt x="21136" y="8128"/>
                  </a:lnTo>
                  <a:cubicBezTo>
                    <a:pt x="21399" y="7858"/>
                    <a:pt x="21400" y="7415"/>
                    <a:pt x="21136" y="7145"/>
                  </a:cubicBezTo>
                  <a:cubicBezTo>
                    <a:pt x="20874" y="6876"/>
                    <a:pt x="20448" y="6876"/>
                    <a:pt x="20185" y="7145"/>
                  </a:cubicBezTo>
                  <a:lnTo>
                    <a:pt x="19920" y="7416"/>
                  </a:lnTo>
                  <a:cubicBezTo>
                    <a:pt x="19701" y="7107"/>
                    <a:pt x="19335" y="6582"/>
                    <a:pt x="19382" y="6408"/>
                  </a:cubicBezTo>
                  <a:cubicBezTo>
                    <a:pt x="19576" y="5642"/>
                    <a:pt x="18049" y="3831"/>
                    <a:pt x="18049" y="3831"/>
                  </a:cubicBezTo>
                  <a:cubicBezTo>
                    <a:pt x="15212" y="926"/>
                    <a:pt x="13080" y="250"/>
                    <a:pt x="11685" y="271"/>
                  </a:cubicBezTo>
                  <a:close/>
                  <a:moveTo>
                    <a:pt x="13216" y="10578"/>
                  </a:moveTo>
                  <a:lnTo>
                    <a:pt x="10593" y="13264"/>
                  </a:lnTo>
                  <a:lnTo>
                    <a:pt x="13241" y="15985"/>
                  </a:lnTo>
                  <a:cubicBezTo>
                    <a:pt x="12780" y="17462"/>
                    <a:pt x="13159" y="19095"/>
                    <a:pt x="14234" y="20197"/>
                  </a:cubicBezTo>
                  <a:cubicBezTo>
                    <a:pt x="15000" y="20982"/>
                    <a:pt x="16023" y="21418"/>
                    <a:pt x="17106" y="21418"/>
                  </a:cubicBezTo>
                  <a:cubicBezTo>
                    <a:pt x="17711" y="21418"/>
                    <a:pt x="18316" y="21277"/>
                    <a:pt x="18861" y="21011"/>
                  </a:cubicBezTo>
                  <a:cubicBezTo>
                    <a:pt x="18942" y="20971"/>
                    <a:pt x="19002" y="20891"/>
                    <a:pt x="19018" y="20799"/>
                  </a:cubicBezTo>
                  <a:cubicBezTo>
                    <a:pt x="19033" y="20707"/>
                    <a:pt x="18999" y="20610"/>
                    <a:pt x="18935" y="20545"/>
                  </a:cubicBezTo>
                  <a:lnTo>
                    <a:pt x="16419" y="17968"/>
                  </a:lnTo>
                  <a:cubicBezTo>
                    <a:pt x="16233" y="17779"/>
                    <a:pt x="16130" y="17524"/>
                    <a:pt x="16129" y="17256"/>
                  </a:cubicBezTo>
                  <a:cubicBezTo>
                    <a:pt x="16129" y="16988"/>
                    <a:pt x="16233" y="16735"/>
                    <a:pt x="16419" y="16544"/>
                  </a:cubicBezTo>
                  <a:cubicBezTo>
                    <a:pt x="16790" y="16163"/>
                    <a:pt x="17439" y="16164"/>
                    <a:pt x="17809" y="16544"/>
                  </a:cubicBezTo>
                  <a:lnTo>
                    <a:pt x="20325" y="19129"/>
                  </a:lnTo>
                  <a:cubicBezTo>
                    <a:pt x="20390" y="19195"/>
                    <a:pt x="20483" y="19221"/>
                    <a:pt x="20574" y="19206"/>
                  </a:cubicBezTo>
                  <a:cubicBezTo>
                    <a:pt x="20663" y="19189"/>
                    <a:pt x="20741" y="19129"/>
                    <a:pt x="20781" y="19045"/>
                  </a:cubicBezTo>
                  <a:cubicBezTo>
                    <a:pt x="21521" y="17455"/>
                    <a:pt x="21201" y="15550"/>
                    <a:pt x="19986" y="14307"/>
                  </a:cubicBezTo>
                  <a:cubicBezTo>
                    <a:pt x="19220" y="13522"/>
                    <a:pt x="18197" y="13095"/>
                    <a:pt x="17114" y="13095"/>
                  </a:cubicBezTo>
                  <a:cubicBezTo>
                    <a:pt x="16688" y="13095"/>
                    <a:pt x="16268" y="13167"/>
                    <a:pt x="15865" y="13298"/>
                  </a:cubicBezTo>
                  <a:lnTo>
                    <a:pt x="13216" y="10578"/>
                  </a:lnTo>
                  <a:close/>
                  <a:moveTo>
                    <a:pt x="7473" y="12205"/>
                  </a:moveTo>
                  <a:cubicBezTo>
                    <a:pt x="7317" y="12199"/>
                    <a:pt x="7156" y="12249"/>
                    <a:pt x="7034" y="12357"/>
                  </a:cubicBezTo>
                  <a:lnTo>
                    <a:pt x="190" y="18646"/>
                  </a:lnTo>
                  <a:cubicBezTo>
                    <a:pt x="-55" y="18862"/>
                    <a:pt x="-63" y="19227"/>
                    <a:pt x="165" y="19460"/>
                  </a:cubicBezTo>
                  <a:lnTo>
                    <a:pt x="2027" y="21367"/>
                  </a:lnTo>
                  <a:cubicBezTo>
                    <a:pt x="2255" y="21600"/>
                    <a:pt x="2611" y="21590"/>
                    <a:pt x="2822" y="21341"/>
                  </a:cubicBezTo>
                  <a:lnTo>
                    <a:pt x="8962" y="14332"/>
                  </a:lnTo>
                  <a:cubicBezTo>
                    <a:pt x="9172" y="14083"/>
                    <a:pt x="9157" y="13684"/>
                    <a:pt x="8929" y="13451"/>
                  </a:cubicBezTo>
                  <a:cubicBezTo>
                    <a:pt x="8929" y="13451"/>
                    <a:pt x="7895" y="12391"/>
                    <a:pt x="7895" y="12391"/>
                  </a:cubicBezTo>
                  <a:cubicBezTo>
                    <a:pt x="7781" y="12275"/>
                    <a:pt x="7628" y="12211"/>
                    <a:pt x="7473" y="12205"/>
                  </a:cubicBezTo>
                  <a:close/>
                </a:path>
              </a:pathLst>
            </a:custGeom>
            <a:solidFill>
              <a:srgbClr val="FFFFFF"/>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grpSp>
      <p:grpSp>
        <p:nvGrpSpPr>
          <p:cNvPr id="2448" name="Group 2448"/>
          <p:cNvGrpSpPr/>
          <p:nvPr/>
        </p:nvGrpSpPr>
        <p:grpSpPr>
          <a:xfrm>
            <a:off x="6514103" y="6094855"/>
            <a:ext cx="1155759" cy="981703"/>
            <a:chOff x="-1" y="-1"/>
            <a:chExt cx="2311515" cy="1963404"/>
          </a:xfrm>
        </p:grpSpPr>
        <p:grpSp>
          <p:nvGrpSpPr>
            <p:cNvPr id="2446" name="Group 2446"/>
            <p:cNvGrpSpPr/>
            <p:nvPr/>
          </p:nvGrpSpPr>
          <p:grpSpPr>
            <a:xfrm>
              <a:off x="-1" y="-1"/>
              <a:ext cx="2311515" cy="1963404"/>
              <a:chOff x="0" y="0"/>
              <a:chExt cx="2311514" cy="1963402"/>
            </a:xfrm>
          </p:grpSpPr>
          <p:sp>
            <p:nvSpPr>
              <p:cNvPr id="2440" name="Shape 2440"/>
              <p:cNvSpPr/>
              <p:nvPr/>
            </p:nvSpPr>
            <p:spPr>
              <a:xfrm>
                <a:off x="0" y="73096"/>
                <a:ext cx="2311514" cy="1890306"/>
              </a:xfrm>
              <a:custGeom>
                <a:avLst/>
                <a:gdLst/>
                <a:ahLst/>
                <a:cxnLst>
                  <a:cxn ang="0">
                    <a:pos x="wd2" y="hd2"/>
                  </a:cxn>
                  <a:cxn ang="5400000">
                    <a:pos x="wd2" y="hd2"/>
                  </a:cxn>
                  <a:cxn ang="10800000">
                    <a:pos x="wd2" y="hd2"/>
                  </a:cxn>
                  <a:cxn ang="16200000">
                    <a:pos x="wd2" y="hd2"/>
                  </a:cxn>
                </a:cxnLst>
                <a:rect l="0" t="0" r="r" b="b"/>
                <a:pathLst>
                  <a:path w="21600" h="21600" extrusionOk="0">
                    <a:moveTo>
                      <a:pt x="16128" y="0"/>
                    </a:moveTo>
                    <a:lnTo>
                      <a:pt x="2881" y="0"/>
                    </a:lnTo>
                    <a:lnTo>
                      <a:pt x="0" y="0"/>
                    </a:lnTo>
                    <a:lnTo>
                      <a:pt x="0" y="21600"/>
                    </a:lnTo>
                    <a:lnTo>
                      <a:pt x="16128" y="21600"/>
                    </a:lnTo>
                    <a:lnTo>
                      <a:pt x="21600" y="19252"/>
                    </a:lnTo>
                    <a:lnTo>
                      <a:pt x="21600" y="1996"/>
                    </a:lnTo>
                    <a:cubicBezTo>
                      <a:pt x="21600" y="1996"/>
                      <a:pt x="16128" y="0"/>
                      <a:pt x="16128" y="0"/>
                    </a:cubicBezTo>
                    <a:close/>
                  </a:path>
                </a:pathLst>
              </a:custGeom>
              <a:solidFill>
                <a:srgbClr val="000000">
                  <a:alpha val="25000"/>
                </a:srgbClr>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2441" name="Shape 2441"/>
              <p:cNvSpPr/>
              <p:nvPr/>
            </p:nvSpPr>
            <p:spPr>
              <a:xfrm>
                <a:off x="1717779" y="0"/>
                <a:ext cx="585562" cy="189033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9252"/>
                    </a:lnTo>
                    <a:lnTo>
                      <a:pt x="21600" y="1996"/>
                    </a:lnTo>
                    <a:lnTo>
                      <a:pt x="0" y="0"/>
                    </a:lnTo>
                    <a:cubicBezTo>
                      <a:pt x="0" y="0"/>
                      <a:pt x="0" y="21600"/>
                      <a:pt x="0" y="21600"/>
                    </a:cubicBezTo>
                    <a:close/>
                  </a:path>
                </a:pathLst>
              </a:custGeom>
              <a:solidFill>
                <a:schemeClr val="accent4"/>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2442" name="Shape 2442"/>
              <p:cNvSpPr/>
              <p:nvPr/>
            </p:nvSpPr>
            <p:spPr>
              <a:xfrm>
                <a:off x="1754327" y="73096"/>
                <a:ext cx="516249" cy="1740414"/>
              </a:xfrm>
              <a:custGeom>
                <a:avLst/>
                <a:gdLst/>
                <a:ahLst/>
                <a:cxnLst>
                  <a:cxn ang="0">
                    <a:pos x="wd2" y="hd2"/>
                  </a:cxn>
                  <a:cxn ang="5400000">
                    <a:pos x="wd2" y="hd2"/>
                  </a:cxn>
                  <a:cxn ang="10800000">
                    <a:pos x="wd2" y="hd2"/>
                  </a:cxn>
                  <a:cxn ang="16200000">
                    <a:pos x="wd2" y="hd2"/>
                  </a:cxn>
                </a:cxnLst>
                <a:rect l="0" t="0" r="r" b="b"/>
                <a:pathLst>
                  <a:path w="21600" h="21287" extrusionOk="0">
                    <a:moveTo>
                      <a:pt x="0" y="959"/>
                    </a:moveTo>
                    <a:cubicBezTo>
                      <a:pt x="0" y="260"/>
                      <a:pt x="1876" y="-149"/>
                      <a:pt x="4169" y="51"/>
                    </a:cubicBezTo>
                    <a:lnTo>
                      <a:pt x="17431" y="1207"/>
                    </a:lnTo>
                    <a:cubicBezTo>
                      <a:pt x="19724" y="1407"/>
                      <a:pt x="21600" y="2143"/>
                      <a:pt x="21600" y="2843"/>
                    </a:cubicBezTo>
                    <a:lnTo>
                      <a:pt x="21600" y="18153"/>
                    </a:lnTo>
                    <a:cubicBezTo>
                      <a:pt x="21600" y="18853"/>
                      <a:pt x="19750" y="19615"/>
                      <a:pt x="17493" y="19846"/>
                    </a:cubicBezTo>
                    <a:lnTo>
                      <a:pt x="4107" y="21220"/>
                    </a:lnTo>
                    <a:cubicBezTo>
                      <a:pt x="1847" y="21451"/>
                      <a:pt x="0" y="21068"/>
                      <a:pt x="0" y="20369"/>
                    </a:cubicBezTo>
                    <a:cubicBezTo>
                      <a:pt x="0" y="20369"/>
                      <a:pt x="0" y="959"/>
                      <a:pt x="0" y="959"/>
                    </a:cubicBezTo>
                    <a:close/>
                  </a:path>
                </a:pathLst>
              </a:custGeom>
              <a:solidFill>
                <a:srgbClr val="FFFFFF">
                  <a:alpha val="15000"/>
                </a:srgbClr>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2443" name="Shape 2443"/>
              <p:cNvSpPr/>
              <p:nvPr/>
            </p:nvSpPr>
            <p:spPr>
              <a:xfrm>
                <a:off x="0" y="0"/>
                <a:ext cx="1725954" cy="189033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gradFill flip="none" rotWithShape="1">
                <a:gsLst>
                  <a:gs pos="7000">
                    <a:schemeClr val="accent4"/>
                  </a:gs>
                  <a:gs pos="84004">
                    <a:schemeClr val="accent3"/>
                  </a:gs>
                </a:gsLst>
                <a:lin ang="19034226" scaled="0"/>
              </a:gra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2445" name="Shape 2445"/>
              <p:cNvSpPr/>
              <p:nvPr/>
            </p:nvSpPr>
            <p:spPr>
              <a:xfrm>
                <a:off x="292387" y="0"/>
                <a:ext cx="1859013" cy="1136857"/>
              </a:xfrm>
              <a:custGeom>
                <a:avLst/>
                <a:gdLst/>
                <a:ahLst/>
                <a:cxnLst>
                  <a:cxn ang="0">
                    <a:pos x="wd2" y="hd2"/>
                  </a:cxn>
                  <a:cxn ang="5400000">
                    <a:pos x="wd2" y="hd2"/>
                  </a:cxn>
                  <a:cxn ang="10800000">
                    <a:pos x="wd2" y="hd2"/>
                  </a:cxn>
                  <a:cxn ang="16200000">
                    <a:pos x="wd2" y="hd2"/>
                  </a:cxn>
                </a:cxnLst>
                <a:rect l="0" t="0" r="r" b="b"/>
                <a:pathLst>
                  <a:path w="21600" h="21600" extrusionOk="0">
                    <a:moveTo>
                      <a:pt x="15039" y="21600"/>
                    </a:moveTo>
                    <a:cubicBezTo>
                      <a:pt x="21003" y="21600"/>
                      <a:pt x="21600" y="13074"/>
                      <a:pt x="21600" y="3320"/>
                    </a:cubicBezTo>
                    <a:cubicBezTo>
                      <a:pt x="21600" y="3011"/>
                      <a:pt x="21595" y="2704"/>
                      <a:pt x="21585" y="2400"/>
                    </a:cubicBezTo>
                    <a:lnTo>
                      <a:pt x="16665" y="0"/>
                    </a:lnTo>
                    <a:lnTo>
                      <a:pt x="193" y="0"/>
                    </a:lnTo>
                    <a:cubicBezTo>
                      <a:pt x="68" y="1076"/>
                      <a:pt x="0" y="2185"/>
                      <a:pt x="0" y="3320"/>
                    </a:cubicBezTo>
                    <a:cubicBezTo>
                      <a:pt x="0" y="13074"/>
                      <a:pt x="9074" y="21600"/>
                      <a:pt x="15039" y="21600"/>
                    </a:cubicBezTo>
                    <a:close/>
                  </a:path>
                </a:pathLst>
              </a:custGeom>
              <a:solidFill>
                <a:srgbClr val="FFFFFF">
                  <a:alpha val="7000"/>
                </a:srgbClr>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grpSp>
        <p:sp>
          <p:nvSpPr>
            <p:cNvPr id="2447" name="Shape 2447"/>
            <p:cNvSpPr/>
            <p:nvPr/>
          </p:nvSpPr>
          <p:spPr>
            <a:xfrm>
              <a:off x="413205" y="380177"/>
              <a:ext cx="1031035" cy="825983"/>
            </a:xfrm>
            <a:custGeom>
              <a:avLst/>
              <a:gdLst/>
              <a:ahLst/>
              <a:cxnLst>
                <a:cxn ang="0">
                  <a:pos x="wd2" y="hd2"/>
                </a:cxn>
                <a:cxn ang="5400000">
                  <a:pos x="wd2" y="hd2"/>
                </a:cxn>
                <a:cxn ang="10800000">
                  <a:pos x="wd2" y="hd2"/>
                </a:cxn>
                <a:cxn ang="16200000">
                  <a:pos x="wd2" y="hd2"/>
                </a:cxn>
              </a:cxnLst>
              <a:rect l="0" t="0" r="r" b="b"/>
              <a:pathLst>
                <a:path w="21304" h="21410" extrusionOk="0">
                  <a:moveTo>
                    <a:pt x="20264" y="4961"/>
                  </a:moveTo>
                  <a:cubicBezTo>
                    <a:pt x="20042" y="6440"/>
                    <a:pt x="19011" y="7513"/>
                    <a:pt x="17815" y="7513"/>
                  </a:cubicBezTo>
                  <a:cubicBezTo>
                    <a:pt x="17659" y="7513"/>
                    <a:pt x="17502" y="7495"/>
                    <a:pt x="17348" y="7458"/>
                  </a:cubicBezTo>
                  <a:cubicBezTo>
                    <a:pt x="17149" y="7411"/>
                    <a:pt x="16946" y="7328"/>
                    <a:pt x="16748" y="7212"/>
                  </a:cubicBezTo>
                  <a:cubicBezTo>
                    <a:pt x="16549" y="7094"/>
                    <a:pt x="16312" y="7156"/>
                    <a:pt x="16166" y="7358"/>
                  </a:cubicBezTo>
                  <a:cubicBezTo>
                    <a:pt x="15917" y="7708"/>
                    <a:pt x="15541" y="7873"/>
                    <a:pt x="15176" y="7786"/>
                  </a:cubicBezTo>
                  <a:cubicBezTo>
                    <a:pt x="14711" y="7676"/>
                    <a:pt x="14356" y="7182"/>
                    <a:pt x="14315" y="6582"/>
                  </a:cubicBezTo>
                  <a:cubicBezTo>
                    <a:pt x="14302" y="6382"/>
                    <a:pt x="14213" y="6203"/>
                    <a:pt x="14077" y="6102"/>
                  </a:cubicBezTo>
                  <a:cubicBezTo>
                    <a:pt x="13518" y="5675"/>
                    <a:pt x="13223" y="4849"/>
                    <a:pt x="13343" y="4044"/>
                  </a:cubicBezTo>
                  <a:cubicBezTo>
                    <a:pt x="13484" y="3111"/>
                    <a:pt x="14133" y="2431"/>
                    <a:pt x="14890" y="2431"/>
                  </a:cubicBezTo>
                  <a:cubicBezTo>
                    <a:pt x="14988" y="2431"/>
                    <a:pt x="15087" y="2444"/>
                    <a:pt x="15184" y="2466"/>
                  </a:cubicBezTo>
                  <a:cubicBezTo>
                    <a:pt x="15254" y="2482"/>
                    <a:pt x="15318" y="2507"/>
                    <a:pt x="15383" y="2533"/>
                  </a:cubicBezTo>
                  <a:cubicBezTo>
                    <a:pt x="15575" y="2610"/>
                    <a:pt x="15784" y="2537"/>
                    <a:pt x="15915" y="2346"/>
                  </a:cubicBezTo>
                  <a:cubicBezTo>
                    <a:pt x="16494" y="1500"/>
                    <a:pt x="17398" y="1096"/>
                    <a:pt x="18274" y="1303"/>
                  </a:cubicBezTo>
                  <a:cubicBezTo>
                    <a:pt x="19625" y="1622"/>
                    <a:pt x="20520" y="3263"/>
                    <a:pt x="20264" y="4961"/>
                  </a:cubicBezTo>
                  <a:cubicBezTo>
                    <a:pt x="20264" y="4961"/>
                    <a:pt x="20264" y="4961"/>
                    <a:pt x="20264" y="4961"/>
                  </a:cubicBezTo>
                  <a:close/>
                  <a:moveTo>
                    <a:pt x="9590" y="20161"/>
                  </a:moveTo>
                  <a:lnTo>
                    <a:pt x="9590" y="13799"/>
                  </a:lnTo>
                  <a:cubicBezTo>
                    <a:pt x="9590" y="13455"/>
                    <a:pt x="9366" y="13174"/>
                    <a:pt x="9091" y="13174"/>
                  </a:cubicBezTo>
                  <a:lnTo>
                    <a:pt x="6043" y="13174"/>
                  </a:lnTo>
                  <a:cubicBezTo>
                    <a:pt x="5769" y="13174"/>
                    <a:pt x="5545" y="13455"/>
                    <a:pt x="5545" y="13799"/>
                  </a:cubicBezTo>
                  <a:lnTo>
                    <a:pt x="5545" y="20161"/>
                  </a:lnTo>
                  <a:lnTo>
                    <a:pt x="2350" y="20161"/>
                  </a:lnTo>
                  <a:lnTo>
                    <a:pt x="2350" y="11698"/>
                  </a:lnTo>
                  <a:cubicBezTo>
                    <a:pt x="2350" y="11668"/>
                    <a:pt x="2345" y="11637"/>
                    <a:pt x="2343" y="11606"/>
                  </a:cubicBezTo>
                  <a:lnTo>
                    <a:pt x="7567" y="6960"/>
                  </a:lnTo>
                  <a:lnTo>
                    <a:pt x="12793" y="11606"/>
                  </a:lnTo>
                  <a:cubicBezTo>
                    <a:pt x="12790" y="11637"/>
                    <a:pt x="12785" y="11668"/>
                    <a:pt x="12785" y="11698"/>
                  </a:cubicBezTo>
                  <a:lnTo>
                    <a:pt x="12785" y="20161"/>
                  </a:lnTo>
                  <a:cubicBezTo>
                    <a:pt x="12785" y="20161"/>
                    <a:pt x="9590" y="20161"/>
                    <a:pt x="9590" y="20161"/>
                  </a:cubicBezTo>
                  <a:close/>
                  <a:moveTo>
                    <a:pt x="18457" y="75"/>
                  </a:moveTo>
                  <a:cubicBezTo>
                    <a:pt x="17342" y="-190"/>
                    <a:pt x="16183" y="258"/>
                    <a:pt x="15377" y="1240"/>
                  </a:cubicBezTo>
                  <a:cubicBezTo>
                    <a:pt x="15373" y="1240"/>
                    <a:pt x="15372" y="1240"/>
                    <a:pt x="15369" y="1238"/>
                  </a:cubicBezTo>
                  <a:cubicBezTo>
                    <a:pt x="15210" y="1201"/>
                    <a:pt x="15049" y="1183"/>
                    <a:pt x="14890" y="1183"/>
                  </a:cubicBezTo>
                  <a:cubicBezTo>
                    <a:pt x="13655" y="1183"/>
                    <a:pt x="12592" y="2289"/>
                    <a:pt x="12363" y="3812"/>
                  </a:cubicBezTo>
                  <a:cubicBezTo>
                    <a:pt x="12182" y="5026"/>
                    <a:pt x="12577" y="6268"/>
                    <a:pt x="13359" y="6999"/>
                  </a:cubicBezTo>
                  <a:cubicBezTo>
                    <a:pt x="13529" y="8011"/>
                    <a:pt x="14169" y="8821"/>
                    <a:pt x="14991" y="9014"/>
                  </a:cubicBezTo>
                  <a:cubicBezTo>
                    <a:pt x="15117" y="9043"/>
                    <a:pt x="15246" y="9059"/>
                    <a:pt x="15372" y="9059"/>
                  </a:cubicBezTo>
                  <a:cubicBezTo>
                    <a:pt x="15669" y="9059"/>
                    <a:pt x="15955" y="8969"/>
                    <a:pt x="16221" y="8817"/>
                  </a:cubicBezTo>
                  <a:lnTo>
                    <a:pt x="16221" y="20161"/>
                  </a:lnTo>
                  <a:lnTo>
                    <a:pt x="13782" y="20161"/>
                  </a:lnTo>
                  <a:lnTo>
                    <a:pt x="13782" y="12485"/>
                  </a:lnTo>
                  <a:lnTo>
                    <a:pt x="14299" y="12947"/>
                  </a:lnTo>
                  <a:cubicBezTo>
                    <a:pt x="14385" y="13022"/>
                    <a:pt x="14485" y="13060"/>
                    <a:pt x="14588" y="13060"/>
                  </a:cubicBezTo>
                  <a:cubicBezTo>
                    <a:pt x="14665" y="13060"/>
                    <a:pt x="14745" y="13038"/>
                    <a:pt x="14816" y="12991"/>
                  </a:cubicBezTo>
                  <a:cubicBezTo>
                    <a:pt x="14981" y="12884"/>
                    <a:pt x="15085" y="12670"/>
                    <a:pt x="15085" y="12436"/>
                  </a:cubicBezTo>
                  <a:lnTo>
                    <a:pt x="15085" y="10771"/>
                  </a:lnTo>
                  <a:cubicBezTo>
                    <a:pt x="15085" y="10567"/>
                    <a:pt x="15007" y="10378"/>
                    <a:pt x="14876" y="10260"/>
                  </a:cubicBezTo>
                  <a:lnTo>
                    <a:pt x="12127" y="7816"/>
                  </a:lnTo>
                  <a:lnTo>
                    <a:pt x="12127" y="5439"/>
                  </a:lnTo>
                  <a:cubicBezTo>
                    <a:pt x="12127" y="5095"/>
                    <a:pt x="11905" y="4814"/>
                    <a:pt x="11629" y="4814"/>
                  </a:cubicBezTo>
                  <a:cubicBezTo>
                    <a:pt x="11353" y="4814"/>
                    <a:pt x="11131" y="5095"/>
                    <a:pt x="11131" y="5439"/>
                  </a:cubicBezTo>
                  <a:lnTo>
                    <a:pt x="11131" y="6932"/>
                  </a:lnTo>
                  <a:lnTo>
                    <a:pt x="7856" y="4017"/>
                  </a:lnTo>
                  <a:cubicBezTo>
                    <a:pt x="7684" y="3865"/>
                    <a:pt x="7452" y="3865"/>
                    <a:pt x="7280" y="4017"/>
                  </a:cubicBezTo>
                  <a:lnTo>
                    <a:pt x="259" y="10262"/>
                  </a:lnTo>
                  <a:cubicBezTo>
                    <a:pt x="128" y="10378"/>
                    <a:pt x="50" y="10569"/>
                    <a:pt x="50" y="10771"/>
                  </a:cubicBezTo>
                  <a:lnTo>
                    <a:pt x="50" y="12438"/>
                  </a:lnTo>
                  <a:cubicBezTo>
                    <a:pt x="50" y="12670"/>
                    <a:pt x="154" y="12886"/>
                    <a:pt x="320" y="12991"/>
                  </a:cubicBezTo>
                  <a:cubicBezTo>
                    <a:pt x="485" y="13100"/>
                    <a:pt x="684" y="13083"/>
                    <a:pt x="837" y="12947"/>
                  </a:cubicBezTo>
                  <a:lnTo>
                    <a:pt x="1354" y="12488"/>
                  </a:lnTo>
                  <a:lnTo>
                    <a:pt x="1354" y="20161"/>
                  </a:lnTo>
                  <a:lnTo>
                    <a:pt x="498" y="20161"/>
                  </a:lnTo>
                  <a:cubicBezTo>
                    <a:pt x="222" y="20161"/>
                    <a:pt x="0" y="20440"/>
                    <a:pt x="0" y="20786"/>
                  </a:cubicBezTo>
                  <a:cubicBezTo>
                    <a:pt x="0" y="21131"/>
                    <a:pt x="222" y="21410"/>
                    <a:pt x="498" y="21410"/>
                  </a:cubicBezTo>
                  <a:lnTo>
                    <a:pt x="18063" y="21410"/>
                  </a:lnTo>
                  <a:cubicBezTo>
                    <a:pt x="18338" y="21410"/>
                    <a:pt x="18560" y="21131"/>
                    <a:pt x="18560" y="20786"/>
                  </a:cubicBezTo>
                  <a:cubicBezTo>
                    <a:pt x="18560" y="20440"/>
                    <a:pt x="18338" y="20161"/>
                    <a:pt x="18063" y="20161"/>
                  </a:cubicBezTo>
                  <a:lnTo>
                    <a:pt x="17218" y="20161"/>
                  </a:lnTo>
                  <a:lnTo>
                    <a:pt x="17218" y="15812"/>
                  </a:lnTo>
                  <a:lnTo>
                    <a:pt x="18423" y="14232"/>
                  </a:lnTo>
                  <a:cubicBezTo>
                    <a:pt x="18614" y="13982"/>
                    <a:pt x="18606" y="13587"/>
                    <a:pt x="18408" y="13347"/>
                  </a:cubicBezTo>
                  <a:cubicBezTo>
                    <a:pt x="18209" y="13109"/>
                    <a:pt x="17894" y="13120"/>
                    <a:pt x="17703" y="13368"/>
                  </a:cubicBezTo>
                  <a:lnTo>
                    <a:pt x="17218" y="14004"/>
                  </a:lnTo>
                  <a:lnTo>
                    <a:pt x="17218" y="8696"/>
                  </a:lnTo>
                  <a:cubicBezTo>
                    <a:pt x="17416" y="8740"/>
                    <a:pt x="17616" y="8764"/>
                    <a:pt x="17815" y="8764"/>
                  </a:cubicBezTo>
                  <a:cubicBezTo>
                    <a:pt x="19491" y="8764"/>
                    <a:pt x="20934" y="7261"/>
                    <a:pt x="21243" y="5191"/>
                  </a:cubicBezTo>
                  <a:cubicBezTo>
                    <a:pt x="21600" y="2818"/>
                    <a:pt x="20350" y="522"/>
                    <a:pt x="18457" y="75"/>
                  </a:cubicBezTo>
                  <a:cubicBezTo>
                    <a:pt x="18457" y="75"/>
                    <a:pt x="18457" y="75"/>
                    <a:pt x="18457" y="75"/>
                  </a:cubicBezTo>
                  <a:close/>
                </a:path>
              </a:pathLst>
            </a:custGeom>
            <a:solidFill>
              <a:srgbClr val="FFFFFF"/>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grpSp>
      <p:grpSp>
        <p:nvGrpSpPr>
          <p:cNvPr id="2456" name="Group 2456"/>
          <p:cNvGrpSpPr/>
          <p:nvPr/>
        </p:nvGrpSpPr>
        <p:grpSpPr>
          <a:xfrm>
            <a:off x="4600483" y="5763273"/>
            <a:ext cx="1449914" cy="1240237"/>
            <a:chOff x="-1" y="-1"/>
            <a:chExt cx="2899826" cy="2480473"/>
          </a:xfrm>
        </p:grpSpPr>
        <p:grpSp>
          <p:nvGrpSpPr>
            <p:cNvPr id="2454" name="Group 2454"/>
            <p:cNvGrpSpPr/>
            <p:nvPr/>
          </p:nvGrpSpPr>
          <p:grpSpPr>
            <a:xfrm>
              <a:off x="-1" y="-1"/>
              <a:ext cx="2899826" cy="2480473"/>
              <a:chOff x="0" y="0"/>
              <a:chExt cx="2899824" cy="2480471"/>
            </a:xfrm>
          </p:grpSpPr>
          <p:sp>
            <p:nvSpPr>
              <p:cNvPr id="2449" name="Shape 2449"/>
              <p:cNvSpPr/>
              <p:nvPr/>
            </p:nvSpPr>
            <p:spPr>
              <a:xfrm>
                <a:off x="0" y="179665"/>
                <a:ext cx="2173823" cy="229895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gradFill flip="none" rotWithShape="1">
                <a:gsLst>
                  <a:gs pos="5000">
                    <a:srgbClr val="9EA3A8"/>
                  </a:gs>
                  <a:gs pos="95000">
                    <a:srgbClr val="6D7277"/>
                  </a:gs>
                </a:gsLst>
                <a:lin ang="7900937" scaled="0"/>
              </a:gra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2451" name="Shape 2451"/>
              <p:cNvSpPr/>
              <p:nvPr/>
            </p:nvSpPr>
            <p:spPr>
              <a:xfrm>
                <a:off x="2172323" y="0"/>
                <a:ext cx="726001" cy="2480471"/>
              </a:xfrm>
              <a:custGeom>
                <a:avLst/>
                <a:gdLst/>
                <a:ahLst/>
                <a:cxnLst>
                  <a:cxn ang="0">
                    <a:pos x="wd2" y="hd2"/>
                  </a:cxn>
                  <a:cxn ang="5400000">
                    <a:pos x="wd2" y="hd2"/>
                  </a:cxn>
                  <a:cxn ang="10800000">
                    <a:pos x="wd2" y="hd2"/>
                  </a:cxn>
                  <a:cxn ang="16200000">
                    <a:pos x="wd2" y="hd2"/>
                  </a:cxn>
                </a:cxnLst>
                <a:rect l="0" t="0" r="r" b="b"/>
                <a:pathLst>
                  <a:path w="21600" h="21600" extrusionOk="0">
                    <a:moveTo>
                      <a:pt x="21600" y="20020"/>
                    </a:moveTo>
                    <a:lnTo>
                      <a:pt x="21600" y="0"/>
                    </a:lnTo>
                    <a:lnTo>
                      <a:pt x="0" y="1581"/>
                    </a:lnTo>
                    <a:lnTo>
                      <a:pt x="0" y="21600"/>
                    </a:lnTo>
                    <a:cubicBezTo>
                      <a:pt x="0" y="21600"/>
                      <a:pt x="21600" y="20020"/>
                      <a:pt x="21600" y="20020"/>
                    </a:cubicBezTo>
                    <a:close/>
                  </a:path>
                </a:pathLst>
              </a:custGeom>
              <a:solidFill>
                <a:srgbClr val="64696E"/>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2452" name="Shape 2452"/>
              <p:cNvSpPr/>
              <p:nvPr/>
            </p:nvSpPr>
            <p:spPr>
              <a:xfrm>
                <a:off x="0" y="0"/>
                <a:ext cx="2899824" cy="182458"/>
              </a:xfrm>
              <a:custGeom>
                <a:avLst/>
                <a:gdLst/>
                <a:ahLst/>
                <a:cxnLst>
                  <a:cxn ang="0">
                    <a:pos x="wd2" y="hd2"/>
                  </a:cxn>
                  <a:cxn ang="5400000">
                    <a:pos x="wd2" y="hd2"/>
                  </a:cxn>
                  <a:cxn ang="10800000">
                    <a:pos x="wd2" y="hd2"/>
                  </a:cxn>
                  <a:cxn ang="16200000">
                    <a:pos x="wd2" y="hd2"/>
                  </a:cxn>
                </a:cxnLst>
                <a:rect l="0" t="0" r="r" b="b"/>
                <a:pathLst>
                  <a:path w="21600" h="21600" extrusionOk="0">
                    <a:moveTo>
                      <a:pt x="5397" y="0"/>
                    </a:moveTo>
                    <a:lnTo>
                      <a:pt x="21590" y="0"/>
                    </a:lnTo>
                    <a:lnTo>
                      <a:pt x="21600" y="111"/>
                    </a:lnTo>
                    <a:lnTo>
                      <a:pt x="16192" y="21600"/>
                    </a:lnTo>
                    <a:lnTo>
                      <a:pt x="0" y="21600"/>
                    </a:lnTo>
                    <a:cubicBezTo>
                      <a:pt x="0" y="21600"/>
                      <a:pt x="5397" y="0"/>
                      <a:pt x="5397" y="0"/>
                    </a:cubicBezTo>
                    <a:close/>
                  </a:path>
                </a:pathLst>
              </a:custGeom>
              <a:solidFill>
                <a:srgbClr val="41474D"/>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2453" name="Shape 2453"/>
              <p:cNvSpPr/>
              <p:nvPr/>
            </p:nvSpPr>
            <p:spPr>
              <a:xfrm>
                <a:off x="0" y="0"/>
                <a:ext cx="1691817" cy="1645928"/>
              </a:xfrm>
              <a:custGeom>
                <a:avLst/>
                <a:gdLst/>
                <a:ahLst/>
                <a:cxnLst>
                  <a:cxn ang="0">
                    <a:pos x="wd2" y="hd2"/>
                  </a:cxn>
                  <a:cxn ang="5400000">
                    <a:pos x="wd2" y="hd2"/>
                  </a:cxn>
                  <a:cxn ang="10800000">
                    <a:pos x="wd2" y="hd2"/>
                  </a:cxn>
                  <a:cxn ang="16200000">
                    <a:pos x="wd2" y="hd2"/>
                  </a:cxn>
                </a:cxnLst>
                <a:rect l="0" t="0" r="r" b="b"/>
                <a:pathLst>
                  <a:path w="21600" h="21600" extrusionOk="0">
                    <a:moveTo>
                      <a:pt x="21600" y="4175"/>
                    </a:moveTo>
                    <a:cubicBezTo>
                      <a:pt x="21600" y="2720"/>
                      <a:pt x="21344" y="1318"/>
                      <a:pt x="20872" y="0"/>
                    </a:cubicBezTo>
                    <a:lnTo>
                      <a:pt x="9251" y="0"/>
                    </a:lnTo>
                    <a:lnTo>
                      <a:pt x="0" y="2394"/>
                    </a:lnTo>
                    <a:lnTo>
                      <a:pt x="0" y="20707"/>
                    </a:lnTo>
                    <a:cubicBezTo>
                      <a:pt x="1750" y="21282"/>
                      <a:pt x="3645" y="21600"/>
                      <a:pt x="5626" y="21600"/>
                    </a:cubicBezTo>
                    <a:cubicBezTo>
                      <a:pt x="14448" y="21600"/>
                      <a:pt x="21600" y="11882"/>
                      <a:pt x="21600" y="4175"/>
                    </a:cubicBezTo>
                    <a:close/>
                  </a:path>
                </a:pathLst>
              </a:custGeom>
              <a:solidFill>
                <a:srgbClr val="000000">
                  <a:alpha val="4000"/>
                </a:srgbClr>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grpSp>
        <p:sp>
          <p:nvSpPr>
            <p:cNvPr id="2455" name="Shape 2455"/>
            <p:cNvSpPr/>
            <p:nvPr/>
          </p:nvSpPr>
          <p:spPr>
            <a:xfrm>
              <a:off x="588422" y="661723"/>
              <a:ext cx="1104716" cy="1118161"/>
            </a:xfrm>
            <a:custGeom>
              <a:avLst/>
              <a:gdLst/>
              <a:ahLst/>
              <a:cxnLst>
                <a:cxn ang="0">
                  <a:pos x="wd2" y="hd2"/>
                </a:cxn>
                <a:cxn ang="5400000">
                  <a:pos x="wd2" y="hd2"/>
                </a:cxn>
                <a:cxn ang="10800000">
                  <a:pos x="wd2" y="hd2"/>
                </a:cxn>
                <a:cxn ang="16200000">
                  <a:pos x="wd2" y="hd2"/>
                </a:cxn>
              </a:cxnLst>
              <a:rect l="0" t="0" r="r" b="b"/>
              <a:pathLst>
                <a:path w="20957" h="21600" extrusionOk="0">
                  <a:moveTo>
                    <a:pt x="18738" y="18044"/>
                  </a:moveTo>
                  <a:cubicBezTo>
                    <a:pt x="18654" y="18129"/>
                    <a:pt x="18541" y="18171"/>
                    <a:pt x="18432" y="18171"/>
                  </a:cubicBezTo>
                  <a:cubicBezTo>
                    <a:pt x="18323" y="18171"/>
                    <a:pt x="18211" y="18129"/>
                    <a:pt x="18127" y="18044"/>
                  </a:cubicBezTo>
                  <a:lnTo>
                    <a:pt x="11019" y="10803"/>
                  </a:lnTo>
                  <a:cubicBezTo>
                    <a:pt x="11217" y="10586"/>
                    <a:pt x="11397" y="10357"/>
                    <a:pt x="11560" y="10117"/>
                  </a:cubicBezTo>
                  <a:lnTo>
                    <a:pt x="18737" y="17424"/>
                  </a:lnTo>
                  <a:cubicBezTo>
                    <a:pt x="18905" y="17595"/>
                    <a:pt x="18905" y="17873"/>
                    <a:pt x="18738" y="18044"/>
                  </a:cubicBezTo>
                  <a:cubicBezTo>
                    <a:pt x="18738" y="18044"/>
                    <a:pt x="18738" y="18044"/>
                    <a:pt x="18738" y="18044"/>
                  </a:cubicBezTo>
                  <a:close/>
                  <a:moveTo>
                    <a:pt x="5574" y="5678"/>
                  </a:moveTo>
                  <a:cubicBezTo>
                    <a:pt x="4869" y="6395"/>
                    <a:pt x="3728" y="6395"/>
                    <a:pt x="3024" y="5678"/>
                  </a:cubicBezTo>
                  <a:cubicBezTo>
                    <a:pt x="2320" y="4960"/>
                    <a:pt x="2320" y="3799"/>
                    <a:pt x="3024" y="3082"/>
                  </a:cubicBezTo>
                  <a:cubicBezTo>
                    <a:pt x="3728" y="2365"/>
                    <a:pt x="4868" y="2365"/>
                    <a:pt x="5574" y="3082"/>
                  </a:cubicBezTo>
                  <a:cubicBezTo>
                    <a:pt x="6278" y="3799"/>
                    <a:pt x="6277" y="4961"/>
                    <a:pt x="5574" y="5678"/>
                  </a:cubicBezTo>
                  <a:cubicBezTo>
                    <a:pt x="5574" y="5678"/>
                    <a:pt x="5574" y="5678"/>
                    <a:pt x="5574" y="5678"/>
                  </a:cubicBezTo>
                  <a:close/>
                  <a:moveTo>
                    <a:pt x="20697" y="17849"/>
                  </a:moveTo>
                  <a:cubicBezTo>
                    <a:pt x="20687" y="17715"/>
                    <a:pt x="20628" y="17586"/>
                    <a:pt x="20532" y="17489"/>
                  </a:cubicBezTo>
                  <a:lnTo>
                    <a:pt x="12177" y="8982"/>
                  </a:lnTo>
                  <a:cubicBezTo>
                    <a:pt x="12506" y="8194"/>
                    <a:pt x="12680" y="7340"/>
                    <a:pt x="12680" y="6458"/>
                  </a:cubicBezTo>
                  <a:cubicBezTo>
                    <a:pt x="12680" y="4733"/>
                    <a:pt x="12019" y="3110"/>
                    <a:pt x="10824" y="1890"/>
                  </a:cubicBezTo>
                  <a:cubicBezTo>
                    <a:pt x="9627" y="672"/>
                    <a:pt x="8034" y="0"/>
                    <a:pt x="6340" y="0"/>
                  </a:cubicBezTo>
                  <a:cubicBezTo>
                    <a:pt x="4644" y="0"/>
                    <a:pt x="3055" y="672"/>
                    <a:pt x="1856" y="1891"/>
                  </a:cubicBezTo>
                  <a:cubicBezTo>
                    <a:pt x="-618" y="4409"/>
                    <a:pt x="-619" y="8505"/>
                    <a:pt x="1855" y="11023"/>
                  </a:cubicBezTo>
                  <a:cubicBezTo>
                    <a:pt x="3054" y="12244"/>
                    <a:pt x="4645" y="12917"/>
                    <a:pt x="6339" y="12917"/>
                  </a:cubicBezTo>
                  <a:cubicBezTo>
                    <a:pt x="7206" y="12917"/>
                    <a:pt x="8042" y="12739"/>
                    <a:pt x="8818" y="12404"/>
                  </a:cubicBezTo>
                  <a:lnTo>
                    <a:pt x="11563" y="15200"/>
                  </a:lnTo>
                  <a:cubicBezTo>
                    <a:pt x="11677" y="15315"/>
                    <a:pt x="11828" y="15376"/>
                    <a:pt x="11990" y="15371"/>
                  </a:cubicBezTo>
                  <a:lnTo>
                    <a:pt x="13485" y="15317"/>
                  </a:lnTo>
                  <a:lnTo>
                    <a:pt x="13437" y="16844"/>
                  </a:lnTo>
                  <a:cubicBezTo>
                    <a:pt x="13432" y="17005"/>
                    <a:pt x="13489" y="17162"/>
                    <a:pt x="13604" y="17277"/>
                  </a:cubicBezTo>
                  <a:cubicBezTo>
                    <a:pt x="13715" y="17391"/>
                    <a:pt x="13870" y="17454"/>
                    <a:pt x="14027" y="17447"/>
                  </a:cubicBezTo>
                  <a:lnTo>
                    <a:pt x="15528" y="17395"/>
                  </a:lnTo>
                  <a:lnTo>
                    <a:pt x="15474" y="18920"/>
                  </a:lnTo>
                  <a:cubicBezTo>
                    <a:pt x="15469" y="19081"/>
                    <a:pt x="15530" y="19238"/>
                    <a:pt x="15641" y="19353"/>
                  </a:cubicBezTo>
                  <a:cubicBezTo>
                    <a:pt x="15755" y="19468"/>
                    <a:pt x="15888" y="19529"/>
                    <a:pt x="16068" y="19523"/>
                  </a:cubicBezTo>
                  <a:lnTo>
                    <a:pt x="17566" y="19471"/>
                  </a:lnTo>
                  <a:lnTo>
                    <a:pt x="17515" y="20997"/>
                  </a:lnTo>
                  <a:cubicBezTo>
                    <a:pt x="17506" y="21166"/>
                    <a:pt x="17577" y="21329"/>
                    <a:pt x="17696" y="21444"/>
                  </a:cubicBezTo>
                  <a:cubicBezTo>
                    <a:pt x="17805" y="21546"/>
                    <a:pt x="17941" y="21600"/>
                    <a:pt x="18085" y="21600"/>
                  </a:cubicBezTo>
                  <a:cubicBezTo>
                    <a:pt x="18106" y="21600"/>
                    <a:pt x="18127" y="21599"/>
                    <a:pt x="18148" y="21598"/>
                  </a:cubicBezTo>
                  <a:lnTo>
                    <a:pt x="20445" y="21338"/>
                  </a:lnTo>
                  <a:cubicBezTo>
                    <a:pt x="20755" y="21303"/>
                    <a:pt x="20981" y="21021"/>
                    <a:pt x="20954" y="20704"/>
                  </a:cubicBezTo>
                  <a:cubicBezTo>
                    <a:pt x="20954" y="20704"/>
                    <a:pt x="20697" y="17849"/>
                    <a:pt x="20697" y="17849"/>
                  </a:cubicBezTo>
                  <a:close/>
                </a:path>
              </a:pathLst>
            </a:custGeom>
            <a:solidFill>
              <a:srgbClr val="FFFFFF"/>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grpSp>
      <p:grpSp>
        <p:nvGrpSpPr>
          <p:cNvPr id="2466" name="Group 2466"/>
          <p:cNvGrpSpPr/>
          <p:nvPr/>
        </p:nvGrpSpPr>
        <p:grpSpPr>
          <a:xfrm>
            <a:off x="4714816" y="4826382"/>
            <a:ext cx="1247451" cy="1120609"/>
            <a:chOff x="-1" y="-1"/>
            <a:chExt cx="2494900" cy="2241216"/>
          </a:xfrm>
        </p:grpSpPr>
        <p:grpSp>
          <p:nvGrpSpPr>
            <p:cNvPr id="2464" name="Group 2464"/>
            <p:cNvGrpSpPr/>
            <p:nvPr/>
          </p:nvGrpSpPr>
          <p:grpSpPr>
            <a:xfrm>
              <a:off x="-1" y="-1"/>
              <a:ext cx="2494900" cy="2241216"/>
              <a:chOff x="0" y="0"/>
              <a:chExt cx="2494898" cy="2241214"/>
            </a:xfrm>
          </p:grpSpPr>
          <p:sp>
            <p:nvSpPr>
              <p:cNvPr id="2457" name="Shape 2457"/>
              <p:cNvSpPr/>
              <p:nvPr/>
            </p:nvSpPr>
            <p:spPr>
              <a:xfrm>
                <a:off x="16333" y="81666"/>
                <a:ext cx="2478565" cy="2159548"/>
              </a:xfrm>
              <a:custGeom>
                <a:avLst/>
                <a:gdLst/>
                <a:ahLst/>
                <a:cxnLst>
                  <a:cxn ang="0">
                    <a:pos x="wd2" y="hd2"/>
                  </a:cxn>
                  <a:cxn ang="5400000">
                    <a:pos x="wd2" y="hd2"/>
                  </a:cxn>
                  <a:cxn ang="10800000">
                    <a:pos x="wd2" y="hd2"/>
                  </a:cxn>
                  <a:cxn ang="16200000">
                    <a:pos x="wd2" y="hd2"/>
                  </a:cxn>
                </a:cxnLst>
                <a:rect l="0" t="0" r="r" b="b"/>
                <a:pathLst>
                  <a:path w="21600" h="21600" extrusionOk="0">
                    <a:moveTo>
                      <a:pt x="21592" y="1696"/>
                    </a:moveTo>
                    <a:lnTo>
                      <a:pt x="8519" y="0"/>
                    </a:lnTo>
                    <a:lnTo>
                      <a:pt x="0" y="4246"/>
                    </a:lnTo>
                    <a:lnTo>
                      <a:pt x="0" y="19904"/>
                    </a:lnTo>
                    <a:lnTo>
                      <a:pt x="8274" y="20977"/>
                    </a:lnTo>
                    <a:lnTo>
                      <a:pt x="8274" y="20978"/>
                    </a:lnTo>
                    <a:lnTo>
                      <a:pt x="13074" y="21600"/>
                    </a:lnTo>
                    <a:lnTo>
                      <a:pt x="21600" y="17360"/>
                    </a:lnTo>
                    <a:lnTo>
                      <a:pt x="21600" y="12769"/>
                    </a:lnTo>
                    <a:lnTo>
                      <a:pt x="21600" y="1702"/>
                    </a:lnTo>
                    <a:cubicBezTo>
                      <a:pt x="21600" y="1702"/>
                      <a:pt x="21592" y="1696"/>
                      <a:pt x="21592" y="1696"/>
                    </a:cubicBezTo>
                    <a:close/>
                  </a:path>
                </a:pathLst>
              </a:custGeom>
              <a:solidFill>
                <a:srgbClr val="000000">
                  <a:alpha val="15000"/>
                </a:srgbClr>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2458" name="Shape 2458"/>
              <p:cNvSpPr/>
              <p:nvPr/>
            </p:nvSpPr>
            <p:spPr>
              <a:xfrm>
                <a:off x="0" y="424664"/>
                <a:ext cx="1500204" cy="173499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9489"/>
                    </a:lnTo>
                    <a:lnTo>
                      <a:pt x="0" y="0"/>
                    </a:lnTo>
                    <a:lnTo>
                      <a:pt x="21600" y="2111"/>
                    </a:lnTo>
                    <a:cubicBezTo>
                      <a:pt x="21600" y="2111"/>
                      <a:pt x="21600" y="21600"/>
                      <a:pt x="21600" y="21600"/>
                    </a:cubicBezTo>
                    <a:close/>
                  </a:path>
                </a:pathLst>
              </a:custGeom>
              <a:gradFill flip="none" rotWithShape="1">
                <a:gsLst>
                  <a:gs pos="10000">
                    <a:schemeClr val="accent5"/>
                  </a:gs>
                  <a:gs pos="92000">
                    <a:schemeClr val="accent6"/>
                  </a:gs>
                </a:gsLst>
                <a:lin ang="7916828" scaled="0"/>
              </a:gra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2460" name="Shape 2460"/>
              <p:cNvSpPr/>
              <p:nvPr/>
            </p:nvSpPr>
            <p:spPr>
              <a:xfrm>
                <a:off x="1486326" y="179665"/>
                <a:ext cx="978386" cy="1989356"/>
              </a:xfrm>
              <a:custGeom>
                <a:avLst/>
                <a:gdLst/>
                <a:ahLst/>
                <a:cxnLst>
                  <a:cxn ang="0">
                    <a:pos x="wd2" y="hd2"/>
                  </a:cxn>
                  <a:cxn ang="5400000">
                    <a:pos x="wd2" y="hd2"/>
                  </a:cxn>
                  <a:cxn ang="10800000">
                    <a:pos x="wd2" y="hd2"/>
                  </a:cxn>
                  <a:cxn ang="16200000">
                    <a:pos x="wd2" y="hd2"/>
                  </a:cxn>
                </a:cxnLst>
                <a:rect l="0" t="0" r="r" b="b"/>
                <a:pathLst>
                  <a:path w="21600" h="21600" extrusionOk="0">
                    <a:moveTo>
                      <a:pt x="21600" y="16997"/>
                    </a:moveTo>
                    <a:lnTo>
                      <a:pt x="21600" y="0"/>
                    </a:lnTo>
                    <a:lnTo>
                      <a:pt x="0" y="4603"/>
                    </a:lnTo>
                    <a:lnTo>
                      <a:pt x="0" y="21600"/>
                    </a:lnTo>
                    <a:cubicBezTo>
                      <a:pt x="0" y="21600"/>
                      <a:pt x="21600" y="16997"/>
                      <a:pt x="21600" y="16997"/>
                    </a:cubicBezTo>
                    <a:close/>
                  </a:path>
                </a:pathLst>
              </a:custGeom>
              <a:solidFill>
                <a:schemeClr val="accent6"/>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2461" name="Shape 2461"/>
              <p:cNvSpPr/>
              <p:nvPr/>
            </p:nvSpPr>
            <p:spPr>
              <a:xfrm>
                <a:off x="1518993" y="244998"/>
                <a:ext cx="922893" cy="1851353"/>
              </a:xfrm>
              <a:custGeom>
                <a:avLst/>
                <a:gdLst/>
                <a:ahLst/>
                <a:cxnLst>
                  <a:cxn ang="0">
                    <a:pos x="wd2" y="hd2"/>
                  </a:cxn>
                  <a:cxn ang="5400000">
                    <a:pos x="wd2" y="hd2"/>
                  </a:cxn>
                  <a:cxn ang="10800000">
                    <a:pos x="wd2" y="hd2"/>
                  </a:cxn>
                  <a:cxn ang="16200000">
                    <a:pos x="wd2" y="hd2"/>
                  </a:cxn>
                </a:cxnLst>
                <a:rect l="0" t="0" r="r" b="b"/>
                <a:pathLst>
                  <a:path w="21600" h="21326" extrusionOk="0">
                    <a:moveTo>
                      <a:pt x="0" y="5257"/>
                    </a:moveTo>
                    <a:cubicBezTo>
                      <a:pt x="0" y="4729"/>
                      <a:pt x="803" y="4127"/>
                      <a:pt x="1787" y="3917"/>
                    </a:cubicBezTo>
                    <a:lnTo>
                      <a:pt x="19814" y="72"/>
                    </a:lnTo>
                    <a:cubicBezTo>
                      <a:pt x="20797" y="-137"/>
                      <a:pt x="21600" y="123"/>
                      <a:pt x="21600" y="650"/>
                    </a:cubicBezTo>
                    <a:lnTo>
                      <a:pt x="21600" y="16069"/>
                    </a:lnTo>
                    <a:cubicBezTo>
                      <a:pt x="21600" y="16597"/>
                      <a:pt x="20797" y="17199"/>
                      <a:pt x="19814" y="17408"/>
                    </a:cubicBezTo>
                    <a:lnTo>
                      <a:pt x="1787" y="21253"/>
                    </a:lnTo>
                    <a:cubicBezTo>
                      <a:pt x="803" y="21463"/>
                      <a:pt x="0" y="21203"/>
                      <a:pt x="0" y="20676"/>
                    </a:cubicBezTo>
                    <a:cubicBezTo>
                      <a:pt x="0" y="20676"/>
                      <a:pt x="0" y="5257"/>
                      <a:pt x="0" y="5257"/>
                    </a:cubicBezTo>
                    <a:close/>
                  </a:path>
                </a:pathLst>
              </a:custGeom>
              <a:solidFill>
                <a:srgbClr val="FFFFFF">
                  <a:alpha val="15000"/>
                </a:srgbClr>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2462" name="Shape 2462"/>
              <p:cNvSpPr/>
              <p:nvPr/>
            </p:nvSpPr>
            <p:spPr>
              <a:xfrm>
                <a:off x="0" y="0"/>
                <a:ext cx="2478589" cy="594147"/>
              </a:xfrm>
              <a:custGeom>
                <a:avLst/>
                <a:gdLst/>
                <a:ahLst/>
                <a:cxnLst>
                  <a:cxn ang="0">
                    <a:pos x="wd2" y="hd2"/>
                  </a:cxn>
                  <a:cxn ang="5400000">
                    <a:pos x="wd2" y="hd2"/>
                  </a:cxn>
                  <a:cxn ang="10800000">
                    <a:pos x="wd2" y="hd2"/>
                  </a:cxn>
                  <a:cxn ang="16200000">
                    <a:pos x="wd2" y="hd2"/>
                  </a:cxn>
                </a:cxnLst>
                <a:rect l="0" t="0" r="r" b="b"/>
                <a:pathLst>
                  <a:path w="21600" h="21600" extrusionOk="0">
                    <a:moveTo>
                      <a:pt x="8518" y="0"/>
                    </a:moveTo>
                    <a:lnTo>
                      <a:pt x="21592" y="6166"/>
                    </a:lnTo>
                    <a:lnTo>
                      <a:pt x="21600" y="6188"/>
                    </a:lnTo>
                    <a:lnTo>
                      <a:pt x="13074" y="21600"/>
                    </a:lnTo>
                    <a:lnTo>
                      <a:pt x="0" y="15435"/>
                    </a:lnTo>
                    <a:cubicBezTo>
                      <a:pt x="0" y="15435"/>
                      <a:pt x="8518" y="0"/>
                      <a:pt x="8518" y="0"/>
                    </a:cubicBezTo>
                    <a:close/>
                  </a:path>
                </a:pathLst>
              </a:custGeom>
              <a:solidFill>
                <a:schemeClr val="accent6"/>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2463" name="Shape 2463"/>
              <p:cNvSpPr/>
              <p:nvPr/>
            </p:nvSpPr>
            <p:spPr>
              <a:xfrm>
                <a:off x="914662" y="979995"/>
                <a:ext cx="1560433" cy="1187034"/>
              </a:xfrm>
              <a:custGeom>
                <a:avLst/>
                <a:gdLst/>
                <a:ahLst/>
                <a:cxnLst>
                  <a:cxn ang="0">
                    <a:pos x="wd2" y="hd2"/>
                  </a:cxn>
                  <a:cxn ang="5400000">
                    <a:pos x="wd2" y="hd2"/>
                  </a:cxn>
                  <a:cxn ang="10800000">
                    <a:pos x="wd2" y="hd2"/>
                  </a:cxn>
                  <a:cxn ang="16200000">
                    <a:pos x="wd2" y="hd2"/>
                  </a:cxn>
                </a:cxnLst>
                <a:rect l="0" t="0" r="r" b="b"/>
                <a:pathLst>
                  <a:path w="21600" h="21600" extrusionOk="0">
                    <a:moveTo>
                      <a:pt x="21600" y="13886"/>
                    </a:moveTo>
                    <a:lnTo>
                      <a:pt x="21600" y="5534"/>
                    </a:lnTo>
                    <a:cubicBezTo>
                      <a:pt x="19340" y="2142"/>
                      <a:pt x="16023" y="0"/>
                      <a:pt x="12325" y="0"/>
                    </a:cubicBezTo>
                    <a:cubicBezTo>
                      <a:pt x="5518" y="0"/>
                      <a:pt x="0" y="7253"/>
                      <a:pt x="0" y="16201"/>
                    </a:cubicBezTo>
                    <a:cubicBezTo>
                      <a:pt x="0" y="17678"/>
                      <a:pt x="151" y="19109"/>
                      <a:pt x="433" y="20467"/>
                    </a:cubicBezTo>
                    <a:lnTo>
                      <a:pt x="8057" y="21600"/>
                    </a:lnTo>
                    <a:cubicBezTo>
                      <a:pt x="8057" y="21600"/>
                      <a:pt x="21600" y="13886"/>
                      <a:pt x="21600" y="13886"/>
                    </a:cubicBezTo>
                    <a:close/>
                  </a:path>
                </a:pathLst>
              </a:custGeom>
              <a:solidFill>
                <a:srgbClr val="FFFFFF">
                  <a:alpha val="10000"/>
                </a:srgbClr>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grpSp>
        <p:sp>
          <p:nvSpPr>
            <p:cNvPr id="2465" name="Shape 2465"/>
            <p:cNvSpPr/>
            <p:nvPr/>
          </p:nvSpPr>
          <p:spPr>
            <a:xfrm>
              <a:off x="330879" y="879768"/>
              <a:ext cx="940220" cy="795487"/>
            </a:xfrm>
            <a:custGeom>
              <a:avLst/>
              <a:gdLst/>
              <a:ahLst/>
              <a:cxnLst>
                <a:cxn ang="0">
                  <a:pos x="wd2" y="hd2"/>
                </a:cxn>
                <a:cxn ang="5400000">
                  <a:pos x="wd2" y="hd2"/>
                </a:cxn>
                <a:cxn ang="10800000">
                  <a:pos x="wd2" y="hd2"/>
                </a:cxn>
                <a:cxn ang="16200000">
                  <a:pos x="wd2" y="hd2"/>
                </a:cxn>
              </a:cxnLst>
              <a:rect l="0" t="0" r="r" b="b"/>
              <a:pathLst>
                <a:path w="21486" h="21494" extrusionOk="0">
                  <a:moveTo>
                    <a:pt x="14153" y="14074"/>
                  </a:moveTo>
                  <a:cubicBezTo>
                    <a:pt x="14153" y="15885"/>
                    <a:pt x="13113" y="16987"/>
                    <a:pt x="11570" y="17214"/>
                  </a:cubicBezTo>
                  <a:lnTo>
                    <a:pt x="11570" y="17941"/>
                  </a:lnTo>
                  <a:cubicBezTo>
                    <a:pt x="11570" y="18482"/>
                    <a:pt x="11200" y="18920"/>
                    <a:pt x="10742" y="18920"/>
                  </a:cubicBezTo>
                  <a:cubicBezTo>
                    <a:pt x="10285" y="18920"/>
                    <a:pt x="9914" y="18481"/>
                    <a:pt x="9914" y="17941"/>
                  </a:cubicBezTo>
                  <a:lnTo>
                    <a:pt x="9914" y="17133"/>
                  </a:lnTo>
                  <a:cubicBezTo>
                    <a:pt x="9130" y="16958"/>
                    <a:pt x="8366" y="16597"/>
                    <a:pt x="7693" y="16027"/>
                  </a:cubicBezTo>
                  <a:cubicBezTo>
                    <a:pt x="7481" y="15851"/>
                    <a:pt x="7332" y="15528"/>
                    <a:pt x="7332" y="15175"/>
                  </a:cubicBezTo>
                  <a:cubicBezTo>
                    <a:pt x="7332" y="14588"/>
                    <a:pt x="7729" y="14133"/>
                    <a:pt x="8226" y="14133"/>
                  </a:cubicBezTo>
                  <a:cubicBezTo>
                    <a:pt x="8475" y="14133"/>
                    <a:pt x="8648" y="14235"/>
                    <a:pt x="8772" y="14338"/>
                  </a:cubicBezTo>
                  <a:cubicBezTo>
                    <a:pt x="9432" y="14911"/>
                    <a:pt x="10152" y="15263"/>
                    <a:pt x="10996" y="15263"/>
                  </a:cubicBezTo>
                  <a:cubicBezTo>
                    <a:pt x="11779" y="15263"/>
                    <a:pt x="12252" y="14896"/>
                    <a:pt x="12252" y="14294"/>
                  </a:cubicBezTo>
                  <a:lnTo>
                    <a:pt x="12252" y="14264"/>
                  </a:lnTo>
                  <a:cubicBezTo>
                    <a:pt x="12252" y="13692"/>
                    <a:pt x="11954" y="13399"/>
                    <a:pt x="10500" y="12957"/>
                  </a:cubicBezTo>
                  <a:cubicBezTo>
                    <a:pt x="8749" y="12429"/>
                    <a:pt x="7618" y="11855"/>
                    <a:pt x="7618" y="9813"/>
                  </a:cubicBezTo>
                  <a:lnTo>
                    <a:pt x="7618" y="9783"/>
                  </a:lnTo>
                  <a:cubicBezTo>
                    <a:pt x="7618" y="8193"/>
                    <a:pt x="8543" y="7070"/>
                    <a:pt x="9915" y="6771"/>
                  </a:cubicBezTo>
                  <a:lnTo>
                    <a:pt x="9915" y="6004"/>
                  </a:lnTo>
                  <a:cubicBezTo>
                    <a:pt x="9915" y="5464"/>
                    <a:pt x="10285" y="5025"/>
                    <a:pt x="10743" y="5025"/>
                  </a:cubicBezTo>
                  <a:cubicBezTo>
                    <a:pt x="11200" y="5025"/>
                    <a:pt x="11570" y="5463"/>
                    <a:pt x="11570" y="6004"/>
                  </a:cubicBezTo>
                  <a:lnTo>
                    <a:pt x="11570" y="6778"/>
                  </a:lnTo>
                  <a:cubicBezTo>
                    <a:pt x="12252" y="6910"/>
                    <a:pt x="12872" y="7183"/>
                    <a:pt x="13420" y="7595"/>
                  </a:cubicBezTo>
                  <a:cubicBezTo>
                    <a:pt x="13632" y="7740"/>
                    <a:pt x="13843" y="8050"/>
                    <a:pt x="13843" y="8491"/>
                  </a:cubicBezTo>
                  <a:cubicBezTo>
                    <a:pt x="13843" y="9078"/>
                    <a:pt x="13446" y="9534"/>
                    <a:pt x="12948" y="9534"/>
                  </a:cubicBezTo>
                  <a:cubicBezTo>
                    <a:pt x="12761" y="9534"/>
                    <a:pt x="12613" y="9475"/>
                    <a:pt x="12465" y="9371"/>
                  </a:cubicBezTo>
                  <a:cubicBezTo>
                    <a:pt x="11830" y="8932"/>
                    <a:pt x="11234" y="8681"/>
                    <a:pt x="10636" y="8681"/>
                  </a:cubicBezTo>
                  <a:cubicBezTo>
                    <a:pt x="9904" y="8681"/>
                    <a:pt x="9519" y="9078"/>
                    <a:pt x="9519" y="9577"/>
                  </a:cubicBezTo>
                  <a:lnTo>
                    <a:pt x="9519" y="9607"/>
                  </a:lnTo>
                  <a:cubicBezTo>
                    <a:pt x="9519" y="10282"/>
                    <a:pt x="9891" y="10503"/>
                    <a:pt x="11395" y="10959"/>
                  </a:cubicBezTo>
                  <a:cubicBezTo>
                    <a:pt x="13159" y="11502"/>
                    <a:pt x="14153" y="12252"/>
                    <a:pt x="14153" y="14043"/>
                  </a:cubicBezTo>
                  <a:lnTo>
                    <a:pt x="14153" y="14074"/>
                  </a:lnTo>
                  <a:cubicBezTo>
                    <a:pt x="14153" y="14074"/>
                    <a:pt x="14153" y="14074"/>
                    <a:pt x="14153" y="14074"/>
                  </a:cubicBezTo>
                  <a:close/>
                  <a:moveTo>
                    <a:pt x="20847" y="8549"/>
                  </a:moveTo>
                  <a:lnTo>
                    <a:pt x="11543" y="316"/>
                  </a:lnTo>
                  <a:cubicBezTo>
                    <a:pt x="11066" y="-106"/>
                    <a:pt x="10411" y="-106"/>
                    <a:pt x="9934" y="316"/>
                  </a:cubicBezTo>
                  <a:lnTo>
                    <a:pt x="6171" y="3646"/>
                  </a:lnTo>
                  <a:lnTo>
                    <a:pt x="6171" y="2842"/>
                  </a:lnTo>
                  <a:cubicBezTo>
                    <a:pt x="6171" y="1966"/>
                    <a:pt x="5570" y="1255"/>
                    <a:pt x="4829" y="1255"/>
                  </a:cubicBezTo>
                  <a:lnTo>
                    <a:pt x="3588" y="1255"/>
                  </a:lnTo>
                  <a:cubicBezTo>
                    <a:pt x="2846" y="1255"/>
                    <a:pt x="2245" y="1966"/>
                    <a:pt x="2245" y="2842"/>
                  </a:cubicBezTo>
                  <a:lnTo>
                    <a:pt x="2245" y="7119"/>
                  </a:lnTo>
                  <a:lnTo>
                    <a:pt x="538" y="8631"/>
                  </a:lnTo>
                  <a:cubicBezTo>
                    <a:pt x="75" y="9040"/>
                    <a:pt x="-114" y="9754"/>
                    <a:pt x="69" y="10403"/>
                  </a:cubicBezTo>
                  <a:cubicBezTo>
                    <a:pt x="251" y="11051"/>
                    <a:pt x="765" y="11489"/>
                    <a:pt x="1343" y="11489"/>
                  </a:cubicBezTo>
                  <a:lnTo>
                    <a:pt x="2246" y="11489"/>
                  </a:lnTo>
                  <a:lnTo>
                    <a:pt x="2246" y="19907"/>
                  </a:lnTo>
                  <a:cubicBezTo>
                    <a:pt x="2246" y="20784"/>
                    <a:pt x="2847" y="21494"/>
                    <a:pt x="3588" y="21494"/>
                  </a:cubicBezTo>
                  <a:lnTo>
                    <a:pt x="17889" y="21494"/>
                  </a:lnTo>
                  <a:cubicBezTo>
                    <a:pt x="18630" y="21494"/>
                    <a:pt x="19231" y="20784"/>
                    <a:pt x="19231" y="19907"/>
                  </a:cubicBezTo>
                  <a:lnTo>
                    <a:pt x="19231" y="11489"/>
                  </a:lnTo>
                  <a:lnTo>
                    <a:pt x="20143" y="11489"/>
                  </a:lnTo>
                  <a:cubicBezTo>
                    <a:pt x="20885" y="11489"/>
                    <a:pt x="21486" y="10778"/>
                    <a:pt x="21486" y="9902"/>
                  </a:cubicBezTo>
                  <a:cubicBezTo>
                    <a:pt x="21486" y="9330"/>
                    <a:pt x="21230" y="8829"/>
                    <a:pt x="20847" y="8549"/>
                  </a:cubicBezTo>
                  <a:cubicBezTo>
                    <a:pt x="20847" y="8549"/>
                    <a:pt x="20847" y="8549"/>
                    <a:pt x="20847" y="8549"/>
                  </a:cubicBezTo>
                  <a:close/>
                </a:path>
              </a:pathLst>
            </a:custGeom>
            <a:solidFill>
              <a:srgbClr val="FFFFFF"/>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grpSp>
      <p:grpSp>
        <p:nvGrpSpPr>
          <p:cNvPr id="2475" name="Group 2475"/>
          <p:cNvGrpSpPr/>
          <p:nvPr/>
        </p:nvGrpSpPr>
        <p:grpSpPr>
          <a:xfrm>
            <a:off x="4522139" y="3920337"/>
            <a:ext cx="1224446" cy="1117024"/>
            <a:chOff x="-1" y="-1"/>
            <a:chExt cx="2448890" cy="2234046"/>
          </a:xfrm>
        </p:grpSpPr>
        <p:grpSp>
          <p:nvGrpSpPr>
            <p:cNvPr id="2473" name="Group 2473"/>
            <p:cNvGrpSpPr/>
            <p:nvPr/>
          </p:nvGrpSpPr>
          <p:grpSpPr>
            <a:xfrm>
              <a:off x="-1" y="-1"/>
              <a:ext cx="2448890" cy="2234046"/>
              <a:chOff x="0" y="0"/>
              <a:chExt cx="2448888" cy="2234044"/>
            </a:xfrm>
          </p:grpSpPr>
          <p:sp>
            <p:nvSpPr>
              <p:cNvPr id="2467" name="Shape 2467"/>
              <p:cNvSpPr/>
              <p:nvPr/>
            </p:nvSpPr>
            <p:spPr>
              <a:xfrm>
                <a:off x="0" y="130666"/>
                <a:ext cx="2448888" cy="2103378"/>
              </a:xfrm>
              <a:custGeom>
                <a:avLst/>
                <a:gdLst/>
                <a:ahLst/>
                <a:cxnLst>
                  <a:cxn ang="0">
                    <a:pos x="wd2" y="hd2"/>
                  </a:cxn>
                  <a:cxn ang="5400000">
                    <a:pos x="wd2" y="hd2"/>
                  </a:cxn>
                  <a:cxn ang="10800000">
                    <a:pos x="wd2" y="hd2"/>
                  </a:cxn>
                  <a:cxn ang="16200000">
                    <a:pos x="wd2" y="hd2"/>
                  </a:cxn>
                </a:cxnLst>
                <a:rect l="0" t="0" r="r" b="b"/>
                <a:pathLst>
                  <a:path w="21600" h="21600" extrusionOk="0">
                    <a:moveTo>
                      <a:pt x="12857" y="0"/>
                    </a:moveTo>
                    <a:lnTo>
                      <a:pt x="9" y="1201"/>
                    </a:lnTo>
                    <a:lnTo>
                      <a:pt x="0" y="1209"/>
                    </a:lnTo>
                    <a:lnTo>
                      <a:pt x="0" y="12390"/>
                    </a:lnTo>
                    <a:lnTo>
                      <a:pt x="0" y="19205"/>
                    </a:lnTo>
                    <a:lnTo>
                      <a:pt x="6788" y="21600"/>
                    </a:lnTo>
                    <a:lnTo>
                      <a:pt x="21600" y="20215"/>
                    </a:lnTo>
                    <a:lnTo>
                      <a:pt x="21600" y="2219"/>
                    </a:lnTo>
                    <a:cubicBezTo>
                      <a:pt x="21600" y="2219"/>
                      <a:pt x="12857" y="0"/>
                      <a:pt x="12857" y="0"/>
                    </a:cubicBezTo>
                    <a:close/>
                  </a:path>
                </a:pathLst>
              </a:custGeom>
              <a:solidFill>
                <a:srgbClr val="000000">
                  <a:alpha val="20000"/>
                </a:srgbClr>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2468" name="Shape 2468"/>
              <p:cNvSpPr/>
              <p:nvPr/>
            </p:nvSpPr>
            <p:spPr>
              <a:xfrm>
                <a:off x="767663" y="212332"/>
                <a:ext cx="1679352" cy="188729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0056"/>
                    </a:lnTo>
                    <a:lnTo>
                      <a:pt x="21600" y="0"/>
                    </a:lnTo>
                    <a:lnTo>
                      <a:pt x="0" y="1544"/>
                    </a:lnTo>
                    <a:cubicBezTo>
                      <a:pt x="0" y="1544"/>
                      <a:pt x="0" y="21600"/>
                      <a:pt x="0" y="21600"/>
                    </a:cubicBezTo>
                    <a:close/>
                  </a:path>
                </a:pathLst>
              </a:custGeom>
              <a:gradFill flip="none" rotWithShape="1">
                <a:gsLst>
                  <a:gs pos="0">
                    <a:schemeClr val="accent3"/>
                  </a:gs>
                  <a:gs pos="100000">
                    <a:schemeClr val="accent2"/>
                  </a:gs>
                </a:gsLst>
                <a:lin ang="13174905" scaled="0"/>
              </a:gra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2470" name="Shape 2470"/>
              <p:cNvSpPr/>
              <p:nvPr/>
            </p:nvSpPr>
            <p:spPr>
              <a:xfrm>
                <a:off x="0" y="114332"/>
                <a:ext cx="769537" cy="1985665"/>
              </a:xfrm>
              <a:custGeom>
                <a:avLst/>
                <a:gdLst/>
                <a:ahLst/>
                <a:cxnLst>
                  <a:cxn ang="0">
                    <a:pos x="wd2" y="hd2"/>
                  </a:cxn>
                  <a:cxn ang="5400000">
                    <a:pos x="wd2" y="hd2"/>
                  </a:cxn>
                  <a:cxn ang="10800000">
                    <a:pos x="wd2" y="hd2"/>
                  </a:cxn>
                  <a:cxn ang="16200000">
                    <a:pos x="wd2" y="hd2"/>
                  </a:cxn>
                </a:cxnLst>
                <a:rect l="0" t="0" r="r" b="b"/>
                <a:pathLst>
                  <a:path w="21600" h="21600" extrusionOk="0">
                    <a:moveTo>
                      <a:pt x="0" y="19063"/>
                    </a:moveTo>
                    <a:lnTo>
                      <a:pt x="0" y="0"/>
                    </a:lnTo>
                    <a:lnTo>
                      <a:pt x="21600" y="2537"/>
                    </a:lnTo>
                    <a:lnTo>
                      <a:pt x="21600" y="21600"/>
                    </a:lnTo>
                    <a:cubicBezTo>
                      <a:pt x="21600" y="21600"/>
                      <a:pt x="0" y="19063"/>
                      <a:pt x="0" y="19063"/>
                    </a:cubicBezTo>
                    <a:close/>
                  </a:path>
                </a:pathLst>
              </a:custGeom>
              <a:solidFill>
                <a:schemeClr val="accent3"/>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2471" name="Shape 2471"/>
              <p:cNvSpPr/>
              <p:nvPr/>
            </p:nvSpPr>
            <p:spPr>
              <a:xfrm>
                <a:off x="32666" y="179665"/>
                <a:ext cx="707435" cy="1854891"/>
              </a:xfrm>
              <a:custGeom>
                <a:avLst/>
                <a:gdLst/>
                <a:ahLst/>
                <a:cxnLst>
                  <a:cxn ang="0">
                    <a:pos x="wd2" y="hd2"/>
                  </a:cxn>
                  <a:cxn ang="5400000">
                    <a:pos x="wd2" y="hd2"/>
                  </a:cxn>
                  <a:cxn ang="10800000">
                    <a:pos x="wd2" y="hd2"/>
                  </a:cxn>
                  <a:cxn ang="16200000">
                    <a:pos x="wd2" y="hd2"/>
                  </a:cxn>
                </a:cxnLst>
                <a:rect l="0" t="0" r="r" b="b"/>
                <a:pathLst>
                  <a:path w="21600" h="21350" extrusionOk="0">
                    <a:moveTo>
                      <a:pt x="2655" y="19447"/>
                    </a:moveTo>
                    <a:cubicBezTo>
                      <a:pt x="1195" y="19280"/>
                      <a:pt x="0" y="18661"/>
                      <a:pt x="0" y="18071"/>
                    </a:cubicBezTo>
                    <a:lnTo>
                      <a:pt x="0" y="811"/>
                    </a:lnTo>
                    <a:cubicBezTo>
                      <a:pt x="0" y="221"/>
                      <a:pt x="1195" y="-125"/>
                      <a:pt x="2655" y="42"/>
                    </a:cubicBezTo>
                    <a:lnTo>
                      <a:pt x="18945" y="1903"/>
                    </a:lnTo>
                    <a:cubicBezTo>
                      <a:pt x="20404" y="2070"/>
                      <a:pt x="21600" y="2689"/>
                      <a:pt x="21600" y="3279"/>
                    </a:cubicBezTo>
                    <a:lnTo>
                      <a:pt x="21600" y="20539"/>
                    </a:lnTo>
                    <a:cubicBezTo>
                      <a:pt x="21600" y="21129"/>
                      <a:pt x="20404" y="21475"/>
                      <a:pt x="18945" y="21308"/>
                    </a:cubicBezTo>
                    <a:cubicBezTo>
                      <a:pt x="18945" y="21308"/>
                      <a:pt x="2655" y="19447"/>
                      <a:pt x="2655" y="19447"/>
                    </a:cubicBezTo>
                    <a:close/>
                  </a:path>
                </a:pathLst>
              </a:custGeom>
              <a:solidFill>
                <a:srgbClr val="474D53">
                  <a:alpha val="8000"/>
                </a:srgbClr>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2472" name="Shape 2472"/>
              <p:cNvSpPr/>
              <p:nvPr/>
            </p:nvSpPr>
            <p:spPr>
              <a:xfrm>
                <a:off x="0" y="0"/>
                <a:ext cx="2448888" cy="350991"/>
              </a:xfrm>
              <a:custGeom>
                <a:avLst/>
                <a:gdLst/>
                <a:ahLst/>
                <a:cxnLst>
                  <a:cxn ang="0">
                    <a:pos x="wd2" y="hd2"/>
                  </a:cxn>
                  <a:cxn ang="5400000">
                    <a:pos x="wd2" y="hd2"/>
                  </a:cxn>
                  <a:cxn ang="10800000">
                    <a:pos x="wd2" y="hd2"/>
                  </a:cxn>
                  <a:cxn ang="16200000">
                    <a:pos x="wd2" y="hd2"/>
                  </a:cxn>
                </a:cxnLst>
                <a:rect l="0" t="0" r="r" b="b"/>
                <a:pathLst>
                  <a:path w="21600" h="21600" extrusionOk="0">
                    <a:moveTo>
                      <a:pt x="12857" y="0"/>
                    </a:moveTo>
                    <a:lnTo>
                      <a:pt x="9" y="7199"/>
                    </a:lnTo>
                    <a:lnTo>
                      <a:pt x="0" y="7245"/>
                    </a:lnTo>
                    <a:lnTo>
                      <a:pt x="6788" y="21600"/>
                    </a:lnTo>
                    <a:lnTo>
                      <a:pt x="21600" y="13298"/>
                    </a:lnTo>
                    <a:cubicBezTo>
                      <a:pt x="21600" y="13298"/>
                      <a:pt x="12857" y="0"/>
                      <a:pt x="12857" y="0"/>
                    </a:cubicBezTo>
                    <a:close/>
                  </a:path>
                </a:pathLst>
              </a:custGeom>
              <a:solidFill>
                <a:schemeClr val="tx2"/>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grpSp>
        <p:sp>
          <p:nvSpPr>
            <p:cNvPr id="2474" name="Shape 2474"/>
            <p:cNvSpPr/>
            <p:nvPr/>
          </p:nvSpPr>
          <p:spPr>
            <a:xfrm>
              <a:off x="1147217" y="809697"/>
              <a:ext cx="940220" cy="595627"/>
            </a:xfrm>
            <a:custGeom>
              <a:avLst/>
              <a:gdLst/>
              <a:ahLst/>
              <a:cxnLst>
                <a:cxn ang="0">
                  <a:pos x="wd2" y="hd2"/>
                </a:cxn>
                <a:cxn ang="5400000">
                  <a:pos x="wd2" y="hd2"/>
                </a:cxn>
                <a:cxn ang="10800000">
                  <a:pos x="wd2" y="hd2"/>
                </a:cxn>
                <a:cxn ang="16200000">
                  <a:pos x="wd2" y="hd2"/>
                </a:cxn>
              </a:cxnLst>
              <a:rect l="0" t="0" r="r" b="b"/>
              <a:pathLst>
                <a:path w="21600" h="21600" extrusionOk="0">
                  <a:moveTo>
                    <a:pt x="4664" y="0"/>
                  </a:moveTo>
                  <a:cubicBezTo>
                    <a:pt x="4121" y="0"/>
                    <a:pt x="3685" y="704"/>
                    <a:pt x="3685" y="1560"/>
                  </a:cubicBezTo>
                  <a:lnTo>
                    <a:pt x="3685" y="8286"/>
                  </a:lnTo>
                  <a:cubicBezTo>
                    <a:pt x="3685" y="9141"/>
                    <a:pt x="4121" y="9846"/>
                    <a:pt x="4664" y="9846"/>
                  </a:cubicBezTo>
                  <a:lnTo>
                    <a:pt x="9577" y="9846"/>
                  </a:lnTo>
                  <a:cubicBezTo>
                    <a:pt x="10118" y="9846"/>
                    <a:pt x="10555" y="9141"/>
                    <a:pt x="10555" y="8286"/>
                  </a:cubicBezTo>
                  <a:lnTo>
                    <a:pt x="10555" y="1560"/>
                  </a:lnTo>
                  <a:cubicBezTo>
                    <a:pt x="10555" y="704"/>
                    <a:pt x="10118" y="0"/>
                    <a:pt x="9577" y="0"/>
                  </a:cubicBezTo>
                  <a:lnTo>
                    <a:pt x="4664" y="0"/>
                  </a:lnTo>
                  <a:close/>
                  <a:moveTo>
                    <a:pt x="12033" y="0"/>
                  </a:moveTo>
                  <a:cubicBezTo>
                    <a:pt x="11491" y="0"/>
                    <a:pt x="11054" y="704"/>
                    <a:pt x="11054" y="1560"/>
                  </a:cubicBezTo>
                  <a:lnTo>
                    <a:pt x="11054" y="8286"/>
                  </a:lnTo>
                  <a:cubicBezTo>
                    <a:pt x="11054" y="9141"/>
                    <a:pt x="11491" y="9846"/>
                    <a:pt x="12033" y="9846"/>
                  </a:cubicBezTo>
                  <a:lnTo>
                    <a:pt x="16946" y="9846"/>
                  </a:lnTo>
                  <a:cubicBezTo>
                    <a:pt x="17489" y="9846"/>
                    <a:pt x="17925" y="9141"/>
                    <a:pt x="17925" y="8286"/>
                  </a:cubicBezTo>
                  <a:lnTo>
                    <a:pt x="17925" y="1560"/>
                  </a:lnTo>
                  <a:cubicBezTo>
                    <a:pt x="17925" y="704"/>
                    <a:pt x="17489" y="0"/>
                    <a:pt x="16946" y="0"/>
                  </a:cubicBezTo>
                  <a:lnTo>
                    <a:pt x="12033" y="0"/>
                  </a:lnTo>
                  <a:close/>
                  <a:moveTo>
                    <a:pt x="1468" y="5332"/>
                  </a:moveTo>
                  <a:cubicBezTo>
                    <a:pt x="655" y="5332"/>
                    <a:pt x="0" y="6381"/>
                    <a:pt x="0" y="7665"/>
                  </a:cubicBezTo>
                  <a:lnTo>
                    <a:pt x="0" y="17737"/>
                  </a:lnTo>
                  <a:cubicBezTo>
                    <a:pt x="0" y="19021"/>
                    <a:pt x="655" y="20055"/>
                    <a:pt x="1468" y="20055"/>
                  </a:cubicBezTo>
                  <a:lnTo>
                    <a:pt x="1967" y="20055"/>
                  </a:lnTo>
                  <a:cubicBezTo>
                    <a:pt x="1967" y="20911"/>
                    <a:pt x="2404" y="21600"/>
                    <a:pt x="2946" y="21600"/>
                  </a:cubicBezTo>
                  <a:cubicBezTo>
                    <a:pt x="3488" y="21600"/>
                    <a:pt x="3925" y="20911"/>
                    <a:pt x="3925" y="20055"/>
                  </a:cubicBezTo>
                  <a:lnTo>
                    <a:pt x="17666" y="20055"/>
                  </a:lnTo>
                  <a:cubicBezTo>
                    <a:pt x="17666" y="20911"/>
                    <a:pt x="18111" y="21600"/>
                    <a:pt x="18654" y="21600"/>
                  </a:cubicBezTo>
                  <a:cubicBezTo>
                    <a:pt x="19196" y="21600"/>
                    <a:pt x="19633" y="20911"/>
                    <a:pt x="19633" y="20055"/>
                  </a:cubicBezTo>
                  <a:lnTo>
                    <a:pt x="20122" y="20055"/>
                  </a:lnTo>
                  <a:cubicBezTo>
                    <a:pt x="20935" y="20055"/>
                    <a:pt x="21600" y="19021"/>
                    <a:pt x="21600" y="17737"/>
                  </a:cubicBezTo>
                  <a:lnTo>
                    <a:pt x="21600" y="7665"/>
                  </a:lnTo>
                  <a:cubicBezTo>
                    <a:pt x="21600" y="6381"/>
                    <a:pt x="20935" y="5332"/>
                    <a:pt x="20122" y="5332"/>
                  </a:cubicBezTo>
                  <a:cubicBezTo>
                    <a:pt x="19309" y="5332"/>
                    <a:pt x="18654" y="6381"/>
                    <a:pt x="18654" y="7665"/>
                  </a:cubicBezTo>
                  <a:lnTo>
                    <a:pt x="18654" y="11300"/>
                  </a:lnTo>
                  <a:cubicBezTo>
                    <a:pt x="18339" y="10961"/>
                    <a:pt x="17961" y="10755"/>
                    <a:pt x="17551" y="10755"/>
                  </a:cubicBezTo>
                  <a:lnTo>
                    <a:pt x="4049" y="10755"/>
                  </a:lnTo>
                  <a:cubicBezTo>
                    <a:pt x="3639" y="10755"/>
                    <a:pt x="3261" y="10961"/>
                    <a:pt x="2946" y="11300"/>
                  </a:cubicBezTo>
                  <a:lnTo>
                    <a:pt x="2946" y="7665"/>
                  </a:lnTo>
                  <a:cubicBezTo>
                    <a:pt x="2946" y="6381"/>
                    <a:pt x="2282" y="5332"/>
                    <a:pt x="1468" y="5332"/>
                  </a:cubicBezTo>
                  <a:close/>
                </a:path>
              </a:pathLst>
            </a:custGeom>
            <a:solidFill>
              <a:srgbClr val="FFFFFF"/>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grpSp>
      <p:grpSp>
        <p:nvGrpSpPr>
          <p:cNvPr id="2491" name="Group 2491"/>
          <p:cNvGrpSpPr/>
          <p:nvPr/>
        </p:nvGrpSpPr>
        <p:grpSpPr>
          <a:xfrm>
            <a:off x="1029489" y="2930677"/>
            <a:ext cx="3005859" cy="2802143"/>
            <a:chOff x="0" y="145308"/>
            <a:chExt cx="6011715" cy="5604284"/>
          </a:xfrm>
        </p:grpSpPr>
        <p:sp>
          <p:nvSpPr>
            <p:cNvPr id="2484" name="Shape 2484"/>
            <p:cNvSpPr/>
            <p:nvPr/>
          </p:nvSpPr>
          <p:spPr>
            <a:xfrm>
              <a:off x="0" y="145308"/>
              <a:ext cx="2406857" cy="555203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400" tIns="25400" rIns="25400" bIns="25400" numCol="1" anchor="ctr">
              <a:spAutoFit/>
            </a:bodyPr>
            <a:lstStyle/>
            <a:p>
              <a:pPr lvl="0">
                <a:lnSpc>
                  <a:spcPct val="200000"/>
                </a:lnSpc>
                <a:defRPr sz="1800" b="0">
                  <a:solidFill>
                    <a:srgbClr val="000000"/>
                  </a:solidFill>
                </a:defRPr>
              </a:pPr>
              <a:r>
                <a:rPr sz="1000" dirty="0">
                  <a:solidFill>
                    <a:srgbClr val="A5AAAF"/>
                  </a:solidFill>
                </a:rPr>
                <a:t>Epsom simply</a:t>
              </a:r>
            </a:p>
            <a:p>
              <a:pPr lvl="0">
                <a:lnSpc>
                  <a:spcPct val="200000"/>
                </a:lnSpc>
                <a:defRPr sz="1800" b="0">
                  <a:solidFill>
                    <a:srgbClr val="000000"/>
                  </a:solidFill>
                </a:defRPr>
              </a:pPr>
              <a:r>
                <a:rPr sz="1000" dirty="0">
                  <a:solidFill>
                    <a:srgbClr val="A5AAAF"/>
                  </a:solidFill>
                </a:rPr>
                <a:t>Dummy text</a:t>
              </a:r>
            </a:p>
            <a:p>
              <a:pPr lvl="0">
                <a:lnSpc>
                  <a:spcPct val="200000"/>
                </a:lnSpc>
                <a:defRPr sz="1800" b="0">
                  <a:solidFill>
                    <a:srgbClr val="000000"/>
                  </a:solidFill>
                </a:defRPr>
              </a:pPr>
              <a:r>
                <a:rPr sz="1000" dirty="0">
                  <a:solidFill>
                    <a:srgbClr val="A5AAAF"/>
                  </a:solidFill>
                </a:rPr>
                <a:t>Printing</a:t>
              </a:r>
            </a:p>
            <a:p>
              <a:pPr lvl="0">
                <a:lnSpc>
                  <a:spcPct val="200000"/>
                </a:lnSpc>
                <a:defRPr sz="1800" b="0">
                  <a:solidFill>
                    <a:srgbClr val="000000"/>
                  </a:solidFill>
                </a:defRPr>
              </a:pPr>
              <a:r>
                <a:rPr sz="1000" dirty="0">
                  <a:solidFill>
                    <a:srgbClr val="A5AAAF"/>
                  </a:solidFill>
                </a:rPr>
                <a:t>Typesetting</a:t>
              </a:r>
            </a:p>
            <a:p>
              <a:pPr lvl="0">
                <a:lnSpc>
                  <a:spcPct val="200000"/>
                </a:lnSpc>
                <a:defRPr sz="1800" b="0">
                  <a:solidFill>
                    <a:srgbClr val="000000"/>
                  </a:solidFill>
                </a:defRPr>
              </a:pPr>
              <a:r>
                <a:rPr sz="1000" dirty="0">
                  <a:solidFill>
                    <a:srgbClr val="A5AAAF"/>
                  </a:solidFill>
                </a:rPr>
                <a:t>Epsom simply</a:t>
              </a:r>
            </a:p>
            <a:p>
              <a:pPr lvl="0">
                <a:lnSpc>
                  <a:spcPct val="200000"/>
                </a:lnSpc>
                <a:defRPr sz="1800" b="0">
                  <a:solidFill>
                    <a:srgbClr val="000000"/>
                  </a:solidFill>
                </a:defRPr>
              </a:pPr>
              <a:r>
                <a:rPr sz="1000" dirty="0">
                  <a:solidFill>
                    <a:srgbClr val="A5AAAF"/>
                  </a:solidFill>
                </a:rPr>
                <a:t>Dummy text</a:t>
              </a:r>
            </a:p>
            <a:p>
              <a:pPr lvl="0">
                <a:lnSpc>
                  <a:spcPct val="200000"/>
                </a:lnSpc>
                <a:defRPr sz="1800" b="0">
                  <a:solidFill>
                    <a:srgbClr val="000000"/>
                  </a:solidFill>
                </a:defRPr>
              </a:pPr>
              <a:r>
                <a:rPr sz="1000" dirty="0">
                  <a:solidFill>
                    <a:srgbClr val="A5AAAF"/>
                  </a:solidFill>
                </a:rPr>
                <a:t>Printing</a:t>
              </a:r>
            </a:p>
            <a:p>
              <a:pPr lvl="0">
                <a:lnSpc>
                  <a:spcPct val="200000"/>
                </a:lnSpc>
                <a:defRPr sz="1800" b="0">
                  <a:solidFill>
                    <a:srgbClr val="000000"/>
                  </a:solidFill>
                </a:defRPr>
              </a:pPr>
              <a:r>
                <a:rPr sz="1000" dirty="0">
                  <a:solidFill>
                    <a:srgbClr val="A5AAAF"/>
                  </a:solidFill>
                </a:rPr>
                <a:t>Typesetting</a:t>
              </a:r>
            </a:p>
            <a:p>
              <a:pPr lvl="0">
                <a:lnSpc>
                  <a:spcPct val="200000"/>
                </a:lnSpc>
                <a:defRPr sz="1800" b="0">
                  <a:solidFill>
                    <a:srgbClr val="000000"/>
                  </a:solidFill>
                </a:defRPr>
              </a:pPr>
              <a:r>
                <a:rPr sz="1000" dirty="0">
                  <a:solidFill>
                    <a:srgbClr val="A5AAAF"/>
                  </a:solidFill>
                </a:rPr>
                <a:t>Industry</a:t>
              </a:r>
            </a:p>
          </p:txBody>
        </p:sp>
        <p:sp>
          <p:nvSpPr>
            <p:cNvPr id="2485" name="Shape 2485"/>
            <p:cNvSpPr/>
            <p:nvPr/>
          </p:nvSpPr>
          <p:spPr>
            <a:xfrm>
              <a:off x="2641599" y="197562"/>
              <a:ext cx="1605067" cy="555203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400" tIns="25400" rIns="25400" bIns="25400" numCol="1" anchor="ctr">
              <a:spAutoFit/>
            </a:bodyPr>
            <a:lstStyle/>
            <a:p>
              <a:pPr lvl="0">
                <a:lnSpc>
                  <a:spcPct val="200000"/>
                </a:lnSpc>
                <a:defRPr sz="1800" b="0">
                  <a:solidFill>
                    <a:srgbClr val="000000"/>
                  </a:solidFill>
                </a:defRPr>
              </a:pPr>
              <a:r>
                <a:rPr sz="1000" b="1" dirty="0">
                  <a:solidFill>
                    <a:schemeClr val="tx2"/>
                  </a:solidFill>
                </a:rPr>
                <a:t>88,002</a:t>
              </a:r>
            </a:p>
            <a:p>
              <a:pPr lvl="0">
                <a:lnSpc>
                  <a:spcPct val="200000"/>
                </a:lnSpc>
                <a:defRPr sz="1800" b="0">
                  <a:solidFill>
                    <a:srgbClr val="000000"/>
                  </a:solidFill>
                </a:defRPr>
              </a:pPr>
              <a:r>
                <a:rPr sz="1000" b="1" dirty="0">
                  <a:solidFill>
                    <a:schemeClr val="tx2"/>
                  </a:solidFill>
                </a:rPr>
                <a:t>10,012</a:t>
              </a:r>
            </a:p>
            <a:p>
              <a:pPr lvl="0">
                <a:lnSpc>
                  <a:spcPct val="200000"/>
                </a:lnSpc>
                <a:defRPr sz="1800" b="0">
                  <a:solidFill>
                    <a:srgbClr val="000000"/>
                  </a:solidFill>
                </a:defRPr>
              </a:pPr>
              <a:r>
                <a:rPr sz="1000" b="1" dirty="0">
                  <a:solidFill>
                    <a:schemeClr val="tx2"/>
                  </a:solidFill>
                </a:rPr>
                <a:t>689,560</a:t>
              </a:r>
            </a:p>
            <a:p>
              <a:pPr lvl="0">
                <a:lnSpc>
                  <a:spcPct val="200000"/>
                </a:lnSpc>
                <a:defRPr sz="1800" b="0">
                  <a:solidFill>
                    <a:srgbClr val="000000"/>
                  </a:solidFill>
                </a:defRPr>
              </a:pPr>
              <a:r>
                <a:rPr sz="1000" b="1" dirty="0">
                  <a:solidFill>
                    <a:schemeClr val="tx2"/>
                  </a:solidFill>
                </a:rPr>
                <a:t>88,002</a:t>
              </a:r>
            </a:p>
            <a:p>
              <a:pPr lvl="0">
                <a:lnSpc>
                  <a:spcPct val="200000"/>
                </a:lnSpc>
                <a:defRPr sz="1800" b="0">
                  <a:solidFill>
                    <a:srgbClr val="000000"/>
                  </a:solidFill>
                </a:defRPr>
              </a:pPr>
              <a:r>
                <a:rPr sz="1000" b="1" dirty="0">
                  <a:solidFill>
                    <a:schemeClr val="tx2"/>
                  </a:solidFill>
                </a:rPr>
                <a:t>88,002</a:t>
              </a:r>
            </a:p>
            <a:p>
              <a:pPr lvl="0">
                <a:lnSpc>
                  <a:spcPct val="200000"/>
                </a:lnSpc>
                <a:defRPr sz="1800" b="0">
                  <a:solidFill>
                    <a:srgbClr val="000000"/>
                  </a:solidFill>
                </a:defRPr>
              </a:pPr>
              <a:r>
                <a:rPr sz="1000" b="1" dirty="0">
                  <a:solidFill>
                    <a:schemeClr val="tx2"/>
                  </a:solidFill>
                </a:rPr>
                <a:t>10,012</a:t>
              </a:r>
            </a:p>
            <a:p>
              <a:pPr lvl="0">
                <a:lnSpc>
                  <a:spcPct val="200000"/>
                </a:lnSpc>
                <a:defRPr sz="1800" b="0">
                  <a:solidFill>
                    <a:srgbClr val="000000"/>
                  </a:solidFill>
                </a:defRPr>
              </a:pPr>
              <a:r>
                <a:rPr sz="1000" b="1" dirty="0">
                  <a:solidFill>
                    <a:schemeClr val="tx2"/>
                  </a:solidFill>
                </a:rPr>
                <a:t>689,560</a:t>
              </a:r>
            </a:p>
            <a:p>
              <a:pPr lvl="0">
                <a:lnSpc>
                  <a:spcPct val="200000"/>
                </a:lnSpc>
                <a:defRPr sz="1800" b="0">
                  <a:solidFill>
                    <a:srgbClr val="000000"/>
                  </a:solidFill>
                </a:defRPr>
              </a:pPr>
              <a:r>
                <a:rPr sz="1000" b="1" dirty="0">
                  <a:solidFill>
                    <a:schemeClr val="tx2"/>
                  </a:solidFill>
                </a:rPr>
                <a:t>88,002</a:t>
              </a:r>
            </a:p>
            <a:p>
              <a:pPr lvl="0">
                <a:lnSpc>
                  <a:spcPct val="200000"/>
                </a:lnSpc>
                <a:defRPr sz="1800" b="0">
                  <a:solidFill>
                    <a:srgbClr val="000000"/>
                  </a:solidFill>
                </a:defRPr>
              </a:pPr>
              <a:r>
                <a:rPr sz="1000" b="1" dirty="0">
                  <a:solidFill>
                    <a:schemeClr val="tx2"/>
                  </a:solidFill>
                </a:rPr>
                <a:t>10,012</a:t>
              </a:r>
            </a:p>
          </p:txBody>
        </p:sp>
        <p:sp>
          <p:nvSpPr>
            <p:cNvPr id="2486" name="Shape 2486"/>
            <p:cNvSpPr/>
            <p:nvPr/>
          </p:nvSpPr>
          <p:spPr>
            <a:xfrm>
              <a:off x="4216398" y="197562"/>
              <a:ext cx="1795317" cy="555203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400" tIns="25400" rIns="25400" bIns="25400" numCol="1" anchor="ctr">
              <a:spAutoFit/>
            </a:bodyPr>
            <a:lstStyle/>
            <a:p>
              <a:pPr lvl="0">
                <a:lnSpc>
                  <a:spcPct val="200000"/>
                </a:lnSpc>
                <a:defRPr sz="1800" b="0">
                  <a:solidFill>
                    <a:srgbClr val="000000"/>
                  </a:solidFill>
                </a:defRPr>
              </a:pPr>
              <a:r>
                <a:rPr sz="1000" b="1" dirty="0">
                  <a:solidFill>
                    <a:srgbClr val="323C46"/>
                  </a:solidFill>
                </a:rPr>
                <a:t>88,002</a:t>
              </a:r>
            </a:p>
            <a:p>
              <a:pPr lvl="0">
                <a:lnSpc>
                  <a:spcPct val="200000"/>
                </a:lnSpc>
                <a:defRPr sz="1800" b="0">
                  <a:solidFill>
                    <a:srgbClr val="000000"/>
                  </a:solidFill>
                </a:defRPr>
              </a:pPr>
              <a:r>
                <a:rPr sz="1000" b="1" dirty="0">
                  <a:solidFill>
                    <a:srgbClr val="323C46"/>
                  </a:solidFill>
                </a:rPr>
                <a:t>10,012</a:t>
              </a:r>
            </a:p>
            <a:p>
              <a:pPr lvl="0">
                <a:lnSpc>
                  <a:spcPct val="200000"/>
                </a:lnSpc>
                <a:defRPr sz="1800" b="0">
                  <a:solidFill>
                    <a:srgbClr val="000000"/>
                  </a:solidFill>
                </a:defRPr>
              </a:pPr>
              <a:r>
                <a:rPr sz="1000" b="1" dirty="0">
                  <a:solidFill>
                    <a:srgbClr val="323C46"/>
                  </a:solidFill>
                </a:rPr>
                <a:t>689,560</a:t>
              </a:r>
            </a:p>
            <a:p>
              <a:pPr lvl="0">
                <a:lnSpc>
                  <a:spcPct val="200000"/>
                </a:lnSpc>
                <a:defRPr sz="1800" b="0">
                  <a:solidFill>
                    <a:srgbClr val="000000"/>
                  </a:solidFill>
                </a:defRPr>
              </a:pPr>
              <a:r>
                <a:rPr sz="1000" b="1" dirty="0">
                  <a:solidFill>
                    <a:srgbClr val="323C46"/>
                  </a:solidFill>
                </a:rPr>
                <a:t>88,002</a:t>
              </a:r>
            </a:p>
            <a:p>
              <a:pPr lvl="0">
                <a:lnSpc>
                  <a:spcPct val="200000"/>
                </a:lnSpc>
                <a:defRPr sz="1800" b="0">
                  <a:solidFill>
                    <a:srgbClr val="000000"/>
                  </a:solidFill>
                </a:defRPr>
              </a:pPr>
              <a:r>
                <a:rPr sz="1000" b="1" dirty="0">
                  <a:solidFill>
                    <a:srgbClr val="323C46"/>
                  </a:solidFill>
                </a:rPr>
                <a:t>10,012</a:t>
              </a:r>
            </a:p>
            <a:p>
              <a:pPr lvl="0">
                <a:lnSpc>
                  <a:spcPct val="200000"/>
                </a:lnSpc>
                <a:defRPr sz="1800" b="0">
                  <a:solidFill>
                    <a:srgbClr val="000000"/>
                  </a:solidFill>
                </a:defRPr>
              </a:pPr>
              <a:r>
                <a:rPr sz="1000" b="1" dirty="0">
                  <a:solidFill>
                    <a:srgbClr val="323C46"/>
                  </a:solidFill>
                </a:rPr>
                <a:t>10,012</a:t>
              </a:r>
            </a:p>
            <a:p>
              <a:pPr lvl="0">
                <a:lnSpc>
                  <a:spcPct val="200000"/>
                </a:lnSpc>
                <a:defRPr sz="1800" b="0">
                  <a:solidFill>
                    <a:srgbClr val="000000"/>
                  </a:solidFill>
                </a:defRPr>
              </a:pPr>
              <a:r>
                <a:rPr sz="1000" b="1" dirty="0">
                  <a:solidFill>
                    <a:srgbClr val="323C46"/>
                  </a:solidFill>
                </a:rPr>
                <a:t>689,560</a:t>
              </a:r>
            </a:p>
            <a:p>
              <a:pPr lvl="0">
                <a:lnSpc>
                  <a:spcPct val="200000"/>
                </a:lnSpc>
                <a:defRPr sz="1800" b="0">
                  <a:solidFill>
                    <a:srgbClr val="000000"/>
                  </a:solidFill>
                </a:defRPr>
              </a:pPr>
              <a:r>
                <a:rPr sz="1000" b="1" dirty="0">
                  <a:solidFill>
                    <a:srgbClr val="323C46"/>
                  </a:solidFill>
                </a:rPr>
                <a:t>88,002</a:t>
              </a:r>
            </a:p>
            <a:p>
              <a:pPr lvl="0">
                <a:lnSpc>
                  <a:spcPct val="200000"/>
                </a:lnSpc>
                <a:defRPr sz="1800" b="0">
                  <a:solidFill>
                    <a:srgbClr val="000000"/>
                  </a:solidFill>
                </a:defRPr>
              </a:pPr>
              <a:r>
                <a:rPr sz="1000" b="1" dirty="0">
                  <a:solidFill>
                    <a:srgbClr val="323C46"/>
                  </a:solidFill>
                </a:rPr>
                <a:t>10,012</a:t>
              </a:r>
            </a:p>
          </p:txBody>
        </p:sp>
      </p:grpSp>
      <p:sp>
        <p:nvSpPr>
          <p:cNvPr id="2492" name="Shape 2492"/>
          <p:cNvSpPr/>
          <p:nvPr/>
        </p:nvSpPr>
        <p:spPr>
          <a:xfrm>
            <a:off x="1076722" y="1792983"/>
            <a:ext cx="3803534" cy="93934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noAutofit/>
          </a:bodyPr>
          <a:lstStyle/>
          <a:p>
            <a:pPr>
              <a:lnSpc>
                <a:spcPct val="150000"/>
              </a:lnSpc>
              <a:spcBef>
                <a:spcPts val="250"/>
              </a:spcBef>
              <a:defRPr sz="1800" b="0">
                <a:solidFill>
                  <a:srgbClr val="000000"/>
                </a:solidFill>
              </a:defRPr>
            </a:pPr>
            <a:r>
              <a:rPr sz="1200" dirty="0">
                <a:solidFill>
                  <a:srgbClr val="A5AAAF"/>
                </a:solidFill>
              </a:rPr>
              <a:t>Lorem Ipsum is simply dummy text of the printing and typesetting industry  has been the industry's standard dummy. Lorem Ipsum is </a:t>
            </a:r>
            <a:r>
              <a:rPr sz="1200" dirty="0">
                <a:solidFill>
                  <a:schemeClr val="tx2"/>
                </a:solidFill>
              </a:rPr>
              <a:t>simply dummy text of the printing.</a:t>
            </a:r>
          </a:p>
        </p:txBody>
      </p:sp>
      <p:sp>
        <p:nvSpPr>
          <p:cNvPr id="2493" name="Shape 2493"/>
          <p:cNvSpPr/>
          <p:nvPr/>
        </p:nvSpPr>
        <p:spPr>
          <a:xfrm>
            <a:off x="9011648" y="2186287"/>
            <a:ext cx="2354855" cy="406137"/>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nSpc>
                <a:spcPct val="120000"/>
              </a:lnSpc>
              <a:defRPr sz="2000" b="0">
                <a:solidFill>
                  <a:srgbClr val="A5AAAF"/>
                </a:solidFill>
              </a:defRPr>
            </a:lvl1pPr>
          </a:lstStyle>
          <a:p>
            <a:pPr lvl="0">
              <a:defRPr sz="1800">
                <a:solidFill>
                  <a:srgbClr val="000000"/>
                </a:solidFill>
              </a:defRPr>
            </a:pPr>
            <a:r>
              <a:rPr sz="1000"/>
              <a:t>Lorem Ipsum is simply dummy text of the printing.</a:t>
            </a:r>
          </a:p>
        </p:txBody>
      </p:sp>
      <p:sp>
        <p:nvSpPr>
          <p:cNvPr id="2494" name="Shape 2494"/>
          <p:cNvSpPr/>
          <p:nvPr/>
        </p:nvSpPr>
        <p:spPr>
          <a:xfrm>
            <a:off x="8472848" y="2264892"/>
            <a:ext cx="321046" cy="321046"/>
          </a:xfrm>
          <a:prstGeom prst="roundRect">
            <a:avLst>
              <a:gd name="adj" fmla="val 50000"/>
            </a:avLst>
          </a:prstGeom>
          <a:solidFill>
            <a:schemeClr val="accent4"/>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sp>
        <p:nvSpPr>
          <p:cNvPr id="2495" name="Shape 2495"/>
          <p:cNvSpPr/>
          <p:nvPr/>
        </p:nvSpPr>
        <p:spPr>
          <a:xfrm>
            <a:off x="8540636" y="2347371"/>
            <a:ext cx="166678" cy="19113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400" tIns="25400" rIns="25400" bIns="25400" numCol="1" anchor="ctr">
            <a:noAutofit/>
          </a:bodyPr>
          <a:lstStyle>
            <a:lvl1pPr algn="ctr">
              <a:lnSpc>
                <a:spcPct val="50000"/>
              </a:lnSpc>
              <a:defRPr sz="2200" spc="-154">
                <a:solidFill>
                  <a:srgbClr val="FFFFFF"/>
                </a:solidFill>
              </a:defRPr>
            </a:lvl1pPr>
          </a:lstStyle>
          <a:p>
            <a:pPr lvl="0">
              <a:defRPr sz="1800" b="0" spc="0">
                <a:solidFill>
                  <a:srgbClr val="000000"/>
                </a:solidFill>
              </a:defRPr>
            </a:pPr>
            <a:r>
              <a:rPr sz="1100" b="1" spc="-77">
                <a:solidFill>
                  <a:schemeClr val="bg1"/>
                </a:solidFill>
              </a:rPr>
              <a:t>1</a:t>
            </a:r>
          </a:p>
        </p:txBody>
      </p:sp>
      <p:sp>
        <p:nvSpPr>
          <p:cNvPr id="2497" name="Shape 2497"/>
          <p:cNvSpPr/>
          <p:nvPr/>
        </p:nvSpPr>
        <p:spPr>
          <a:xfrm>
            <a:off x="8472848" y="2737104"/>
            <a:ext cx="321046" cy="321045"/>
          </a:xfrm>
          <a:prstGeom prst="roundRect">
            <a:avLst>
              <a:gd name="adj" fmla="val 50000"/>
            </a:avLst>
          </a:prstGeom>
          <a:solidFill>
            <a:schemeClr val="accent4"/>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sp>
        <p:nvSpPr>
          <p:cNvPr id="2498" name="Shape 2498"/>
          <p:cNvSpPr/>
          <p:nvPr/>
        </p:nvSpPr>
        <p:spPr>
          <a:xfrm>
            <a:off x="8540636" y="2828728"/>
            <a:ext cx="166678" cy="1911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400" tIns="25400" rIns="25400" bIns="25400" numCol="1" anchor="ctr">
            <a:noAutofit/>
          </a:bodyPr>
          <a:lstStyle>
            <a:lvl1pPr algn="ctr">
              <a:lnSpc>
                <a:spcPct val="50000"/>
              </a:lnSpc>
              <a:defRPr sz="2200" spc="-154">
                <a:solidFill>
                  <a:srgbClr val="FFFFFF"/>
                </a:solidFill>
              </a:defRPr>
            </a:lvl1pPr>
          </a:lstStyle>
          <a:p>
            <a:pPr lvl="0">
              <a:defRPr sz="1800" b="0" spc="0">
                <a:solidFill>
                  <a:srgbClr val="000000"/>
                </a:solidFill>
              </a:defRPr>
            </a:pPr>
            <a:r>
              <a:rPr sz="1100" b="1" spc="-77">
                <a:solidFill>
                  <a:schemeClr val="bg1"/>
                </a:solidFill>
              </a:rPr>
              <a:t>2</a:t>
            </a:r>
          </a:p>
        </p:txBody>
      </p:sp>
      <p:sp>
        <p:nvSpPr>
          <p:cNvPr id="2500" name="Shape 2500"/>
          <p:cNvSpPr/>
          <p:nvPr/>
        </p:nvSpPr>
        <p:spPr>
          <a:xfrm>
            <a:off x="8472848" y="3209316"/>
            <a:ext cx="321046" cy="321046"/>
          </a:xfrm>
          <a:prstGeom prst="roundRect">
            <a:avLst>
              <a:gd name="adj" fmla="val 50000"/>
            </a:avLst>
          </a:prstGeom>
          <a:solidFill>
            <a:schemeClr val="accent4"/>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sp>
        <p:nvSpPr>
          <p:cNvPr id="2501" name="Shape 2501"/>
          <p:cNvSpPr/>
          <p:nvPr/>
        </p:nvSpPr>
        <p:spPr>
          <a:xfrm>
            <a:off x="8540636" y="3291795"/>
            <a:ext cx="166678" cy="19113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400" tIns="25400" rIns="25400" bIns="25400" numCol="1" anchor="ctr">
            <a:noAutofit/>
          </a:bodyPr>
          <a:lstStyle>
            <a:lvl1pPr algn="ctr">
              <a:lnSpc>
                <a:spcPct val="50000"/>
              </a:lnSpc>
              <a:defRPr sz="2200" spc="-154">
                <a:solidFill>
                  <a:srgbClr val="FFFFFF"/>
                </a:solidFill>
              </a:defRPr>
            </a:lvl1pPr>
          </a:lstStyle>
          <a:p>
            <a:pPr lvl="0">
              <a:defRPr sz="1800" b="0" spc="0">
                <a:solidFill>
                  <a:srgbClr val="000000"/>
                </a:solidFill>
              </a:defRPr>
            </a:pPr>
            <a:r>
              <a:rPr sz="1100" b="1" spc="-77">
                <a:solidFill>
                  <a:schemeClr val="bg1"/>
                </a:solidFill>
              </a:rPr>
              <a:t>3</a:t>
            </a:r>
          </a:p>
        </p:txBody>
      </p:sp>
      <p:sp>
        <p:nvSpPr>
          <p:cNvPr id="2503" name="Shape 2503"/>
          <p:cNvSpPr/>
          <p:nvPr/>
        </p:nvSpPr>
        <p:spPr>
          <a:xfrm>
            <a:off x="8472848" y="3681528"/>
            <a:ext cx="321046" cy="321045"/>
          </a:xfrm>
          <a:prstGeom prst="roundRect">
            <a:avLst>
              <a:gd name="adj" fmla="val 50000"/>
            </a:avLst>
          </a:prstGeom>
          <a:solidFill>
            <a:schemeClr val="accent4"/>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sp>
        <p:nvSpPr>
          <p:cNvPr id="2504" name="Shape 2504"/>
          <p:cNvSpPr/>
          <p:nvPr/>
        </p:nvSpPr>
        <p:spPr>
          <a:xfrm>
            <a:off x="8540636" y="3754864"/>
            <a:ext cx="166678" cy="1911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400" tIns="25400" rIns="25400" bIns="25400" numCol="1" anchor="ctr">
            <a:noAutofit/>
          </a:bodyPr>
          <a:lstStyle>
            <a:lvl1pPr algn="ctr">
              <a:lnSpc>
                <a:spcPct val="50000"/>
              </a:lnSpc>
              <a:defRPr sz="2200" spc="-154">
                <a:solidFill>
                  <a:srgbClr val="FFFFFF"/>
                </a:solidFill>
              </a:defRPr>
            </a:lvl1pPr>
          </a:lstStyle>
          <a:p>
            <a:pPr lvl="0">
              <a:defRPr sz="1800" b="0" spc="0">
                <a:solidFill>
                  <a:srgbClr val="000000"/>
                </a:solidFill>
              </a:defRPr>
            </a:pPr>
            <a:r>
              <a:rPr sz="1100" b="1" spc="-77">
                <a:solidFill>
                  <a:schemeClr val="bg1"/>
                </a:solidFill>
              </a:rPr>
              <a:t>4</a:t>
            </a:r>
          </a:p>
        </p:txBody>
      </p:sp>
      <p:sp>
        <p:nvSpPr>
          <p:cNvPr id="2506" name="Shape 2506"/>
          <p:cNvSpPr/>
          <p:nvPr/>
        </p:nvSpPr>
        <p:spPr>
          <a:xfrm>
            <a:off x="9011648" y="2662537"/>
            <a:ext cx="2081112" cy="406137"/>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nSpc>
                <a:spcPct val="120000"/>
              </a:lnSpc>
              <a:defRPr sz="2000" b="0">
                <a:solidFill>
                  <a:srgbClr val="A5AAAF"/>
                </a:solidFill>
              </a:defRPr>
            </a:lvl1pPr>
          </a:lstStyle>
          <a:p>
            <a:pPr lvl="0">
              <a:defRPr sz="1800">
                <a:solidFill>
                  <a:srgbClr val="000000"/>
                </a:solidFill>
              </a:defRPr>
            </a:pPr>
            <a:r>
              <a:rPr sz="1000"/>
              <a:t>Lorem Ipsum is simply dummy text.</a:t>
            </a:r>
          </a:p>
        </p:txBody>
      </p:sp>
      <p:sp>
        <p:nvSpPr>
          <p:cNvPr id="2507" name="Shape 2507"/>
          <p:cNvSpPr/>
          <p:nvPr/>
        </p:nvSpPr>
        <p:spPr>
          <a:xfrm>
            <a:off x="9011648" y="3155502"/>
            <a:ext cx="2646952" cy="406137"/>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nSpc>
                <a:spcPct val="120000"/>
              </a:lnSpc>
              <a:defRPr sz="2000" b="0">
                <a:solidFill>
                  <a:srgbClr val="A5AAAF"/>
                </a:solidFill>
              </a:defRPr>
            </a:lvl1pPr>
          </a:lstStyle>
          <a:p>
            <a:pPr lvl="0">
              <a:defRPr sz="1800">
                <a:solidFill>
                  <a:srgbClr val="000000"/>
                </a:solidFill>
              </a:defRPr>
            </a:pPr>
            <a:r>
              <a:rPr sz="1000"/>
              <a:t>Lorem Ipsum is simply dummy text of the printing.</a:t>
            </a:r>
          </a:p>
        </p:txBody>
      </p:sp>
      <p:sp>
        <p:nvSpPr>
          <p:cNvPr id="2508" name="Shape 2508"/>
          <p:cNvSpPr/>
          <p:nvPr/>
        </p:nvSpPr>
        <p:spPr>
          <a:xfrm>
            <a:off x="9011648" y="3631751"/>
            <a:ext cx="2081112" cy="406137"/>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nSpc>
                <a:spcPct val="120000"/>
              </a:lnSpc>
              <a:defRPr sz="2000" b="0">
                <a:solidFill>
                  <a:srgbClr val="A5AAAF"/>
                </a:solidFill>
              </a:defRPr>
            </a:lvl1pPr>
          </a:lstStyle>
          <a:p>
            <a:pPr lvl="0">
              <a:defRPr sz="1800">
                <a:solidFill>
                  <a:srgbClr val="000000"/>
                </a:solidFill>
              </a:defRPr>
            </a:pPr>
            <a:r>
              <a:rPr sz="1000" dirty="0"/>
              <a:t>Lorem Ipsum is simply dummy text of the printing.</a:t>
            </a:r>
          </a:p>
        </p:txBody>
      </p:sp>
      <p:sp>
        <p:nvSpPr>
          <p:cNvPr id="2509" name="Shape 2509"/>
          <p:cNvSpPr/>
          <p:nvPr/>
        </p:nvSpPr>
        <p:spPr>
          <a:xfrm>
            <a:off x="9011648" y="4095390"/>
            <a:ext cx="2354855" cy="406137"/>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nSpc>
                <a:spcPct val="120000"/>
              </a:lnSpc>
              <a:defRPr sz="2000" b="0">
                <a:solidFill>
                  <a:srgbClr val="A5AAAF"/>
                </a:solidFill>
              </a:defRPr>
            </a:lvl1pPr>
          </a:lstStyle>
          <a:p>
            <a:pPr lvl="0">
              <a:defRPr sz="1800">
                <a:solidFill>
                  <a:srgbClr val="000000"/>
                </a:solidFill>
              </a:defRPr>
            </a:pPr>
            <a:r>
              <a:rPr sz="1000"/>
              <a:t>Lorem Ipsum is simply dummy text of the printing.</a:t>
            </a:r>
          </a:p>
        </p:txBody>
      </p:sp>
      <p:sp>
        <p:nvSpPr>
          <p:cNvPr id="2510" name="Shape 2510"/>
          <p:cNvSpPr/>
          <p:nvPr/>
        </p:nvSpPr>
        <p:spPr>
          <a:xfrm>
            <a:off x="8472848" y="4173995"/>
            <a:ext cx="321046" cy="321046"/>
          </a:xfrm>
          <a:prstGeom prst="roundRect">
            <a:avLst>
              <a:gd name="adj" fmla="val 50000"/>
            </a:avLst>
          </a:prstGeom>
          <a:solidFill>
            <a:schemeClr val="accent4"/>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sp>
        <p:nvSpPr>
          <p:cNvPr id="2511" name="Shape 2511"/>
          <p:cNvSpPr/>
          <p:nvPr/>
        </p:nvSpPr>
        <p:spPr>
          <a:xfrm>
            <a:off x="8540636" y="4265618"/>
            <a:ext cx="166678" cy="19113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400" tIns="25400" rIns="25400" bIns="25400" numCol="1" anchor="ctr">
            <a:noAutofit/>
          </a:bodyPr>
          <a:lstStyle>
            <a:lvl1pPr algn="ctr">
              <a:lnSpc>
                <a:spcPct val="50000"/>
              </a:lnSpc>
              <a:defRPr sz="2200" spc="-154">
                <a:solidFill>
                  <a:srgbClr val="FFFFFF"/>
                </a:solidFill>
              </a:defRPr>
            </a:lvl1pPr>
          </a:lstStyle>
          <a:p>
            <a:pPr lvl="0">
              <a:defRPr sz="1800" b="0" spc="0">
                <a:solidFill>
                  <a:srgbClr val="000000"/>
                </a:solidFill>
              </a:defRPr>
            </a:pPr>
            <a:r>
              <a:rPr sz="1100" b="1" spc="-77">
                <a:solidFill>
                  <a:schemeClr val="bg1"/>
                </a:solidFill>
              </a:rPr>
              <a:t>5</a:t>
            </a:r>
          </a:p>
        </p:txBody>
      </p:sp>
      <p:sp>
        <p:nvSpPr>
          <p:cNvPr id="2513" name="Shape 2513"/>
          <p:cNvSpPr/>
          <p:nvPr/>
        </p:nvSpPr>
        <p:spPr>
          <a:xfrm>
            <a:off x="8472848" y="4646207"/>
            <a:ext cx="321046" cy="321045"/>
          </a:xfrm>
          <a:prstGeom prst="roundRect">
            <a:avLst>
              <a:gd name="adj" fmla="val 50000"/>
            </a:avLst>
          </a:prstGeom>
          <a:solidFill>
            <a:schemeClr val="accent4"/>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sp>
        <p:nvSpPr>
          <p:cNvPr id="2514" name="Shape 2514"/>
          <p:cNvSpPr/>
          <p:nvPr/>
        </p:nvSpPr>
        <p:spPr>
          <a:xfrm>
            <a:off x="8540636" y="4728687"/>
            <a:ext cx="166678" cy="1911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400" tIns="25400" rIns="25400" bIns="25400" numCol="1" anchor="ctr">
            <a:noAutofit/>
          </a:bodyPr>
          <a:lstStyle>
            <a:lvl1pPr algn="ctr">
              <a:lnSpc>
                <a:spcPct val="50000"/>
              </a:lnSpc>
              <a:defRPr sz="2200" spc="-154">
                <a:solidFill>
                  <a:srgbClr val="FFFFFF"/>
                </a:solidFill>
              </a:defRPr>
            </a:lvl1pPr>
          </a:lstStyle>
          <a:p>
            <a:pPr lvl="0">
              <a:defRPr sz="1800" b="0" spc="0">
                <a:solidFill>
                  <a:srgbClr val="000000"/>
                </a:solidFill>
              </a:defRPr>
            </a:pPr>
            <a:r>
              <a:rPr sz="1100" b="1" spc="-77">
                <a:solidFill>
                  <a:schemeClr val="bg1"/>
                </a:solidFill>
              </a:rPr>
              <a:t>6</a:t>
            </a:r>
          </a:p>
        </p:txBody>
      </p:sp>
      <p:sp>
        <p:nvSpPr>
          <p:cNvPr id="2516" name="Shape 2516"/>
          <p:cNvSpPr/>
          <p:nvPr/>
        </p:nvSpPr>
        <p:spPr>
          <a:xfrm>
            <a:off x="8472848" y="5118419"/>
            <a:ext cx="321046" cy="321046"/>
          </a:xfrm>
          <a:prstGeom prst="roundRect">
            <a:avLst>
              <a:gd name="adj" fmla="val 50000"/>
            </a:avLst>
          </a:prstGeom>
          <a:solidFill>
            <a:schemeClr val="accent4"/>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sp>
        <p:nvSpPr>
          <p:cNvPr id="2517" name="Shape 2517"/>
          <p:cNvSpPr/>
          <p:nvPr/>
        </p:nvSpPr>
        <p:spPr>
          <a:xfrm>
            <a:off x="8540636" y="5200898"/>
            <a:ext cx="166678" cy="19113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400" tIns="25400" rIns="25400" bIns="25400" numCol="1" anchor="ctr">
            <a:noAutofit/>
          </a:bodyPr>
          <a:lstStyle>
            <a:lvl1pPr algn="ctr">
              <a:lnSpc>
                <a:spcPct val="50000"/>
              </a:lnSpc>
              <a:defRPr sz="2200" spc="-154">
                <a:solidFill>
                  <a:srgbClr val="FFFFFF"/>
                </a:solidFill>
              </a:defRPr>
            </a:lvl1pPr>
          </a:lstStyle>
          <a:p>
            <a:pPr lvl="0">
              <a:defRPr sz="1800" b="0" spc="0">
                <a:solidFill>
                  <a:srgbClr val="000000"/>
                </a:solidFill>
              </a:defRPr>
            </a:pPr>
            <a:r>
              <a:rPr sz="1100" b="1" spc="-77">
                <a:solidFill>
                  <a:schemeClr val="bg1"/>
                </a:solidFill>
              </a:rPr>
              <a:t>7</a:t>
            </a:r>
          </a:p>
        </p:txBody>
      </p:sp>
      <p:sp>
        <p:nvSpPr>
          <p:cNvPr id="2519" name="Shape 2519"/>
          <p:cNvSpPr/>
          <p:nvPr/>
        </p:nvSpPr>
        <p:spPr>
          <a:xfrm>
            <a:off x="8472848" y="5590631"/>
            <a:ext cx="321046" cy="321046"/>
          </a:xfrm>
          <a:prstGeom prst="roundRect">
            <a:avLst>
              <a:gd name="adj" fmla="val 50000"/>
            </a:avLst>
          </a:prstGeom>
          <a:solidFill>
            <a:schemeClr val="accent4"/>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sp>
        <p:nvSpPr>
          <p:cNvPr id="2520" name="Shape 2520"/>
          <p:cNvSpPr/>
          <p:nvPr/>
        </p:nvSpPr>
        <p:spPr>
          <a:xfrm>
            <a:off x="8540636" y="5673111"/>
            <a:ext cx="166678" cy="1911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400" tIns="25400" rIns="25400" bIns="25400" numCol="1" anchor="ctr">
            <a:noAutofit/>
          </a:bodyPr>
          <a:lstStyle>
            <a:lvl1pPr algn="ctr">
              <a:lnSpc>
                <a:spcPct val="50000"/>
              </a:lnSpc>
              <a:defRPr sz="2200" spc="-154">
                <a:solidFill>
                  <a:srgbClr val="FFFFFF"/>
                </a:solidFill>
              </a:defRPr>
            </a:lvl1pPr>
          </a:lstStyle>
          <a:p>
            <a:pPr lvl="0">
              <a:defRPr sz="1800" b="0" spc="0">
                <a:solidFill>
                  <a:srgbClr val="000000"/>
                </a:solidFill>
              </a:defRPr>
            </a:pPr>
            <a:r>
              <a:rPr sz="1100" b="1" spc="-77">
                <a:solidFill>
                  <a:schemeClr val="bg1"/>
                </a:solidFill>
              </a:rPr>
              <a:t>8</a:t>
            </a:r>
          </a:p>
        </p:txBody>
      </p:sp>
      <p:sp>
        <p:nvSpPr>
          <p:cNvPr id="2522" name="Shape 2522"/>
          <p:cNvSpPr/>
          <p:nvPr/>
        </p:nvSpPr>
        <p:spPr>
          <a:xfrm>
            <a:off x="9011648" y="4571640"/>
            <a:ext cx="2081112" cy="406137"/>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nSpc>
                <a:spcPct val="120000"/>
              </a:lnSpc>
              <a:defRPr sz="2000" b="0">
                <a:solidFill>
                  <a:srgbClr val="A5AAAF"/>
                </a:solidFill>
              </a:defRPr>
            </a:lvl1pPr>
          </a:lstStyle>
          <a:p>
            <a:pPr lvl="0">
              <a:defRPr sz="1800">
                <a:solidFill>
                  <a:srgbClr val="000000"/>
                </a:solidFill>
              </a:defRPr>
            </a:pPr>
            <a:r>
              <a:rPr sz="1000"/>
              <a:t>Lorem Ipsum is simply dummy text of the printing.</a:t>
            </a:r>
          </a:p>
        </p:txBody>
      </p:sp>
      <p:sp>
        <p:nvSpPr>
          <p:cNvPr id="2523" name="Shape 2523"/>
          <p:cNvSpPr/>
          <p:nvPr/>
        </p:nvSpPr>
        <p:spPr>
          <a:xfrm>
            <a:off x="9011648" y="5064605"/>
            <a:ext cx="2646952" cy="406137"/>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nSpc>
                <a:spcPct val="120000"/>
              </a:lnSpc>
              <a:defRPr sz="2000" b="0">
                <a:solidFill>
                  <a:srgbClr val="A5AAAF"/>
                </a:solidFill>
              </a:defRPr>
            </a:lvl1pPr>
          </a:lstStyle>
          <a:p>
            <a:pPr lvl="0">
              <a:defRPr sz="1800">
                <a:solidFill>
                  <a:srgbClr val="000000"/>
                </a:solidFill>
              </a:defRPr>
            </a:pPr>
            <a:r>
              <a:rPr sz="1000"/>
              <a:t>Lorem Ipsum is simply dummy text of the printing.</a:t>
            </a:r>
          </a:p>
        </p:txBody>
      </p:sp>
      <p:sp>
        <p:nvSpPr>
          <p:cNvPr id="2524" name="Shape 2524"/>
          <p:cNvSpPr/>
          <p:nvPr/>
        </p:nvSpPr>
        <p:spPr>
          <a:xfrm>
            <a:off x="9011648" y="5540854"/>
            <a:ext cx="2081112" cy="406137"/>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nSpc>
                <a:spcPct val="120000"/>
              </a:lnSpc>
              <a:defRPr sz="2000" b="0">
                <a:solidFill>
                  <a:srgbClr val="A5AAAF"/>
                </a:solidFill>
              </a:defRPr>
            </a:lvl1pPr>
          </a:lstStyle>
          <a:p>
            <a:pPr lvl="0">
              <a:defRPr sz="1800">
                <a:solidFill>
                  <a:srgbClr val="000000"/>
                </a:solidFill>
              </a:defRPr>
            </a:pPr>
            <a:r>
              <a:rPr sz="1000"/>
              <a:t>Lorem Ipsum is simply dummy text of the printing.</a:t>
            </a:r>
          </a:p>
        </p:txBody>
      </p:sp>
      <p:grpSp>
        <p:nvGrpSpPr>
          <p:cNvPr id="2538" name="Group 2538"/>
          <p:cNvGrpSpPr/>
          <p:nvPr/>
        </p:nvGrpSpPr>
        <p:grpSpPr>
          <a:xfrm>
            <a:off x="4932543" y="3159578"/>
            <a:ext cx="1028727" cy="924125"/>
            <a:chOff x="0" y="0"/>
            <a:chExt cx="2057452" cy="1848248"/>
          </a:xfrm>
        </p:grpSpPr>
        <p:grpSp>
          <p:nvGrpSpPr>
            <p:cNvPr id="2536" name="Group 2536"/>
            <p:cNvGrpSpPr/>
            <p:nvPr/>
          </p:nvGrpSpPr>
          <p:grpSpPr>
            <a:xfrm>
              <a:off x="0" y="0"/>
              <a:ext cx="2057452" cy="1848248"/>
              <a:chOff x="0" y="0"/>
              <a:chExt cx="2057451" cy="1848247"/>
            </a:xfrm>
          </p:grpSpPr>
          <p:sp>
            <p:nvSpPr>
              <p:cNvPr id="2529" name="Shape 2529"/>
              <p:cNvSpPr/>
              <p:nvPr/>
            </p:nvSpPr>
            <p:spPr>
              <a:xfrm>
                <a:off x="13469" y="67347"/>
                <a:ext cx="2043982" cy="1780900"/>
              </a:xfrm>
              <a:custGeom>
                <a:avLst/>
                <a:gdLst/>
                <a:ahLst/>
                <a:cxnLst>
                  <a:cxn ang="0">
                    <a:pos x="wd2" y="hd2"/>
                  </a:cxn>
                  <a:cxn ang="5400000">
                    <a:pos x="wd2" y="hd2"/>
                  </a:cxn>
                  <a:cxn ang="10800000">
                    <a:pos x="wd2" y="hd2"/>
                  </a:cxn>
                  <a:cxn ang="16200000">
                    <a:pos x="wd2" y="hd2"/>
                  </a:cxn>
                </a:cxnLst>
                <a:rect l="0" t="0" r="r" b="b"/>
                <a:pathLst>
                  <a:path w="21600" h="21600" extrusionOk="0">
                    <a:moveTo>
                      <a:pt x="21592" y="1696"/>
                    </a:moveTo>
                    <a:lnTo>
                      <a:pt x="8519" y="0"/>
                    </a:lnTo>
                    <a:lnTo>
                      <a:pt x="0" y="4246"/>
                    </a:lnTo>
                    <a:lnTo>
                      <a:pt x="0" y="19904"/>
                    </a:lnTo>
                    <a:lnTo>
                      <a:pt x="8274" y="20977"/>
                    </a:lnTo>
                    <a:lnTo>
                      <a:pt x="8274" y="20978"/>
                    </a:lnTo>
                    <a:lnTo>
                      <a:pt x="13074" y="21600"/>
                    </a:lnTo>
                    <a:lnTo>
                      <a:pt x="21600" y="17360"/>
                    </a:lnTo>
                    <a:lnTo>
                      <a:pt x="21600" y="12769"/>
                    </a:lnTo>
                    <a:lnTo>
                      <a:pt x="21600" y="1702"/>
                    </a:lnTo>
                    <a:cubicBezTo>
                      <a:pt x="21600" y="1702"/>
                      <a:pt x="21592" y="1696"/>
                      <a:pt x="21592" y="1696"/>
                    </a:cubicBezTo>
                    <a:close/>
                  </a:path>
                </a:pathLst>
              </a:custGeom>
              <a:solidFill>
                <a:srgbClr val="000000">
                  <a:alpha val="15000"/>
                </a:srgbClr>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2530" name="Shape 2530"/>
              <p:cNvSpPr/>
              <p:nvPr/>
            </p:nvSpPr>
            <p:spPr>
              <a:xfrm>
                <a:off x="0" y="350205"/>
                <a:ext cx="1237163" cy="143078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9489"/>
                    </a:lnTo>
                    <a:lnTo>
                      <a:pt x="0" y="0"/>
                    </a:lnTo>
                    <a:lnTo>
                      <a:pt x="21600" y="2111"/>
                    </a:lnTo>
                    <a:cubicBezTo>
                      <a:pt x="21600" y="2111"/>
                      <a:pt x="21600" y="21600"/>
                      <a:pt x="21600" y="21600"/>
                    </a:cubicBezTo>
                    <a:close/>
                  </a:path>
                </a:pathLst>
              </a:custGeom>
              <a:gradFill flip="none" rotWithShape="1">
                <a:gsLst>
                  <a:gs pos="0">
                    <a:schemeClr val="accent4">
                      <a:lumMod val="40000"/>
                      <a:lumOff val="60000"/>
                    </a:schemeClr>
                  </a:gs>
                  <a:gs pos="100000">
                    <a:schemeClr val="accent2">
                      <a:lumMod val="75000"/>
                    </a:schemeClr>
                  </a:gs>
                </a:gsLst>
                <a:lin ang="7916828" scaled="0"/>
              </a:gra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2532" name="Shape 2532"/>
              <p:cNvSpPr/>
              <p:nvPr/>
            </p:nvSpPr>
            <p:spPr>
              <a:xfrm>
                <a:off x="1225718" y="148163"/>
                <a:ext cx="806840" cy="1640549"/>
              </a:xfrm>
              <a:custGeom>
                <a:avLst/>
                <a:gdLst/>
                <a:ahLst/>
                <a:cxnLst>
                  <a:cxn ang="0">
                    <a:pos x="wd2" y="hd2"/>
                  </a:cxn>
                  <a:cxn ang="5400000">
                    <a:pos x="wd2" y="hd2"/>
                  </a:cxn>
                  <a:cxn ang="10800000">
                    <a:pos x="wd2" y="hd2"/>
                  </a:cxn>
                  <a:cxn ang="16200000">
                    <a:pos x="wd2" y="hd2"/>
                  </a:cxn>
                </a:cxnLst>
                <a:rect l="0" t="0" r="r" b="b"/>
                <a:pathLst>
                  <a:path w="21600" h="21600" extrusionOk="0">
                    <a:moveTo>
                      <a:pt x="21600" y="16997"/>
                    </a:moveTo>
                    <a:lnTo>
                      <a:pt x="21600" y="0"/>
                    </a:lnTo>
                    <a:lnTo>
                      <a:pt x="0" y="4603"/>
                    </a:lnTo>
                    <a:lnTo>
                      <a:pt x="0" y="21600"/>
                    </a:lnTo>
                    <a:cubicBezTo>
                      <a:pt x="0" y="21600"/>
                      <a:pt x="21600" y="16997"/>
                      <a:pt x="21600" y="16997"/>
                    </a:cubicBezTo>
                    <a:close/>
                  </a:path>
                </a:pathLst>
              </a:custGeom>
              <a:solidFill>
                <a:schemeClr val="accent2">
                  <a:lumMod val="50000"/>
                </a:schemeClr>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2533" name="Shape 2533"/>
              <p:cNvSpPr/>
              <p:nvPr/>
            </p:nvSpPr>
            <p:spPr>
              <a:xfrm>
                <a:off x="1252657" y="202041"/>
                <a:ext cx="761077" cy="1526743"/>
              </a:xfrm>
              <a:custGeom>
                <a:avLst/>
                <a:gdLst/>
                <a:ahLst/>
                <a:cxnLst>
                  <a:cxn ang="0">
                    <a:pos x="wd2" y="hd2"/>
                  </a:cxn>
                  <a:cxn ang="5400000">
                    <a:pos x="wd2" y="hd2"/>
                  </a:cxn>
                  <a:cxn ang="10800000">
                    <a:pos x="wd2" y="hd2"/>
                  </a:cxn>
                  <a:cxn ang="16200000">
                    <a:pos x="wd2" y="hd2"/>
                  </a:cxn>
                </a:cxnLst>
                <a:rect l="0" t="0" r="r" b="b"/>
                <a:pathLst>
                  <a:path w="21600" h="21326" extrusionOk="0">
                    <a:moveTo>
                      <a:pt x="0" y="5256"/>
                    </a:moveTo>
                    <a:cubicBezTo>
                      <a:pt x="0" y="4729"/>
                      <a:pt x="803" y="4127"/>
                      <a:pt x="1787" y="3917"/>
                    </a:cubicBezTo>
                    <a:lnTo>
                      <a:pt x="19814" y="72"/>
                    </a:lnTo>
                    <a:cubicBezTo>
                      <a:pt x="20797" y="-137"/>
                      <a:pt x="21600" y="123"/>
                      <a:pt x="21600" y="650"/>
                    </a:cubicBezTo>
                    <a:lnTo>
                      <a:pt x="21600" y="16069"/>
                    </a:lnTo>
                    <a:cubicBezTo>
                      <a:pt x="21600" y="16597"/>
                      <a:pt x="20797" y="17199"/>
                      <a:pt x="19814" y="17408"/>
                    </a:cubicBezTo>
                    <a:lnTo>
                      <a:pt x="1787" y="21253"/>
                    </a:lnTo>
                    <a:cubicBezTo>
                      <a:pt x="803" y="21463"/>
                      <a:pt x="0" y="21203"/>
                      <a:pt x="0" y="20676"/>
                    </a:cubicBezTo>
                    <a:cubicBezTo>
                      <a:pt x="0" y="20676"/>
                      <a:pt x="0" y="5256"/>
                      <a:pt x="0" y="5256"/>
                    </a:cubicBezTo>
                    <a:close/>
                  </a:path>
                </a:pathLst>
              </a:custGeom>
              <a:solidFill>
                <a:srgbClr val="FFFFFF">
                  <a:alpha val="15000"/>
                </a:srgbClr>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2534" name="Shape 2534"/>
              <p:cNvSpPr/>
              <p:nvPr/>
            </p:nvSpPr>
            <p:spPr>
              <a:xfrm>
                <a:off x="0" y="0"/>
                <a:ext cx="2044001" cy="489972"/>
              </a:xfrm>
              <a:custGeom>
                <a:avLst/>
                <a:gdLst/>
                <a:ahLst/>
                <a:cxnLst>
                  <a:cxn ang="0">
                    <a:pos x="wd2" y="hd2"/>
                  </a:cxn>
                  <a:cxn ang="5400000">
                    <a:pos x="wd2" y="hd2"/>
                  </a:cxn>
                  <a:cxn ang="10800000">
                    <a:pos x="wd2" y="hd2"/>
                  </a:cxn>
                  <a:cxn ang="16200000">
                    <a:pos x="wd2" y="hd2"/>
                  </a:cxn>
                </a:cxnLst>
                <a:rect l="0" t="0" r="r" b="b"/>
                <a:pathLst>
                  <a:path w="21600" h="21600" extrusionOk="0">
                    <a:moveTo>
                      <a:pt x="8518" y="0"/>
                    </a:moveTo>
                    <a:lnTo>
                      <a:pt x="21592" y="6166"/>
                    </a:lnTo>
                    <a:lnTo>
                      <a:pt x="21600" y="6188"/>
                    </a:lnTo>
                    <a:lnTo>
                      <a:pt x="13074" y="21600"/>
                    </a:lnTo>
                    <a:lnTo>
                      <a:pt x="0" y="15435"/>
                    </a:lnTo>
                    <a:cubicBezTo>
                      <a:pt x="0" y="15435"/>
                      <a:pt x="8518" y="0"/>
                      <a:pt x="8518" y="0"/>
                    </a:cubicBezTo>
                    <a:close/>
                  </a:path>
                </a:pathLst>
              </a:custGeom>
              <a:solidFill>
                <a:schemeClr val="tx2"/>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grpSp>
        <p:sp>
          <p:nvSpPr>
            <p:cNvPr id="2537" name="Shape 2537"/>
            <p:cNvSpPr/>
            <p:nvPr/>
          </p:nvSpPr>
          <p:spPr>
            <a:xfrm>
              <a:off x="201780" y="676623"/>
              <a:ext cx="812917" cy="622000"/>
            </a:xfrm>
            <a:custGeom>
              <a:avLst/>
              <a:gdLst/>
              <a:ahLst/>
              <a:cxnLst>
                <a:cxn ang="0">
                  <a:pos x="wd2" y="hd2"/>
                </a:cxn>
                <a:cxn ang="5400000">
                  <a:pos x="wd2" y="hd2"/>
                </a:cxn>
                <a:cxn ang="10800000">
                  <a:pos x="wd2" y="hd2"/>
                </a:cxn>
                <a:cxn ang="16200000">
                  <a:pos x="wd2" y="hd2"/>
                </a:cxn>
              </a:cxnLst>
              <a:rect l="0" t="0" r="r" b="b"/>
              <a:pathLst>
                <a:path w="21600" h="21535" extrusionOk="0">
                  <a:moveTo>
                    <a:pt x="20618" y="18976"/>
                  </a:moveTo>
                  <a:lnTo>
                    <a:pt x="16691" y="18976"/>
                  </a:lnTo>
                  <a:lnTo>
                    <a:pt x="16691" y="17003"/>
                  </a:lnTo>
                  <a:lnTo>
                    <a:pt x="17448" y="17003"/>
                  </a:lnTo>
                  <a:cubicBezTo>
                    <a:pt x="17719" y="17003"/>
                    <a:pt x="17939" y="16717"/>
                    <a:pt x="17939" y="16363"/>
                  </a:cubicBezTo>
                  <a:cubicBezTo>
                    <a:pt x="17939" y="16009"/>
                    <a:pt x="17719" y="15724"/>
                    <a:pt x="17448" y="15724"/>
                  </a:cubicBezTo>
                  <a:lnTo>
                    <a:pt x="14952" y="15724"/>
                  </a:lnTo>
                  <a:cubicBezTo>
                    <a:pt x="14680" y="15724"/>
                    <a:pt x="14460" y="16009"/>
                    <a:pt x="14460" y="16363"/>
                  </a:cubicBezTo>
                  <a:cubicBezTo>
                    <a:pt x="14460" y="16717"/>
                    <a:pt x="14680" y="17003"/>
                    <a:pt x="14952" y="17003"/>
                  </a:cubicBezTo>
                  <a:lnTo>
                    <a:pt x="15708" y="17003"/>
                  </a:lnTo>
                  <a:lnTo>
                    <a:pt x="15708" y="18976"/>
                  </a:lnTo>
                  <a:lnTo>
                    <a:pt x="7855" y="18976"/>
                  </a:lnTo>
                  <a:lnTo>
                    <a:pt x="7855" y="14547"/>
                  </a:lnTo>
                  <a:lnTo>
                    <a:pt x="11781" y="14547"/>
                  </a:lnTo>
                  <a:cubicBezTo>
                    <a:pt x="11977" y="14547"/>
                    <a:pt x="12154" y="14395"/>
                    <a:pt x="12232" y="14162"/>
                  </a:cubicBezTo>
                  <a:cubicBezTo>
                    <a:pt x="12309" y="13928"/>
                    <a:pt x="12274" y="13658"/>
                    <a:pt x="12141" y="13472"/>
                  </a:cubicBezTo>
                  <a:lnTo>
                    <a:pt x="9646" y="9974"/>
                  </a:lnTo>
                  <a:lnTo>
                    <a:pt x="10799" y="9974"/>
                  </a:lnTo>
                  <a:cubicBezTo>
                    <a:pt x="10994" y="9974"/>
                    <a:pt x="11171" y="9823"/>
                    <a:pt x="11250" y="9590"/>
                  </a:cubicBezTo>
                  <a:cubicBezTo>
                    <a:pt x="11327" y="9356"/>
                    <a:pt x="11292" y="9085"/>
                    <a:pt x="11159" y="8898"/>
                  </a:cubicBezTo>
                  <a:lnTo>
                    <a:pt x="8860" y="5676"/>
                  </a:lnTo>
                  <a:lnTo>
                    <a:pt x="10013" y="5676"/>
                  </a:lnTo>
                  <a:cubicBezTo>
                    <a:pt x="10209" y="5676"/>
                    <a:pt x="10386" y="5526"/>
                    <a:pt x="10464" y="5292"/>
                  </a:cubicBezTo>
                  <a:cubicBezTo>
                    <a:pt x="10541" y="5059"/>
                    <a:pt x="10506" y="4788"/>
                    <a:pt x="10373" y="4601"/>
                  </a:cubicBezTo>
                  <a:lnTo>
                    <a:pt x="7232" y="196"/>
                  </a:lnTo>
                  <a:cubicBezTo>
                    <a:pt x="7046" y="-65"/>
                    <a:pt x="6699" y="-65"/>
                    <a:pt x="6513" y="196"/>
                  </a:cubicBezTo>
                  <a:lnTo>
                    <a:pt x="3372" y="4601"/>
                  </a:lnTo>
                  <a:cubicBezTo>
                    <a:pt x="3239" y="4788"/>
                    <a:pt x="3204" y="5059"/>
                    <a:pt x="3281" y="5292"/>
                  </a:cubicBezTo>
                  <a:cubicBezTo>
                    <a:pt x="3360" y="5526"/>
                    <a:pt x="3536" y="5676"/>
                    <a:pt x="3732" y="5676"/>
                  </a:cubicBezTo>
                  <a:lnTo>
                    <a:pt x="4885" y="5676"/>
                  </a:lnTo>
                  <a:lnTo>
                    <a:pt x="2586" y="8898"/>
                  </a:lnTo>
                  <a:cubicBezTo>
                    <a:pt x="2454" y="9085"/>
                    <a:pt x="2419" y="9356"/>
                    <a:pt x="2497" y="9590"/>
                  </a:cubicBezTo>
                  <a:cubicBezTo>
                    <a:pt x="2574" y="9823"/>
                    <a:pt x="2751" y="9974"/>
                    <a:pt x="2946" y="9974"/>
                  </a:cubicBezTo>
                  <a:lnTo>
                    <a:pt x="4100" y="9974"/>
                  </a:lnTo>
                  <a:lnTo>
                    <a:pt x="1604" y="13472"/>
                  </a:lnTo>
                  <a:cubicBezTo>
                    <a:pt x="1471" y="13658"/>
                    <a:pt x="1436" y="13928"/>
                    <a:pt x="1514" y="14162"/>
                  </a:cubicBezTo>
                  <a:cubicBezTo>
                    <a:pt x="1592" y="14395"/>
                    <a:pt x="1769" y="14547"/>
                    <a:pt x="1964" y="14547"/>
                  </a:cubicBezTo>
                  <a:lnTo>
                    <a:pt x="5891" y="14547"/>
                  </a:lnTo>
                  <a:lnTo>
                    <a:pt x="5891" y="18976"/>
                  </a:lnTo>
                  <a:lnTo>
                    <a:pt x="981" y="18976"/>
                  </a:lnTo>
                  <a:cubicBezTo>
                    <a:pt x="440" y="18976"/>
                    <a:pt x="0" y="19549"/>
                    <a:pt x="0" y="20256"/>
                  </a:cubicBezTo>
                  <a:cubicBezTo>
                    <a:pt x="0" y="20962"/>
                    <a:pt x="440" y="21535"/>
                    <a:pt x="981" y="21535"/>
                  </a:cubicBezTo>
                  <a:lnTo>
                    <a:pt x="20618" y="21535"/>
                  </a:lnTo>
                  <a:cubicBezTo>
                    <a:pt x="21160" y="21535"/>
                    <a:pt x="21600" y="20962"/>
                    <a:pt x="21600" y="20256"/>
                  </a:cubicBezTo>
                  <a:cubicBezTo>
                    <a:pt x="21600" y="19549"/>
                    <a:pt x="21160" y="18976"/>
                    <a:pt x="20618" y="18976"/>
                  </a:cubicBezTo>
                  <a:cubicBezTo>
                    <a:pt x="20618" y="18976"/>
                    <a:pt x="20618" y="18976"/>
                    <a:pt x="20618" y="18976"/>
                  </a:cubicBezTo>
                  <a:close/>
                </a:path>
              </a:pathLst>
            </a:custGeom>
            <a:solidFill>
              <a:srgbClr val="FFFFFF"/>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grpSp>
      <p:grpSp>
        <p:nvGrpSpPr>
          <p:cNvPr id="2547" name="Group 2547"/>
          <p:cNvGrpSpPr/>
          <p:nvPr/>
        </p:nvGrpSpPr>
        <p:grpSpPr>
          <a:xfrm>
            <a:off x="5388582" y="2100618"/>
            <a:ext cx="1376826" cy="1169478"/>
            <a:chOff x="-1" y="-1"/>
            <a:chExt cx="2753651" cy="2338954"/>
          </a:xfrm>
        </p:grpSpPr>
        <p:grpSp>
          <p:nvGrpSpPr>
            <p:cNvPr id="2545" name="Group 2545"/>
            <p:cNvGrpSpPr/>
            <p:nvPr/>
          </p:nvGrpSpPr>
          <p:grpSpPr>
            <a:xfrm>
              <a:off x="-1" y="-1"/>
              <a:ext cx="2753651" cy="2338954"/>
              <a:chOff x="0" y="0"/>
              <a:chExt cx="2753649" cy="2338952"/>
            </a:xfrm>
          </p:grpSpPr>
          <p:sp>
            <p:nvSpPr>
              <p:cNvPr id="2539" name="Shape 2539"/>
              <p:cNvSpPr/>
              <p:nvPr/>
            </p:nvSpPr>
            <p:spPr>
              <a:xfrm>
                <a:off x="0" y="87078"/>
                <a:ext cx="2753649" cy="2251874"/>
              </a:xfrm>
              <a:custGeom>
                <a:avLst/>
                <a:gdLst/>
                <a:ahLst/>
                <a:cxnLst>
                  <a:cxn ang="0">
                    <a:pos x="wd2" y="hd2"/>
                  </a:cxn>
                  <a:cxn ang="5400000">
                    <a:pos x="wd2" y="hd2"/>
                  </a:cxn>
                  <a:cxn ang="10800000">
                    <a:pos x="wd2" y="hd2"/>
                  </a:cxn>
                  <a:cxn ang="16200000">
                    <a:pos x="wd2" y="hd2"/>
                  </a:cxn>
                </a:cxnLst>
                <a:rect l="0" t="0" r="r" b="b"/>
                <a:pathLst>
                  <a:path w="21600" h="21600" extrusionOk="0">
                    <a:moveTo>
                      <a:pt x="16128" y="0"/>
                    </a:moveTo>
                    <a:lnTo>
                      <a:pt x="2881" y="0"/>
                    </a:lnTo>
                    <a:lnTo>
                      <a:pt x="0" y="0"/>
                    </a:lnTo>
                    <a:lnTo>
                      <a:pt x="0" y="21600"/>
                    </a:lnTo>
                    <a:lnTo>
                      <a:pt x="16128" y="21600"/>
                    </a:lnTo>
                    <a:lnTo>
                      <a:pt x="21600" y="19252"/>
                    </a:lnTo>
                    <a:lnTo>
                      <a:pt x="21600" y="1996"/>
                    </a:lnTo>
                    <a:cubicBezTo>
                      <a:pt x="21600" y="1996"/>
                      <a:pt x="16128" y="0"/>
                      <a:pt x="16128" y="0"/>
                    </a:cubicBezTo>
                    <a:close/>
                  </a:path>
                </a:pathLst>
              </a:custGeom>
              <a:solidFill>
                <a:srgbClr val="000000">
                  <a:alpha val="25000"/>
                </a:srgbClr>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2540" name="Shape 2540"/>
              <p:cNvSpPr/>
              <p:nvPr/>
            </p:nvSpPr>
            <p:spPr>
              <a:xfrm>
                <a:off x="2046347" y="0"/>
                <a:ext cx="697566" cy="225190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9252"/>
                    </a:lnTo>
                    <a:lnTo>
                      <a:pt x="21600" y="1996"/>
                    </a:lnTo>
                    <a:lnTo>
                      <a:pt x="0" y="0"/>
                    </a:lnTo>
                    <a:cubicBezTo>
                      <a:pt x="0" y="0"/>
                      <a:pt x="0" y="21600"/>
                      <a:pt x="0" y="21600"/>
                    </a:cubicBezTo>
                    <a:close/>
                  </a:path>
                </a:pathLst>
              </a:custGeom>
              <a:solidFill>
                <a:schemeClr val="accent3"/>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2541" name="Shape 2541"/>
              <p:cNvSpPr/>
              <p:nvPr/>
            </p:nvSpPr>
            <p:spPr>
              <a:xfrm>
                <a:off x="2089887" y="87078"/>
                <a:ext cx="614993" cy="2073312"/>
              </a:xfrm>
              <a:custGeom>
                <a:avLst/>
                <a:gdLst/>
                <a:ahLst/>
                <a:cxnLst>
                  <a:cxn ang="0">
                    <a:pos x="wd2" y="hd2"/>
                  </a:cxn>
                  <a:cxn ang="5400000">
                    <a:pos x="wd2" y="hd2"/>
                  </a:cxn>
                  <a:cxn ang="10800000">
                    <a:pos x="wd2" y="hd2"/>
                  </a:cxn>
                  <a:cxn ang="16200000">
                    <a:pos x="wd2" y="hd2"/>
                  </a:cxn>
                </a:cxnLst>
                <a:rect l="0" t="0" r="r" b="b"/>
                <a:pathLst>
                  <a:path w="21600" h="21287" extrusionOk="0">
                    <a:moveTo>
                      <a:pt x="0" y="959"/>
                    </a:moveTo>
                    <a:cubicBezTo>
                      <a:pt x="0" y="260"/>
                      <a:pt x="1876" y="-149"/>
                      <a:pt x="4169" y="51"/>
                    </a:cubicBezTo>
                    <a:lnTo>
                      <a:pt x="17431" y="1207"/>
                    </a:lnTo>
                    <a:cubicBezTo>
                      <a:pt x="19724" y="1407"/>
                      <a:pt x="21600" y="2143"/>
                      <a:pt x="21600" y="2843"/>
                    </a:cubicBezTo>
                    <a:lnTo>
                      <a:pt x="21600" y="18153"/>
                    </a:lnTo>
                    <a:cubicBezTo>
                      <a:pt x="21600" y="18853"/>
                      <a:pt x="19750" y="19615"/>
                      <a:pt x="17493" y="19846"/>
                    </a:cubicBezTo>
                    <a:lnTo>
                      <a:pt x="4107" y="21220"/>
                    </a:lnTo>
                    <a:cubicBezTo>
                      <a:pt x="1847" y="21451"/>
                      <a:pt x="0" y="21068"/>
                      <a:pt x="0" y="20369"/>
                    </a:cubicBezTo>
                    <a:cubicBezTo>
                      <a:pt x="0" y="20369"/>
                      <a:pt x="0" y="959"/>
                      <a:pt x="0" y="959"/>
                    </a:cubicBezTo>
                    <a:close/>
                  </a:path>
                </a:pathLst>
              </a:custGeom>
              <a:solidFill>
                <a:srgbClr val="FFFFFF">
                  <a:alpha val="15000"/>
                </a:srgbClr>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2542" name="Shape 2542"/>
              <p:cNvSpPr/>
              <p:nvPr/>
            </p:nvSpPr>
            <p:spPr>
              <a:xfrm>
                <a:off x="0" y="0"/>
                <a:ext cx="2056086" cy="225190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gradFill flip="none" rotWithShape="1">
                <a:gsLst>
                  <a:gs pos="0">
                    <a:schemeClr val="accent2"/>
                  </a:gs>
                  <a:gs pos="100000">
                    <a:schemeClr val="accent2">
                      <a:lumMod val="60000"/>
                      <a:lumOff val="40000"/>
                    </a:schemeClr>
                  </a:gs>
                </a:gsLst>
                <a:lin ang="19034226" scaled="0"/>
              </a:gra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2543" name="Shape 2543"/>
              <p:cNvSpPr/>
              <p:nvPr/>
            </p:nvSpPr>
            <p:spPr>
              <a:xfrm>
                <a:off x="43894" y="43511"/>
                <a:ext cx="1973481" cy="2169312"/>
              </a:xfrm>
              <a:custGeom>
                <a:avLst/>
                <a:gdLst/>
                <a:ahLst/>
                <a:cxnLst>
                  <a:cxn ang="0">
                    <a:pos x="wd2" y="hd2"/>
                  </a:cxn>
                  <a:cxn ang="5400000">
                    <a:pos x="wd2" y="hd2"/>
                  </a:cxn>
                  <a:cxn ang="10800000">
                    <a:pos x="wd2" y="hd2"/>
                  </a:cxn>
                  <a:cxn ang="16200000">
                    <a:pos x="wd2" y="hd2"/>
                  </a:cxn>
                </a:cxnLst>
                <a:rect l="0" t="0" r="r" b="b"/>
                <a:pathLst>
                  <a:path w="21600" h="21600" extrusionOk="0">
                    <a:moveTo>
                      <a:pt x="1356" y="21600"/>
                    </a:moveTo>
                    <a:cubicBezTo>
                      <a:pt x="610" y="21600"/>
                      <a:pt x="0" y="21045"/>
                      <a:pt x="0" y="20366"/>
                    </a:cubicBezTo>
                    <a:lnTo>
                      <a:pt x="0" y="1233"/>
                    </a:lnTo>
                    <a:cubicBezTo>
                      <a:pt x="0" y="555"/>
                      <a:pt x="610" y="0"/>
                      <a:pt x="1356" y="0"/>
                    </a:cubicBezTo>
                    <a:lnTo>
                      <a:pt x="20244" y="0"/>
                    </a:lnTo>
                    <a:cubicBezTo>
                      <a:pt x="20990" y="0"/>
                      <a:pt x="21600" y="555"/>
                      <a:pt x="21600" y="1233"/>
                    </a:cubicBezTo>
                    <a:lnTo>
                      <a:pt x="21600" y="20366"/>
                    </a:lnTo>
                    <a:cubicBezTo>
                      <a:pt x="21600" y="21045"/>
                      <a:pt x="20990" y="21600"/>
                      <a:pt x="20244" y="21600"/>
                    </a:cubicBezTo>
                    <a:cubicBezTo>
                      <a:pt x="20244" y="21600"/>
                      <a:pt x="1356" y="21600"/>
                      <a:pt x="1356" y="21600"/>
                    </a:cubicBezTo>
                    <a:close/>
                  </a:path>
                </a:pathLst>
              </a:custGeom>
              <a:gradFill flip="none" rotWithShape="1">
                <a:gsLst>
                  <a:gs pos="0">
                    <a:srgbClr val="262626">
                      <a:alpha val="14000"/>
                    </a:srgbClr>
                  </a:gs>
                  <a:gs pos="100000">
                    <a:srgbClr val="D6D6D6">
                      <a:alpha val="0"/>
                    </a:srgbClr>
                  </a:gs>
                </a:gsLst>
                <a:lin ang="18725366" scaled="0"/>
              </a:gra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2544" name="Shape 2544"/>
              <p:cNvSpPr/>
              <p:nvPr/>
            </p:nvSpPr>
            <p:spPr>
              <a:xfrm>
                <a:off x="348314" y="0"/>
                <a:ext cx="2214596" cy="1354311"/>
              </a:xfrm>
              <a:custGeom>
                <a:avLst/>
                <a:gdLst/>
                <a:ahLst/>
                <a:cxnLst>
                  <a:cxn ang="0">
                    <a:pos x="wd2" y="hd2"/>
                  </a:cxn>
                  <a:cxn ang="5400000">
                    <a:pos x="wd2" y="hd2"/>
                  </a:cxn>
                  <a:cxn ang="10800000">
                    <a:pos x="wd2" y="hd2"/>
                  </a:cxn>
                  <a:cxn ang="16200000">
                    <a:pos x="wd2" y="hd2"/>
                  </a:cxn>
                </a:cxnLst>
                <a:rect l="0" t="0" r="r" b="b"/>
                <a:pathLst>
                  <a:path w="21600" h="21600" extrusionOk="0">
                    <a:moveTo>
                      <a:pt x="15039" y="21600"/>
                    </a:moveTo>
                    <a:cubicBezTo>
                      <a:pt x="21003" y="21600"/>
                      <a:pt x="21600" y="13074"/>
                      <a:pt x="21600" y="3320"/>
                    </a:cubicBezTo>
                    <a:cubicBezTo>
                      <a:pt x="21600" y="3011"/>
                      <a:pt x="21595" y="2704"/>
                      <a:pt x="21585" y="2400"/>
                    </a:cubicBezTo>
                    <a:lnTo>
                      <a:pt x="16665" y="0"/>
                    </a:lnTo>
                    <a:lnTo>
                      <a:pt x="193" y="0"/>
                    </a:lnTo>
                    <a:cubicBezTo>
                      <a:pt x="68" y="1076"/>
                      <a:pt x="0" y="2185"/>
                      <a:pt x="0" y="3320"/>
                    </a:cubicBezTo>
                    <a:cubicBezTo>
                      <a:pt x="0" y="13074"/>
                      <a:pt x="9074" y="21600"/>
                      <a:pt x="15039" y="21600"/>
                    </a:cubicBezTo>
                    <a:close/>
                  </a:path>
                </a:pathLst>
              </a:custGeom>
              <a:solidFill>
                <a:srgbClr val="FFFFFF">
                  <a:alpha val="15000"/>
                </a:srgbClr>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grpSp>
        <p:sp>
          <p:nvSpPr>
            <p:cNvPr id="2546" name="Shape 2546"/>
            <p:cNvSpPr/>
            <p:nvPr/>
          </p:nvSpPr>
          <p:spPr>
            <a:xfrm>
              <a:off x="417579" y="558191"/>
              <a:ext cx="1218427" cy="1175876"/>
            </a:xfrm>
            <a:custGeom>
              <a:avLst/>
              <a:gdLst/>
              <a:ahLst/>
              <a:cxnLst>
                <a:cxn ang="0">
                  <a:pos x="wd2" y="hd2"/>
                </a:cxn>
                <a:cxn ang="5400000">
                  <a:pos x="wd2" y="hd2"/>
                </a:cxn>
                <a:cxn ang="10800000">
                  <a:pos x="wd2" y="hd2"/>
                </a:cxn>
                <a:cxn ang="16200000">
                  <a:pos x="wd2" y="hd2"/>
                </a:cxn>
              </a:cxnLst>
              <a:rect l="0" t="0" r="r" b="b"/>
              <a:pathLst>
                <a:path w="21377" h="21600" extrusionOk="0">
                  <a:moveTo>
                    <a:pt x="10047" y="0"/>
                  </a:moveTo>
                  <a:cubicBezTo>
                    <a:pt x="9808" y="0"/>
                    <a:pt x="9567" y="88"/>
                    <a:pt x="9374" y="262"/>
                  </a:cubicBezTo>
                  <a:lnTo>
                    <a:pt x="359" y="8381"/>
                  </a:lnTo>
                  <a:cubicBezTo>
                    <a:pt x="-74" y="8770"/>
                    <a:pt x="-122" y="9454"/>
                    <a:pt x="249" y="9906"/>
                  </a:cubicBezTo>
                  <a:cubicBezTo>
                    <a:pt x="621" y="10358"/>
                    <a:pt x="1267" y="10408"/>
                    <a:pt x="1698" y="10021"/>
                  </a:cubicBezTo>
                  <a:lnTo>
                    <a:pt x="10047" y="2509"/>
                  </a:lnTo>
                  <a:cubicBezTo>
                    <a:pt x="10047" y="2509"/>
                    <a:pt x="18397" y="10021"/>
                    <a:pt x="18397" y="10021"/>
                  </a:cubicBezTo>
                  <a:cubicBezTo>
                    <a:pt x="18591" y="10196"/>
                    <a:pt x="18833" y="10283"/>
                    <a:pt x="19070" y="10283"/>
                  </a:cubicBezTo>
                  <a:cubicBezTo>
                    <a:pt x="19360" y="10283"/>
                    <a:pt x="19650" y="10154"/>
                    <a:pt x="19854" y="9906"/>
                  </a:cubicBezTo>
                  <a:cubicBezTo>
                    <a:pt x="20226" y="9454"/>
                    <a:pt x="20176" y="8770"/>
                    <a:pt x="19744" y="8381"/>
                  </a:cubicBezTo>
                  <a:lnTo>
                    <a:pt x="10721" y="262"/>
                  </a:lnTo>
                  <a:cubicBezTo>
                    <a:pt x="10528" y="88"/>
                    <a:pt x="10287" y="0"/>
                    <a:pt x="10047" y="0"/>
                  </a:cubicBezTo>
                  <a:close/>
                  <a:moveTo>
                    <a:pt x="10071" y="3411"/>
                  </a:moveTo>
                  <a:cubicBezTo>
                    <a:pt x="9951" y="3411"/>
                    <a:pt x="9830" y="3455"/>
                    <a:pt x="9734" y="3543"/>
                  </a:cubicBezTo>
                  <a:lnTo>
                    <a:pt x="2936" y="9685"/>
                  </a:lnTo>
                  <a:cubicBezTo>
                    <a:pt x="2822" y="9788"/>
                    <a:pt x="2755" y="9937"/>
                    <a:pt x="2755" y="10095"/>
                  </a:cubicBezTo>
                  <a:lnTo>
                    <a:pt x="2755" y="18968"/>
                  </a:lnTo>
                  <a:cubicBezTo>
                    <a:pt x="2755" y="19265"/>
                    <a:pt x="2987" y="19509"/>
                    <a:pt x="3272" y="19509"/>
                  </a:cubicBezTo>
                  <a:lnTo>
                    <a:pt x="11042" y="19509"/>
                  </a:lnTo>
                  <a:cubicBezTo>
                    <a:pt x="10771" y="19306"/>
                    <a:pt x="10506" y="19087"/>
                    <a:pt x="10267" y="18836"/>
                  </a:cubicBezTo>
                  <a:cubicBezTo>
                    <a:pt x="9813" y="18362"/>
                    <a:pt x="9453" y="17818"/>
                    <a:pt x="9170" y="17237"/>
                  </a:cubicBezTo>
                  <a:cubicBezTo>
                    <a:pt x="9084" y="17304"/>
                    <a:pt x="8979" y="17352"/>
                    <a:pt x="8865" y="17352"/>
                  </a:cubicBezTo>
                  <a:lnTo>
                    <a:pt x="6758" y="17352"/>
                  </a:lnTo>
                  <a:cubicBezTo>
                    <a:pt x="6472" y="17352"/>
                    <a:pt x="6241" y="17109"/>
                    <a:pt x="6241" y="16811"/>
                  </a:cubicBezTo>
                  <a:lnTo>
                    <a:pt x="6241" y="14613"/>
                  </a:lnTo>
                  <a:cubicBezTo>
                    <a:pt x="6241" y="14315"/>
                    <a:pt x="6472" y="14072"/>
                    <a:pt x="6758" y="14072"/>
                  </a:cubicBezTo>
                  <a:lnTo>
                    <a:pt x="8536" y="14072"/>
                  </a:lnTo>
                  <a:cubicBezTo>
                    <a:pt x="8562" y="13579"/>
                    <a:pt x="8640" y="13092"/>
                    <a:pt x="8771" y="12629"/>
                  </a:cubicBezTo>
                  <a:lnTo>
                    <a:pt x="6758" y="12629"/>
                  </a:lnTo>
                  <a:cubicBezTo>
                    <a:pt x="6472" y="12629"/>
                    <a:pt x="6241" y="12386"/>
                    <a:pt x="6241" y="12087"/>
                  </a:cubicBezTo>
                  <a:lnTo>
                    <a:pt x="6241" y="9890"/>
                  </a:lnTo>
                  <a:cubicBezTo>
                    <a:pt x="6241" y="9591"/>
                    <a:pt x="6472" y="9349"/>
                    <a:pt x="6758" y="9349"/>
                  </a:cubicBezTo>
                  <a:lnTo>
                    <a:pt x="8865" y="9349"/>
                  </a:lnTo>
                  <a:cubicBezTo>
                    <a:pt x="9149" y="9349"/>
                    <a:pt x="9382" y="9591"/>
                    <a:pt x="9382" y="9890"/>
                  </a:cubicBezTo>
                  <a:lnTo>
                    <a:pt x="9382" y="11202"/>
                  </a:lnTo>
                  <a:cubicBezTo>
                    <a:pt x="9630" y="10773"/>
                    <a:pt x="9919" y="10368"/>
                    <a:pt x="10267" y="10005"/>
                  </a:cubicBezTo>
                  <a:cubicBezTo>
                    <a:pt x="11393" y="8825"/>
                    <a:pt x="12895" y="8176"/>
                    <a:pt x="14488" y="8176"/>
                  </a:cubicBezTo>
                  <a:cubicBezTo>
                    <a:pt x="14890" y="8176"/>
                    <a:pt x="15287" y="8217"/>
                    <a:pt x="15671" y="8299"/>
                  </a:cubicBezTo>
                  <a:lnTo>
                    <a:pt x="10408" y="3543"/>
                  </a:lnTo>
                  <a:cubicBezTo>
                    <a:pt x="10311" y="3455"/>
                    <a:pt x="10191" y="3411"/>
                    <a:pt x="10071" y="3411"/>
                  </a:cubicBezTo>
                  <a:close/>
                  <a:moveTo>
                    <a:pt x="14457" y="9185"/>
                  </a:moveTo>
                  <a:cubicBezTo>
                    <a:pt x="13140" y="9185"/>
                    <a:pt x="11903" y="9726"/>
                    <a:pt x="10972" y="10702"/>
                  </a:cubicBezTo>
                  <a:cubicBezTo>
                    <a:pt x="10040" y="11677"/>
                    <a:pt x="9523" y="12972"/>
                    <a:pt x="9523" y="14351"/>
                  </a:cubicBezTo>
                  <a:cubicBezTo>
                    <a:pt x="9523" y="15731"/>
                    <a:pt x="10040" y="17024"/>
                    <a:pt x="10972" y="18000"/>
                  </a:cubicBezTo>
                  <a:cubicBezTo>
                    <a:pt x="11903" y="18976"/>
                    <a:pt x="13140" y="19517"/>
                    <a:pt x="14457" y="19517"/>
                  </a:cubicBezTo>
                  <a:cubicBezTo>
                    <a:pt x="15600" y="19517"/>
                    <a:pt x="16683" y="19107"/>
                    <a:pt x="17559" y="18361"/>
                  </a:cubicBezTo>
                  <a:lnTo>
                    <a:pt x="17943" y="18763"/>
                  </a:lnTo>
                  <a:cubicBezTo>
                    <a:pt x="17852" y="19122"/>
                    <a:pt x="17940" y="19522"/>
                    <a:pt x="18209" y="19804"/>
                  </a:cubicBezTo>
                  <a:lnTo>
                    <a:pt x="19619" y="21280"/>
                  </a:lnTo>
                  <a:cubicBezTo>
                    <a:pt x="19820" y="21492"/>
                    <a:pt x="20083" y="21600"/>
                    <a:pt x="20347" y="21600"/>
                  </a:cubicBezTo>
                  <a:cubicBezTo>
                    <a:pt x="20611" y="21600"/>
                    <a:pt x="20875" y="21491"/>
                    <a:pt x="21076" y="21280"/>
                  </a:cubicBezTo>
                  <a:cubicBezTo>
                    <a:pt x="21478" y="20859"/>
                    <a:pt x="21477" y="20176"/>
                    <a:pt x="21076" y="19755"/>
                  </a:cubicBezTo>
                  <a:lnTo>
                    <a:pt x="19666" y="18279"/>
                  </a:lnTo>
                  <a:cubicBezTo>
                    <a:pt x="19397" y="17997"/>
                    <a:pt x="19015" y="17905"/>
                    <a:pt x="18671" y="18000"/>
                  </a:cubicBezTo>
                  <a:lnTo>
                    <a:pt x="18287" y="17598"/>
                  </a:lnTo>
                  <a:cubicBezTo>
                    <a:pt x="19857" y="15572"/>
                    <a:pt x="19742" y="12586"/>
                    <a:pt x="17943" y="10702"/>
                  </a:cubicBezTo>
                  <a:cubicBezTo>
                    <a:pt x="17011" y="9726"/>
                    <a:pt x="15775" y="9185"/>
                    <a:pt x="14457" y="9185"/>
                  </a:cubicBezTo>
                  <a:close/>
                  <a:moveTo>
                    <a:pt x="14457" y="10267"/>
                  </a:moveTo>
                  <a:cubicBezTo>
                    <a:pt x="15500" y="10267"/>
                    <a:pt x="16475" y="10693"/>
                    <a:pt x="17214" y="11464"/>
                  </a:cubicBezTo>
                  <a:cubicBezTo>
                    <a:pt x="18734" y="13057"/>
                    <a:pt x="18734" y="15645"/>
                    <a:pt x="17214" y="17237"/>
                  </a:cubicBezTo>
                  <a:cubicBezTo>
                    <a:pt x="16475" y="18011"/>
                    <a:pt x="15499" y="18435"/>
                    <a:pt x="14457" y="18435"/>
                  </a:cubicBezTo>
                  <a:cubicBezTo>
                    <a:pt x="13415" y="18434"/>
                    <a:pt x="12438" y="18009"/>
                    <a:pt x="11700" y="17237"/>
                  </a:cubicBezTo>
                  <a:cubicBezTo>
                    <a:pt x="10962" y="16466"/>
                    <a:pt x="10557" y="15442"/>
                    <a:pt x="10557" y="14351"/>
                  </a:cubicBezTo>
                  <a:cubicBezTo>
                    <a:pt x="10557" y="13261"/>
                    <a:pt x="10962" y="12236"/>
                    <a:pt x="11700" y="11464"/>
                  </a:cubicBezTo>
                  <a:cubicBezTo>
                    <a:pt x="12437" y="10693"/>
                    <a:pt x="13415" y="10267"/>
                    <a:pt x="14457" y="10267"/>
                  </a:cubicBezTo>
                  <a:close/>
                </a:path>
              </a:pathLst>
            </a:custGeom>
            <a:solidFill>
              <a:srgbClr val="FFFFFF"/>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gr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p:tmAbs val="0"/>
                                  </p:iterate>
                                  <p:childTnLst>
                                    <p:set>
                                      <p:cBhvr>
                                        <p:cTn id="6" fill="hold"/>
                                        <p:tgtEl>
                                          <p:spTgt spid="2448"/>
                                        </p:tgtEl>
                                        <p:attrNameLst>
                                          <p:attrName>style.visibility</p:attrName>
                                        </p:attrNameLst>
                                      </p:cBhvr>
                                      <p:to>
                                        <p:strVal val="visible"/>
                                      </p:to>
                                    </p:set>
                                    <p:anim calcmode="lin" valueType="num">
                                      <p:cBhvr>
                                        <p:cTn id="7" dur="80" fill="hold"/>
                                        <p:tgtEl>
                                          <p:spTgt spid="2448"/>
                                        </p:tgtEl>
                                        <p:attrNameLst>
                                          <p:attrName>ppt_x</p:attrName>
                                        </p:attrNameLst>
                                      </p:cBhvr>
                                      <p:tavLst>
                                        <p:tav tm="0">
                                          <p:val>
                                            <p:strVal val="#ppt_x"/>
                                          </p:val>
                                        </p:tav>
                                        <p:tav tm="100000">
                                          <p:val>
                                            <p:strVal val="#ppt_x"/>
                                          </p:val>
                                        </p:tav>
                                      </p:tavLst>
                                    </p:anim>
                                    <p:anim calcmode="lin" valueType="num">
                                      <p:cBhvr>
                                        <p:cTn id="8" dur="80" fill="hold"/>
                                        <p:tgtEl>
                                          <p:spTgt spid="2448"/>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200"/>
                                  </p:stCondLst>
                                  <p:iterate>
                                    <p:tmAbs val="0"/>
                                  </p:iterate>
                                  <p:childTnLst>
                                    <p:set>
                                      <p:cBhvr>
                                        <p:cTn id="10" fill="hold"/>
                                        <p:tgtEl>
                                          <p:spTgt spid="2456"/>
                                        </p:tgtEl>
                                        <p:attrNameLst>
                                          <p:attrName>style.visibility</p:attrName>
                                        </p:attrNameLst>
                                      </p:cBhvr>
                                      <p:to>
                                        <p:strVal val="visible"/>
                                      </p:to>
                                    </p:set>
                                    <p:anim calcmode="lin" valueType="num">
                                      <p:cBhvr>
                                        <p:cTn id="11" dur="80" fill="hold"/>
                                        <p:tgtEl>
                                          <p:spTgt spid="2456"/>
                                        </p:tgtEl>
                                        <p:attrNameLst>
                                          <p:attrName>ppt_x</p:attrName>
                                        </p:attrNameLst>
                                      </p:cBhvr>
                                      <p:tavLst>
                                        <p:tav tm="0">
                                          <p:val>
                                            <p:strVal val="#ppt_x"/>
                                          </p:val>
                                        </p:tav>
                                        <p:tav tm="100000">
                                          <p:val>
                                            <p:strVal val="#ppt_x"/>
                                          </p:val>
                                        </p:tav>
                                      </p:tavLst>
                                    </p:anim>
                                    <p:anim calcmode="lin" valueType="num">
                                      <p:cBhvr>
                                        <p:cTn id="12" dur="80" fill="hold"/>
                                        <p:tgtEl>
                                          <p:spTgt spid="2456"/>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00"/>
                                  </p:stCondLst>
                                  <p:iterate>
                                    <p:tmAbs val="0"/>
                                  </p:iterate>
                                  <p:childTnLst>
                                    <p:set>
                                      <p:cBhvr>
                                        <p:cTn id="14" fill="hold"/>
                                        <p:tgtEl>
                                          <p:spTgt spid="2416"/>
                                        </p:tgtEl>
                                        <p:attrNameLst>
                                          <p:attrName>style.visibility</p:attrName>
                                        </p:attrNameLst>
                                      </p:cBhvr>
                                      <p:to>
                                        <p:strVal val="visible"/>
                                      </p:to>
                                    </p:set>
                                    <p:anim calcmode="lin" valueType="num">
                                      <p:cBhvr>
                                        <p:cTn id="15" dur="80" fill="hold"/>
                                        <p:tgtEl>
                                          <p:spTgt spid="2416"/>
                                        </p:tgtEl>
                                        <p:attrNameLst>
                                          <p:attrName>ppt_x</p:attrName>
                                        </p:attrNameLst>
                                      </p:cBhvr>
                                      <p:tavLst>
                                        <p:tav tm="0">
                                          <p:val>
                                            <p:strVal val="#ppt_x"/>
                                          </p:val>
                                        </p:tav>
                                        <p:tav tm="100000">
                                          <p:val>
                                            <p:strVal val="#ppt_x"/>
                                          </p:val>
                                        </p:tav>
                                      </p:tavLst>
                                    </p:anim>
                                    <p:anim calcmode="lin" valueType="num">
                                      <p:cBhvr>
                                        <p:cTn id="16" dur="80" fill="hold"/>
                                        <p:tgtEl>
                                          <p:spTgt spid="2416"/>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200"/>
                                  </p:stCondLst>
                                  <p:iterate>
                                    <p:tmAbs val="0"/>
                                  </p:iterate>
                                  <p:childTnLst>
                                    <p:set>
                                      <p:cBhvr>
                                        <p:cTn id="18" fill="hold"/>
                                        <p:tgtEl>
                                          <p:spTgt spid="2466"/>
                                        </p:tgtEl>
                                        <p:attrNameLst>
                                          <p:attrName>style.visibility</p:attrName>
                                        </p:attrNameLst>
                                      </p:cBhvr>
                                      <p:to>
                                        <p:strVal val="visible"/>
                                      </p:to>
                                    </p:set>
                                    <p:anim calcmode="lin" valueType="num">
                                      <p:cBhvr>
                                        <p:cTn id="19" dur="80" fill="hold"/>
                                        <p:tgtEl>
                                          <p:spTgt spid="2466"/>
                                        </p:tgtEl>
                                        <p:attrNameLst>
                                          <p:attrName>ppt_x</p:attrName>
                                        </p:attrNameLst>
                                      </p:cBhvr>
                                      <p:tavLst>
                                        <p:tav tm="0">
                                          <p:val>
                                            <p:strVal val="#ppt_x"/>
                                          </p:val>
                                        </p:tav>
                                        <p:tav tm="100000">
                                          <p:val>
                                            <p:strVal val="#ppt_x"/>
                                          </p:val>
                                        </p:tav>
                                      </p:tavLst>
                                    </p:anim>
                                    <p:anim calcmode="lin" valueType="num">
                                      <p:cBhvr>
                                        <p:cTn id="20" dur="80" fill="hold"/>
                                        <p:tgtEl>
                                          <p:spTgt spid="2466"/>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200"/>
                                  </p:stCondLst>
                                  <p:iterate>
                                    <p:tmAbs val="0"/>
                                  </p:iterate>
                                  <p:childTnLst>
                                    <p:set>
                                      <p:cBhvr>
                                        <p:cTn id="22" fill="hold"/>
                                        <p:tgtEl>
                                          <p:spTgt spid="2425"/>
                                        </p:tgtEl>
                                        <p:attrNameLst>
                                          <p:attrName>style.visibility</p:attrName>
                                        </p:attrNameLst>
                                      </p:cBhvr>
                                      <p:to>
                                        <p:strVal val="visible"/>
                                      </p:to>
                                    </p:set>
                                    <p:anim calcmode="lin" valueType="num">
                                      <p:cBhvr>
                                        <p:cTn id="23" dur="80" fill="hold"/>
                                        <p:tgtEl>
                                          <p:spTgt spid="2425"/>
                                        </p:tgtEl>
                                        <p:attrNameLst>
                                          <p:attrName>ppt_x</p:attrName>
                                        </p:attrNameLst>
                                      </p:cBhvr>
                                      <p:tavLst>
                                        <p:tav tm="0">
                                          <p:val>
                                            <p:strVal val="#ppt_x"/>
                                          </p:val>
                                        </p:tav>
                                        <p:tav tm="100000">
                                          <p:val>
                                            <p:strVal val="#ppt_x"/>
                                          </p:val>
                                        </p:tav>
                                      </p:tavLst>
                                    </p:anim>
                                    <p:anim calcmode="lin" valueType="num">
                                      <p:cBhvr>
                                        <p:cTn id="24" dur="80" fill="hold"/>
                                        <p:tgtEl>
                                          <p:spTgt spid="2425"/>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200"/>
                                  </p:stCondLst>
                                  <p:iterate>
                                    <p:tmAbs val="0"/>
                                  </p:iterate>
                                  <p:childTnLst>
                                    <p:set>
                                      <p:cBhvr>
                                        <p:cTn id="26" fill="hold"/>
                                        <p:tgtEl>
                                          <p:spTgt spid="2475"/>
                                        </p:tgtEl>
                                        <p:attrNameLst>
                                          <p:attrName>style.visibility</p:attrName>
                                        </p:attrNameLst>
                                      </p:cBhvr>
                                      <p:to>
                                        <p:strVal val="visible"/>
                                      </p:to>
                                    </p:set>
                                    <p:anim calcmode="lin" valueType="num">
                                      <p:cBhvr>
                                        <p:cTn id="27" dur="80" fill="hold"/>
                                        <p:tgtEl>
                                          <p:spTgt spid="2475"/>
                                        </p:tgtEl>
                                        <p:attrNameLst>
                                          <p:attrName>ppt_x</p:attrName>
                                        </p:attrNameLst>
                                      </p:cBhvr>
                                      <p:tavLst>
                                        <p:tav tm="0">
                                          <p:val>
                                            <p:strVal val="#ppt_x"/>
                                          </p:val>
                                        </p:tav>
                                        <p:tav tm="100000">
                                          <p:val>
                                            <p:strVal val="#ppt_x"/>
                                          </p:val>
                                        </p:tav>
                                      </p:tavLst>
                                    </p:anim>
                                    <p:anim calcmode="lin" valueType="num">
                                      <p:cBhvr>
                                        <p:cTn id="28" dur="80" fill="hold"/>
                                        <p:tgtEl>
                                          <p:spTgt spid="2475"/>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200"/>
                                  </p:stCondLst>
                                  <p:iterate>
                                    <p:tmAbs val="0"/>
                                  </p:iterate>
                                  <p:childTnLst>
                                    <p:set>
                                      <p:cBhvr>
                                        <p:cTn id="30" fill="hold"/>
                                        <p:tgtEl>
                                          <p:spTgt spid="2439"/>
                                        </p:tgtEl>
                                        <p:attrNameLst>
                                          <p:attrName>style.visibility</p:attrName>
                                        </p:attrNameLst>
                                      </p:cBhvr>
                                      <p:to>
                                        <p:strVal val="visible"/>
                                      </p:to>
                                    </p:set>
                                    <p:anim calcmode="lin" valueType="num">
                                      <p:cBhvr>
                                        <p:cTn id="31" dur="80" fill="hold"/>
                                        <p:tgtEl>
                                          <p:spTgt spid="2439"/>
                                        </p:tgtEl>
                                        <p:attrNameLst>
                                          <p:attrName>ppt_x</p:attrName>
                                        </p:attrNameLst>
                                      </p:cBhvr>
                                      <p:tavLst>
                                        <p:tav tm="0">
                                          <p:val>
                                            <p:strVal val="#ppt_x"/>
                                          </p:val>
                                        </p:tav>
                                        <p:tav tm="100000">
                                          <p:val>
                                            <p:strVal val="#ppt_x"/>
                                          </p:val>
                                        </p:tav>
                                      </p:tavLst>
                                    </p:anim>
                                    <p:anim calcmode="lin" valueType="num">
                                      <p:cBhvr>
                                        <p:cTn id="32" dur="80" fill="hold"/>
                                        <p:tgtEl>
                                          <p:spTgt spid="2439"/>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200"/>
                                  </p:stCondLst>
                                  <p:iterate>
                                    <p:tmAbs val="0"/>
                                  </p:iterate>
                                  <p:childTnLst>
                                    <p:set>
                                      <p:cBhvr>
                                        <p:cTn id="34" fill="hold"/>
                                        <p:tgtEl>
                                          <p:spTgt spid="2538"/>
                                        </p:tgtEl>
                                        <p:attrNameLst>
                                          <p:attrName>style.visibility</p:attrName>
                                        </p:attrNameLst>
                                      </p:cBhvr>
                                      <p:to>
                                        <p:strVal val="visible"/>
                                      </p:to>
                                    </p:set>
                                    <p:anim calcmode="lin" valueType="num">
                                      <p:cBhvr>
                                        <p:cTn id="35" dur="80" fill="hold"/>
                                        <p:tgtEl>
                                          <p:spTgt spid="2538"/>
                                        </p:tgtEl>
                                        <p:attrNameLst>
                                          <p:attrName>ppt_x</p:attrName>
                                        </p:attrNameLst>
                                      </p:cBhvr>
                                      <p:tavLst>
                                        <p:tav tm="0">
                                          <p:val>
                                            <p:strVal val="#ppt_x"/>
                                          </p:val>
                                        </p:tav>
                                        <p:tav tm="100000">
                                          <p:val>
                                            <p:strVal val="#ppt_x"/>
                                          </p:val>
                                        </p:tav>
                                      </p:tavLst>
                                    </p:anim>
                                    <p:anim calcmode="lin" valueType="num">
                                      <p:cBhvr>
                                        <p:cTn id="36" dur="80" fill="hold"/>
                                        <p:tgtEl>
                                          <p:spTgt spid="2538"/>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200"/>
                                  </p:stCondLst>
                                  <p:iterate>
                                    <p:tmAbs val="0"/>
                                  </p:iterate>
                                  <p:childTnLst>
                                    <p:set>
                                      <p:cBhvr>
                                        <p:cTn id="38" fill="hold"/>
                                        <p:tgtEl>
                                          <p:spTgt spid="2547"/>
                                        </p:tgtEl>
                                        <p:attrNameLst>
                                          <p:attrName>style.visibility</p:attrName>
                                        </p:attrNameLst>
                                      </p:cBhvr>
                                      <p:to>
                                        <p:strVal val="visible"/>
                                      </p:to>
                                    </p:set>
                                    <p:anim calcmode="lin" valueType="num">
                                      <p:cBhvr>
                                        <p:cTn id="39" dur="80" fill="hold"/>
                                        <p:tgtEl>
                                          <p:spTgt spid="2547"/>
                                        </p:tgtEl>
                                        <p:attrNameLst>
                                          <p:attrName>ppt_x</p:attrName>
                                        </p:attrNameLst>
                                      </p:cBhvr>
                                      <p:tavLst>
                                        <p:tav tm="0">
                                          <p:val>
                                            <p:strVal val="#ppt_x"/>
                                          </p:val>
                                        </p:tav>
                                        <p:tav tm="100000">
                                          <p:val>
                                            <p:strVal val="#ppt_x"/>
                                          </p:val>
                                        </p:tav>
                                      </p:tavLst>
                                    </p:anim>
                                    <p:anim calcmode="lin" valueType="num">
                                      <p:cBhvr>
                                        <p:cTn id="40" dur="80" fill="hold"/>
                                        <p:tgtEl>
                                          <p:spTgt spid="2547"/>
                                        </p:tgtEl>
                                        <p:attrNameLst>
                                          <p:attrName>ppt_y</p:attrName>
                                        </p:attrNameLst>
                                      </p:cBhvr>
                                      <p:tavLst>
                                        <p:tav tm="0">
                                          <p:val>
                                            <p:strVal val="0-#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iterate>
                                    <p:tmAbs val="0"/>
                                  </p:iterate>
                                  <p:childTnLst>
                                    <p:set>
                                      <p:cBhvr>
                                        <p:cTn id="44" fill="hold"/>
                                        <p:tgtEl>
                                          <p:spTgt spid="2491"/>
                                        </p:tgtEl>
                                        <p:attrNameLst>
                                          <p:attrName>style.visibility</p:attrName>
                                        </p:attrNameLst>
                                      </p:cBhvr>
                                      <p:to>
                                        <p:strVal val="visible"/>
                                      </p:to>
                                    </p:set>
                                    <p:animEffect transition="in" filter="fade">
                                      <p:cBhvr>
                                        <p:cTn id="45" dur="1000"/>
                                        <p:tgtEl>
                                          <p:spTgt spid="2491"/>
                                        </p:tgtEl>
                                      </p:cBhvr>
                                    </p:animEffect>
                                  </p:childTnLst>
                                </p:cTn>
                              </p:par>
                              <p:par>
                                <p:cTn id="46" presetID="9" presetClass="entr" presetSubtype="0" fill="hold" grpId="0" nodeType="withEffect">
                                  <p:stCondLst>
                                    <p:cond delay="200"/>
                                  </p:stCondLst>
                                  <p:iterate>
                                    <p:tmAbs val="0"/>
                                  </p:iterate>
                                  <p:childTnLst>
                                    <p:set>
                                      <p:cBhvr>
                                        <p:cTn id="47" fill="hold"/>
                                        <p:tgtEl>
                                          <p:spTgt spid="2493"/>
                                        </p:tgtEl>
                                        <p:attrNameLst>
                                          <p:attrName>style.visibility</p:attrName>
                                        </p:attrNameLst>
                                      </p:cBhvr>
                                      <p:to>
                                        <p:strVal val="visible"/>
                                      </p:to>
                                    </p:set>
                                    <p:animEffect transition="in" filter="dissolve">
                                      <p:cBhvr>
                                        <p:cTn id="48" dur="1000"/>
                                        <p:tgtEl>
                                          <p:spTgt spid="2493"/>
                                        </p:tgtEl>
                                      </p:cBhvr>
                                    </p:animEffect>
                                  </p:childTnLst>
                                </p:cTn>
                              </p:par>
                              <p:par>
                                <p:cTn id="49" presetID="9" presetClass="entr" presetSubtype="0" fill="hold" grpId="0" nodeType="withEffect">
                                  <p:stCondLst>
                                    <p:cond delay="200"/>
                                  </p:stCondLst>
                                  <p:iterate>
                                    <p:tmAbs val="0"/>
                                  </p:iterate>
                                  <p:childTnLst>
                                    <p:set>
                                      <p:cBhvr>
                                        <p:cTn id="50" fill="hold"/>
                                        <p:tgtEl>
                                          <p:spTgt spid="2506"/>
                                        </p:tgtEl>
                                        <p:attrNameLst>
                                          <p:attrName>style.visibility</p:attrName>
                                        </p:attrNameLst>
                                      </p:cBhvr>
                                      <p:to>
                                        <p:strVal val="visible"/>
                                      </p:to>
                                    </p:set>
                                    <p:animEffect transition="in" filter="dissolve">
                                      <p:cBhvr>
                                        <p:cTn id="51" dur="1000"/>
                                        <p:tgtEl>
                                          <p:spTgt spid="2506"/>
                                        </p:tgtEl>
                                      </p:cBhvr>
                                    </p:animEffect>
                                  </p:childTnLst>
                                </p:cTn>
                              </p:par>
                              <p:par>
                                <p:cTn id="52" presetID="9" presetClass="entr" presetSubtype="0" fill="hold" grpId="0" nodeType="withEffect">
                                  <p:stCondLst>
                                    <p:cond delay="200"/>
                                  </p:stCondLst>
                                  <p:iterate>
                                    <p:tmAbs val="0"/>
                                  </p:iterate>
                                  <p:childTnLst>
                                    <p:set>
                                      <p:cBhvr>
                                        <p:cTn id="53" fill="hold"/>
                                        <p:tgtEl>
                                          <p:spTgt spid="2507"/>
                                        </p:tgtEl>
                                        <p:attrNameLst>
                                          <p:attrName>style.visibility</p:attrName>
                                        </p:attrNameLst>
                                      </p:cBhvr>
                                      <p:to>
                                        <p:strVal val="visible"/>
                                      </p:to>
                                    </p:set>
                                    <p:animEffect transition="in" filter="dissolve">
                                      <p:cBhvr>
                                        <p:cTn id="54" dur="1000"/>
                                        <p:tgtEl>
                                          <p:spTgt spid="2507"/>
                                        </p:tgtEl>
                                      </p:cBhvr>
                                    </p:animEffect>
                                  </p:childTnLst>
                                </p:cTn>
                              </p:par>
                              <p:par>
                                <p:cTn id="55" presetID="9" presetClass="entr" presetSubtype="0" fill="hold" grpId="0" nodeType="withEffect">
                                  <p:stCondLst>
                                    <p:cond delay="200"/>
                                  </p:stCondLst>
                                  <p:iterate>
                                    <p:tmAbs val="0"/>
                                  </p:iterate>
                                  <p:childTnLst>
                                    <p:set>
                                      <p:cBhvr>
                                        <p:cTn id="56" fill="hold"/>
                                        <p:tgtEl>
                                          <p:spTgt spid="2508"/>
                                        </p:tgtEl>
                                        <p:attrNameLst>
                                          <p:attrName>style.visibility</p:attrName>
                                        </p:attrNameLst>
                                      </p:cBhvr>
                                      <p:to>
                                        <p:strVal val="visible"/>
                                      </p:to>
                                    </p:set>
                                    <p:animEffect transition="in" filter="dissolve">
                                      <p:cBhvr>
                                        <p:cTn id="57" dur="1000"/>
                                        <p:tgtEl>
                                          <p:spTgt spid="2508"/>
                                        </p:tgtEl>
                                      </p:cBhvr>
                                    </p:animEffect>
                                  </p:childTnLst>
                                </p:cTn>
                              </p:par>
                              <p:par>
                                <p:cTn id="58" presetID="9" presetClass="entr" presetSubtype="0" fill="hold" grpId="0" nodeType="withEffect">
                                  <p:stCondLst>
                                    <p:cond delay="200"/>
                                  </p:stCondLst>
                                  <p:iterate>
                                    <p:tmAbs val="0"/>
                                  </p:iterate>
                                  <p:childTnLst>
                                    <p:set>
                                      <p:cBhvr>
                                        <p:cTn id="59" fill="hold"/>
                                        <p:tgtEl>
                                          <p:spTgt spid="2509"/>
                                        </p:tgtEl>
                                        <p:attrNameLst>
                                          <p:attrName>style.visibility</p:attrName>
                                        </p:attrNameLst>
                                      </p:cBhvr>
                                      <p:to>
                                        <p:strVal val="visible"/>
                                      </p:to>
                                    </p:set>
                                    <p:animEffect transition="in" filter="dissolve">
                                      <p:cBhvr>
                                        <p:cTn id="60" dur="1000"/>
                                        <p:tgtEl>
                                          <p:spTgt spid="2509"/>
                                        </p:tgtEl>
                                      </p:cBhvr>
                                    </p:animEffect>
                                  </p:childTnLst>
                                </p:cTn>
                              </p:par>
                              <p:par>
                                <p:cTn id="61" presetID="9" presetClass="entr" presetSubtype="0" fill="hold" grpId="0" nodeType="withEffect">
                                  <p:stCondLst>
                                    <p:cond delay="200"/>
                                  </p:stCondLst>
                                  <p:iterate>
                                    <p:tmAbs val="0"/>
                                  </p:iterate>
                                  <p:childTnLst>
                                    <p:set>
                                      <p:cBhvr>
                                        <p:cTn id="62" fill="hold"/>
                                        <p:tgtEl>
                                          <p:spTgt spid="2522"/>
                                        </p:tgtEl>
                                        <p:attrNameLst>
                                          <p:attrName>style.visibility</p:attrName>
                                        </p:attrNameLst>
                                      </p:cBhvr>
                                      <p:to>
                                        <p:strVal val="visible"/>
                                      </p:to>
                                    </p:set>
                                    <p:animEffect transition="in" filter="dissolve">
                                      <p:cBhvr>
                                        <p:cTn id="63" dur="1000"/>
                                        <p:tgtEl>
                                          <p:spTgt spid="2522"/>
                                        </p:tgtEl>
                                      </p:cBhvr>
                                    </p:animEffect>
                                  </p:childTnLst>
                                </p:cTn>
                              </p:par>
                              <p:par>
                                <p:cTn id="64" presetID="9" presetClass="entr" presetSubtype="0" fill="hold" grpId="0" nodeType="withEffect">
                                  <p:stCondLst>
                                    <p:cond delay="200"/>
                                  </p:stCondLst>
                                  <p:iterate>
                                    <p:tmAbs val="0"/>
                                  </p:iterate>
                                  <p:childTnLst>
                                    <p:set>
                                      <p:cBhvr>
                                        <p:cTn id="65" fill="hold"/>
                                        <p:tgtEl>
                                          <p:spTgt spid="2523"/>
                                        </p:tgtEl>
                                        <p:attrNameLst>
                                          <p:attrName>style.visibility</p:attrName>
                                        </p:attrNameLst>
                                      </p:cBhvr>
                                      <p:to>
                                        <p:strVal val="visible"/>
                                      </p:to>
                                    </p:set>
                                    <p:animEffect transition="in" filter="dissolve">
                                      <p:cBhvr>
                                        <p:cTn id="66" dur="1000"/>
                                        <p:tgtEl>
                                          <p:spTgt spid="2523"/>
                                        </p:tgtEl>
                                      </p:cBhvr>
                                    </p:animEffect>
                                  </p:childTnLst>
                                </p:cTn>
                              </p:par>
                              <p:par>
                                <p:cTn id="67" presetID="9" presetClass="entr" presetSubtype="0" fill="hold" grpId="0" nodeType="withEffect">
                                  <p:stCondLst>
                                    <p:cond delay="200"/>
                                  </p:stCondLst>
                                  <p:iterate>
                                    <p:tmAbs val="0"/>
                                  </p:iterate>
                                  <p:childTnLst>
                                    <p:set>
                                      <p:cBhvr>
                                        <p:cTn id="68" fill="hold"/>
                                        <p:tgtEl>
                                          <p:spTgt spid="2524"/>
                                        </p:tgtEl>
                                        <p:attrNameLst>
                                          <p:attrName>style.visibility</p:attrName>
                                        </p:attrNameLst>
                                      </p:cBhvr>
                                      <p:to>
                                        <p:strVal val="visible"/>
                                      </p:to>
                                    </p:set>
                                    <p:animEffect transition="in" filter="dissolve">
                                      <p:cBhvr>
                                        <p:cTn id="69" dur="1000"/>
                                        <p:tgtEl>
                                          <p:spTgt spid="2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6" grpId="0" animBg="1" advAuto="0"/>
      <p:bldP spid="2425" grpId="0" animBg="1" advAuto="0"/>
      <p:bldP spid="2439" grpId="0" animBg="1" advAuto="0"/>
      <p:bldP spid="2448" grpId="0" animBg="1" advAuto="0"/>
      <p:bldP spid="2456" grpId="0" animBg="1" advAuto="0"/>
      <p:bldP spid="2466" grpId="0" animBg="1" advAuto="0"/>
      <p:bldP spid="2475" grpId="0" animBg="1" advAuto="0"/>
      <p:bldP spid="2491" grpId="0" animBg="1" advAuto="0"/>
      <p:bldP spid="2493" grpId="0" animBg="1" advAuto="0"/>
      <p:bldP spid="2506" grpId="0" animBg="1" advAuto="0"/>
      <p:bldP spid="2507" grpId="0" animBg="1" advAuto="0"/>
      <p:bldP spid="2508" grpId="0" animBg="1" advAuto="0"/>
      <p:bldP spid="2509" grpId="0" animBg="1" advAuto="0"/>
      <p:bldP spid="2522" grpId="0" animBg="1" advAuto="0"/>
      <p:bldP spid="2523" grpId="0" animBg="1" advAuto="0"/>
      <p:bldP spid="2524" grpId="0" animBg="1" advAuto="0"/>
      <p:bldP spid="2538" grpId="0" animBg="1" advAuto="0"/>
      <p:bldP spid="2547" grpId="0"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p:cNvSpPr>
          <p:nvPr>
            <p:ph type="sldNum" sz="quarter" idx="2"/>
          </p:nvPr>
        </p:nvSpPr>
        <p:spPr/>
        <p:txBody>
          <a:bodyPr/>
          <a:lstStyle/>
          <a:p>
            <a:pPr lvl="0"/>
            <a:fld id="{86CB4B4D-7CA3-9044-876B-883B54F8677D}" type="slidenum">
              <a:rPr lang="en-US"/>
              <a:pPr lvl="0"/>
              <a:t>2</a:t>
            </a:fld>
            <a:endParaRPr lang="en-US"/>
          </a:p>
        </p:txBody>
      </p:sp>
      <p:pic>
        <p:nvPicPr>
          <p:cNvPr id="10" name="Picture Placeholder 9">
            <a:extLst>
              <a:ext uri="{FF2B5EF4-FFF2-40B4-BE49-F238E27FC236}">
                <a16:creationId xmlns:a16="http://schemas.microsoft.com/office/drawing/2014/main" id="{FFA79D87-C60A-4CBA-9B80-845E889A6091}"/>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13575" b="47639"/>
          <a:stretch/>
        </p:blipFill>
        <p:spPr>
          <a:xfrm flipH="1">
            <a:off x="0" y="1295400"/>
            <a:ext cx="12192000" cy="3048000"/>
          </a:xfrm>
        </p:spPr>
      </p:pic>
      <p:sp>
        <p:nvSpPr>
          <p:cNvPr id="177" name="Shape 177"/>
          <p:cNvSpPr/>
          <p:nvPr/>
        </p:nvSpPr>
        <p:spPr>
          <a:xfrm>
            <a:off x="2249" y="1291167"/>
            <a:ext cx="7192104" cy="3056467"/>
          </a:xfrm>
          <a:prstGeom prst="rect">
            <a:avLst/>
          </a:prstGeom>
          <a:solidFill>
            <a:schemeClr val="accent5">
              <a:alpha val="90000"/>
            </a:schemeClr>
          </a:solidFill>
          <a:ln w="12700">
            <a:miter lim="400000"/>
          </a:ln>
        </p:spPr>
        <p:txBody>
          <a:bodyPr lIns="0" tIns="0" rIns="0" bIns="0" anchor="ctr"/>
          <a:lstStyle/>
          <a:p>
            <a:pPr lvl="0" algn="ctr">
              <a:lnSpc>
                <a:spcPct val="100000"/>
              </a:lnSpc>
              <a:defRPr sz="3200" b="0">
                <a:solidFill>
                  <a:srgbClr val="FFFFFF"/>
                </a:solidFill>
                <a:latin typeface="+mn-lt"/>
                <a:ea typeface="+mn-ea"/>
                <a:cs typeface="+mn-cs"/>
                <a:sym typeface="Helvetica Light"/>
              </a:defRPr>
            </a:pPr>
            <a:endParaRPr sz="1600"/>
          </a:p>
        </p:txBody>
      </p:sp>
      <p:sp>
        <p:nvSpPr>
          <p:cNvPr id="180" name="Shape 180"/>
          <p:cNvSpPr/>
          <p:nvPr/>
        </p:nvSpPr>
        <p:spPr>
          <a:xfrm>
            <a:off x="944033" y="369088"/>
            <a:ext cx="2867773" cy="666849"/>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defRPr b="0"/>
            </a:lvl1pPr>
          </a:lstStyle>
          <a:p>
            <a:pPr lvl="0">
              <a:defRPr sz="1800">
                <a:solidFill>
                  <a:srgbClr val="000000"/>
                </a:solidFill>
              </a:defRPr>
            </a:pPr>
            <a:r>
              <a:rPr lang="en-US" sz="4000" b="1" dirty="0">
                <a:solidFill>
                  <a:schemeClr val="accent4"/>
                </a:solidFill>
              </a:rPr>
              <a:t>ABOUT US</a:t>
            </a:r>
          </a:p>
        </p:txBody>
      </p:sp>
      <p:sp>
        <p:nvSpPr>
          <p:cNvPr id="181" name="Shape 181"/>
          <p:cNvSpPr/>
          <p:nvPr/>
        </p:nvSpPr>
        <p:spPr>
          <a:xfrm>
            <a:off x="959581" y="1743085"/>
            <a:ext cx="5386326" cy="2178032"/>
          </a:xfrm>
          <a:prstGeom prst="rect">
            <a:avLst/>
          </a:prstGeom>
          <a:ln w="12700">
            <a:miter lim="400000"/>
          </a:ln>
          <a:extLst>
            <a:ext uri="{C572A759-6A51-4108-AA02-DFA0A04FC94B}">
              <ma14:wrappingTextBoxFlag xmlns="" xmlns:ma14="http://schemas.microsoft.com/office/mac/drawingml/2011/main" val="1"/>
            </a:ext>
          </a:extLst>
        </p:spPr>
        <p:txBody>
          <a:bodyPr lIns="25400" tIns="25400" rIns="25400" bIns="25400" anchor="ctr">
            <a:spAutoFit/>
          </a:bodyPr>
          <a:lstStyle>
            <a:lvl1pPr>
              <a:lnSpc>
                <a:spcPct val="140000"/>
              </a:lnSpc>
              <a:defRPr sz="2500" b="0">
                <a:solidFill>
                  <a:srgbClr val="FFFFFF"/>
                </a:solidFill>
              </a:defRPr>
            </a:lvl1pPr>
          </a:lstStyle>
          <a:p>
            <a:pPr lvl="0">
              <a:defRPr sz="1800">
                <a:solidFill>
                  <a:srgbClr val="000000"/>
                </a:solidFill>
              </a:defRPr>
            </a:pPr>
            <a:r>
              <a:rPr sz="1250" dirty="0">
                <a:solidFill>
                  <a:schemeClr val="bg1"/>
                </a:solidFill>
              </a:rPr>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a:t>
            </a:r>
            <a:r>
              <a:rPr sz="1250" dirty="0" err="1">
                <a:solidFill>
                  <a:schemeClr val="bg1"/>
                </a:solidFill>
              </a:rPr>
              <a:t>popularised</a:t>
            </a:r>
            <a:r>
              <a:rPr sz="1250" dirty="0">
                <a:solidFill>
                  <a:schemeClr val="bg1"/>
                </a:solidFill>
              </a:rPr>
              <a:t> in the 1960s with the release of </a:t>
            </a:r>
            <a:r>
              <a:rPr sz="1250" dirty="0" err="1">
                <a:solidFill>
                  <a:schemeClr val="bg1"/>
                </a:solidFill>
              </a:rPr>
              <a:t>Letraset</a:t>
            </a:r>
            <a:r>
              <a:rPr sz="1250" dirty="0">
                <a:solidFill>
                  <a:schemeClr val="bg1"/>
                </a:solidFill>
              </a:rPr>
              <a:t> sheets containing Lorem Ipsum passages, and more recently with desktop publishing.</a:t>
            </a:r>
          </a:p>
        </p:txBody>
      </p:sp>
      <p:sp>
        <p:nvSpPr>
          <p:cNvPr id="182" name="Shape 182"/>
          <p:cNvSpPr/>
          <p:nvPr/>
        </p:nvSpPr>
        <p:spPr>
          <a:xfrm>
            <a:off x="3746608" y="4837184"/>
            <a:ext cx="449513" cy="442811"/>
          </a:xfrm>
          <a:custGeom>
            <a:avLst/>
            <a:gdLst/>
            <a:ahLst/>
            <a:cxnLst>
              <a:cxn ang="0">
                <a:pos x="wd2" y="hd2"/>
              </a:cxn>
              <a:cxn ang="5400000">
                <a:pos x="wd2" y="hd2"/>
              </a:cxn>
              <a:cxn ang="10800000">
                <a:pos x="wd2" y="hd2"/>
              </a:cxn>
              <a:cxn ang="16200000">
                <a:pos x="wd2" y="hd2"/>
              </a:cxn>
            </a:cxnLst>
            <a:rect l="0" t="0" r="r" b="b"/>
            <a:pathLst>
              <a:path w="21346" h="21535" extrusionOk="0">
                <a:moveTo>
                  <a:pt x="4333" y="0"/>
                </a:moveTo>
                <a:cubicBezTo>
                  <a:pt x="3728" y="0"/>
                  <a:pt x="3122" y="132"/>
                  <a:pt x="2578" y="399"/>
                </a:cubicBezTo>
                <a:cubicBezTo>
                  <a:pt x="2496" y="439"/>
                  <a:pt x="2436" y="519"/>
                  <a:pt x="2421" y="610"/>
                </a:cubicBezTo>
                <a:cubicBezTo>
                  <a:pt x="2406" y="702"/>
                  <a:pt x="2440" y="799"/>
                  <a:pt x="2504" y="865"/>
                </a:cubicBezTo>
                <a:lnTo>
                  <a:pt x="5021" y="3442"/>
                </a:lnTo>
                <a:cubicBezTo>
                  <a:pt x="5207" y="3633"/>
                  <a:pt x="5310" y="3887"/>
                  <a:pt x="5310" y="4155"/>
                </a:cubicBezTo>
                <a:cubicBezTo>
                  <a:pt x="5310" y="4424"/>
                  <a:pt x="5207" y="4676"/>
                  <a:pt x="5021" y="4867"/>
                </a:cubicBezTo>
                <a:cubicBezTo>
                  <a:pt x="4651" y="5247"/>
                  <a:pt x="4009" y="5248"/>
                  <a:pt x="3638" y="4867"/>
                </a:cubicBezTo>
                <a:lnTo>
                  <a:pt x="1113" y="2289"/>
                </a:lnTo>
                <a:cubicBezTo>
                  <a:pt x="1048" y="2223"/>
                  <a:pt x="952" y="2189"/>
                  <a:pt x="864" y="2205"/>
                </a:cubicBezTo>
                <a:cubicBezTo>
                  <a:pt x="775" y="2220"/>
                  <a:pt x="705" y="2281"/>
                  <a:pt x="666" y="2366"/>
                </a:cubicBezTo>
                <a:cubicBezTo>
                  <a:pt x="-75" y="3956"/>
                  <a:pt x="238" y="5862"/>
                  <a:pt x="1452" y="7105"/>
                </a:cubicBezTo>
                <a:cubicBezTo>
                  <a:pt x="2219" y="7891"/>
                  <a:pt x="3241" y="8318"/>
                  <a:pt x="4325" y="8318"/>
                </a:cubicBezTo>
                <a:cubicBezTo>
                  <a:pt x="4751" y="8318"/>
                  <a:pt x="5172" y="8254"/>
                  <a:pt x="5575" y="8123"/>
                </a:cubicBezTo>
                <a:lnTo>
                  <a:pt x="7968" y="10573"/>
                </a:lnTo>
                <a:lnTo>
                  <a:pt x="10593" y="7885"/>
                </a:lnTo>
                <a:lnTo>
                  <a:pt x="8200" y="5426"/>
                </a:lnTo>
                <a:cubicBezTo>
                  <a:pt x="8661" y="3949"/>
                  <a:pt x="8282" y="2314"/>
                  <a:pt x="7206" y="1212"/>
                </a:cubicBezTo>
                <a:cubicBezTo>
                  <a:pt x="6440" y="427"/>
                  <a:pt x="5416" y="0"/>
                  <a:pt x="4333" y="0"/>
                </a:cubicBezTo>
                <a:close/>
                <a:moveTo>
                  <a:pt x="11694" y="271"/>
                </a:moveTo>
                <a:cubicBezTo>
                  <a:pt x="11228" y="279"/>
                  <a:pt x="10844" y="361"/>
                  <a:pt x="10543" y="466"/>
                </a:cubicBezTo>
                <a:cubicBezTo>
                  <a:pt x="10060" y="636"/>
                  <a:pt x="10149" y="741"/>
                  <a:pt x="10650" y="831"/>
                </a:cubicBezTo>
                <a:cubicBezTo>
                  <a:pt x="14299" y="1483"/>
                  <a:pt x="14754" y="3686"/>
                  <a:pt x="14136" y="4536"/>
                </a:cubicBezTo>
                <a:cubicBezTo>
                  <a:pt x="13898" y="4864"/>
                  <a:pt x="14244" y="5265"/>
                  <a:pt x="14244" y="5265"/>
                </a:cubicBezTo>
                <a:lnTo>
                  <a:pt x="14376" y="5401"/>
                </a:lnTo>
                <a:lnTo>
                  <a:pt x="8216" y="11701"/>
                </a:lnTo>
                <a:cubicBezTo>
                  <a:pt x="8300" y="11753"/>
                  <a:pt x="8377" y="11813"/>
                  <a:pt x="8448" y="11887"/>
                </a:cubicBezTo>
                <a:lnTo>
                  <a:pt x="9491" y="12947"/>
                </a:lnTo>
                <a:cubicBezTo>
                  <a:pt x="9562" y="13019"/>
                  <a:pt x="9615" y="13108"/>
                  <a:pt x="9665" y="13193"/>
                </a:cubicBezTo>
                <a:lnTo>
                  <a:pt x="15825" y="6885"/>
                </a:lnTo>
                <a:cubicBezTo>
                  <a:pt x="15825" y="6885"/>
                  <a:pt x="16065" y="7131"/>
                  <a:pt x="16065" y="7131"/>
                </a:cubicBezTo>
                <a:cubicBezTo>
                  <a:pt x="16065" y="7131"/>
                  <a:pt x="16507" y="7518"/>
                  <a:pt x="16868" y="7334"/>
                </a:cubicBezTo>
                <a:cubicBezTo>
                  <a:pt x="17277" y="7124"/>
                  <a:pt x="18430" y="8292"/>
                  <a:pt x="18797" y="8564"/>
                </a:cubicBezTo>
                <a:cubicBezTo>
                  <a:pt x="18798" y="8565"/>
                  <a:pt x="18801" y="8561"/>
                  <a:pt x="18806" y="8564"/>
                </a:cubicBezTo>
                <a:lnTo>
                  <a:pt x="18607" y="8776"/>
                </a:lnTo>
                <a:cubicBezTo>
                  <a:pt x="18341" y="9044"/>
                  <a:pt x="18334" y="9482"/>
                  <a:pt x="18599" y="9751"/>
                </a:cubicBezTo>
                <a:cubicBezTo>
                  <a:pt x="18863" y="10020"/>
                  <a:pt x="19294" y="10020"/>
                  <a:pt x="19559" y="9751"/>
                </a:cubicBezTo>
                <a:lnTo>
                  <a:pt x="21149" y="8123"/>
                </a:lnTo>
                <a:cubicBezTo>
                  <a:pt x="21411" y="7852"/>
                  <a:pt x="21412" y="7418"/>
                  <a:pt x="21149" y="7148"/>
                </a:cubicBezTo>
                <a:cubicBezTo>
                  <a:pt x="20886" y="6878"/>
                  <a:pt x="20460" y="6878"/>
                  <a:pt x="20196" y="7148"/>
                </a:cubicBezTo>
                <a:lnTo>
                  <a:pt x="19932" y="7411"/>
                </a:lnTo>
                <a:cubicBezTo>
                  <a:pt x="19712" y="7101"/>
                  <a:pt x="19347" y="6576"/>
                  <a:pt x="19393" y="6402"/>
                </a:cubicBezTo>
                <a:cubicBezTo>
                  <a:pt x="19587" y="5636"/>
                  <a:pt x="18060" y="3832"/>
                  <a:pt x="18060" y="3832"/>
                </a:cubicBezTo>
                <a:cubicBezTo>
                  <a:pt x="15222" y="926"/>
                  <a:pt x="13089" y="250"/>
                  <a:pt x="11694" y="271"/>
                </a:cubicBezTo>
                <a:close/>
                <a:moveTo>
                  <a:pt x="13225" y="10582"/>
                </a:moveTo>
                <a:lnTo>
                  <a:pt x="10601" y="13269"/>
                </a:lnTo>
                <a:lnTo>
                  <a:pt x="13250" y="15983"/>
                </a:lnTo>
                <a:cubicBezTo>
                  <a:pt x="12789" y="17460"/>
                  <a:pt x="13168" y="19095"/>
                  <a:pt x="14244" y="20197"/>
                </a:cubicBezTo>
                <a:cubicBezTo>
                  <a:pt x="15010" y="20982"/>
                  <a:pt x="16034" y="21418"/>
                  <a:pt x="17117" y="21418"/>
                </a:cubicBezTo>
                <a:cubicBezTo>
                  <a:pt x="17722" y="21418"/>
                  <a:pt x="18327" y="21276"/>
                  <a:pt x="18872" y="21011"/>
                </a:cubicBezTo>
                <a:cubicBezTo>
                  <a:pt x="18954" y="20970"/>
                  <a:pt x="19014" y="20890"/>
                  <a:pt x="19029" y="20799"/>
                </a:cubicBezTo>
                <a:cubicBezTo>
                  <a:pt x="19044" y="20707"/>
                  <a:pt x="19010" y="20619"/>
                  <a:pt x="18946" y="20553"/>
                </a:cubicBezTo>
                <a:lnTo>
                  <a:pt x="16429" y="17967"/>
                </a:lnTo>
                <a:cubicBezTo>
                  <a:pt x="16244" y="17777"/>
                  <a:pt x="16140" y="17523"/>
                  <a:pt x="16140" y="17255"/>
                </a:cubicBezTo>
                <a:cubicBezTo>
                  <a:pt x="16140" y="16986"/>
                  <a:pt x="16243" y="16733"/>
                  <a:pt x="16429" y="16542"/>
                </a:cubicBezTo>
                <a:cubicBezTo>
                  <a:pt x="16801" y="16161"/>
                  <a:pt x="17441" y="16162"/>
                  <a:pt x="17812" y="16542"/>
                </a:cubicBezTo>
                <a:lnTo>
                  <a:pt x="20337" y="19128"/>
                </a:lnTo>
                <a:cubicBezTo>
                  <a:pt x="20402" y="19194"/>
                  <a:pt x="20495" y="19220"/>
                  <a:pt x="20586" y="19205"/>
                </a:cubicBezTo>
                <a:cubicBezTo>
                  <a:pt x="20675" y="19189"/>
                  <a:pt x="20745" y="19128"/>
                  <a:pt x="20784" y="19044"/>
                </a:cubicBezTo>
                <a:cubicBezTo>
                  <a:pt x="21525" y="17454"/>
                  <a:pt x="21213" y="15556"/>
                  <a:pt x="19998" y="14312"/>
                </a:cubicBezTo>
                <a:cubicBezTo>
                  <a:pt x="19232" y="13528"/>
                  <a:pt x="18208" y="13091"/>
                  <a:pt x="17125" y="13091"/>
                </a:cubicBezTo>
                <a:cubicBezTo>
                  <a:pt x="16698" y="13091"/>
                  <a:pt x="16278" y="13163"/>
                  <a:pt x="15875" y="13295"/>
                </a:cubicBezTo>
                <a:lnTo>
                  <a:pt x="13225" y="10582"/>
                </a:lnTo>
                <a:close/>
                <a:moveTo>
                  <a:pt x="7471" y="12210"/>
                </a:moveTo>
                <a:cubicBezTo>
                  <a:pt x="7316" y="12204"/>
                  <a:pt x="7162" y="12254"/>
                  <a:pt x="7041" y="12362"/>
                </a:cubicBezTo>
                <a:lnTo>
                  <a:pt x="194" y="18645"/>
                </a:lnTo>
                <a:cubicBezTo>
                  <a:pt x="-51" y="18861"/>
                  <a:pt x="-67" y="19226"/>
                  <a:pt x="161" y="19459"/>
                </a:cubicBezTo>
                <a:lnTo>
                  <a:pt x="2032" y="21367"/>
                </a:lnTo>
                <a:cubicBezTo>
                  <a:pt x="2260" y="21600"/>
                  <a:pt x="2616" y="21590"/>
                  <a:pt x="2827" y="21341"/>
                </a:cubicBezTo>
                <a:lnTo>
                  <a:pt x="8970" y="14329"/>
                </a:lnTo>
                <a:cubicBezTo>
                  <a:pt x="9180" y="14080"/>
                  <a:pt x="9164" y="13681"/>
                  <a:pt x="8937" y="13448"/>
                </a:cubicBezTo>
                <a:cubicBezTo>
                  <a:pt x="8937" y="13448"/>
                  <a:pt x="7902" y="12388"/>
                  <a:pt x="7902" y="12388"/>
                </a:cubicBezTo>
                <a:cubicBezTo>
                  <a:pt x="7788" y="12271"/>
                  <a:pt x="7627" y="12215"/>
                  <a:pt x="7471" y="12210"/>
                </a:cubicBezTo>
                <a:close/>
              </a:path>
            </a:pathLst>
          </a:custGeom>
          <a:solidFill>
            <a:schemeClr val="accent4"/>
          </a:solidFill>
          <a:ln w="12700">
            <a:miter lim="400000"/>
          </a:ln>
        </p:spPr>
        <p:txBody>
          <a:bodyPr lIns="19050" tIns="19050" rIns="19050" bIns="19050" anchor="ct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83" name="Shape 183"/>
          <p:cNvSpPr/>
          <p:nvPr/>
        </p:nvSpPr>
        <p:spPr>
          <a:xfrm>
            <a:off x="1048575" y="4821767"/>
            <a:ext cx="475846" cy="459053"/>
          </a:xfrm>
          <a:custGeom>
            <a:avLst/>
            <a:gdLst/>
            <a:ahLst/>
            <a:cxnLst>
              <a:cxn ang="0">
                <a:pos x="wd2" y="hd2"/>
              </a:cxn>
              <a:cxn ang="5400000">
                <a:pos x="wd2" y="hd2"/>
              </a:cxn>
              <a:cxn ang="10800000">
                <a:pos x="wd2" y="hd2"/>
              </a:cxn>
              <a:cxn ang="16200000">
                <a:pos x="wd2" y="hd2"/>
              </a:cxn>
            </a:cxnLst>
            <a:rect l="0" t="0" r="r" b="b"/>
            <a:pathLst>
              <a:path w="21377" h="21600" extrusionOk="0">
                <a:moveTo>
                  <a:pt x="10047" y="0"/>
                </a:moveTo>
                <a:cubicBezTo>
                  <a:pt x="9808" y="0"/>
                  <a:pt x="9567" y="80"/>
                  <a:pt x="9374" y="254"/>
                </a:cubicBezTo>
                <a:lnTo>
                  <a:pt x="359" y="8384"/>
                </a:lnTo>
                <a:cubicBezTo>
                  <a:pt x="-74" y="8773"/>
                  <a:pt x="-122" y="9449"/>
                  <a:pt x="249" y="9902"/>
                </a:cubicBezTo>
                <a:cubicBezTo>
                  <a:pt x="621" y="10354"/>
                  <a:pt x="1267" y="10404"/>
                  <a:pt x="1698" y="10017"/>
                </a:cubicBezTo>
                <a:lnTo>
                  <a:pt x="10047" y="2502"/>
                </a:lnTo>
                <a:cubicBezTo>
                  <a:pt x="10047" y="2502"/>
                  <a:pt x="18397" y="10017"/>
                  <a:pt x="18397" y="10017"/>
                </a:cubicBezTo>
                <a:cubicBezTo>
                  <a:pt x="18591" y="10192"/>
                  <a:pt x="18833" y="10279"/>
                  <a:pt x="19070" y="10279"/>
                </a:cubicBezTo>
                <a:cubicBezTo>
                  <a:pt x="19360" y="10279"/>
                  <a:pt x="19643" y="10150"/>
                  <a:pt x="19846" y="9902"/>
                </a:cubicBezTo>
                <a:cubicBezTo>
                  <a:pt x="20218" y="9449"/>
                  <a:pt x="20168" y="8773"/>
                  <a:pt x="19736" y="8384"/>
                </a:cubicBezTo>
                <a:lnTo>
                  <a:pt x="10721" y="254"/>
                </a:lnTo>
                <a:cubicBezTo>
                  <a:pt x="10528" y="80"/>
                  <a:pt x="10287" y="0"/>
                  <a:pt x="10047" y="0"/>
                </a:cubicBezTo>
                <a:close/>
                <a:moveTo>
                  <a:pt x="10063" y="3413"/>
                </a:moveTo>
                <a:cubicBezTo>
                  <a:pt x="9943" y="3413"/>
                  <a:pt x="9823" y="3457"/>
                  <a:pt x="9726" y="3544"/>
                </a:cubicBezTo>
                <a:lnTo>
                  <a:pt x="2936" y="9680"/>
                </a:lnTo>
                <a:cubicBezTo>
                  <a:pt x="2822" y="9783"/>
                  <a:pt x="2755" y="9933"/>
                  <a:pt x="2755" y="10090"/>
                </a:cubicBezTo>
                <a:lnTo>
                  <a:pt x="2755" y="18975"/>
                </a:lnTo>
                <a:cubicBezTo>
                  <a:pt x="2755" y="19272"/>
                  <a:pt x="2987" y="19508"/>
                  <a:pt x="3272" y="19508"/>
                </a:cubicBezTo>
                <a:lnTo>
                  <a:pt x="11034" y="19508"/>
                </a:lnTo>
                <a:cubicBezTo>
                  <a:pt x="10763" y="19306"/>
                  <a:pt x="10506" y="19086"/>
                  <a:pt x="10267" y="18835"/>
                </a:cubicBezTo>
                <a:cubicBezTo>
                  <a:pt x="9813" y="18361"/>
                  <a:pt x="9445" y="17825"/>
                  <a:pt x="9162" y="17244"/>
                </a:cubicBezTo>
                <a:cubicBezTo>
                  <a:pt x="9076" y="17311"/>
                  <a:pt x="8979" y="17359"/>
                  <a:pt x="8865" y="17359"/>
                </a:cubicBezTo>
                <a:lnTo>
                  <a:pt x="6758" y="17359"/>
                </a:lnTo>
                <a:cubicBezTo>
                  <a:pt x="6472" y="17359"/>
                  <a:pt x="6241" y="17115"/>
                  <a:pt x="6241" y="16817"/>
                </a:cubicBezTo>
                <a:lnTo>
                  <a:pt x="6241" y="14611"/>
                </a:lnTo>
                <a:cubicBezTo>
                  <a:pt x="6241" y="14313"/>
                  <a:pt x="6472" y="14069"/>
                  <a:pt x="6758" y="14069"/>
                </a:cubicBezTo>
                <a:lnTo>
                  <a:pt x="8536" y="14069"/>
                </a:lnTo>
                <a:cubicBezTo>
                  <a:pt x="8562" y="13576"/>
                  <a:pt x="8640" y="13097"/>
                  <a:pt x="8771" y="12633"/>
                </a:cubicBezTo>
                <a:lnTo>
                  <a:pt x="6758" y="12633"/>
                </a:lnTo>
                <a:cubicBezTo>
                  <a:pt x="6472" y="12633"/>
                  <a:pt x="6241" y="12391"/>
                  <a:pt x="6241" y="12092"/>
                </a:cubicBezTo>
                <a:lnTo>
                  <a:pt x="6241" y="9885"/>
                </a:lnTo>
                <a:cubicBezTo>
                  <a:pt x="6241" y="9587"/>
                  <a:pt x="6472" y="9344"/>
                  <a:pt x="6758" y="9344"/>
                </a:cubicBezTo>
                <a:lnTo>
                  <a:pt x="8865" y="9344"/>
                </a:lnTo>
                <a:cubicBezTo>
                  <a:pt x="9149" y="9344"/>
                  <a:pt x="9382" y="9586"/>
                  <a:pt x="9382" y="9885"/>
                </a:cubicBezTo>
                <a:lnTo>
                  <a:pt x="9382" y="11198"/>
                </a:lnTo>
                <a:cubicBezTo>
                  <a:pt x="9630" y="10769"/>
                  <a:pt x="9919" y="10372"/>
                  <a:pt x="10267" y="10008"/>
                </a:cubicBezTo>
                <a:cubicBezTo>
                  <a:pt x="11393" y="8828"/>
                  <a:pt x="12895" y="8171"/>
                  <a:pt x="14488" y="8171"/>
                </a:cubicBezTo>
                <a:cubicBezTo>
                  <a:pt x="14890" y="8171"/>
                  <a:pt x="15279" y="8212"/>
                  <a:pt x="15663" y="8294"/>
                </a:cubicBezTo>
                <a:lnTo>
                  <a:pt x="10400" y="3544"/>
                </a:lnTo>
                <a:cubicBezTo>
                  <a:pt x="10303" y="3457"/>
                  <a:pt x="10183" y="3413"/>
                  <a:pt x="10063" y="3413"/>
                </a:cubicBezTo>
                <a:close/>
                <a:moveTo>
                  <a:pt x="14457" y="9188"/>
                </a:moveTo>
                <a:cubicBezTo>
                  <a:pt x="13140" y="9188"/>
                  <a:pt x="11895" y="9722"/>
                  <a:pt x="10964" y="10697"/>
                </a:cubicBezTo>
                <a:cubicBezTo>
                  <a:pt x="10032" y="11674"/>
                  <a:pt x="9523" y="12969"/>
                  <a:pt x="9523" y="14348"/>
                </a:cubicBezTo>
                <a:cubicBezTo>
                  <a:pt x="9523" y="15728"/>
                  <a:pt x="10032" y="17031"/>
                  <a:pt x="10964" y="18007"/>
                </a:cubicBezTo>
                <a:cubicBezTo>
                  <a:pt x="11895" y="18984"/>
                  <a:pt x="13140" y="19516"/>
                  <a:pt x="14457" y="19516"/>
                </a:cubicBezTo>
                <a:cubicBezTo>
                  <a:pt x="15600" y="19516"/>
                  <a:pt x="16683" y="19114"/>
                  <a:pt x="17559" y="18368"/>
                </a:cubicBezTo>
                <a:lnTo>
                  <a:pt x="17943" y="18770"/>
                </a:lnTo>
                <a:cubicBezTo>
                  <a:pt x="17852" y="19129"/>
                  <a:pt x="17940" y="19521"/>
                  <a:pt x="18209" y="19803"/>
                </a:cubicBezTo>
                <a:lnTo>
                  <a:pt x="19619" y="21288"/>
                </a:lnTo>
                <a:cubicBezTo>
                  <a:pt x="19820" y="21500"/>
                  <a:pt x="20083" y="21600"/>
                  <a:pt x="20347" y="21600"/>
                </a:cubicBezTo>
                <a:cubicBezTo>
                  <a:pt x="20611" y="21600"/>
                  <a:pt x="20875" y="21499"/>
                  <a:pt x="21076" y="21288"/>
                </a:cubicBezTo>
                <a:cubicBezTo>
                  <a:pt x="21478" y="20867"/>
                  <a:pt x="21477" y="20184"/>
                  <a:pt x="21076" y="19762"/>
                </a:cubicBezTo>
                <a:lnTo>
                  <a:pt x="19666" y="18278"/>
                </a:lnTo>
                <a:cubicBezTo>
                  <a:pt x="19397" y="17995"/>
                  <a:pt x="19015" y="17912"/>
                  <a:pt x="18671" y="18007"/>
                </a:cubicBezTo>
                <a:lnTo>
                  <a:pt x="18287" y="17605"/>
                </a:lnTo>
                <a:cubicBezTo>
                  <a:pt x="19857" y="15578"/>
                  <a:pt x="19742" y="12583"/>
                  <a:pt x="17943" y="10697"/>
                </a:cubicBezTo>
                <a:cubicBezTo>
                  <a:pt x="17011" y="9722"/>
                  <a:pt x="15775" y="9188"/>
                  <a:pt x="14457" y="9188"/>
                </a:cubicBezTo>
                <a:close/>
                <a:moveTo>
                  <a:pt x="14457" y="10263"/>
                </a:moveTo>
                <a:cubicBezTo>
                  <a:pt x="15500" y="10263"/>
                  <a:pt x="16475" y="10689"/>
                  <a:pt x="17214" y="11460"/>
                </a:cubicBezTo>
                <a:cubicBezTo>
                  <a:pt x="18734" y="13053"/>
                  <a:pt x="18734" y="15643"/>
                  <a:pt x="17214" y="17236"/>
                </a:cubicBezTo>
                <a:cubicBezTo>
                  <a:pt x="16475" y="18009"/>
                  <a:pt x="15499" y="18442"/>
                  <a:pt x="14457" y="18442"/>
                </a:cubicBezTo>
                <a:cubicBezTo>
                  <a:pt x="13415" y="18441"/>
                  <a:pt x="12430" y="18016"/>
                  <a:pt x="11692" y="17244"/>
                </a:cubicBezTo>
                <a:cubicBezTo>
                  <a:pt x="10955" y="16472"/>
                  <a:pt x="10549" y="15440"/>
                  <a:pt x="10549" y="14348"/>
                </a:cubicBezTo>
                <a:cubicBezTo>
                  <a:pt x="10549" y="13257"/>
                  <a:pt x="10955" y="12233"/>
                  <a:pt x="11692" y="11460"/>
                </a:cubicBezTo>
                <a:cubicBezTo>
                  <a:pt x="12429" y="10689"/>
                  <a:pt x="13415" y="10263"/>
                  <a:pt x="14457" y="10263"/>
                </a:cubicBezTo>
                <a:close/>
              </a:path>
            </a:pathLst>
          </a:custGeom>
          <a:solidFill>
            <a:schemeClr val="accent4"/>
          </a:solidFill>
          <a:ln w="12700">
            <a:miter lim="400000"/>
          </a:ln>
        </p:spPr>
        <p:txBody>
          <a:bodyPr lIns="19050" tIns="19050" rIns="19050" bIns="19050" anchor="ct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84" name="Shape 184"/>
          <p:cNvSpPr/>
          <p:nvPr/>
        </p:nvSpPr>
        <p:spPr>
          <a:xfrm>
            <a:off x="6377007" y="4866004"/>
            <a:ext cx="542182" cy="414848"/>
          </a:xfrm>
          <a:custGeom>
            <a:avLst/>
            <a:gdLst/>
            <a:ahLst/>
            <a:cxnLst>
              <a:cxn ang="0">
                <a:pos x="wd2" y="hd2"/>
              </a:cxn>
              <a:cxn ang="5400000">
                <a:pos x="wd2" y="hd2"/>
              </a:cxn>
              <a:cxn ang="10800000">
                <a:pos x="wd2" y="hd2"/>
              </a:cxn>
              <a:cxn ang="16200000">
                <a:pos x="wd2" y="hd2"/>
              </a:cxn>
            </a:cxnLst>
            <a:rect l="0" t="0" r="r" b="b"/>
            <a:pathLst>
              <a:path w="21600" h="21535" extrusionOk="0">
                <a:moveTo>
                  <a:pt x="20618" y="18976"/>
                </a:moveTo>
                <a:lnTo>
                  <a:pt x="16691" y="18976"/>
                </a:lnTo>
                <a:lnTo>
                  <a:pt x="16691" y="17003"/>
                </a:lnTo>
                <a:lnTo>
                  <a:pt x="17448" y="17003"/>
                </a:lnTo>
                <a:cubicBezTo>
                  <a:pt x="17719" y="17003"/>
                  <a:pt x="17939" y="16717"/>
                  <a:pt x="17939" y="16363"/>
                </a:cubicBezTo>
                <a:cubicBezTo>
                  <a:pt x="17939" y="16009"/>
                  <a:pt x="17719" y="15724"/>
                  <a:pt x="17448" y="15724"/>
                </a:cubicBezTo>
                <a:lnTo>
                  <a:pt x="14952" y="15724"/>
                </a:lnTo>
                <a:cubicBezTo>
                  <a:pt x="14680" y="15724"/>
                  <a:pt x="14460" y="16009"/>
                  <a:pt x="14460" y="16363"/>
                </a:cubicBezTo>
                <a:cubicBezTo>
                  <a:pt x="14460" y="16717"/>
                  <a:pt x="14680" y="17003"/>
                  <a:pt x="14952" y="17003"/>
                </a:cubicBezTo>
                <a:lnTo>
                  <a:pt x="15708" y="17003"/>
                </a:lnTo>
                <a:lnTo>
                  <a:pt x="15708" y="18976"/>
                </a:lnTo>
                <a:lnTo>
                  <a:pt x="7855" y="18976"/>
                </a:lnTo>
                <a:lnTo>
                  <a:pt x="7855" y="14547"/>
                </a:lnTo>
                <a:lnTo>
                  <a:pt x="11781" y="14547"/>
                </a:lnTo>
                <a:cubicBezTo>
                  <a:pt x="11977" y="14547"/>
                  <a:pt x="12154" y="14395"/>
                  <a:pt x="12232" y="14162"/>
                </a:cubicBezTo>
                <a:cubicBezTo>
                  <a:pt x="12309" y="13928"/>
                  <a:pt x="12274" y="13658"/>
                  <a:pt x="12141" y="13472"/>
                </a:cubicBezTo>
                <a:lnTo>
                  <a:pt x="9646" y="9974"/>
                </a:lnTo>
                <a:lnTo>
                  <a:pt x="10799" y="9974"/>
                </a:lnTo>
                <a:cubicBezTo>
                  <a:pt x="10994" y="9974"/>
                  <a:pt x="11171" y="9823"/>
                  <a:pt x="11250" y="9590"/>
                </a:cubicBezTo>
                <a:cubicBezTo>
                  <a:pt x="11327" y="9356"/>
                  <a:pt x="11292" y="9085"/>
                  <a:pt x="11159" y="8898"/>
                </a:cubicBezTo>
                <a:lnTo>
                  <a:pt x="8860" y="5676"/>
                </a:lnTo>
                <a:lnTo>
                  <a:pt x="10013" y="5676"/>
                </a:lnTo>
                <a:cubicBezTo>
                  <a:pt x="10209" y="5676"/>
                  <a:pt x="10386" y="5526"/>
                  <a:pt x="10464" y="5292"/>
                </a:cubicBezTo>
                <a:cubicBezTo>
                  <a:pt x="10541" y="5059"/>
                  <a:pt x="10506" y="4788"/>
                  <a:pt x="10373" y="4601"/>
                </a:cubicBezTo>
                <a:lnTo>
                  <a:pt x="7232" y="196"/>
                </a:lnTo>
                <a:cubicBezTo>
                  <a:pt x="7046" y="-65"/>
                  <a:pt x="6699" y="-65"/>
                  <a:pt x="6513" y="196"/>
                </a:cubicBezTo>
                <a:lnTo>
                  <a:pt x="3372" y="4601"/>
                </a:lnTo>
                <a:cubicBezTo>
                  <a:pt x="3239" y="4788"/>
                  <a:pt x="3204" y="5059"/>
                  <a:pt x="3281" y="5292"/>
                </a:cubicBezTo>
                <a:cubicBezTo>
                  <a:pt x="3360" y="5526"/>
                  <a:pt x="3536" y="5676"/>
                  <a:pt x="3732" y="5676"/>
                </a:cubicBezTo>
                <a:lnTo>
                  <a:pt x="4885" y="5676"/>
                </a:lnTo>
                <a:lnTo>
                  <a:pt x="2586" y="8898"/>
                </a:lnTo>
                <a:cubicBezTo>
                  <a:pt x="2454" y="9085"/>
                  <a:pt x="2419" y="9356"/>
                  <a:pt x="2497" y="9590"/>
                </a:cubicBezTo>
                <a:cubicBezTo>
                  <a:pt x="2574" y="9823"/>
                  <a:pt x="2751" y="9974"/>
                  <a:pt x="2946" y="9974"/>
                </a:cubicBezTo>
                <a:lnTo>
                  <a:pt x="4100" y="9974"/>
                </a:lnTo>
                <a:lnTo>
                  <a:pt x="1604" y="13472"/>
                </a:lnTo>
                <a:cubicBezTo>
                  <a:pt x="1471" y="13658"/>
                  <a:pt x="1436" y="13928"/>
                  <a:pt x="1514" y="14162"/>
                </a:cubicBezTo>
                <a:cubicBezTo>
                  <a:pt x="1592" y="14395"/>
                  <a:pt x="1769" y="14547"/>
                  <a:pt x="1964" y="14547"/>
                </a:cubicBezTo>
                <a:lnTo>
                  <a:pt x="5891" y="14547"/>
                </a:lnTo>
                <a:lnTo>
                  <a:pt x="5891" y="18976"/>
                </a:lnTo>
                <a:lnTo>
                  <a:pt x="981" y="18976"/>
                </a:lnTo>
                <a:cubicBezTo>
                  <a:pt x="440" y="18976"/>
                  <a:pt x="0" y="19549"/>
                  <a:pt x="0" y="20256"/>
                </a:cubicBezTo>
                <a:cubicBezTo>
                  <a:pt x="0" y="20962"/>
                  <a:pt x="440" y="21535"/>
                  <a:pt x="981" y="21535"/>
                </a:cubicBezTo>
                <a:lnTo>
                  <a:pt x="20618" y="21535"/>
                </a:lnTo>
                <a:cubicBezTo>
                  <a:pt x="21160" y="21535"/>
                  <a:pt x="21600" y="20962"/>
                  <a:pt x="21600" y="20256"/>
                </a:cubicBezTo>
                <a:cubicBezTo>
                  <a:pt x="21600" y="19549"/>
                  <a:pt x="21160" y="18976"/>
                  <a:pt x="20618" y="18976"/>
                </a:cubicBezTo>
                <a:cubicBezTo>
                  <a:pt x="20618" y="18976"/>
                  <a:pt x="20618" y="18976"/>
                  <a:pt x="20618" y="18976"/>
                </a:cubicBezTo>
                <a:close/>
              </a:path>
            </a:pathLst>
          </a:custGeom>
          <a:solidFill>
            <a:schemeClr val="accent4"/>
          </a:solidFill>
          <a:ln w="12700">
            <a:miter lim="400000"/>
          </a:ln>
        </p:spPr>
        <p:txBody>
          <a:bodyPr lIns="19050" tIns="19050" rIns="19050" bIns="19050" anchor="ct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85" name="Shape 185"/>
          <p:cNvSpPr/>
          <p:nvPr/>
        </p:nvSpPr>
        <p:spPr>
          <a:xfrm>
            <a:off x="9095317" y="4857602"/>
            <a:ext cx="480356" cy="414848"/>
          </a:xfrm>
          <a:custGeom>
            <a:avLst/>
            <a:gdLst/>
            <a:ahLst/>
            <a:cxnLst>
              <a:cxn ang="0">
                <a:pos x="wd2" y="hd2"/>
              </a:cxn>
              <a:cxn ang="5400000">
                <a:pos x="wd2" y="hd2"/>
              </a:cxn>
              <a:cxn ang="10800000">
                <a:pos x="wd2" y="hd2"/>
              </a:cxn>
              <a:cxn ang="16200000">
                <a:pos x="wd2" y="hd2"/>
              </a:cxn>
            </a:cxnLst>
            <a:rect l="0" t="0" r="r" b="b"/>
            <a:pathLst>
              <a:path w="21600" h="21600" extrusionOk="0">
                <a:moveTo>
                  <a:pt x="16691" y="17053"/>
                </a:moveTo>
                <a:lnTo>
                  <a:pt x="12764" y="17053"/>
                </a:lnTo>
                <a:lnTo>
                  <a:pt x="12764" y="13642"/>
                </a:lnTo>
                <a:lnTo>
                  <a:pt x="16691" y="13642"/>
                </a:lnTo>
                <a:cubicBezTo>
                  <a:pt x="16691" y="13642"/>
                  <a:pt x="16691" y="17053"/>
                  <a:pt x="16691" y="17053"/>
                </a:cubicBezTo>
                <a:close/>
                <a:moveTo>
                  <a:pt x="4909" y="17053"/>
                </a:moveTo>
                <a:lnTo>
                  <a:pt x="4909" y="13642"/>
                </a:lnTo>
                <a:lnTo>
                  <a:pt x="8836" y="13642"/>
                </a:lnTo>
                <a:lnTo>
                  <a:pt x="8836" y="17053"/>
                </a:lnTo>
                <a:cubicBezTo>
                  <a:pt x="8836" y="17053"/>
                  <a:pt x="4909" y="17053"/>
                  <a:pt x="4909" y="17053"/>
                </a:cubicBezTo>
                <a:close/>
                <a:moveTo>
                  <a:pt x="21600" y="13642"/>
                </a:moveTo>
                <a:lnTo>
                  <a:pt x="21600" y="11369"/>
                </a:lnTo>
                <a:lnTo>
                  <a:pt x="20618" y="11369"/>
                </a:lnTo>
                <a:lnTo>
                  <a:pt x="20618" y="2274"/>
                </a:lnTo>
                <a:lnTo>
                  <a:pt x="18654" y="0"/>
                </a:lnTo>
                <a:lnTo>
                  <a:pt x="16691" y="2274"/>
                </a:lnTo>
                <a:lnTo>
                  <a:pt x="16691" y="11369"/>
                </a:lnTo>
                <a:lnTo>
                  <a:pt x="12764" y="11369"/>
                </a:lnTo>
                <a:lnTo>
                  <a:pt x="12764" y="2274"/>
                </a:lnTo>
                <a:lnTo>
                  <a:pt x="10800" y="0"/>
                </a:lnTo>
                <a:lnTo>
                  <a:pt x="8837" y="2274"/>
                </a:lnTo>
                <a:lnTo>
                  <a:pt x="8837" y="11369"/>
                </a:lnTo>
                <a:lnTo>
                  <a:pt x="4909" y="11369"/>
                </a:lnTo>
                <a:lnTo>
                  <a:pt x="4909" y="2274"/>
                </a:lnTo>
                <a:lnTo>
                  <a:pt x="2945" y="0"/>
                </a:lnTo>
                <a:lnTo>
                  <a:pt x="982" y="2274"/>
                </a:lnTo>
                <a:lnTo>
                  <a:pt x="982" y="11369"/>
                </a:lnTo>
                <a:lnTo>
                  <a:pt x="0" y="11369"/>
                </a:lnTo>
                <a:lnTo>
                  <a:pt x="0" y="13642"/>
                </a:lnTo>
                <a:lnTo>
                  <a:pt x="982" y="13642"/>
                </a:lnTo>
                <a:lnTo>
                  <a:pt x="982" y="17052"/>
                </a:lnTo>
                <a:lnTo>
                  <a:pt x="0" y="17052"/>
                </a:lnTo>
                <a:lnTo>
                  <a:pt x="0" y="19326"/>
                </a:lnTo>
                <a:lnTo>
                  <a:pt x="982" y="19326"/>
                </a:lnTo>
                <a:lnTo>
                  <a:pt x="982" y="21600"/>
                </a:lnTo>
                <a:lnTo>
                  <a:pt x="4909" y="21600"/>
                </a:lnTo>
                <a:lnTo>
                  <a:pt x="4909" y="19326"/>
                </a:lnTo>
                <a:lnTo>
                  <a:pt x="8837" y="19326"/>
                </a:lnTo>
                <a:lnTo>
                  <a:pt x="8837" y="21600"/>
                </a:lnTo>
                <a:lnTo>
                  <a:pt x="12764" y="21600"/>
                </a:lnTo>
                <a:lnTo>
                  <a:pt x="12764" y="19326"/>
                </a:lnTo>
                <a:lnTo>
                  <a:pt x="16691" y="19326"/>
                </a:lnTo>
                <a:lnTo>
                  <a:pt x="16691" y="21600"/>
                </a:lnTo>
                <a:lnTo>
                  <a:pt x="20618" y="21600"/>
                </a:lnTo>
                <a:lnTo>
                  <a:pt x="20618" y="19326"/>
                </a:lnTo>
                <a:lnTo>
                  <a:pt x="21600" y="19326"/>
                </a:lnTo>
                <a:lnTo>
                  <a:pt x="21600" y="17053"/>
                </a:lnTo>
                <a:lnTo>
                  <a:pt x="20618" y="17053"/>
                </a:lnTo>
                <a:lnTo>
                  <a:pt x="20618" y="13642"/>
                </a:lnTo>
                <a:cubicBezTo>
                  <a:pt x="20618" y="13642"/>
                  <a:pt x="21600" y="13642"/>
                  <a:pt x="21600" y="13642"/>
                </a:cubicBezTo>
                <a:close/>
              </a:path>
            </a:pathLst>
          </a:custGeom>
          <a:solidFill>
            <a:schemeClr val="accent4"/>
          </a:solidFill>
          <a:ln w="12700">
            <a:miter lim="400000"/>
          </a:ln>
        </p:spPr>
        <p:txBody>
          <a:bodyPr lIns="19050" tIns="19050" rIns="19050" bIns="19050" anchor="ct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86" name="Shape 186"/>
          <p:cNvSpPr/>
          <p:nvPr/>
        </p:nvSpPr>
        <p:spPr>
          <a:xfrm>
            <a:off x="1686983" y="4814517"/>
            <a:ext cx="1493999" cy="494494"/>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p>
            <a:pPr lvl="0">
              <a:lnSpc>
                <a:spcPct val="90000"/>
              </a:lnSpc>
              <a:defRPr sz="1800" b="0">
                <a:solidFill>
                  <a:srgbClr val="000000"/>
                </a:solidFill>
              </a:defRPr>
            </a:pPr>
            <a:r>
              <a:rPr sz="1600" dirty="0">
                <a:solidFill>
                  <a:schemeClr val="accent4"/>
                </a:solidFill>
              </a:rPr>
              <a:t>Title Text</a:t>
            </a:r>
          </a:p>
          <a:p>
            <a:pPr lvl="0">
              <a:lnSpc>
                <a:spcPct val="90000"/>
              </a:lnSpc>
              <a:defRPr sz="1800" b="0">
                <a:solidFill>
                  <a:srgbClr val="000000"/>
                </a:solidFill>
              </a:defRPr>
            </a:pPr>
            <a:r>
              <a:rPr sz="1600" dirty="0">
                <a:solidFill>
                  <a:schemeClr val="accent4"/>
                </a:solidFill>
              </a:rPr>
              <a:t>About Us One</a:t>
            </a:r>
          </a:p>
        </p:txBody>
      </p:sp>
      <p:sp>
        <p:nvSpPr>
          <p:cNvPr id="187" name="Shape 187"/>
          <p:cNvSpPr/>
          <p:nvPr/>
        </p:nvSpPr>
        <p:spPr>
          <a:xfrm>
            <a:off x="1111981" y="5513026"/>
            <a:ext cx="2315243" cy="548483"/>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nSpc>
                <a:spcPct val="110000"/>
              </a:lnSpc>
              <a:defRPr sz="2000" b="0">
                <a:solidFill>
                  <a:srgbClr val="A5AAAF"/>
                </a:solidFill>
              </a:defRPr>
            </a:lvl1pPr>
          </a:lstStyle>
          <a:p>
            <a:pPr lvl="0">
              <a:defRPr sz="1800">
                <a:solidFill>
                  <a:srgbClr val="000000"/>
                </a:solidFill>
              </a:defRPr>
            </a:pPr>
            <a:r>
              <a:rPr sz="1000" dirty="0"/>
              <a:t>Lorem Ipsum is simply dummy text of the printing and typesetting industry example text.</a:t>
            </a:r>
          </a:p>
        </p:txBody>
      </p:sp>
      <p:sp>
        <p:nvSpPr>
          <p:cNvPr id="188" name="Shape 188"/>
          <p:cNvSpPr/>
          <p:nvPr/>
        </p:nvSpPr>
        <p:spPr>
          <a:xfrm>
            <a:off x="4345517" y="4814517"/>
            <a:ext cx="1176604" cy="494494"/>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p>
            <a:pPr lvl="0">
              <a:lnSpc>
                <a:spcPct val="90000"/>
              </a:lnSpc>
              <a:defRPr sz="1800" b="0">
                <a:solidFill>
                  <a:srgbClr val="000000"/>
                </a:solidFill>
              </a:defRPr>
            </a:pPr>
            <a:r>
              <a:rPr sz="1600" dirty="0">
                <a:solidFill>
                  <a:schemeClr val="accent4"/>
                </a:solidFill>
              </a:rPr>
              <a:t>Title Text</a:t>
            </a:r>
          </a:p>
          <a:p>
            <a:pPr lvl="0">
              <a:lnSpc>
                <a:spcPct val="90000"/>
              </a:lnSpc>
              <a:defRPr sz="1800" b="0">
                <a:solidFill>
                  <a:srgbClr val="000000"/>
                </a:solidFill>
              </a:defRPr>
            </a:pPr>
            <a:r>
              <a:rPr sz="1600" dirty="0">
                <a:solidFill>
                  <a:schemeClr val="accent4"/>
                </a:solidFill>
              </a:rPr>
              <a:t>About Us 2</a:t>
            </a:r>
          </a:p>
        </p:txBody>
      </p:sp>
      <p:sp>
        <p:nvSpPr>
          <p:cNvPr id="189" name="Shape 189"/>
          <p:cNvSpPr/>
          <p:nvPr/>
        </p:nvSpPr>
        <p:spPr>
          <a:xfrm>
            <a:off x="3770515" y="5513026"/>
            <a:ext cx="2315243" cy="548483"/>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nSpc>
                <a:spcPct val="110000"/>
              </a:lnSpc>
              <a:defRPr sz="2000" b="0">
                <a:solidFill>
                  <a:srgbClr val="A5AAAF"/>
                </a:solidFill>
              </a:defRPr>
            </a:lvl1pPr>
          </a:lstStyle>
          <a:p>
            <a:pPr lvl="0">
              <a:defRPr sz="1800">
                <a:solidFill>
                  <a:srgbClr val="000000"/>
                </a:solidFill>
              </a:defRPr>
            </a:pPr>
            <a:r>
              <a:rPr sz="1000"/>
              <a:t>Lorem Ipsum is simply dummy text of the printing and typesetting industry example text.</a:t>
            </a:r>
          </a:p>
        </p:txBody>
      </p:sp>
      <p:sp>
        <p:nvSpPr>
          <p:cNvPr id="190" name="Shape 190"/>
          <p:cNvSpPr/>
          <p:nvPr/>
        </p:nvSpPr>
        <p:spPr>
          <a:xfrm>
            <a:off x="7053232" y="4814517"/>
            <a:ext cx="1175002" cy="494494"/>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p>
            <a:pPr lvl="0">
              <a:lnSpc>
                <a:spcPct val="90000"/>
              </a:lnSpc>
              <a:defRPr sz="1800" b="0">
                <a:solidFill>
                  <a:srgbClr val="000000"/>
                </a:solidFill>
              </a:defRPr>
            </a:pPr>
            <a:r>
              <a:rPr sz="1600" dirty="0">
                <a:solidFill>
                  <a:schemeClr val="accent4"/>
                </a:solidFill>
              </a:rPr>
              <a:t>Title Text</a:t>
            </a:r>
          </a:p>
          <a:p>
            <a:pPr lvl="0">
              <a:lnSpc>
                <a:spcPct val="90000"/>
              </a:lnSpc>
              <a:defRPr sz="1800" b="0">
                <a:solidFill>
                  <a:srgbClr val="000000"/>
                </a:solidFill>
              </a:defRPr>
            </a:pPr>
            <a:r>
              <a:rPr sz="1600" dirty="0">
                <a:solidFill>
                  <a:schemeClr val="accent4"/>
                </a:solidFill>
              </a:rPr>
              <a:t>About Us 3</a:t>
            </a:r>
          </a:p>
        </p:txBody>
      </p:sp>
      <p:sp>
        <p:nvSpPr>
          <p:cNvPr id="191" name="Shape 191"/>
          <p:cNvSpPr/>
          <p:nvPr/>
        </p:nvSpPr>
        <p:spPr>
          <a:xfrm>
            <a:off x="6414730" y="5513026"/>
            <a:ext cx="2315242" cy="548483"/>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nSpc>
                <a:spcPct val="110000"/>
              </a:lnSpc>
              <a:defRPr sz="2000" b="0">
                <a:solidFill>
                  <a:srgbClr val="A5AAAF"/>
                </a:solidFill>
              </a:defRPr>
            </a:lvl1pPr>
          </a:lstStyle>
          <a:p>
            <a:pPr lvl="0">
              <a:defRPr sz="1800">
                <a:solidFill>
                  <a:srgbClr val="000000"/>
                </a:solidFill>
              </a:defRPr>
            </a:pPr>
            <a:r>
              <a:rPr sz="1000"/>
              <a:t>Lorem Ipsum is simply dummy text of the printing and typesetting industry example text.</a:t>
            </a:r>
          </a:p>
        </p:txBody>
      </p:sp>
      <p:sp>
        <p:nvSpPr>
          <p:cNvPr id="192" name="Shape 192"/>
          <p:cNvSpPr/>
          <p:nvPr/>
        </p:nvSpPr>
        <p:spPr>
          <a:xfrm>
            <a:off x="9751418" y="4814517"/>
            <a:ext cx="1537280" cy="494494"/>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p>
            <a:pPr lvl="0">
              <a:lnSpc>
                <a:spcPct val="90000"/>
              </a:lnSpc>
              <a:defRPr sz="1800" b="0">
                <a:solidFill>
                  <a:srgbClr val="000000"/>
                </a:solidFill>
              </a:defRPr>
            </a:pPr>
            <a:r>
              <a:rPr sz="1600" dirty="0">
                <a:solidFill>
                  <a:schemeClr val="accent4"/>
                </a:solidFill>
              </a:rPr>
              <a:t>Title Text</a:t>
            </a:r>
          </a:p>
          <a:p>
            <a:pPr lvl="0">
              <a:lnSpc>
                <a:spcPct val="90000"/>
              </a:lnSpc>
              <a:defRPr sz="1800" b="0">
                <a:solidFill>
                  <a:srgbClr val="000000"/>
                </a:solidFill>
              </a:defRPr>
            </a:pPr>
            <a:r>
              <a:rPr sz="1600" dirty="0">
                <a:solidFill>
                  <a:schemeClr val="accent4"/>
                </a:solidFill>
              </a:rPr>
              <a:t>About Us Four</a:t>
            </a:r>
          </a:p>
        </p:txBody>
      </p:sp>
      <p:sp>
        <p:nvSpPr>
          <p:cNvPr id="193" name="Shape 193"/>
          <p:cNvSpPr/>
          <p:nvPr/>
        </p:nvSpPr>
        <p:spPr>
          <a:xfrm>
            <a:off x="9112916" y="5513026"/>
            <a:ext cx="2315243" cy="548483"/>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nSpc>
                <a:spcPct val="110000"/>
              </a:lnSpc>
              <a:defRPr sz="2000" b="0">
                <a:solidFill>
                  <a:srgbClr val="A5AAAF"/>
                </a:solidFill>
              </a:defRPr>
            </a:lvl1pPr>
          </a:lstStyle>
          <a:p>
            <a:pPr lvl="0">
              <a:defRPr sz="1800">
                <a:solidFill>
                  <a:srgbClr val="000000"/>
                </a:solidFill>
              </a:defRPr>
            </a:pPr>
            <a:r>
              <a:rPr sz="1000"/>
              <a:t>Lorem Ipsum is simply dummy text of the printing and typesetting industry example text.</a:t>
            </a:r>
          </a:p>
        </p:txBody>
      </p:sp>
      <p:sp>
        <p:nvSpPr>
          <p:cNvPr id="194" name="Shape 194"/>
          <p:cNvSpPr/>
          <p:nvPr/>
        </p:nvSpPr>
        <p:spPr>
          <a:xfrm flipV="1">
            <a:off x="3419912" y="4821767"/>
            <a:ext cx="1" cy="472174"/>
          </a:xfrm>
          <a:prstGeom prst="line">
            <a:avLst/>
          </a:prstGeom>
          <a:ln w="25400">
            <a:solidFill>
              <a:srgbClr val="CDCFD2"/>
            </a:solidFill>
            <a:miter lim="400000"/>
          </a:ln>
        </p:spPr>
        <p:txBody>
          <a:bodyPr lIns="0" tIns="0" rIns="0" bIns="0" anchor="ctr"/>
          <a:lstStyle/>
          <a:p>
            <a:pPr lvl="0" algn="ctr">
              <a:lnSpc>
                <a:spcPct val="100000"/>
              </a:lnSpc>
              <a:defRPr sz="3200" b="0">
                <a:solidFill>
                  <a:srgbClr val="000000"/>
                </a:solidFill>
                <a:latin typeface="+mn-lt"/>
                <a:ea typeface="+mn-ea"/>
                <a:cs typeface="+mn-cs"/>
                <a:sym typeface="Helvetica Light"/>
              </a:defRPr>
            </a:pPr>
            <a:endParaRPr sz="1600"/>
          </a:p>
        </p:txBody>
      </p:sp>
      <p:sp>
        <p:nvSpPr>
          <p:cNvPr id="195" name="Shape 195"/>
          <p:cNvSpPr/>
          <p:nvPr/>
        </p:nvSpPr>
        <p:spPr>
          <a:xfrm flipV="1">
            <a:off x="6117729" y="4821767"/>
            <a:ext cx="1" cy="504131"/>
          </a:xfrm>
          <a:prstGeom prst="line">
            <a:avLst/>
          </a:prstGeom>
          <a:ln w="25400">
            <a:solidFill>
              <a:srgbClr val="CDCFD2"/>
            </a:solidFill>
            <a:miter lim="400000"/>
          </a:ln>
        </p:spPr>
        <p:txBody>
          <a:bodyPr lIns="0" tIns="0" rIns="0" bIns="0" anchor="ctr"/>
          <a:lstStyle/>
          <a:p>
            <a:pPr lvl="0" algn="ctr">
              <a:lnSpc>
                <a:spcPct val="100000"/>
              </a:lnSpc>
              <a:defRPr sz="3200" b="0">
                <a:solidFill>
                  <a:srgbClr val="000000"/>
                </a:solidFill>
                <a:latin typeface="+mn-lt"/>
                <a:ea typeface="+mn-ea"/>
                <a:cs typeface="+mn-cs"/>
                <a:sym typeface="Helvetica Light"/>
              </a:defRPr>
            </a:pPr>
            <a:endParaRPr sz="1600"/>
          </a:p>
        </p:txBody>
      </p:sp>
      <p:sp>
        <p:nvSpPr>
          <p:cNvPr id="196" name="Shape 196"/>
          <p:cNvSpPr/>
          <p:nvPr/>
        </p:nvSpPr>
        <p:spPr>
          <a:xfrm flipV="1">
            <a:off x="8755219" y="4821767"/>
            <a:ext cx="1" cy="504131"/>
          </a:xfrm>
          <a:prstGeom prst="line">
            <a:avLst/>
          </a:prstGeom>
          <a:ln w="25400">
            <a:solidFill>
              <a:srgbClr val="CDCFD2"/>
            </a:solidFill>
            <a:miter lim="400000"/>
          </a:ln>
        </p:spPr>
        <p:txBody>
          <a:bodyPr lIns="0" tIns="0" rIns="0" bIns="0" anchor="ctr"/>
          <a:lstStyle/>
          <a:p>
            <a:pPr lvl="0" algn="ctr">
              <a:lnSpc>
                <a:spcPct val="100000"/>
              </a:lnSpc>
              <a:defRPr sz="3200" b="0">
                <a:solidFill>
                  <a:srgbClr val="000000"/>
                </a:solidFill>
                <a:latin typeface="+mn-lt"/>
                <a:ea typeface="+mn-ea"/>
                <a:cs typeface="+mn-cs"/>
                <a:sym typeface="Helvetica Light"/>
              </a:defRPr>
            </a:pPr>
            <a:endParaRPr sz="1600"/>
          </a:p>
        </p:txBody>
      </p:sp>
      <p:sp>
        <p:nvSpPr>
          <p:cNvPr id="11" name="Footer Placeholder 10">
            <a:extLst>
              <a:ext uri="{FF2B5EF4-FFF2-40B4-BE49-F238E27FC236}">
                <a16:creationId xmlns:a16="http://schemas.microsoft.com/office/drawing/2014/main" id="{5982D013-2BD0-4CA4-8164-B2C8DE8C7CFA}"/>
              </a:ext>
            </a:extLst>
          </p:cNvPr>
          <p:cNvSpPr>
            <a:spLocks noGrp="1"/>
          </p:cNvSpPr>
          <p:nvPr>
            <p:ph type="ftr" sz="quarter" idx="3"/>
          </p:nvPr>
        </p:nvSpPr>
        <p:spPr/>
        <p:txBody>
          <a:bodyPr/>
          <a:lstStyle/>
          <a:p>
            <a:r>
              <a:rPr lang="en-US"/>
              <a:t>FOOTER</a:t>
            </a:r>
            <a:endParaRPr lang="en-US" dirty="0"/>
          </a:p>
        </p:txBody>
      </p:sp>
    </p:spTree>
  </p:cSld>
  <p:clrMapOvr>
    <a:masterClrMapping/>
  </p:clrMapOvr>
  <p:transition spd="med">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8" fill="hold" grpId="0" nodeType="withEffect">
                                  <p:stCondLst>
                                    <p:cond delay="0"/>
                                  </p:stCondLst>
                                  <p:iterate>
                                    <p:tmAbs val="0"/>
                                  </p:iterate>
                                  <p:childTnLst>
                                    <p:set>
                                      <p:cBhvr>
                                        <p:cTn id="6" fill="hold"/>
                                        <p:tgtEl>
                                          <p:spTgt spid="177"/>
                                        </p:tgtEl>
                                        <p:attrNameLst>
                                          <p:attrName>style.visibility</p:attrName>
                                        </p:attrNameLst>
                                      </p:cBhvr>
                                      <p:to>
                                        <p:strVal val="visible"/>
                                      </p:to>
                                    </p:set>
                                    <p:animEffect transition="in" filter="(null)(right)">
                                      <p:cBhvr>
                                        <p:cTn id="7" dur="1000"/>
                                        <p:tgtEl>
                                          <p:spTgt spid="177"/>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iterate>
                                    <p:tmAbs val="0"/>
                                  </p:iterate>
                                  <p:childTnLst>
                                    <p:set>
                                      <p:cBhvr>
                                        <p:cTn id="11" fill="hold"/>
                                        <p:tgtEl>
                                          <p:spTgt spid="181"/>
                                        </p:tgtEl>
                                        <p:attrNameLst>
                                          <p:attrName>style.visibility</p:attrName>
                                        </p:attrNameLst>
                                      </p:cBhvr>
                                      <p:to>
                                        <p:strVal val="visible"/>
                                      </p:to>
                                    </p:set>
                                    <p:anim calcmode="lin" valueType="num">
                                      <p:cBhvr>
                                        <p:cTn id="12" dur="750" fill="hold"/>
                                        <p:tgtEl>
                                          <p:spTgt spid="181"/>
                                        </p:tgtEl>
                                        <p:attrNameLst>
                                          <p:attrName>ppt_w</p:attrName>
                                        </p:attrNameLst>
                                      </p:cBhvr>
                                      <p:tavLst>
                                        <p:tav tm="0">
                                          <p:val>
                                            <p:fltVal val="0"/>
                                          </p:val>
                                        </p:tav>
                                        <p:tav tm="100000">
                                          <p:val>
                                            <p:strVal val="#ppt_w"/>
                                          </p:val>
                                        </p:tav>
                                      </p:tavLst>
                                    </p:anim>
                                    <p:anim calcmode="lin" valueType="num">
                                      <p:cBhvr>
                                        <p:cTn id="13" dur="750" fill="hold"/>
                                        <p:tgtEl>
                                          <p:spTgt spid="181"/>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0" nodeType="clickEffect">
                                  <p:stCondLst>
                                    <p:cond delay="0"/>
                                  </p:stCondLst>
                                  <p:iterate>
                                    <p:tmAbs val="0"/>
                                  </p:iterate>
                                  <p:childTnLst>
                                    <p:set>
                                      <p:cBhvr>
                                        <p:cTn id="17" fill="hold"/>
                                        <p:tgtEl>
                                          <p:spTgt spid="183"/>
                                        </p:tgtEl>
                                        <p:attrNameLst>
                                          <p:attrName>style.visibility</p:attrName>
                                        </p:attrNameLst>
                                      </p:cBhvr>
                                      <p:to>
                                        <p:strVal val="visible"/>
                                      </p:to>
                                    </p:set>
                                    <p:anim calcmode="lin" valueType="num">
                                      <p:cBhvr>
                                        <p:cTn id="18" dur="750" fill="hold"/>
                                        <p:tgtEl>
                                          <p:spTgt spid="183"/>
                                        </p:tgtEl>
                                        <p:attrNameLst>
                                          <p:attrName>ppt_w</p:attrName>
                                        </p:attrNameLst>
                                      </p:cBhvr>
                                      <p:tavLst>
                                        <p:tav tm="0">
                                          <p:val>
                                            <p:fltVal val="0"/>
                                          </p:val>
                                        </p:tav>
                                        <p:tav tm="100000">
                                          <p:val>
                                            <p:strVal val="#ppt_w"/>
                                          </p:val>
                                        </p:tav>
                                      </p:tavLst>
                                    </p:anim>
                                    <p:anim calcmode="lin" valueType="num">
                                      <p:cBhvr>
                                        <p:cTn id="19" dur="750" fill="hold"/>
                                        <p:tgtEl>
                                          <p:spTgt spid="183"/>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grpId="0" nodeType="clickEffect">
                                  <p:stCondLst>
                                    <p:cond delay="0"/>
                                  </p:stCondLst>
                                  <p:iterate>
                                    <p:tmAbs val="0"/>
                                  </p:iterate>
                                  <p:childTnLst>
                                    <p:set>
                                      <p:cBhvr>
                                        <p:cTn id="23" fill="hold"/>
                                        <p:tgtEl>
                                          <p:spTgt spid="194"/>
                                        </p:tgtEl>
                                        <p:attrNameLst>
                                          <p:attrName>style.visibility</p:attrName>
                                        </p:attrNameLst>
                                      </p:cBhvr>
                                      <p:to>
                                        <p:strVal val="visible"/>
                                      </p:to>
                                    </p:set>
                                    <p:anim calcmode="lin" valueType="num">
                                      <p:cBhvr>
                                        <p:cTn id="24" dur="750" fill="hold"/>
                                        <p:tgtEl>
                                          <p:spTgt spid="194"/>
                                        </p:tgtEl>
                                        <p:attrNameLst>
                                          <p:attrName>ppt_w</p:attrName>
                                        </p:attrNameLst>
                                      </p:cBhvr>
                                      <p:tavLst>
                                        <p:tav tm="0">
                                          <p:val>
                                            <p:fltVal val="0"/>
                                          </p:val>
                                        </p:tav>
                                        <p:tav tm="100000">
                                          <p:val>
                                            <p:strVal val="#ppt_w"/>
                                          </p:val>
                                        </p:tav>
                                      </p:tavLst>
                                    </p:anim>
                                    <p:anim calcmode="lin" valueType="num">
                                      <p:cBhvr>
                                        <p:cTn id="25" dur="750" fill="hold"/>
                                        <p:tgtEl>
                                          <p:spTgt spid="194"/>
                                        </p:tgtEl>
                                        <p:attrNameLst>
                                          <p:attrName>ppt_h</p:attrName>
                                        </p:attrNameLst>
                                      </p:cBhvr>
                                      <p:tavLst>
                                        <p:tav tm="0">
                                          <p:val>
                                            <p:fltVal val="0"/>
                                          </p:val>
                                        </p:tav>
                                        <p:tav tm="100000">
                                          <p:val>
                                            <p:strVal val="#ppt_h"/>
                                          </p:val>
                                        </p:tav>
                                      </p:tavLst>
                                    </p:anim>
                                  </p:childTnLst>
                                </p:cTn>
                              </p:par>
                              <p:par>
                                <p:cTn id="26" presetID="23" presetClass="entr" presetSubtype="16" fill="hold" grpId="0" nodeType="withEffect">
                                  <p:stCondLst>
                                    <p:cond delay="200"/>
                                  </p:stCondLst>
                                  <p:iterate>
                                    <p:tmAbs val="0"/>
                                  </p:iterate>
                                  <p:childTnLst>
                                    <p:set>
                                      <p:cBhvr>
                                        <p:cTn id="27" fill="hold"/>
                                        <p:tgtEl>
                                          <p:spTgt spid="186"/>
                                        </p:tgtEl>
                                        <p:attrNameLst>
                                          <p:attrName>style.visibility</p:attrName>
                                        </p:attrNameLst>
                                      </p:cBhvr>
                                      <p:to>
                                        <p:strVal val="visible"/>
                                      </p:to>
                                    </p:set>
                                    <p:anim calcmode="lin" valueType="num">
                                      <p:cBhvr>
                                        <p:cTn id="28" dur="750" fill="hold"/>
                                        <p:tgtEl>
                                          <p:spTgt spid="186"/>
                                        </p:tgtEl>
                                        <p:attrNameLst>
                                          <p:attrName>ppt_w</p:attrName>
                                        </p:attrNameLst>
                                      </p:cBhvr>
                                      <p:tavLst>
                                        <p:tav tm="0">
                                          <p:val>
                                            <p:fltVal val="0"/>
                                          </p:val>
                                        </p:tav>
                                        <p:tav tm="100000">
                                          <p:val>
                                            <p:strVal val="#ppt_w"/>
                                          </p:val>
                                        </p:tav>
                                      </p:tavLst>
                                    </p:anim>
                                    <p:anim calcmode="lin" valueType="num">
                                      <p:cBhvr>
                                        <p:cTn id="29" dur="750" fill="hold"/>
                                        <p:tgtEl>
                                          <p:spTgt spid="186"/>
                                        </p:tgtEl>
                                        <p:attrNameLst>
                                          <p:attrName>ppt_h</p:attrName>
                                        </p:attrNameLst>
                                      </p:cBhvr>
                                      <p:tavLst>
                                        <p:tav tm="0">
                                          <p:val>
                                            <p:fltVal val="0"/>
                                          </p:val>
                                        </p:tav>
                                        <p:tav tm="100000">
                                          <p:val>
                                            <p:strVal val="#ppt_h"/>
                                          </p:val>
                                        </p:tav>
                                      </p:tavLst>
                                    </p:anim>
                                  </p:childTnLst>
                                </p:cTn>
                              </p:par>
                              <p:par>
                                <p:cTn id="30" presetID="23" presetClass="entr" presetSubtype="16" fill="hold" grpId="0" nodeType="withEffect">
                                  <p:stCondLst>
                                    <p:cond delay="200"/>
                                  </p:stCondLst>
                                  <p:iterate>
                                    <p:tmAbs val="0"/>
                                  </p:iterate>
                                  <p:childTnLst>
                                    <p:set>
                                      <p:cBhvr>
                                        <p:cTn id="31" fill="hold"/>
                                        <p:tgtEl>
                                          <p:spTgt spid="187"/>
                                        </p:tgtEl>
                                        <p:attrNameLst>
                                          <p:attrName>style.visibility</p:attrName>
                                        </p:attrNameLst>
                                      </p:cBhvr>
                                      <p:to>
                                        <p:strVal val="visible"/>
                                      </p:to>
                                    </p:set>
                                    <p:anim calcmode="lin" valueType="num">
                                      <p:cBhvr>
                                        <p:cTn id="32" dur="750" fill="hold"/>
                                        <p:tgtEl>
                                          <p:spTgt spid="187"/>
                                        </p:tgtEl>
                                        <p:attrNameLst>
                                          <p:attrName>ppt_w</p:attrName>
                                        </p:attrNameLst>
                                      </p:cBhvr>
                                      <p:tavLst>
                                        <p:tav tm="0">
                                          <p:val>
                                            <p:fltVal val="0"/>
                                          </p:val>
                                        </p:tav>
                                        <p:tav tm="100000">
                                          <p:val>
                                            <p:strVal val="#ppt_w"/>
                                          </p:val>
                                        </p:tav>
                                      </p:tavLst>
                                    </p:anim>
                                    <p:anim calcmode="lin" valueType="num">
                                      <p:cBhvr>
                                        <p:cTn id="33" dur="750" fill="hold"/>
                                        <p:tgtEl>
                                          <p:spTgt spid="187"/>
                                        </p:tgtEl>
                                        <p:attrNameLst>
                                          <p:attrName>ppt_h</p:attrName>
                                        </p:attrNameLst>
                                      </p:cBhvr>
                                      <p:tavLst>
                                        <p:tav tm="0">
                                          <p:val>
                                            <p:fltVal val="0"/>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23" presetClass="entr" presetSubtype="16" fill="hold" grpId="0" nodeType="clickEffect">
                                  <p:stCondLst>
                                    <p:cond delay="0"/>
                                  </p:stCondLst>
                                  <p:iterate>
                                    <p:tmAbs val="0"/>
                                  </p:iterate>
                                  <p:childTnLst>
                                    <p:set>
                                      <p:cBhvr>
                                        <p:cTn id="37" fill="hold"/>
                                        <p:tgtEl>
                                          <p:spTgt spid="182"/>
                                        </p:tgtEl>
                                        <p:attrNameLst>
                                          <p:attrName>style.visibility</p:attrName>
                                        </p:attrNameLst>
                                      </p:cBhvr>
                                      <p:to>
                                        <p:strVal val="visible"/>
                                      </p:to>
                                    </p:set>
                                    <p:anim calcmode="lin" valueType="num">
                                      <p:cBhvr>
                                        <p:cTn id="38" dur="750" fill="hold"/>
                                        <p:tgtEl>
                                          <p:spTgt spid="182"/>
                                        </p:tgtEl>
                                        <p:attrNameLst>
                                          <p:attrName>ppt_w</p:attrName>
                                        </p:attrNameLst>
                                      </p:cBhvr>
                                      <p:tavLst>
                                        <p:tav tm="0">
                                          <p:val>
                                            <p:fltVal val="0"/>
                                          </p:val>
                                        </p:tav>
                                        <p:tav tm="100000">
                                          <p:val>
                                            <p:strVal val="#ppt_w"/>
                                          </p:val>
                                        </p:tav>
                                      </p:tavLst>
                                    </p:anim>
                                    <p:anim calcmode="lin" valueType="num">
                                      <p:cBhvr>
                                        <p:cTn id="39" dur="750" fill="hold"/>
                                        <p:tgtEl>
                                          <p:spTgt spid="182"/>
                                        </p:tgtEl>
                                        <p:attrNameLst>
                                          <p:attrName>ppt_h</p:attrName>
                                        </p:attrNameLst>
                                      </p:cBhvr>
                                      <p:tavLst>
                                        <p:tav tm="0">
                                          <p:val>
                                            <p:fltVal val="0"/>
                                          </p:val>
                                        </p:tav>
                                        <p:tav tm="100000">
                                          <p:val>
                                            <p:strVal val="#ppt_h"/>
                                          </p:val>
                                        </p:tav>
                                      </p:tavLst>
                                    </p:anim>
                                  </p:childTnLst>
                                </p:cTn>
                              </p:par>
                              <p:par>
                                <p:cTn id="40" presetID="23" presetClass="entr" presetSubtype="16" fill="hold" grpId="0" nodeType="withEffect">
                                  <p:stCondLst>
                                    <p:cond delay="200"/>
                                  </p:stCondLst>
                                  <p:iterate>
                                    <p:tmAbs val="0"/>
                                  </p:iterate>
                                  <p:childTnLst>
                                    <p:set>
                                      <p:cBhvr>
                                        <p:cTn id="41" fill="hold"/>
                                        <p:tgtEl>
                                          <p:spTgt spid="188"/>
                                        </p:tgtEl>
                                        <p:attrNameLst>
                                          <p:attrName>style.visibility</p:attrName>
                                        </p:attrNameLst>
                                      </p:cBhvr>
                                      <p:to>
                                        <p:strVal val="visible"/>
                                      </p:to>
                                    </p:set>
                                    <p:anim calcmode="lin" valueType="num">
                                      <p:cBhvr>
                                        <p:cTn id="42" dur="750" fill="hold"/>
                                        <p:tgtEl>
                                          <p:spTgt spid="188"/>
                                        </p:tgtEl>
                                        <p:attrNameLst>
                                          <p:attrName>ppt_w</p:attrName>
                                        </p:attrNameLst>
                                      </p:cBhvr>
                                      <p:tavLst>
                                        <p:tav tm="0">
                                          <p:val>
                                            <p:fltVal val="0"/>
                                          </p:val>
                                        </p:tav>
                                        <p:tav tm="100000">
                                          <p:val>
                                            <p:strVal val="#ppt_w"/>
                                          </p:val>
                                        </p:tav>
                                      </p:tavLst>
                                    </p:anim>
                                    <p:anim calcmode="lin" valueType="num">
                                      <p:cBhvr>
                                        <p:cTn id="43" dur="750" fill="hold"/>
                                        <p:tgtEl>
                                          <p:spTgt spid="188"/>
                                        </p:tgtEl>
                                        <p:attrNameLst>
                                          <p:attrName>ppt_h</p:attrName>
                                        </p:attrNameLst>
                                      </p:cBhvr>
                                      <p:tavLst>
                                        <p:tav tm="0">
                                          <p:val>
                                            <p:fltVal val="0"/>
                                          </p:val>
                                        </p:tav>
                                        <p:tav tm="100000">
                                          <p:val>
                                            <p:strVal val="#ppt_h"/>
                                          </p:val>
                                        </p:tav>
                                      </p:tavLst>
                                    </p:anim>
                                  </p:childTnLst>
                                </p:cTn>
                              </p:par>
                              <p:par>
                                <p:cTn id="44" presetID="23" presetClass="entr" presetSubtype="16" fill="hold" grpId="0" nodeType="withEffect">
                                  <p:stCondLst>
                                    <p:cond delay="200"/>
                                  </p:stCondLst>
                                  <p:iterate>
                                    <p:tmAbs val="0"/>
                                  </p:iterate>
                                  <p:childTnLst>
                                    <p:set>
                                      <p:cBhvr>
                                        <p:cTn id="45" fill="hold"/>
                                        <p:tgtEl>
                                          <p:spTgt spid="195"/>
                                        </p:tgtEl>
                                        <p:attrNameLst>
                                          <p:attrName>style.visibility</p:attrName>
                                        </p:attrNameLst>
                                      </p:cBhvr>
                                      <p:to>
                                        <p:strVal val="visible"/>
                                      </p:to>
                                    </p:set>
                                    <p:anim calcmode="lin" valueType="num">
                                      <p:cBhvr>
                                        <p:cTn id="46" dur="750" fill="hold"/>
                                        <p:tgtEl>
                                          <p:spTgt spid="195"/>
                                        </p:tgtEl>
                                        <p:attrNameLst>
                                          <p:attrName>ppt_w</p:attrName>
                                        </p:attrNameLst>
                                      </p:cBhvr>
                                      <p:tavLst>
                                        <p:tav tm="0">
                                          <p:val>
                                            <p:fltVal val="0"/>
                                          </p:val>
                                        </p:tav>
                                        <p:tav tm="100000">
                                          <p:val>
                                            <p:strVal val="#ppt_w"/>
                                          </p:val>
                                        </p:tav>
                                      </p:tavLst>
                                    </p:anim>
                                    <p:anim calcmode="lin" valueType="num">
                                      <p:cBhvr>
                                        <p:cTn id="47" dur="750" fill="hold"/>
                                        <p:tgtEl>
                                          <p:spTgt spid="195"/>
                                        </p:tgtEl>
                                        <p:attrNameLst>
                                          <p:attrName>ppt_h</p:attrName>
                                        </p:attrNameLst>
                                      </p:cBhvr>
                                      <p:tavLst>
                                        <p:tav tm="0">
                                          <p:val>
                                            <p:fltVal val="0"/>
                                          </p:val>
                                        </p:tav>
                                        <p:tav tm="100000">
                                          <p:val>
                                            <p:strVal val="#ppt_h"/>
                                          </p:val>
                                        </p:tav>
                                      </p:tavLst>
                                    </p:anim>
                                  </p:childTnLst>
                                </p:cTn>
                              </p:par>
                              <p:par>
                                <p:cTn id="48" presetID="23" presetClass="entr" presetSubtype="16" fill="hold" grpId="0" nodeType="withEffect">
                                  <p:stCondLst>
                                    <p:cond delay="200"/>
                                  </p:stCondLst>
                                  <p:iterate>
                                    <p:tmAbs val="0"/>
                                  </p:iterate>
                                  <p:childTnLst>
                                    <p:set>
                                      <p:cBhvr>
                                        <p:cTn id="49" fill="hold"/>
                                        <p:tgtEl>
                                          <p:spTgt spid="189"/>
                                        </p:tgtEl>
                                        <p:attrNameLst>
                                          <p:attrName>style.visibility</p:attrName>
                                        </p:attrNameLst>
                                      </p:cBhvr>
                                      <p:to>
                                        <p:strVal val="visible"/>
                                      </p:to>
                                    </p:set>
                                    <p:anim calcmode="lin" valueType="num">
                                      <p:cBhvr>
                                        <p:cTn id="50" dur="750" fill="hold"/>
                                        <p:tgtEl>
                                          <p:spTgt spid="189"/>
                                        </p:tgtEl>
                                        <p:attrNameLst>
                                          <p:attrName>ppt_w</p:attrName>
                                        </p:attrNameLst>
                                      </p:cBhvr>
                                      <p:tavLst>
                                        <p:tav tm="0">
                                          <p:val>
                                            <p:fltVal val="0"/>
                                          </p:val>
                                        </p:tav>
                                        <p:tav tm="100000">
                                          <p:val>
                                            <p:strVal val="#ppt_w"/>
                                          </p:val>
                                        </p:tav>
                                      </p:tavLst>
                                    </p:anim>
                                    <p:anim calcmode="lin" valueType="num">
                                      <p:cBhvr>
                                        <p:cTn id="51" dur="750" fill="hold"/>
                                        <p:tgtEl>
                                          <p:spTgt spid="189"/>
                                        </p:tgtEl>
                                        <p:attrNameLst>
                                          <p:attrName>ppt_h</p:attrName>
                                        </p:attrNameLst>
                                      </p:cBhvr>
                                      <p:tavLst>
                                        <p:tav tm="0">
                                          <p:val>
                                            <p:fltVal val="0"/>
                                          </p:val>
                                        </p:tav>
                                        <p:tav tm="100000">
                                          <p:val>
                                            <p:strVal val="#ppt_h"/>
                                          </p:val>
                                        </p:tav>
                                      </p:tavLst>
                                    </p:anim>
                                  </p:childTnLst>
                                </p:cTn>
                              </p:par>
                            </p:childTnLst>
                          </p:cTn>
                        </p:par>
                      </p:childTnLst>
                    </p:cTn>
                  </p:par>
                  <p:par>
                    <p:cTn id="52" fill="hold">
                      <p:stCondLst>
                        <p:cond delay="indefinite"/>
                      </p:stCondLst>
                      <p:childTnLst>
                        <p:par>
                          <p:cTn id="53" fill="hold">
                            <p:stCondLst>
                              <p:cond delay="0"/>
                            </p:stCondLst>
                            <p:childTnLst>
                              <p:par>
                                <p:cTn id="54" presetID="23" presetClass="entr" presetSubtype="16" fill="hold" grpId="0" nodeType="clickEffect">
                                  <p:stCondLst>
                                    <p:cond delay="0"/>
                                  </p:stCondLst>
                                  <p:iterate>
                                    <p:tmAbs val="0"/>
                                  </p:iterate>
                                  <p:childTnLst>
                                    <p:set>
                                      <p:cBhvr>
                                        <p:cTn id="55" fill="hold"/>
                                        <p:tgtEl>
                                          <p:spTgt spid="184"/>
                                        </p:tgtEl>
                                        <p:attrNameLst>
                                          <p:attrName>style.visibility</p:attrName>
                                        </p:attrNameLst>
                                      </p:cBhvr>
                                      <p:to>
                                        <p:strVal val="visible"/>
                                      </p:to>
                                    </p:set>
                                    <p:anim calcmode="lin" valueType="num">
                                      <p:cBhvr>
                                        <p:cTn id="56" dur="750" fill="hold"/>
                                        <p:tgtEl>
                                          <p:spTgt spid="184"/>
                                        </p:tgtEl>
                                        <p:attrNameLst>
                                          <p:attrName>ppt_w</p:attrName>
                                        </p:attrNameLst>
                                      </p:cBhvr>
                                      <p:tavLst>
                                        <p:tav tm="0">
                                          <p:val>
                                            <p:fltVal val="0"/>
                                          </p:val>
                                        </p:tav>
                                        <p:tav tm="100000">
                                          <p:val>
                                            <p:strVal val="#ppt_w"/>
                                          </p:val>
                                        </p:tav>
                                      </p:tavLst>
                                    </p:anim>
                                    <p:anim calcmode="lin" valueType="num">
                                      <p:cBhvr>
                                        <p:cTn id="57" dur="750" fill="hold"/>
                                        <p:tgtEl>
                                          <p:spTgt spid="184"/>
                                        </p:tgtEl>
                                        <p:attrNameLst>
                                          <p:attrName>ppt_h</p:attrName>
                                        </p:attrNameLst>
                                      </p:cBhvr>
                                      <p:tavLst>
                                        <p:tav tm="0">
                                          <p:val>
                                            <p:fltVal val="0"/>
                                          </p:val>
                                        </p:tav>
                                        <p:tav tm="100000">
                                          <p:val>
                                            <p:strVal val="#ppt_h"/>
                                          </p:val>
                                        </p:tav>
                                      </p:tavLst>
                                    </p:anim>
                                  </p:childTnLst>
                                </p:cTn>
                              </p:par>
                              <p:par>
                                <p:cTn id="58" presetID="23" presetClass="entr" presetSubtype="16" fill="hold" grpId="0" nodeType="withEffect">
                                  <p:stCondLst>
                                    <p:cond delay="200"/>
                                  </p:stCondLst>
                                  <p:iterate>
                                    <p:tmAbs val="0"/>
                                  </p:iterate>
                                  <p:childTnLst>
                                    <p:set>
                                      <p:cBhvr>
                                        <p:cTn id="59" fill="hold"/>
                                        <p:tgtEl>
                                          <p:spTgt spid="190"/>
                                        </p:tgtEl>
                                        <p:attrNameLst>
                                          <p:attrName>style.visibility</p:attrName>
                                        </p:attrNameLst>
                                      </p:cBhvr>
                                      <p:to>
                                        <p:strVal val="visible"/>
                                      </p:to>
                                    </p:set>
                                    <p:anim calcmode="lin" valueType="num">
                                      <p:cBhvr>
                                        <p:cTn id="60" dur="750" fill="hold"/>
                                        <p:tgtEl>
                                          <p:spTgt spid="190"/>
                                        </p:tgtEl>
                                        <p:attrNameLst>
                                          <p:attrName>ppt_w</p:attrName>
                                        </p:attrNameLst>
                                      </p:cBhvr>
                                      <p:tavLst>
                                        <p:tav tm="0">
                                          <p:val>
                                            <p:fltVal val="0"/>
                                          </p:val>
                                        </p:tav>
                                        <p:tav tm="100000">
                                          <p:val>
                                            <p:strVal val="#ppt_w"/>
                                          </p:val>
                                        </p:tav>
                                      </p:tavLst>
                                    </p:anim>
                                    <p:anim calcmode="lin" valueType="num">
                                      <p:cBhvr>
                                        <p:cTn id="61" dur="750" fill="hold"/>
                                        <p:tgtEl>
                                          <p:spTgt spid="190"/>
                                        </p:tgtEl>
                                        <p:attrNameLst>
                                          <p:attrName>ppt_h</p:attrName>
                                        </p:attrNameLst>
                                      </p:cBhvr>
                                      <p:tavLst>
                                        <p:tav tm="0">
                                          <p:val>
                                            <p:fltVal val="0"/>
                                          </p:val>
                                        </p:tav>
                                        <p:tav tm="100000">
                                          <p:val>
                                            <p:strVal val="#ppt_h"/>
                                          </p:val>
                                        </p:tav>
                                      </p:tavLst>
                                    </p:anim>
                                  </p:childTnLst>
                                </p:cTn>
                              </p:par>
                              <p:par>
                                <p:cTn id="62" presetID="23" presetClass="entr" presetSubtype="16" fill="hold" grpId="0" nodeType="withEffect">
                                  <p:stCondLst>
                                    <p:cond delay="200"/>
                                  </p:stCondLst>
                                  <p:iterate>
                                    <p:tmAbs val="0"/>
                                  </p:iterate>
                                  <p:childTnLst>
                                    <p:set>
                                      <p:cBhvr>
                                        <p:cTn id="63" fill="hold"/>
                                        <p:tgtEl>
                                          <p:spTgt spid="196"/>
                                        </p:tgtEl>
                                        <p:attrNameLst>
                                          <p:attrName>style.visibility</p:attrName>
                                        </p:attrNameLst>
                                      </p:cBhvr>
                                      <p:to>
                                        <p:strVal val="visible"/>
                                      </p:to>
                                    </p:set>
                                    <p:anim calcmode="lin" valueType="num">
                                      <p:cBhvr>
                                        <p:cTn id="64" dur="750" fill="hold"/>
                                        <p:tgtEl>
                                          <p:spTgt spid="196"/>
                                        </p:tgtEl>
                                        <p:attrNameLst>
                                          <p:attrName>ppt_w</p:attrName>
                                        </p:attrNameLst>
                                      </p:cBhvr>
                                      <p:tavLst>
                                        <p:tav tm="0">
                                          <p:val>
                                            <p:fltVal val="0"/>
                                          </p:val>
                                        </p:tav>
                                        <p:tav tm="100000">
                                          <p:val>
                                            <p:strVal val="#ppt_w"/>
                                          </p:val>
                                        </p:tav>
                                      </p:tavLst>
                                    </p:anim>
                                    <p:anim calcmode="lin" valueType="num">
                                      <p:cBhvr>
                                        <p:cTn id="65" dur="750" fill="hold"/>
                                        <p:tgtEl>
                                          <p:spTgt spid="196"/>
                                        </p:tgtEl>
                                        <p:attrNameLst>
                                          <p:attrName>ppt_h</p:attrName>
                                        </p:attrNameLst>
                                      </p:cBhvr>
                                      <p:tavLst>
                                        <p:tav tm="0">
                                          <p:val>
                                            <p:fltVal val="0"/>
                                          </p:val>
                                        </p:tav>
                                        <p:tav tm="100000">
                                          <p:val>
                                            <p:strVal val="#ppt_h"/>
                                          </p:val>
                                        </p:tav>
                                      </p:tavLst>
                                    </p:anim>
                                  </p:childTnLst>
                                </p:cTn>
                              </p:par>
                              <p:par>
                                <p:cTn id="66" presetID="23" presetClass="entr" presetSubtype="16" fill="hold" grpId="0" nodeType="withEffect">
                                  <p:stCondLst>
                                    <p:cond delay="200"/>
                                  </p:stCondLst>
                                  <p:iterate>
                                    <p:tmAbs val="0"/>
                                  </p:iterate>
                                  <p:childTnLst>
                                    <p:set>
                                      <p:cBhvr>
                                        <p:cTn id="67" fill="hold"/>
                                        <p:tgtEl>
                                          <p:spTgt spid="191"/>
                                        </p:tgtEl>
                                        <p:attrNameLst>
                                          <p:attrName>style.visibility</p:attrName>
                                        </p:attrNameLst>
                                      </p:cBhvr>
                                      <p:to>
                                        <p:strVal val="visible"/>
                                      </p:to>
                                    </p:set>
                                    <p:anim calcmode="lin" valueType="num">
                                      <p:cBhvr>
                                        <p:cTn id="68" dur="750" fill="hold"/>
                                        <p:tgtEl>
                                          <p:spTgt spid="191"/>
                                        </p:tgtEl>
                                        <p:attrNameLst>
                                          <p:attrName>ppt_w</p:attrName>
                                        </p:attrNameLst>
                                      </p:cBhvr>
                                      <p:tavLst>
                                        <p:tav tm="0">
                                          <p:val>
                                            <p:fltVal val="0"/>
                                          </p:val>
                                        </p:tav>
                                        <p:tav tm="100000">
                                          <p:val>
                                            <p:strVal val="#ppt_w"/>
                                          </p:val>
                                        </p:tav>
                                      </p:tavLst>
                                    </p:anim>
                                    <p:anim calcmode="lin" valueType="num">
                                      <p:cBhvr>
                                        <p:cTn id="69" dur="750" fill="hold"/>
                                        <p:tgtEl>
                                          <p:spTgt spid="191"/>
                                        </p:tgtEl>
                                        <p:attrNameLst>
                                          <p:attrName>ppt_h</p:attrName>
                                        </p:attrNameLst>
                                      </p:cBhvr>
                                      <p:tavLst>
                                        <p:tav tm="0">
                                          <p:val>
                                            <p:fltVal val="0"/>
                                          </p:val>
                                        </p:tav>
                                        <p:tav tm="100000">
                                          <p:val>
                                            <p:strVal val="#ppt_h"/>
                                          </p:val>
                                        </p:tav>
                                      </p:tavLst>
                                    </p:anim>
                                  </p:childTnLst>
                                </p:cTn>
                              </p:par>
                            </p:childTnLst>
                          </p:cTn>
                        </p:par>
                      </p:childTnLst>
                    </p:cTn>
                  </p:par>
                  <p:par>
                    <p:cTn id="70" fill="hold">
                      <p:stCondLst>
                        <p:cond delay="indefinite"/>
                      </p:stCondLst>
                      <p:childTnLst>
                        <p:par>
                          <p:cTn id="71" fill="hold">
                            <p:stCondLst>
                              <p:cond delay="0"/>
                            </p:stCondLst>
                            <p:childTnLst>
                              <p:par>
                                <p:cTn id="72" presetID="23" presetClass="entr" presetSubtype="16" fill="hold" grpId="0" nodeType="clickEffect">
                                  <p:stCondLst>
                                    <p:cond delay="0"/>
                                  </p:stCondLst>
                                  <p:iterate>
                                    <p:tmAbs val="0"/>
                                  </p:iterate>
                                  <p:childTnLst>
                                    <p:set>
                                      <p:cBhvr>
                                        <p:cTn id="73" fill="hold"/>
                                        <p:tgtEl>
                                          <p:spTgt spid="185"/>
                                        </p:tgtEl>
                                        <p:attrNameLst>
                                          <p:attrName>style.visibility</p:attrName>
                                        </p:attrNameLst>
                                      </p:cBhvr>
                                      <p:to>
                                        <p:strVal val="visible"/>
                                      </p:to>
                                    </p:set>
                                    <p:anim calcmode="lin" valueType="num">
                                      <p:cBhvr>
                                        <p:cTn id="74" dur="750" fill="hold"/>
                                        <p:tgtEl>
                                          <p:spTgt spid="185"/>
                                        </p:tgtEl>
                                        <p:attrNameLst>
                                          <p:attrName>ppt_w</p:attrName>
                                        </p:attrNameLst>
                                      </p:cBhvr>
                                      <p:tavLst>
                                        <p:tav tm="0">
                                          <p:val>
                                            <p:fltVal val="0"/>
                                          </p:val>
                                        </p:tav>
                                        <p:tav tm="100000">
                                          <p:val>
                                            <p:strVal val="#ppt_w"/>
                                          </p:val>
                                        </p:tav>
                                      </p:tavLst>
                                    </p:anim>
                                    <p:anim calcmode="lin" valueType="num">
                                      <p:cBhvr>
                                        <p:cTn id="75" dur="750" fill="hold"/>
                                        <p:tgtEl>
                                          <p:spTgt spid="185"/>
                                        </p:tgtEl>
                                        <p:attrNameLst>
                                          <p:attrName>ppt_h</p:attrName>
                                        </p:attrNameLst>
                                      </p:cBhvr>
                                      <p:tavLst>
                                        <p:tav tm="0">
                                          <p:val>
                                            <p:fltVal val="0"/>
                                          </p:val>
                                        </p:tav>
                                        <p:tav tm="100000">
                                          <p:val>
                                            <p:strVal val="#ppt_h"/>
                                          </p:val>
                                        </p:tav>
                                      </p:tavLst>
                                    </p:anim>
                                  </p:childTnLst>
                                </p:cTn>
                              </p:par>
                              <p:par>
                                <p:cTn id="76" presetID="23" presetClass="entr" presetSubtype="16" fill="hold" grpId="0" nodeType="withEffect">
                                  <p:stCondLst>
                                    <p:cond delay="200"/>
                                  </p:stCondLst>
                                  <p:iterate>
                                    <p:tmAbs val="0"/>
                                  </p:iterate>
                                  <p:childTnLst>
                                    <p:set>
                                      <p:cBhvr>
                                        <p:cTn id="77" fill="hold"/>
                                        <p:tgtEl>
                                          <p:spTgt spid="192"/>
                                        </p:tgtEl>
                                        <p:attrNameLst>
                                          <p:attrName>style.visibility</p:attrName>
                                        </p:attrNameLst>
                                      </p:cBhvr>
                                      <p:to>
                                        <p:strVal val="visible"/>
                                      </p:to>
                                    </p:set>
                                    <p:anim calcmode="lin" valueType="num">
                                      <p:cBhvr>
                                        <p:cTn id="78" dur="750" fill="hold"/>
                                        <p:tgtEl>
                                          <p:spTgt spid="192"/>
                                        </p:tgtEl>
                                        <p:attrNameLst>
                                          <p:attrName>ppt_w</p:attrName>
                                        </p:attrNameLst>
                                      </p:cBhvr>
                                      <p:tavLst>
                                        <p:tav tm="0">
                                          <p:val>
                                            <p:fltVal val="0"/>
                                          </p:val>
                                        </p:tav>
                                        <p:tav tm="100000">
                                          <p:val>
                                            <p:strVal val="#ppt_w"/>
                                          </p:val>
                                        </p:tav>
                                      </p:tavLst>
                                    </p:anim>
                                    <p:anim calcmode="lin" valueType="num">
                                      <p:cBhvr>
                                        <p:cTn id="79" dur="750" fill="hold"/>
                                        <p:tgtEl>
                                          <p:spTgt spid="192"/>
                                        </p:tgtEl>
                                        <p:attrNameLst>
                                          <p:attrName>ppt_h</p:attrName>
                                        </p:attrNameLst>
                                      </p:cBhvr>
                                      <p:tavLst>
                                        <p:tav tm="0">
                                          <p:val>
                                            <p:fltVal val="0"/>
                                          </p:val>
                                        </p:tav>
                                        <p:tav tm="100000">
                                          <p:val>
                                            <p:strVal val="#ppt_h"/>
                                          </p:val>
                                        </p:tav>
                                      </p:tavLst>
                                    </p:anim>
                                  </p:childTnLst>
                                </p:cTn>
                              </p:par>
                              <p:par>
                                <p:cTn id="80" presetID="23" presetClass="entr" presetSubtype="16" fill="hold" grpId="0" nodeType="withEffect">
                                  <p:stCondLst>
                                    <p:cond delay="200"/>
                                  </p:stCondLst>
                                  <p:iterate>
                                    <p:tmAbs val="0"/>
                                  </p:iterate>
                                  <p:childTnLst>
                                    <p:set>
                                      <p:cBhvr>
                                        <p:cTn id="81" fill="hold"/>
                                        <p:tgtEl>
                                          <p:spTgt spid="193"/>
                                        </p:tgtEl>
                                        <p:attrNameLst>
                                          <p:attrName>style.visibility</p:attrName>
                                        </p:attrNameLst>
                                      </p:cBhvr>
                                      <p:to>
                                        <p:strVal val="visible"/>
                                      </p:to>
                                    </p:set>
                                    <p:anim calcmode="lin" valueType="num">
                                      <p:cBhvr>
                                        <p:cTn id="82" dur="750" fill="hold"/>
                                        <p:tgtEl>
                                          <p:spTgt spid="193"/>
                                        </p:tgtEl>
                                        <p:attrNameLst>
                                          <p:attrName>ppt_w</p:attrName>
                                        </p:attrNameLst>
                                      </p:cBhvr>
                                      <p:tavLst>
                                        <p:tav tm="0">
                                          <p:val>
                                            <p:fltVal val="0"/>
                                          </p:val>
                                        </p:tav>
                                        <p:tav tm="100000">
                                          <p:val>
                                            <p:strVal val="#ppt_w"/>
                                          </p:val>
                                        </p:tav>
                                      </p:tavLst>
                                    </p:anim>
                                    <p:anim calcmode="lin" valueType="num">
                                      <p:cBhvr>
                                        <p:cTn id="83" dur="750" fill="hold"/>
                                        <p:tgtEl>
                                          <p:spTgt spid="19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 grpId="0" animBg="1" advAuto="0"/>
      <p:bldP spid="181" grpId="0" animBg="1" advAuto="0"/>
      <p:bldP spid="182" grpId="0" animBg="1" advAuto="0"/>
      <p:bldP spid="183" grpId="0" animBg="1" advAuto="0"/>
      <p:bldP spid="184" grpId="0" animBg="1" advAuto="0"/>
      <p:bldP spid="185" grpId="0" animBg="1" advAuto="0"/>
      <p:bldP spid="186" grpId="0" animBg="1" advAuto="0"/>
      <p:bldP spid="187" grpId="0" animBg="1" advAuto="0"/>
      <p:bldP spid="188" grpId="0" animBg="1" advAuto="0"/>
      <p:bldP spid="189" grpId="0" animBg="1" advAuto="0"/>
      <p:bldP spid="190" grpId="0" animBg="1" advAuto="0"/>
      <p:bldP spid="191" grpId="0" animBg="1" advAuto="0"/>
      <p:bldP spid="192" grpId="0" animBg="1" advAuto="0"/>
      <p:bldP spid="193" grpId="0" animBg="1" advAuto="0"/>
      <p:bldP spid="194" grpId="0" animBg="1" advAuto="0"/>
      <p:bldP spid="195" grpId="0" animBg="1" advAuto="0"/>
      <p:bldP spid="196" grpId="0"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8A958342-5747-4D03-B276-6E1587FA4899}"/>
              </a:ext>
            </a:extLst>
          </p:cNvPr>
          <p:cNvSpPr txBox="1"/>
          <p:nvPr/>
        </p:nvSpPr>
        <p:spPr>
          <a:xfrm>
            <a:off x="1531036" y="1072581"/>
            <a:ext cx="9129929" cy="296556"/>
          </a:xfrm>
          <a:prstGeom prst="rect">
            <a:avLst/>
          </a:prstGeom>
          <a:noFill/>
        </p:spPr>
        <p:txBody>
          <a:bodyPr wrap="square" rtlCol="0">
            <a:spAutoFit/>
          </a:bodyPr>
          <a:lstStyle/>
          <a:p>
            <a:pPr algn="ctr">
              <a:lnSpc>
                <a:spcPct val="120000"/>
              </a:lnSpc>
            </a:pPr>
            <a:r>
              <a:rPr lang="en-US" sz="1200" dirty="0">
                <a:solidFill>
                  <a:schemeClr val="bg1">
                    <a:lumMod val="50000"/>
                  </a:schemeClr>
                </a:solidFill>
                <a:ea typeface="Roboto" pitchFamily="2" charset="0"/>
                <a:cs typeface="Roboto" pitchFamily="2" charset="0"/>
              </a:rPr>
              <a:t>LOREM IPSUM IS SIMPLY DUMMY TEXT OF THE PRINTING AND TYPESETTING INDUSTRY INDUSTRY’S HAPPY KEEP.</a:t>
            </a:r>
          </a:p>
        </p:txBody>
      </p:sp>
      <p:sp>
        <p:nvSpPr>
          <p:cNvPr id="35" name="TextBox 34">
            <a:extLst>
              <a:ext uri="{FF2B5EF4-FFF2-40B4-BE49-F238E27FC236}">
                <a16:creationId xmlns:a16="http://schemas.microsoft.com/office/drawing/2014/main" id="{83E18EEF-1998-4F0B-A2CB-D216522FEC4E}"/>
              </a:ext>
            </a:extLst>
          </p:cNvPr>
          <p:cNvSpPr txBox="1"/>
          <p:nvPr/>
        </p:nvSpPr>
        <p:spPr>
          <a:xfrm>
            <a:off x="2336800" y="279401"/>
            <a:ext cx="7518400" cy="769441"/>
          </a:xfrm>
          <a:prstGeom prst="rect">
            <a:avLst/>
          </a:prstGeom>
          <a:noFill/>
        </p:spPr>
        <p:txBody>
          <a:bodyPr wrap="square" rtlCol="0">
            <a:spAutoFit/>
          </a:bodyPr>
          <a:lstStyle/>
          <a:p>
            <a:pPr algn="ctr"/>
            <a:r>
              <a:rPr lang="en-US" sz="4400" b="1" dirty="0">
                <a:solidFill>
                  <a:schemeClr val="accent4"/>
                </a:solidFill>
                <a:ea typeface="Roboto Black" charset="0"/>
                <a:cs typeface="Roboto Black" charset="0"/>
              </a:rPr>
              <a:t>FINANCIAL CHARTS</a:t>
            </a:r>
            <a:endParaRPr lang="en-US" sz="4400" b="1" dirty="0">
              <a:solidFill>
                <a:schemeClr val="accent4"/>
              </a:solidFill>
              <a:ea typeface="Roboto Light" charset="0"/>
              <a:cs typeface="Roboto Light" charset="0"/>
            </a:endParaRPr>
          </a:p>
        </p:txBody>
      </p:sp>
      <p:sp>
        <p:nvSpPr>
          <p:cNvPr id="2624" name="Shape 2624"/>
          <p:cNvSpPr/>
          <p:nvPr/>
        </p:nvSpPr>
        <p:spPr>
          <a:xfrm>
            <a:off x="1008162" y="2293061"/>
            <a:ext cx="10175677" cy="2838832"/>
          </a:xfrm>
          <a:prstGeom prst="rect">
            <a:avLst/>
          </a:prstGeom>
          <a:solidFill>
            <a:srgbClr val="64696E">
              <a:alpha val="7000"/>
            </a:srgbClr>
          </a:solidFill>
          <a:ln w="12700">
            <a:miter lim="400000"/>
          </a:ln>
        </p:spPr>
        <p:txBody>
          <a:bodyPr lIns="0" tIns="0" rIns="0" bIns="0" anchor="ctr"/>
          <a:lstStyle/>
          <a:p>
            <a:pPr algn="ctr" defTabSz="292100">
              <a:defRPr sz="4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000"/>
          </a:p>
        </p:txBody>
      </p:sp>
      <p:sp>
        <p:nvSpPr>
          <p:cNvPr id="2625" name="Shape 2625"/>
          <p:cNvSpPr/>
          <p:nvPr/>
        </p:nvSpPr>
        <p:spPr>
          <a:xfrm>
            <a:off x="7134926" y="5117951"/>
            <a:ext cx="4048913" cy="825290"/>
          </a:xfrm>
          <a:prstGeom prst="rect">
            <a:avLst/>
          </a:prstGeom>
          <a:solidFill>
            <a:schemeClr val="accent4"/>
          </a:solidFill>
          <a:ln w="12700">
            <a:miter lim="400000"/>
          </a:ln>
        </p:spPr>
        <p:txBody>
          <a:bodyPr lIns="0" tIns="0" rIns="0" bIns="0" anchor="ctr"/>
          <a:lstStyle/>
          <a:p>
            <a:pPr algn="ctr" defTabSz="292100">
              <a:defRPr sz="4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000"/>
          </a:p>
        </p:txBody>
      </p:sp>
      <p:sp>
        <p:nvSpPr>
          <p:cNvPr id="2626" name="Shape 2626"/>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b="0">
                <a:solidFill>
                  <a:srgbClr val="000000"/>
                </a:solidFill>
              </a:defRPr>
            </a:pPr>
            <a:fld id="{86CB4B4D-7CA3-9044-876B-883B54F8677D}" type="slidenum">
              <a:rPr b="1">
                <a:solidFill>
                  <a:schemeClr val="bg1">
                    <a:lumMod val="75000"/>
                  </a:schemeClr>
                </a:solidFill>
              </a:rPr>
              <a:t>20</a:t>
            </a:fld>
            <a:endParaRPr b="1" dirty="0">
              <a:solidFill>
                <a:schemeClr val="bg1">
                  <a:lumMod val="75000"/>
                </a:schemeClr>
              </a:solidFill>
            </a:endParaRPr>
          </a:p>
        </p:txBody>
      </p:sp>
      <p:sp>
        <p:nvSpPr>
          <p:cNvPr id="2630" name="Shape 2630"/>
          <p:cNvSpPr/>
          <p:nvPr/>
        </p:nvSpPr>
        <p:spPr>
          <a:xfrm>
            <a:off x="1008162" y="1747908"/>
            <a:ext cx="10175677" cy="567324"/>
          </a:xfrm>
          <a:prstGeom prst="rect">
            <a:avLst/>
          </a:prstGeom>
          <a:solidFill>
            <a:schemeClr val="accent4"/>
          </a:solidFill>
          <a:ln w="12700">
            <a:miter lim="400000"/>
          </a:ln>
        </p:spPr>
        <p:txBody>
          <a:bodyPr lIns="0" tIns="0" rIns="0" bIns="0" anchor="ctr"/>
          <a:lstStyle/>
          <a:p>
            <a:pPr algn="ctr" defTabSz="292100">
              <a:defRPr sz="4000" b="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sz="2000"/>
          </a:p>
        </p:txBody>
      </p:sp>
      <p:sp>
        <p:nvSpPr>
          <p:cNvPr id="2631" name="Shape 2631"/>
          <p:cNvSpPr/>
          <p:nvPr/>
        </p:nvSpPr>
        <p:spPr>
          <a:xfrm>
            <a:off x="7145966" y="1747908"/>
            <a:ext cx="4034466" cy="567325"/>
          </a:xfrm>
          <a:prstGeom prst="rect">
            <a:avLst/>
          </a:prstGeom>
          <a:solidFill>
            <a:schemeClr val="accent1"/>
          </a:solidFill>
          <a:ln w="12700">
            <a:miter lim="400000"/>
          </a:ln>
        </p:spPr>
        <p:txBody>
          <a:bodyPr lIns="0" tIns="0" rIns="0" bIns="0" anchor="ctr"/>
          <a:lstStyle/>
          <a:p>
            <a:pPr algn="ctr" defTabSz="292100">
              <a:defRPr sz="4000" b="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sz="2000"/>
          </a:p>
        </p:txBody>
      </p:sp>
      <p:sp>
        <p:nvSpPr>
          <p:cNvPr id="2632" name="Shape 2632"/>
          <p:cNvSpPr/>
          <p:nvPr/>
        </p:nvSpPr>
        <p:spPr>
          <a:xfrm>
            <a:off x="5399154" y="2297519"/>
            <a:ext cx="1756338" cy="3646845"/>
          </a:xfrm>
          <a:prstGeom prst="rect">
            <a:avLst/>
          </a:prstGeom>
          <a:solidFill>
            <a:schemeClr val="accent4"/>
          </a:solidFill>
          <a:ln w="12700">
            <a:miter lim="400000"/>
          </a:ln>
        </p:spPr>
        <p:txBody>
          <a:bodyPr lIns="0" tIns="0" rIns="0" bIns="0" anchor="ctr"/>
          <a:lstStyle/>
          <a:p>
            <a:pPr algn="ctr" defTabSz="292100">
              <a:defRPr sz="4000" b="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sz="2000"/>
          </a:p>
        </p:txBody>
      </p:sp>
      <p:sp>
        <p:nvSpPr>
          <p:cNvPr id="2633" name="Shape 2633"/>
          <p:cNvSpPr/>
          <p:nvPr/>
        </p:nvSpPr>
        <p:spPr>
          <a:xfrm>
            <a:off x="1008162" y="2307464"/>
            <a:ext cx="10175677" cy="1"/>
          </a:xfrm>
          <a:prstGeom prst="line">
            <a:avLst/>
          </a:prstGeom>
          <a:ln w="19050">
            <a:solidFill>
              <a:schemeClr val="bg1">
                <a:lumMod val="85000"/>
              </a:schemeClr>
            </a:solidFill>
            <a:miter lim="400000"/>
          </a:ln>
        </p:spPr>
        <p:txBody>
          <a:bodyPr lIns="0" tIns="0" rIns="0" bIns="0" anchor="ctr"/>
          <a:lstStyle/>
          <a:p>
            <a:pPr lvl="0" algn="ctr">
              <a:lnSpc>
                <a:spcPct val="100000"/>
              </a:lnSpc>
              <a:defRPr sz="3200" b="0">
                <a:solidFill>
                  <a:srgbClr val="FFFFFF"/>
                </a:solidFill>
                <a:latin typeface="+mn-lt"/>
                <a:ea typeface="+mn-ea"/>
                <a:cs typeface="+mn-cs"/>
                <a:sym typeface="Helvetica Light"/>
              </a:defRPr>
            </a:pPr>
            <a:endParaRPr sz="1600"/>
          </a:p>
        </p:txBody>
      </p:sp>
      <p:sp>
        <p:nvSpPr>
          <p:cNvPr id="2634" name="Shape 2634"/>
          <p:cNvSpPr/>
          <p:nvPr/>
        </p:nvSpPr>
        <p:spPr>
          <a:xfrm>
            <a:off x="1008162" y="3196464"/>
            <a:ext cx="10175677" cy="1"/>
          </a:xfrm>
          <a:prstGeom prst="line">
            <a:avLst/>
          </a:prstGeom>
          <a:ln w="19050">
            <a:solidFill>
              <a:schemeClr val="bg1">
                <a:lumMod val="85000"/>
              </a:schemeClr>
            </a:solidFill>
            <a:miter lim="400000"/>
          </a:ln>
        </p:spPr>
        <p:txBody>
          <a:bodyPr lIns="0" tIns="0" rIns="0" bIns="0" anchor="ctr"/>
          <a:lstStyle/>
          <a:p>
            <a:pPr lvl="0" algn="ctr">
              <a:lnSpc>
                <a:spcPct val="100000"/>
              </a:lnSpc>
              <a:defRPr sz="3200" b="0">
                <a:solidFill>
                  <a:srgbClr val="FFFFFF"/>
                </a:solidFill>
                <a:latin typeface="+mn-lt"/>
                <a:ea typeface="+mn-ea"/>
                <a:cs typeface="+mn-cs"/>
                <a:sym typeface="Helvetica Light"/>
              </a:defRPr>
            </a:pPr>
            <a:endParaRPr sz="1600"/>
          </a:p>
        </p:txBody>
      </p:sp>
      <p:sp>
        <p:nvSpPr>
          <p:cNvPr id="2635" name="Shape 2635"/>
          <p:cNvSpPr/>
          <p:nvPr/>
        </p:nvSpPr>
        <p:spPr>
          <a:xfrm>
            <a:off x="1008162" y="4212464"/>
            <a:ext cx="10175677" cy="1"/>
          </a:xfrm>
          <a:prstGeom prst="line">
            <a:avLst/>
          </a:prstGeom>
          <a:ln w="19050">
            <a:solidFill>
              <a:schemeClr val="bg1">
                <a:lumMod val="85000"/>
              </a:schemeClr>
            </a:solidFill>
            <a:miter lim="400000"/>
          </a:ln>
        </p:spPr>
        <p:txBody>
          <a:bodyPr lIns="0" tIns="0" rIns="0" bIns="0" anchor="ctr"/>
          <a:lstStyle/>
          <a:p>
            <a:pPr lvl="0" algn="ctr">
              <a:lnSpc>
                <a:spcPct val="100000"/>
              </a:lnSpc>
              <a:defRPr sz="3200" b="0">
                <a:solidFill>
                  <a:srgbClr val="FFFFFF"/>
                </a:solidFill>
                <a:latin typeface="+mn-lt"/>
                <a:ea typeface="+mn-ea"/>
                <a:cs typeface="+mn-cs"/>
                <a:sym typeface="Helvetica Light"/>
              </a:defRPr>
            </a:pPr>
            <a:endParaRPr sz="1600"/>
          </a:p>
        </p:txBody>
      </p:sp>
      <p:sp>
        <p:nvSpPr>
          <p:cNvPr id="2636" name="Shape 2636"/>
          <p:cNvSpPr/>
          <p:nvPr/>
        </p:nvSpPr>
        <p:spPr>
          <a:xfrm>
            <a:off x="1008162" y="5118115"/>
            <a:ext cx="10175677" cy="1"/>
          </a:xfrm>
          <a:prstGeom prst="line">
            <a:avLst/>
          </a:prstGeom>
          <a:ln w="19050">
            <a:solidFill>
              <a:schemeClr val="bg1">
                <a:lumMod val="85000"/>
              </a:schemeClr>
            </a:solidFill>
            <a:miter lim="400000"/>
          </a:ln>
        </p:spPr>
        <p:txBody>
          <a:bodyPr lIns="0" tIns="0" rIns="0" bIns="0" anchor="ctr"/>
          <a:lstStyle/>
          <a:p>
            <a:pPr lvl="0" algn="ctr">
              <a:lnSpc>
                <a:spcPct val="100000"/>
              </a:lnSpc>
              <a:defRPr sz="3200" b="0">
                <a:solidFill>
                  <a:srgbClr val="FFFFFF"/>
                </a:solidFill>
                <a:latin typeface="+mn-lt"/>
                <a:ea typeface="+mn-ea"/>
                <a:cs typeface="+mn-cs"/>
                <a:sym typeface="Helvetica Light"/>
              </a:defRPr>
            </a:pPr>
            <a:endParaRPr sz="1600"/>
          </a:p>
        </p:txBody>
      </p:sp>
      <p:sp>
        <p:nvSpPr>
          <p:cNvPr id="2637" name="Shape 2637"/>
          <p:cNvSpPr/>
          <p:nvPr/>
        </p:nvSpPr>
        <p:spPr>
          <a:xfrm flipH="1">
            <a:off x="5406595" y="1749852"/>
            <a:ext cx="1" cy="4194805"/>
          </a:xfrm>
          <a:prstGeom prst="line">
            <a:avLst/>
          </a:prstGeom>
          <a:ln w="50800">
            <a:solidFill>
              <a:schemeClr val="accent4">
                <a:lumMod val="60000"/>
                <a:lumOff val="40000"/>
              </a:schemeClr>
            </a:solidFill>
            <a:miter lim="400000"/>
          </a:ln>
        </p:spPr>
        <p:txBody>
          <a:bodyPr lIns="0" tIns="0" rIns="0" bIns="0" anchor="ctr"/>
          <a:lstStyle/>
          <a:p>
            <a:pPr lvl="0" algn="ctr">
              <a:lnSpc>
                <a:spcPct val="100000"/>
              </a:lnSpc>
              <a:defRPr sz="3200" b="0">
                <a:solidFill>
                  <a:srgbClr val="FFFFFF"/>
                </a:solidFill>
                <a:latin typeface="+mn-lt"/>
                <a:ea typeface="+mn-ea"/>
                <a:cs typeface="+mn-cs"/>
                <a:sym typeface="Helvetica Light"/>
              </a:defRPr>
            </a:pPr>
            <a:endParaRPr sz="1600"/>
          </a:p>
        </p:txBody>
      </p:sp>
      <p:sp>
        <p:nvSpPr>
          <p:cNvPr id="2638" name="Shape 2638"/>
          <p:cNvSpPr/>
          <p:nvPr/>
        </p:nvSpPr>
        <p:spPr>
          <a:xfrm flipH="1">
            <a:off x="6278662" y="1736483"/>
            <a:ext cx="1" cy="4207511"/>
          </a:xfrm>
          <a:prstGeom prst="line">
            <a:avLst/>
          </a:prstGeom>
          <a:ln w="19050">
            <a:solidFill>
              <a:schemeClr val="bg1">
                <a:lumMod val="85000"/>
              </a:schemeClr>
            </a:solidFill>
            <a:miter lim="400000"/>
          </a:ln>
        </p:spPr>
        <p:txBody>
          <a:bodyPr lIns="0" tIns="0" rIns="0" bIns="0" anchor="ctr"/>
          <a:lstStyle/>
          <a:p>
            <a:pPr lvl="0" algn="ctr">
              <a:lnSpc>
                <a:spcPct val="100000"/>
              </a:lnSpc>
              <a:defRPr sz="3200" b="0">
                <a:solidFill>
                  <a:srgbClr val="FFFFFF"/>
                </a:solidFill>
                <a:latin typeface="+mn-lt"/>
                <a:ea typeface="+mn-ea"/>
                <a:cs typeface="+mn-cs"/>
                <a:sym typeface="Helvetica Light"/>
              </a:defRPr>
            </a:pPr>
            <a:endParaRPr sz="1600"/>
          </a:p>
        </p:txBody>
      </p:sp>
      <p:sp>
        <p:nvSpPr>
          <p:cNvPr id="2639" name="Shape 2639"/>
          <p:cNvSpPr/>
          <p:nvPr/>
        </p:nvSpPr>
        <p:spPr>
          <a:xfrm flipH="1">
            <a:off x="7150728" y="1736483"/>
            <a:ext cx="1" cy="4212772"/>
          </a:xfrm>
          <a:prstGeom prst="line">
            <a:avLst/>
          </a:prstGeom>
          <a:ln w="19050">
            <a:solidFill>
              <a:schemeClr val="bg1">
                <a:lumMod val="85000"/>
              </a:schemeClr>
            </a:solidFill>
            <a:miter lim="400000"/>
          </a:ln>
        </p:spPr>
        <p:txBody>
          <a:bodyPr lIns="0" tIns="0" rIns="0" bIns="0" anchor="ctr"/>
          <a:lstStyle/>
          <a:p>
            <a:pPr lvl="0" algn="ctr">
              <a:lnSpc>
                <a:spcPct val="100000"/>
              </a:lnSpc>
              <a:defRPr sz="3200" b="0">
                <a:solidFill>
                  <a:srgbClr val="FFFFFF"/>
                </a:solidFill>
                <a:latin typeface="+mn-lt"/>
                <a:ea typeface="+mn-ea"/>
                <a:cs typeface="+mn-cs"/>
                <a:sym typeface="Helvetica Light"/>
              </a:defRPr>
            </a:pPr>
            <a:endParaRPr sz="1600"/>
          </a:p>
        </p:txBody>
      </p:sp>
      <p:sp>
        <p:nvSpPr>
          <p:cNvPr id="2640" name="Shape 2640"/>
          <p:cNvSpPr/>
          <p:nvPr/>
        </p:nvSpPr>
        <p:spPr>
          <a:xfrm>
            <a:off x="2380386" y="1922731"/>
            <a:ext cx="8099030" cy="29480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lvl1pPr>
              <a:lnSpc>
                <a:spcPct val="100000"/>
              </a:lnSpc>
              <a:spcBef>
                <a:spcPts val="1000"/>
              </a:spcBef>
              <a:defRPr sz="2500">
                <a:solidFill>
                  <a:srgbClr val="FFFFFF"/>
                </a:solidFill>
              </a:defRPr>
            </a:lvl1pPr>
          </a:lstStyle>
          <a:p>
            <a:pPr lvl="0">
              <a:defRPr sz="1800" b="0">
                <a:solidFill>
                  <a:srgbClr val="000000"/>
                </a:solidFill>
              </a:defRPr>
            </a:pPr>
            <a:r>
              <a:rPr sz="1250" b="1" dirty="0">
                <a:solidFill>
                  <a:schemeClr val="bg1"/>
                </a:solidFill>
              </a:rPr>
              <a:t>Lorem Ipsum                                                Has           Been           Industry          Has                         Been</a:t>
            </a:r>
          </a:p>
        </p:txBody>
      </p:sp>
      <p:sp>
        <p:nvSpPr>
          <p:cNvPr id="2641" name="Shape 2641"/>
          <p:cNvSpPr/>
          <p:nvPr/>
        </p:nvSpPr>
        <p:spPr>
          <a:xfrm>
            <a:off x="5618205" y="2081827"/>
            <a:ext cx="506586" cy="3756539"/>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normAutofit/>
          </a:bodyPr>
          <a:lstStyle/>
          <a:p>
            <a:pPr>
              <a:lnSpc>
                <a:spcPct val="570000"/>
              </a:lnSpc>
              <a:spcBef>
                <a:spcPts val="250"/>
              </a:spcBef>
              <a:defRPr sz="1800" b="0">
                <a:solidFill>
                  <a:srgbClr val="000000"/>
                </a:solidFill>
              </a:defRPr>
            </a:pPr>
            <a:r>
              <a:rPr sz="1100" b="1" dirty="0">
                <a:solidFill>
                  <a:srgbClr val="FFFFFF"/>
                </a:solidFill>
              </a:rPr>
              <a:t>40%</a:t>
            </a:r>
          </a:p>
          <a:p>
            <a:pPr>
              <a:lnSpc>
                <a:spcPct val="570000"/>
              </a:lnSpc>
              <a:spcBef>
                <a:spcPts val="250"/>
              </a:spcBef>
              <a:defRPr sz="1800" b="0">
                <a:solidFill>
                  <a:srgbClr val="000000"/>
                </a:solidFill>
              </a:defRPr>
            </a:pPr>
            <a:r>
              <a:rPr sz="1100" b="1" dirty="0">
                <a:solidFill>
                  <a:srgbClr val="FFFFFF"/>
                </a:solidFill>
              </a:rPr>
              <a:t>11%</a:t>
            </a:r>
          </a:p>
          <a:p>
            <a:pPr>
              <a:lnSpc>
                <a:spcPct val="570000"/>
              </a:lnSpc>
              <a:spcBef>
                <a:spcPts val="250"/>
              </a:spcBef>
              <a:defRPr sz="1800" b="0">
                <a:solidFill>
                  <a:srgbClr val="000000"/>
                </a:solidFill>
              </a:defRPr>
            </a:pPr>
            <a:r>
              <a:rPr sz="1100" b="1" dirty="0">
                <a:solidFill>
                  <a:srgbClr val="FFFFFF"/>
                </a:solidFill>
              </a:rPr>
              <a:t>6%</a:t>
            </a:r>
          </a:p>
          <a:p>
            <a:pPr>
              <a:lnSpc>
                <a:spcPct val="570000"/>
              </a:lnSpc>
              <a:spcBef>
                <a:spcPts val="250"/>
              </a:spcBef>
              <a:defRPr sz="1800" b="0">
                <a:solidFill>
                  <a:srgbClr val="000000"/>
                </a:solidFill>
              </a:defRPr>
            </a:pPr>
            <a:r>
              <a:rPr sz="1100" b="1" dirty="0">
                <a:solidFill>
                  <a:srgbClr val="FFFFFF"/>
                </a:solidFill>
              </a:rPr>
              <a:t>86%</a:t>
            </a:r>
          </a:p>
        </p:txBody>
      </p:sp>
      <p:sp>
        <p:nvSpPr>
          <p:cNvPr id="2642" name="Shape 2642"/>
          <p:cNvSpPr/>
          <p:nvPr/>
        </p:nvSpPr>
        <p:spPr>
          <a:xfrm>
            <a:off x="6429901" y="1798363"/>
            <a:ext cx="600881" cy="4040003"/>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normAutofit/>
          </a:bodyPr>
          <a:lstStyle/>
          <a:p>
            <a:pPr>
              <a:lnSpc>
                <a:spcPct val="570000"/>
              </a:lnSpc>
              <a:spcBef>
                <a:spcPts val="250"/>
              </a:spcBef>
            </a:pPr>
            <a:r>
              <a:rPr sz="1100" b="1" dirty="0">
                <a:solidFill>
                  <a:srgbClr val="FFFFFF"/>
                </a:solidFill>
              </a:rPr>
              <a:t>40%</a:t>
            </a:r>
          </a:p>
          <a:p>
            <a:pPr>
              <a:lnSpc>
                <a:spcPct val="570000"/>
              </a:lnSpc>
              <a:spcBef>
                <a:spcPts val="250"/>
              </a:spcBef>
            </a:pPr>
            <a:r>
              <a:rPr sz="1100" b="1" dirty="0">
                <a:solidFill>
                  <a:srgbClr val="FFFFFF"/>
                </a:solidFill>
              </a:rPr>
              <a:t>11%</a:t>
            </a:r>
          </a:p>
          <a:p>
            <a:pPr>
              <a:lnSpc>
                <a:spcPct val="570000"/>
              </a:lnSpc>
              <a:spcBef>
                <a:spcPts val="250"/>
              </a:spcBef>
            </a:pPr>
            <a:r>
              <a:rPr sz="1100" b="1" dirty="0">
                <a:solidFill>
                  <a:srgbClr val="FFFFFF"/>
                </a:solidFill>
              </a:rPr>
              <a:t>6%</a:t>
            </a:r>
          </a:p>
          <a:p>
            <a:pPr>
              <a:lnSpc>
                <a:spcPct val="570000"/>
              </a:lnSpc>
              <a:spcBef>
                <a:spcPts val="250"/>
              </a:spcBef>
            </a:pPr>
            <a:r>
              <a:rPr sz="1100" b="1" dirty="0">
                <a:solidFill>
                  <a:srgbClr val="FFFFFF"/>
                </a:solidFill>
              </a:rPr>
              <a:t>86%</a:t>
            </a:r>
          </a:p>
        </p:txBody>
      </p:sp>
      <p:sp>
        <p:nvSpPr>
          <p:cNvPr id="2643" name="Shape 2643"/>
          <p:cNvSpPr/>
          <p:nvPr/>
        </p:nvSpPr>
        <p:spPr>
          <a:xfrm>
            <a:off x="7397373" y="1928497"/>
            <a:ext cx="643525" cy="3909869"/>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normAutofit/>
          </a:bodyPr>
          <a:lstStyle/>
          <a:p>
            <a:pPr>
              <a:lnSpc>
                <a:spcPct val="570000"/>
              </a:lnSpc>
              <a:spcBef>
                <a:spcPts val="250"/>
              </a:spcBef>
            </a:pPr>
            <a:r>
              <a:rPr sz="1100" b="1" dirty="0">
                <a:solidFill>
                  <a:schemeClr val="accent1"/>
                </a:solidFill>
              </a:rPr>
              <a:t>40%</a:t>
            </a:r>
          </a:p>
          <a:p>
            <a:pPr>
              <a:lnSpc>
                <a:spcPct val="570000"/>
              </a:lnSpc>
              <a:spcBef>
                <a:spcPts val="250"/>
              </a:spcBef>
            </a:pPr>
            <a:r>
              <a:rPr sz="1100" b="1" dirty="0">
                <a:solidFill>
                  <a:schemeClr val="accent1"/>
                </a:solidFill>
              </a:rPr>
              <a:t>11%</a:t>
            </a:r>
          </a:p>
          <a:p>
            <a:pPr>
              <a:lnSpc>
                <a:spcPct val="570000"/>
              </a:lnSpc>
              <a:spcBef>
                <a:spcPts val="250"/>
              </a:spcBef>
            </a:pPr>
            <a:r>
              <a:rPr sz="1100" b="1" dirty="0">
                <a:solidFill>
                  <a:schemeClr val="accent1"/>
                </a:solidFill>
              </a:rPr>
              <a:t>6%</a:t>
            </a:r>
          </a:p>
          <a:p>
            <a:pPr>
              <a:lnSpc>
                <a:spcPct val="570000"/>
              </a:lnSpc>
              <a:spcBef>
                <a:spcPts val="250"/>
              </a:spcBef>
            </a:pPr>
            <a:r>
              <a:rPr sz="1100" b="1" dirty="0">
                <a:solidFill>
                  <a:schemeClr val="bg1"/>
                </a:solidFill>
              </a:rPr>
              <a:t>86%</a:t>
            </a:r>
          </a:p>
        </p:txBody>
      </p:sp>
      <p:sp>
        <p:nvSpPr>
          <p:cNvPr id="2644" name="Shape 2644"/>
          <p:cNvSpPr/>
          <p:nvPr/>
        </p:nvSpPr>
        <p:spPr>
          <a:xfrm flipH="1">
            <a:off x="8227149" y="1736483"/>
            <a:ext cx="1" cy="4190378"/>
          </a:xfrm>
          <a:prstGeom prst="line">
            <a:avLst/>
          </a:prstGeom>
          <a:ln w="19050">
            <a:solidFill>
              <a:schemeClr val="bg1">
                <a:lumMod val="85000"/>
              </a:schemeClr>
            </a:solidFill>
            <a:miter lim="400000"/>
          </a:ln>
        </p:spPr>
        <p:txBody>
          <a:bodyPr lIns="0" tIns="0" rIns="0" bIns="0" anchor="ctr"/>
          <a:lstStyle/>
          <a:p>
            <a:pPr lvl="0" algn="ctr">
              <a:lnSpc>
                <a:spcPct val="100000"/>
              </a:lnSpc>
              <a:defRPr sz="3200" b="0">
                <a:solidFill>
                  <a:srgbClr val="FFFFFF"/>
                </a:solidFill>
                <a:latin typeface="+mn-lt"/>
                <a:ea typeface="+mn-ea"/>
                <a:cs typeface="+mn-cs"/>
                <a:sym typeface="Helvetica Light"/>
              </a:defRPr>
            </a:pPr>
            <a:endParaRPr sz="1600"/>
          </a:p>
        </p:txBody>
      </p:sp>
      <p:sp>
        <p:nvSpPr>
          <p:cNvPr id="2645" name="Shape 2645"/>
          <p:cNvSpPr/>
          <p:nvPr/>
        </p:nvSpPr>
        <p:spPr>
          <a:xfrm flipH="1">
            <a:off x="9099215" y="1736483"/>
            <a:ext cx="1" cy="4195048"/>
          </a:xfrm>
          <a:prstGeom prst="line">
            <a:avLst/>
          </a:prstGeom>
          <a:ln w="19050">
            <a:solidFill>
              <a:schemeClr val="bg1">
                <a:lumMod val="85000"/>
              </a:schemeClr>
            </a:solidFill>
            <a:miter lim="400000"/>
          </a:ln>
        </p:spPr>
        <p:txBody>
          <a:bodyPr lIns="0" tIns="0" rIns="0" bIns="0" anchor="ctr"/>
          <a:lstStyle/>
          <a:p>
            <a:pPr lvl="0" algn="ctr">
              <a:lnSpc>
                <a:spcPct val="100000"/>
              </a:lnSpc>
              <a:defRPr sz="3200" b="0">
                <a:solidFill>
                  <a:srgbClr val="FFFFFF"/>
                </a:solidFill>
                <a:latin typeface="+mn-lt"/>
                <a:ea typeface="+mn-ea"/>
                <a:cs typeface="+mn-cs"/>
                <a:sym typeface="Helvetica Light"/>
              </a:defRPr>
            </a:pPr>
            <a:endParaRPr sz="1600"/>
          </a:p>
        </p:txBody>
      </p:sp>
      <p:sp>
        <p:nvSpPr>
          <p:cNvPr id="2646" name="Shape 2646"/>
          <p:cNvSpPr/>
          <p:nvPr/>
        </p:nvSpPr>
        <p:spPr>
          <a:xfrm>
            <a:off x="8378387" y="1880659"/>
            <a:ext cx="705026" cy="395770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normAutofit/>
          </a:bodyPr>
          <a:lstStyle/>
          <a:p>
            <a:pPr>
              <a:lnSpc>
                <a:spcPct val="570000"/>
              </a:lnSpc>
              <a:spcBef>
                <a:spcPts val="250"/>
              </a:spcBef>
            </a:pPr>
            <a:r>
              <a:rPr sz="1100" b="1" dirty="0">
                <a:solidFill>
                  <a:schemeClr val="accent1"/>
                </a:solidFill>
              </a:rPr>
              <a:t>40%</a:t>
            </a:r>
          </a:p>
          <a:p>
            <a:pPr>
              <a:lnSpc>
                <a:spcPct val="570000"/>
              </a:lnSpc>
              <a:spcBef>
                <a:spcPts val="250"/>
              </a:spcBef>
            </a:pPr>
            <a:r>
              <a:rPr sz="1100" b="1" dirty="0">
                <a:solidFill>
                  <a:schemeClr val="accent1"/>
                </a:solidFill>
              </a:rPr>
              <a:t>11%</a:t>
            </a:r>
          </a:p>
          <a:p>
            <a:pPr>
              <a:lnSpc>
                <a:spcPct val="570000"/>
              </a:lnSpc>
              <a:spcBef>
                <a:spcPts val="250"/>
              </a:spcBef>
            </a:pPr>
            <a:r>
              <a:rPr sz="1100" b="1" dirty="0">
                <a:solidFill>
                  <a:schemeClr val="accent1"/>
                </a:solidFill>
              </a:rPr>
              <a:t>6%</a:t>
            </a:r>
          </a:p>
          <a:p>
            <a:pPr>
              <a:lnSpc>
                <a:spcPct val="570000"/>
              </a:lnSpc>
              <a:spcBef>
                <a:spcPts val="250"/>
              </a:spcBef>
            </a:pPr>
            <a:r>
              <a:rPr sz="1100" b="1" dirty="0">
                <a:solidFill>
                  <a:schemeClr val="bg1"/>
                </a:solidFill>
              </a:rPr>
              <a:t>86%</a:t>
            </a:r>
          </a:p>
        </p:txBody>
      </p:sp>
      <p:sp>
        <p:nvSpPr>
          <p:cNvPr id="2647" name="Shape 2647"/>
          <p:cNvSpPr/>
          <p:nvPr/>
        </p:nvSpPr>
        <p:spPr>
          <a:xfrm>
            <a:off x="9326239" y="2000539"/>
            <a:ext cx="1582448" cy="383782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normAutofit lnSpcReduction="10000"/>
          </a:bodyPr>
          <a:lstStyle/>
          <a:p>
            <a:pPr>
              <a:lnSpc>
                <a:spcPct val="430000"/>
              </a:lnSpc>
              <a:spcBef>
                <a:spcPts val="250"/>
              </a:spcBef>
              <a:defRPr sz="1800" b="0">
                <a:solidFill>
                  <a:srgbClr val="000000"/>
                </a:solidFill>
              </a:defRPr>
            </a:pPr>
            <a:r>
              <a:rPr sz="1500" b="1" dirty="0">
                <a:solidFill>
                  <a:schemeClr val="accent4"/>
                </a:solidFill>
              </a:rPr>
              <a:t>$200,402</a:t>
            </a:r>
          </a:p>
          <a:p>
            <a:pPr>
              <a:lnSpc>
                <a:spcPct val="430000"/>
              </a:lnSpc>
              <a:spcBef>
                <a:spcPts val="250"/>
              </a:spcBef>
              <a:defRPr sz="1800" b="0">
                <a:solidFill>
                  <a:srgbClr val="000000"/>
                </a:solidFill>
              </a:defRPr>
            </a:pPr>
            <a:r>
              <a:rPr sz="1500" b="1" dirty="0">
                <a:solidFill>
                  <a:schemeClr val="accent4"/>
                </a:solidFill>
              </a:rPr>
              <a:t>$10,001</a:t>
            </a:r>
          </a:p>
          <a:p>
            <a:pPr>
              <a:lnSpc>
                <a:spcPct val="430000"/>
              </a:lnSpc>
              <a:spcBef>
                <a:spcPts val="250"/>
              </a:spcBef>
              <a:defRPr sz="1800" b="0">
                <a:solidFill>
                  <a:srgbClr val="000000"/>
                </a:solidFill>
              </a:defRPr>
            </a:pPr>
            <a:r>
              <a:rPr sz="1500" b="1" dirty="0">
                <a:solidFill>
                  <a:schemeClr val="accent4"/>
                </a:solidFill>
              </a:rPr>
              <a:t>$102,450,321</a:t>
            </a:r>
          </a:p>
          <a:p>
            <a:pPr>
              <a:lnSpc>
                <a:spcPct val="430000"/>
              </a:lnSpc>
              <a:spcBef>
                <a:spcPts val="250"/>
              </a:spcBef>
              <a:defRPr sz="1800" b="0">
                <a:solidFill>
                  <a:srgbClr val="000000"/>
                </a:solidFill>
              </a:defRPr>
            </a:pPr>
            <a:r>
              <a:rPr sz="1500" b="1" dirty="0">
                <a:solidFill>
                  <a:schemeClr val="accent3"/>
                </a:solidFill>
              </a:rPr>
              <a:t>$4,503</a:t>
            </a:r>
          </a:p>
        </p:txBody>
      </p:sp>
      <p:sp>
        <p:nvSpPr>
          <p:cNvPr id="2648" name="Shape 2648"/>
          <p:cNvSpPr/>
          <p:nvPr/>
        </p:nvSpPr>
        <p:spPr>
          <a:xfrm>
            <a:off x="1261184" y="2528794"/>
            <a:ext cx="2930816" cy="325523"/>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lvl1pPr>
              <a:lnSpc>
                <a:spcPct val="100000"/>
              </a:lnSpc>
              <a:spcBef>
                <a:spcPts val="1000"/>
              </a:spcBef>
              <a:defRPr sz="3200" b="0">
                <a:solidFill>
                  <a:srgbClr val="A5AAAF"/>
                </a:solidFill>
              </a:defRPr>
            </a:lvl1pPr>
          </a:lstStyle>
          <a:p>
            <a:pPr lvl="0">
              <a:defRPr sz="1800">
                <a:solidFill>
                  <a:srgbClr val="000000"/>
                </a:solidFill>
              </a:defRPr>
            </a:pPr>
            <a:r>
              <a:rPr lang="en-US" sz="1400" b="1" dirty="0">
                <a:solidFill>
                  <a:schemeClr val="accent4"/>
                </a:solidFill>
              </a:rPr>
              <a:t>THE HEADLINE TEXT</a:t>
            </a:r>
          </a:p>
        </p:txBody>
      </p:sp>
      <p:sp>
        <p:nvSpPr>
          <p:cNvPr id="2649" name="Shape 2649"/>
          <p:cNvSpPr/>
          <p:nvPr/>
        </p:nvSpPr>
        <p:spPr>
          <a:xfrm>
            <a:off x="1279871" y="2816530"/>
            <a:ext cx="2034660" cy="27745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lvl1pPr>
              <a:lnSpc>
                <a:spcPct val="100000"/>
              </a:lnSpc>
              <a:spcBef>
                <a:spcPts val="1000"/>
              </a:spcBef>
              <a:defRPr sz="1800" b="0">
                <a:solidFill>
                  <a:srgbClr val="8F9499"/>
                </a:solidFill>
              </a:defRPr>
            </a:lvl1pPr>
          </a:lstStyle>
          <a:p>
            <a:pPr lvl="0">
              <a:defRPr>
                <a:solidFill>
                  <a:srgbClr val="000000"/>
                </a:solidFill>
              </a:defRPr>
            </a:pPr>
            <a:r>
              <a:rPr sz="900" dirty="0"/>
              <a:t>Lorem Ipsum has been industry dolor sit </a:t>
            </a:r>
            <a:r>
              <a:rPr sz="900" dirty="0" err="1"/>
              <a:t>amet</a:t>
            </a:r>
            <a:r>
              <a:rPr sz="900" dirty="0"/>
              <a:t> </a:t>
            </a:r>
            <a:r>
              <a:rPr sz="900" dirty="0" err="1"/>
              <a:t>agam</a:t>
            </a:r>
            <a:r>
              <a:rPr sz="900" dirty="0"/>
              <a:t> facer</a:t>
            </a:r>
          </a:p>
        </p:txBody>
      </p:sp>
      <p:sp>
        <p:nvSpPr>
          <p:cNvPr id="2650" name="Shape 2650"/>
          <p:cNvSpPr/>
          <p:nvPr/>
        </p:nvSpPr>
        <p:spPr>
          <a:xfrm>
            <a:off x="1261184" y="3428974"/>
            <a:ext cx="2930816" cy="325522"/>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lvl1pPr>
              <a:lnSpc>
                <a:spcPct val="100000"/>
              </a:lnSpc>
              <a:spcBef>
                <a:spcPts val="1000"/>
              </a:spcBef>
              <a:defRPr sz="3200" b="0">
                <a:solidFill>
                  <a:srgbClr val="A5AAAF"/>
                </a:solidFill>
              </a:defRPr>
            </a:lvl1pPr>
          </a:lstStyle>
          <a:p>
            <a:pPr lvl="0">
              <a:defRPr sz="1800">
                <a:solidFill>
                  <a:srgbClr val="000000"/>
                </a:solidFill>
              </a:defRPr>
            </a:pPr>
            <a:r>
              <a:rPr lang="en-US" sz="1400" b="1" dirty="0">
                <a:solidFill>
                  <a:schemeClr val="accent4"/>
                </a:solidFill>
              </a:rPr>
              <a:t>SECOND HEADLINE HERE</a:t>
            </a:r>
          </a:p>
        </p:txBody>
      </p:sp>
      <p:sp>
        <p:nvSpPr>
          <p:cNvPr id="2651" name="Shape 2651"/>
          <p:cNvSpPr/>
          <p:nvPr/>
        </p:nvSpPr>
        <p:spPr>
          <a:xfrm>
            <a:off x="1279871" y="3716711"/>
            <a:ext cx="2034660" cy="439238"/>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lvl1pPr>
              <a:lnSpc>
                <a:spcPct val="100000"/>
              </a:lnSpc>
              <a:spcBef>
                <a:spcPts val="1000"/>
              </a:spcBef>
              <a:defRPr sz="1800" b="0">
                <a:solidFill>
                  <a:srgbClr val="8F9499"/>
                </a:solidFill>
              </a:defRPr>
            </a:lvl1pPr>
          </a:lstStyle>
          <a:p>
            <a:pPr lvl="0">
              <a:defRPr>
                <a:solidFill>
                  <a:srgbClr val="000000"/>
                </a:solidFill>
              </a:defRPr>
            </a:pPr>
            <a:r>
              <a:rPr sz="900" dirty="0"/>
              <a:t>Lorem Ipsum has been industry dolor sit </a:t>
            </a:r>
            <a:r>
              <a:rPr sz="900" dirty="0" err="1"/>
              <a:t>amet</a:t>
            </a:r>
            <a:r>
              <a:rPr sz="900" dirty="0"/>
              <a:t> </a:t>
            </a:r>
            <a:r>
              <a:rPr sz="900" dirty="0" err="1"/>
              <a:t>agam</a:t>
            </a:r>
            <a:r>
              <a:rPr sz="900" dirty="0"/>
              <a:t> facer</a:t>
            </a:r>
          </a:p>
        </p:txBody>
      </p:sp>
      <p:sp>
        <p:nvSpPr>
          <p:cNvPr id="2652" name="Shape 2652"/>
          <p:cNvSpPr/>
          <p:nvPr/>
        </p:nvSpPr>
        <p:spPr>
          <a:xfrm>
            <a:off x="1261184" y="4386304"/>
            <a:ext cx="2930816" cy="325522"/>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lvl1pPr>
              <a:lnSpc>
                <a:spcPct val="100000"/>
              </a:lnSpc>
              <a:spcBef>
                <a:spcPts val="1000"/>
              </a:spcBef>
              <a:defRPr sz="3200" b="0">
                <a:solidFill>
                  <a:srgbClr val="A5AAAF"/>
                </a:solidFill>
              </a:defRPr>
            </a:lvl1pPr>
          </a:lstStyle>
          <a:p>
            <a:pPr lvl="0">
              <a:defRPr sz="1800">
                <a:solidFill>
                  <a:srgbClr val="000000"/>
                </a:solidFill>
              </a:defRPr>
            </a:pPr>
            <a:r>
              <a:rPr lang="en-US" sz="1400" b="1" dirty="0">
                <a:solidFill>
                  <a:schemeClr val="accent4"/>
                </a:solidFill>
              </a:rPr>
              <a:t>HEADLINE 3</a:t>
            </a:r>
          </a:p>
        </p:txBody>
      </p:sp>
      <p:sp>
        <p:nvSpPr>
          <p:cNvPr id="2653" name="Shape 2653"/>
          <p:cNvSpPr/>
          <p:nvPr/>
        </p:nvSpPr>
        <p:spPr>
          <a:xfrm>
            <a:off x="1279871" y="4674041"/>
            <a:ext cx="2034660" cy="343366"/>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lvl1pPr>
              <a:lnSpc>
                <a:spcPct val="100000"/>
              </a:lnSpc>
              <a:spcBef>
                <a:spcPts val="1000"/>
              </a:spcBef>
              <a:defRPr sz="1800" b="0">
                <a:solidFill>
                  <a:srgbClr val="8F9499"/>
                </a:solidFill>
              </a:defRPr>
            </a:lvl1pPr>
          </a:lstStyle>
          <a:p>
            <a:pPr lvl="0">
              <a:defRPr>
                <a:solidFill>
                  <a:srgbClr val="000000"/>
                </a:solidFill>
              </a:defRPr>
            </a:pPr>
            <a:r>
              <a:rPr sz="900" dirty="0"/>
              <a:t>Lorem Ipsum has been industry dolor sit </a:t>
            </a:r>
            <a:r>
              <a:rPr sz="900" dirty="0" err="1"/>
              <a:t>amet</a:t>
            </a:r>
            <a:r>
              <a:rPr sz="900" dirty="0"/>
              <a:t> </a:t>
            </a:r>
            <a:r>
              <a:rPr sz="900" dirty="0" err="1"/>
              <a:t>agam</a:t>
            </a:r>
            <a:r>
              <a:rPr sz="900" dirty="0"/>
              <a:t> facer</a:t>
            </a:r>
          </a:p>
        </p:txBody>
      </p:sp>
      <p:sp>
        <p:nvSpPr>
          <p:cNvPr id="2654" name="Shape 2654"/>
          <p:cNvSpPr/>
          <p:nvPr/>
        </p:nvSpPr>
        <p:spPr>
          <a:xfrm>
            <a:off x="3107339" y="5375310"/>
            <a:ext cx="2096635" cy="310572"/>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fontScale="92500"/>
          </a:bodyPr>
          <a:lstStyle>
            <a:lvl1pPr algn="r">
              <a:lnSpc>
                <a:spcPct val="100000"/>
              </a:lnSpc>
              <a:spcBef>
                <a:spcPts val="1000"/>
              </a:spcBef>
              <a:defRPr sz="3500">
                <a:solidFill>
                  <a:srgbClr val="8CB932"/>
                </a:solidFill>
              </a:defRPr>
            </a:lvl1pPr>
          </a:lstStyle>
          <a:p>
            <a:pPr lvl="0">
              <a:defRPr sz="1800" b="0">
                <a:solidFill>
                  <a:srgbClr val="000000"/>
                </a:solidFill>
              </a:defRPr>
            </a:pPr>
            <a:r>
              <a:rPr sz="1750" b="1" dirty="0">
                <a:solidFill>
                  <a:schemeClr val="tx2"/>
                </a:solidFill>
              </a:rPr>
              <a:t>The Headline Text</a:t>
            </a:r>
          </a:p>
        </p:txBody>
      </p:sp>
      <p:sp>
        <p:nvSpPr>
          <p:cNvPr id="2655" name="Shape 2655"/>
          <p:cNvSpPr/>
          <p:nvPr/>
        </p:nvSpPr>
        <p:spPr>
          <a:xfrm>
            <a:off x="3125021" y="5642508"/>
            <a:ext cx="2096635" cy="21133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lvl1pPr algn="r">
              <a:lnSpc>
                <a:spcPct val="100000"/>
              </a:lnSpc>
              <a:spcBef>
                <a:spcPts val="1000"/>
              </a:spcBef>
              <a:defRPr sz="1800" b="0">
                <a:solidFill>
                  <a:srgbClr val="8F9499"/>
                </a:solidFill>
              </a:defRPr>
            </a:lvl1pPr>
          </a:lstStyle>
          <a:p>
            <a:pPr lvl="0">
              <a:defRPr>
                <a:solidFill>
                  <a:srgbClr val="000000"/>
                </a:solidFill>
              </a:defRPr>
            </a:pPr>
            <a:r>
              <a:rPr sz="900"/>
              <a:t>Dolor sit amet agam facer</a:t>
            </a:r>
          </a:p>
        </p:txBody>
      </p:sp>
      <p:sp>
        <p:nvSpPr>
          <p:cNvPr id="2" name="Footer Placeholder 1">
            <a:extLst>
              <a:ext uri="{FF2B5EF4-FFF2-40B4-BE49-F238E27FC236}">
                <a16:creationId xmlns:a16="http://schemas.microsoft.com/office/drawing/2014/main" id="{1811936F-1508-4EBF-AB8F-547674795A3A}"/>
              </a:ext>
            </a:extLst>
          </p:cNvPr>
          <p:cNvSpPr>
            <a:spLocks noGrp="1"/>
          </p:cNvSpPr>
          <p:nvPr>
            <p:ph type="ftr" sz="quarter" idx="3"/>
          </p:nvPr>
        </p:nvSpPr>
        <p:spPr/>
        <p:txBody>
          <a:bodyPr/>
          <a:lstStyle/>
          <a:p>
            <a:r>
              <a:rPr lang="en-US"/>
              <a:t>FOOTER</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1" name="Shape 2781"/>
          <p:cNvSpPr>
            <a:spLocks noGrp="1"/>
          </p:cNvSpPr>
          <p:nvPr>
            <p:ph type="sldNum" sz="quarter" idx="2"/>
          </p:nvPr>
        </p:nvSpPr>
        <p:spPr/>
        <p:txBody>
          <a:bodyPr/>
          <a:lstStyle/>
          <a:p>
            <a:pPr lvl="0"/>
            <a:fld id="{86CB4B4D-7CA3-9044-876B-883B54F8677D}" type="slidenum">
              <a:rPr lang="en-US"/>
              <a:pPr lvl="0"/>
              <a:t>21</a:t>
            </a:fld>
            <a:endParaRPr lang="en-US"/>
          </a:p>
        </p:txBody>
      </p:sp>
      <p:pic>
        <p:nvPicPr>
          <p:cNvPr id="8" name="Picture Placeholder 7">
            <a:extLst>
              <a:ext uri="{FF2B5EF4-FFF2-40B4-BE49-F238E27FC236}">
                <a16:creationId xmlns:a16="http://schemas.microsoft.com/office/drawing/2014/main" id="{B43B04EA-111D-4178-97CC-39DE94A6ACC5}"/>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7807" b="7807"/>
          <a:stretch>
            <a:fillRect/>
          </a:stretch>
        </p:blipFill>
        <p:spPr/>
      </p:pic>
      <p:sp>
        <p:nvSpPr>
          <p:cNvPr id="3" name="Footer Placeholder 2">
            <a:extLst>
              <a:ext uri="{FF2B5EF4-FFF2-40B4-BE49-F238E27FC236}">
                <a16:creationId xmlns:a16="http://schemas.microsoft.com/office/drawing/2014/main" id="{DD498386-F4F8-4713-8097-997916270704}"/>
              </a:ext>
            </a:extLst>
          </p:cNvPr>
          <p:cNvSpPr>
            <a:spLocks noGrp="1"/>
          </p:cNvSpPr>
          <p:nvPr>
            <p:ph type="ftr" sz="quarter" idx="3"/>
          </p:nvPr>
        </p:nvSpPr>
        <p:spPr/>
        <p:txBody>
          <a:bodyPr/>
          <a:lstStyle/>
          <a:p>
            <a:r>
              <a:rPr lang="en-US"/>
              <a:t>FOOTER</a:t>
            </a:r>
            <a:endParaRPr lang="en-US" dirty="0"/>
          </a:p>
        </p:txBody>
      </p:sp>
      <p:sp>
        <p:nvSpPr>
          <p:cNvPr id="2784" name="Shape 2784"/>
          <p:cNvSpPr/>
          <p:nvPr/>
        </p:nvSpPr>
        <p:spPr>
          <a:xfrm>
            <a:off x="4499081" y="4616333"/>
            <a:ext cx="1003313" cy="803565"/>
          </a:xfrm>
          <a:prstGeom prst="rect">
            <a:avLst/>
          </a:prstGeom>
          <a:solidFill>
            <a:srgbClr val="323C46">
              <a:alpha val="90000"/>
            </a:srgbClr>
          </a:solidFill>
          <a:ln w="12700">
            <a:miter lim="400000"/>
          </a:ln>
        </p:spPr>
        <p:txBody>
          <a:bodyPr lIns="0" tIns="0" rIns="0" bIns="0" anchor="ctr"/>
          <a:lstStyle/>
          <a:p>
            <a:pPr algn="ctr" defTabSz="292100">
              <a:defRPr sz="4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000"/>
          </a:p>
        </p:txBody>
      </p:sp>
      <p:sp>
        <p:nvSpPr>
          <p:cNvPr id="2785" name="Shape 2785"/>
          <p:cNvSpPr/>
          <p:nvPr/>
        </p:nvSpPr>
        <p:spPr>
          <a:xfrm>
            <a:off x="5507474" y="4333728"/>
            <a:ext cx="2448256" cy="1911943"/>
          </a:xfrm>
          <a:prstGeom prst="rect">
            <a:avLst/>
          </a:prstGeom>
          <a:solidFill>
            <a:schemeClr val="accent3">
              <a:alpha val="90000"/>
            </a:schemeClr>
          </a:solidFill>
          <a:ln w="12700">
            <a:miter lim="400000"/>
          </a:ln>
        </p:spPr>
        <p:txBody>
          <a:bodyPr lIns="0" tIns="0" rIns="0" bIns="0" anchor="ctr"/>
          <a:lstStyle/>
          <a:p>
            <a:pPr algn="ctr" defTabSz="292100">
              <a:defRPr sz="4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000"/>
          </a:p>
        </p:txBody>
      </p:sp>
      <p:sp>
        <p:nvSpPr>
          <p:cNvPr id="2786" name="Shape 2786"/>
          <p:cNvSpPr/>
          <p:nvPr/>
        </p:nvSpPr>
        <p:spPr>
          <a:xfrm>
            <a:off x="7955187" y="5418219"/>
            <a:ext cx="1635489" cy="1475420"/>
          </a:xfrm>
          <a:prstGeom prst="rect">
            <a:avLst/>
          </a:prstGeom>
          <a:solidFill>
            <a:schemeClr val="accent6">
              <a:alpha val="75000"/>
            </a:schemeClr>
          </a:solidFill>
          <a:ln w="12700">
            <a:miter lim="400000"/>
          </a:ln>
        </p:spPr>
        <p:txBody>
          <a:bodyPr lIns="0" tIns="0" rIns="0" bIns="0" anchor="ctr"/>
          <a:lstStyle/>
          <a:p>
            <a:pPr algn="ctr" defTabSz="292100">
              <a:defRPr sz="4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000"/>
          </a:p>
        </p:txBody>
      </p:sp>
      <p:sp>
        <p:nvSpPr>
          <p:cNvPr id="2787" name="Shape 2787"/>
          <p:cNvSpPr/>
          <p:nvPr/>
        </p:nvSpPr>
        <p:spPr>
          <a:xfrm>
            <a:off x="9591524" y="4430698"/>
            <a:ext cx="1154874" cy="991788"/>
          </a:xfrm>
          <a:prstGeom prst="rect">
            <a:avLst/>
          </a:prstGeom>
          <a:solidFill>
            <a:schemeClr val="accent4">
              <a:alpha val="75000"/>
            </a:schemeClr>
          </a:solidFill>
          <a:ln w="12700">
            <a:miter lim="400000"/>
          </a:ln>
        </p:spPr>
        <p:txBody>
          <a:bodyPr lIns="0" tIns="0" rIns="0" bIns="0" anchor="ctr"/>
          <a:lstStyle/>
          <a:p>
            <a:pPr algn="ctr" defTabSz="292100">
              <a:defRPr sz="4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000"/>
          </a:p>
        </p:txBody>
      </p:sp>
      <p:sp>
        <p:nvSpPr>
          <p:cNvPr id="2788" name="Shape 2788"/>
          <p:cNvSpPr/>
          <p:nvPr/>
        </p:nvSpPr>
        <p:spPr>
          <a:xfrm>
            <a:off x="976628" y="1060693"/>
            <a:ext cx="3187782" cy="1680396"/>
          </a:xfrm>
          <a:prstGeom prst="rect">
            <a:avLst/>
          </a:prstGeom>
          <a:ln w="12700">
            <a:miter lim="400000"/>
          </a:ln>
          <a:extLst>
            <a:ext uri="{C572A759-6A51-4108-AA02-DFA0A04FC94B}">
              <ma14:wrappingTextBoxFlag xmlns="" xmlns:ma14="http://schemas.microsoft.com/office/mac/drawingml/2011/main" val="1"/>
            </a:ext>
          </a:extLst>
        </p:spPr>
        <p:txBody>
          <a:bodyPr lIns="25400" tIns="25400" rIns="25400" bIns="25400" anchor="ctr">
            <a:spAutoFit/>
          </a:bodyPr>
          <a:lstStyle/>
          <a:p>
            <a:pPr lvl="0">
              <a:lnSpc>
                <a:spcPct val="80000"/>
              </a:lnSpc>
              <a:defRPr sz="1800" b="0">
                <a:solidFill>
                  <a:srgbClr val="000000"/>
                </a:solidFill>
              </a:defRPr>
            </a:pPr>
            <a:r>
              <a:rPr lang="en-US" sz="4400" b="1" spc="-315" dirty="0">
                <a:solidFill>
                  <a:schemeClr val="accent4"/>
                </a:solidFill>
              </a:rPr>
              <a:t>OUR PORTFOLIO </a:t>
            </a:r>
          </a:p>
          <a:p>
            <a:pPr lvl="0">
              <a:lnSpc>
                <a:spcPct val="80000"/>
              </a:lnSpc>
              <a:defRPr sz="1800" b="0">
                <a:solidFill>
                  <a:srgbClr val="000000"/>
                </a:solidFill>
              </a:defRPr>
            </a:pPr>
            <a:r>
              <a:rPr lang="en-US" sz="4400" b="1" spc="-315" dirty="0">
                <a:solidFill>
                  <a:schemeClr val="accent4"/>
                </a:solidFill>
              </a:rPr>
              <a:t>GALLERY</a:t>
            </a:r>
          </a:p>
        </p:txBody>
      </p:sp>
      <p:sp>
        <p:nvSpPr>
          <p:cNvPr id="2790" name="Shape 2790"/>
          <p:cNvSpPr/>
          <p:nvPr/>
        </p:nvSpPr>
        <p:spPr>
          <a:xfrm>
            <a:off x="1580032" y="2904669"/>
            <a:ext cx="2293620" cy="406137"/>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nSpc>
                <a:spcPct val="120000"/>
              </a:lnSpc>
              <a:defRPr sz="2000" b="0">
                <a:solidFill>
                  <a:srgbClr val="A5AAAF"/>
                </a:solidFill>
              </a:defRPr>
            </a:lvl1pPr>
          </a:lstStyle>
          <a:p>
            <a:pPr lvl="0">
              <a:defRPr sz="1800">
                <a:solidFill>
                  <a:srgbClr val="000000"/>
                </a:solidFill>
              </a:defRPr>
            </a:pPr>
            <a:r>
              <a:rPr sz="1000" dirty="0"/>
              <a:t>Lorem Ipsum is simply dummy text of the printing.</a:t>
            </a:r>
          </a:p>
        </p:txBody>
      </p:sp>
      <p:sp>
        <p:nvSpPr>
          <p:cNvPr id="2791" name="Shape 2791"/>
          <p:cNvSpPr/>
          <p:nvPr/>
        </p:nvSpPr>
        <p:spPr>
          <a:xfrm>
            <a:off x="1041231" y="2964224"/>
            <a:ext cx="321046" cy="321045"/>
          </a:xfrm>
          <a:prstGeom prst="roundRect">
            <a:avLst>
              <a:gd name="adj" fmla="val 50000"/>
            </a:avLst>
          </a:prstGeom>
          <a:solidFill>
            <a:schemeClr val="accent4"/>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sp>
        <p:nvSpPr>
          <p:cNvPr id="2792" name="Shape 2792"/>
          <p:cNvSpPr/>
          <p:nvPr/>
        </p:nvSpPr>
        <p:spPr>
          <a:xfrm>
            <a:off x="1109019" y="3047565"/>
            <a:ext cx="166678" cy="1911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400" tIns="25400" rIns="25400" bIns="25400" numCol="1" anchor="ctr">
            <a:noAutofit/>
          </a:bodyPr>
          <a:lstStyle>
            <a:lvl1pPr algn="ctr">
              <a:lnSpc>
                <a:spcPct val="50000"/>
              </a:lnSpc>
              <a:defRPr sz="2200" spc="-154">
                <a:solidFill>
                  <a:srgbClr val="FFFFFF"/>
                </a:solidFill>
              </a:defRPr>
            </a:lvl1pPr>
          </a:lstStyle>
          <a:p>
            <a:pPr lvl="0">
              <a:defRPr sz="1800" b="0" spc="0">
                <a:solidFill>
                  <a:srgbClr val="000000"/>
                </a:solidFill>
              </a:defRPr>
            </a:pPr>
            <a:r>
              <a:rPr sz="1100" b="1" spc="-77">
                <a:solidFill>
                  <a:schemeClr val="bg1"/>
                </a:solidFill>
              </a:rPr>
              <a:t>1</a:t>
            </a:r>
          </a:p>
        </p:txBody>
      </p:sp>
      <p:sp>
        <p:nvSpPr>
          <p:cNvPr id="2794" name="Shape 2794"/>
          <p:cNvSpPr/>
          <p:nvPr/>
        </p:nvSpPr>
        <p:spPr>
          <a:xfrm>
            <a:off x="1041231" y="3480886"/>
            <a:ext cx="321046" cy="321046"/>
          </a:xfrm>
          <a:prstGeom prst="roundRect">
            <a:avLst>
              <a:gd name="adj" fmla="val 50000"/>
            </a:avLst>
          </a:prstGeom>
          <a:solidFill>
            <a:schemeClr val="accent4"/>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sp>
        <p:nvSpPr>
          <p:cNvPr id="2795" name="Shape 2795"/>
          <p:cNvSpPr/>
          <p:nvPr/>
        </p:nvSpPr>
        <p:spPr>
          <a:xfrm>
            <a:off x="1109019" y="3574166"/>
            <a:ext cx="166678" cy="19113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400" tIns="25400" rIns="25400" bIns="25400" numCol="1" anchor="ctr">
            <a:noAutofit/>
          </a:bodyPr>
          <a:lstStyle>
            <a:lvl1pPr algn="ctr">
              <a:lnSpc>
                <a:spcPct val="50000"/>
              </a:lnSpc>
              <a:defRPr sz="2200" spc="-154">
                <a:solidFill>
                  <a:srgbClr val="FFFFFF"/>
                </a:solidFill>
              </a:defRPr>
            </a:lvl1pPr>
          </a:lstStyle>
          <a:p>
            <a:pPr lvl="0">
              <a:defRPr sz="1800" b="0" spc="0">
                <a:solidFill>
                  <a:srgbClr val="000000"/>
                </a:solidFill>
              </a:defRPr>
            </a:pPr>
            <a:r>
              <a:rPr sz="1100" b="1" spc="-77">
                <a:solidFill>
                  <a:schemeClr val="bg1"/>
                </a:solidFill>
              </a:rPr>
              <a:t>2</a:t>
            </a:r>
          </a:p>
        </p:txBody>
      </p:sp>
      <p:sp>
        <p:nvSpPr>
          <p:cNvPr id="2797" name="Shape 2797"/>
          <p:cNvSpPr/>
          <p:nvPr/>
        </p:nvSpPr>
        <p:spPr>
          <a:xfrm>
            <a:off x="1041231" y="3997548"/>
            <a:ext cx="321046" cy="321046"/>
          </a:xfrm>
          <a:prstGeom prst="roundRect">
            <a:avLst>
              <a:gd name="adj" fmla="val 50000"/>
            </a:avLst>
          </a:prstGeom>
          <a:solidFill>
            <a:schemeClr val="accent4"/>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sp>
        <p:nvSpPr>
          <p:cNvPr id="2798" name="Shape 2798"/>
          <p:cNvSpPr/>
          <p:nvPr/>
        </p:nvSpPr>
        <p:spPr>
          <a:xfrm>
            <a:off x="1109019" y="4090827"/>
            <a:ext cx="166678" cy="19113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400" tIns="25400" rIns="25400" bIns="25400" numCol="1" anchor="ctr">
            <a:noAutofit/>
          </a:bodyPr>
          <a:lstStyle>
            <a:lvl1pPr algn="ctr">
              <a:lnSpc>
                <a:spcPct val="50000"/>
              </a:lnSpc>
              <a:defRPr sz="2200" spc="-154">
                <a:solidFill>
                  <a:srgbClr val="FFFFFF"/>
                </a:solidFill>
              </a:defRPr>
            </a:lvl1pPr>
          </a:lstStyle>
          <a:p>
            <a:pPr lvl="0">
              <a:defRPr sz="1800" b="0" spc="0">
                <a:solidFill>
                  <a:srgbClr val="000000"/>
                </a:solidFill>
              </a:defRPr>
            </a:pPr>
            <a:r>
              <a:rPr sz="1100" b="1" spc="-77">
                <a:solidFill>
                  <a:schemeClr val="bg1"/>
                </a:solidFill>
              </a:rPr>
              <a:t>3</a:t>
            </a:r>
          </a:p>
        </p:txBody>
      </p:sp>
      <p:sp>
        <p:nvSpPr>
          <p:cNvPr id="2800" name="Shape 2800"/>
          <p:cNvSpPr/>
          <p:nvPr/>
        </p:nvSpPr>
        <p:spPr>
          <a:xfrm>
            <a:off x="1041231" y="4514210"/>
            <a:ext cx="321046" cy="321045"/>
          </a:xfrm>
          <a:prstGeom prst="roundRect">
            <a:avLst>
              <a:gd name="adj" fmla="val 50000"/>
            </a:avLst>
          </a:prstGeom>
          <a:solidFill>
            <a:schemeClr val="accent4"/>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sp>
        <p:nvSpPr>
          <p:cNvPr id="2801" name="Shape 2801"/>
          <p:cNvSpPr/>
          <p:nvPr/>
        </p:nvSpPr>
        <p:spPr>
          <a:xfrm>
            <a:off x="1109019" y="4607490"/>
            <a:ext cx="166678" cy="1911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400" tIns="25400" rIns="25400" bIns="25400" numCol="1" anchor="ctr">
            <a:noAutofit/>
          </a:bodyPr>
          <a:lstStyle>
            <a:lvl1pPr algn="ctr">
              <a:lnSpc>
                <a:spcPct val="50000"/>
              </a:lnSpc>
              <a:defRPr sz="2200" spc="-154">
                <a:solidFill>
                  <a:srgbClr val="FFFFFF"/>
                </a:solidFill>
              </a:defRPr>
            </a:lvl1pPr>
          </a:lstStyle>
          <a:p>
            <a:pPr lvl="0">
              <a:defRPr sz="1800" b="0" spc="0">
                <a:solidFill>
                  <a:srgbClr val="000000"/>
                </a:solidFill>
              </a:defRPr>
            </a:pPr>
            <a:r>
              <a:rPr sz="1100" b="1" spc="-77">
                <a:solidFill>
                  <a:schemeClr val="bg1"/>
                </a:solidFill>
              </a:rPr>
              <a:t>4</a:t>
            </a:r>
          </a:p>
        </p:txBody>
      </p:sp>
      <p:sp>
        <p:nvSpPr>
          <p:cNvPr id="2803" name="Shape 2803"/>
          <p:cNvSpPr/>
          <p:nvPr/>
        </p:nvSpPr>
        <p:spPr>
          <a:xfrm>
            <a:off x="1580031" y="3426395"/>
            <a:ext cx="2026995" cy="406137"/>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nSpc>
                <a:spcPct val="120000"/>
              </a:lnSpc>
              <a:defRPr sz="2000" b="0">
                <a:solidFill>
                  <a:srgbClr val="A5AAAF"/>
                </a:solidFill>
              </a:defRPr>
            </a:lvl1pPr>
          </a:lstStyle>
          <a:p>
            <a:pPr lvl="0">
              <a:defRPr sz="1800">
                <a:solidFill>
                  <a:srgbClr val="000000"/>
                </a:solidFill>
              </a:defRPr>
            </a:pPr>
            <a:r>
              <a:rPr sz="1000"/>
              <a:t>Lorem Ipsum is simply dummy text.</a:t>
            </a:r>
          </a:p>
        </p:txBody>
      </p:sp>
      <p:sp>
        <p:nvSpPr>
          <p:cNvPr id="2804" name="Shape 2804"/>
          <p:cNvSpPr/>
          <p:nvPr/>
        </p:nvSpPr>
        <p:spPr>
          <a:xfrm>
            <a:off x="1580033" y="3948121"/>
            <a:ext cx="2199488" cy="406137"/>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nSpc>
                <a:spcPct val="120000"/>
              </a:lnSpc>
              <a:defRPr sz="2000" b="0">
                <a:solidFill>
                  <a:srgbClr val="A5AAAF"/>
                </a:solidFill>
              </a:defRPr>
            </a:lvl1pPr>
          </a:lstStyle>
          <a:p>
            <a:pPr lvl="0">
              <a:defRPr sz="1800">
                <a:solidFill>
                  <a:srgbClr val="000000"/>
                </a:solidFill>
              </a:defRPr>
            </a:pPr>
            <a:r>
              <a:rPr sz="1000" dirty="0"/>
              <a:t>Lorem Ipsum is simply dummy text of the printing.</a:t>
            </a:r>
          </a:p>
        </p:txBody>
      </p:sp>
      <p:sp>
        <p:nvSpPr>
          <p:cNvPr id="2805" name="Shape 2805"/>
          <p:cNvSpPr/>
          <p:nvPr/>
        </p:nvSpPr>
        <p:spPr>
          <a:xfrm>
            <a:off x="1580031" y="4469847"/>
            <a:ext cx="2026995" cy="406137"/>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nSpc>
                <a:spcPct val="120000"/>
              </a:lnSpc>
              <a:defRPr sz="2000" b="0">
                <a:solidFill>
                  <a:srgbClr val="A5AAAF"/>
                </a:solidFill>
              </a:defRPr>
            </a:lvl1pPr>
          </a:lstStyle>
          <a:p>
            <a:pPr lvl="0">
              <a:defRPr sz="1800">
                <a:solidFill>
                  <a:srgbClr val="000000"/>
                </a:solidFill>
              </a:defRPr>
            </a:pPr>
            <a:r>
              <a:rPr sz="1000"/>
              <a:t>Lorem Ipsum is simply dummy text of the printing.</a:t>
            </a:r>
          </a:p>
        </p:txBody>
      </p:sp>
      <p:sp>
        <p:nvSpPr>
          <p:cNvPr id="2806" name="Shape 2806"/>
          <p:cNvSpPr/>
          <p:nvPr/>
        </p:nvSpPr>
        <p:spPr>
          <a:xfrm>
            <a:off x="1580032" y="4991573"/>
            <a:ext cx="2293620" cy="406137"/>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nSpc>
                <a:spcPct val="120000"/>
              </a:lnSpc>
              <a:defRPr sz="2000" b="0">
                <a:solidFill>
                  <a:srgbClr val="A5AAAF"/>
                </a:solidFill>
              </a:defRPr>
            </a:lvl1pPr>
          </a:lstStyle>
          <a:p>
            <a:pPr lvl="0">
              <a:defRPr sz="1800">
                <a:solidFill>
                  <a:srgbClr val="000000"/>
                </a:solidFill>
              </a:defRPr>
            </a:pPr>
            <a:r>
              <a:rPr sz="1000"/>
              <a:t>Lorem Ipsum is simply dummy text of the printing.</a:t>
            </a:r>
          </a:p>
        </p:txBody>
      </p:sp>
      <p:sp>
        <p:nvSpPr>
          <p:cNvPr id="2807" name="Shape 2807"/>
          <p:cNvSpPr/>
          <p:nvPr/>
        </p:nvSpPr>
        <p:spPr>
          <a:xfrm>
            <a:off x="1041231" y="5051128"/>
            <a:ext cx="321046" cy="321046"/>
          </a:xfrm>
          <a:prstGeom prst="roundRect">
            <a:avLst>
              <a:gd name="adj" fmla="val 50000"/>
            </a:avLst>
          </a:prstGeom>
          <a:solidFill>
            <a:schemeClr val="accent4"/>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sp>
        <p:nvSpPr>
          <p:cNvPr id="2808" name="Shape 2808"/>
          <p:cNvSpPr/>
          <p:nvPr/>
        </p:nvSpPr>
        <p:spPr>
          <a:xfrm>
            <a:off x="1109019" y="5154346"/>
            <a:ext cx="166678" cy="19113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400" tIns="25400" rIns="25400" bIns="25400" numCol="1" anchor="ctr">
            <a:noAutofit/>
          </a:bodyPr>
          <a:lstStyle>
            <a:lvl1pPr algn="ctr">
              <a:lnSpc>
                <a:spcPct val="50000"/>
              </a:lnSpc>
              <a:defRPr sz="2200" spc="-154">
                <a:solidFill>
                  <a:srgbClr val="FFFFFF"/>
                </a:solidFill>
              </a:defRPr>
            </a:lvl1pPr>
          </a:lstStyle>
          <a:p>
            <a:pPr lvl="0">
              <a:defRPr sz="1800" b="0" spc="0">
                <a:solidFill>
                  <a:srgbClr val="000000"/>
                </a:solidFill>
              </a:defRPr>
            </a:pPr>
            <a:r>
              <a:rPr sz="1100" b="1" spc="-77">
                <a:solidFill>
                  <a:schemeClr val="bg1"/>
                </a:solidFill>
              </a:rPr>
              <a:t>5</a:t>
            </a:r>
          </a:p>
        </p:txBody>
      </p:sp>
      <p:sp>
        <p:nvSpPr>
          <p:cNvPr id="2810" name="Shape 2810"/>
          <p:cNvSpPr/>
          <p:nvPr/>
        </p:nvSpPr>
        <p:spPr>
          <a:xfrm>
            <a:off x="6323552" y="4901375"/>
            <a:ext cx="812664" cy="803565"/>
          </a:xfrm>
          <a:custGeom>
            <a:avLst/>
            <a:gdLst/>
            <a:ahLst/>
            <a:cxnLst>
              <a:cxn ang="0">
                <a:pos x="wd2" y="hd2"/>
              </a:cxn>
              <a:cxn ang="5400000">
                <a:pos x="wd2" y="hd2"/>
              </a:cxn>
              <a:cxn ang="10800000">
                <a:pos x="wd2" y="hd2"/>
              </a:cxn>
              <a:cxn ang="16200000">
                <a:pos x="wd2" y="hd2"/>
              </a:cxn>
            </a:cxnLst>
            <a:rect l="0" t="0" r="r" b="b"/>
            <a:pathLst>
              <a:path w="21441" h="21600" extrusionOk="0">
                <a:moveTo>
                  <a:pt x="17894" y="9796"/>
                </a:moveTo>
                <a:lnTo>
                  <a:pt x="2264" y="9796"/>
                </a:lnTo>
                <a:lnTo>
                  <a:pt x="10720" y="1679"/>
                </a:lnTo>
                <a:lnTo>
                  <a:pt x="11876" y="2788"/>
                </a:lnTo>
                <a:lnTo>
                  <a:pt x="11876" y="3922"/>
                </a:lnTo>
                <a:cubicBezTo>
                  <a:pt x="11876" y="4296"/>
                  <a:pt x="12213" y="4604"/>
                  <a:pt x="12629" y="4604"/>
                </a:cubicBezTo>
                <a:cubicBezTo>
                  <a:pt x="13046" y="4604"/>
                  <a:pt x="13383" y="4296"/>
                  <a:pt x="13383" y="3922"/>
                </a:cubicBezTo>
                <a:lnTo>
                  <a:pt x="13383" y="1367"/>
                </a:lnTo>
                <a:lnTo>
                  <a:pt x="15511" y="1367"/>
                </a:lnTo>
                <a:lnTo>
                  <a:pt x="15511" y="7092"/>
                </a:lnTo>
                <a:cubicBezTo>
                  <a:pt x="15511" y="7469"/>
                  <a:pt x="15849" y="7776"/>
                  <a:pt x="16265" y="7776"/>
                </a:cubicBezTo>
                <a:cubicBezTo>
                  <a:pt x="16492" y="7776"/>
                  <a:pt x="16689" y="7686"/>
                  <a:pt x="16830" y="7542"/>
                </a:cubicBezTo>
                <a:lnTo>
                  <a:pt x="19175" y="9796"/>
                </a:lnTo>
                <a:cubicBezTo>
                  <a:pt x="19175" y="9796"/>
                  <a:pt x="17894" y="9796"/>
                  <a:pt x="17894" y="9796"/>
                </a:cubicBezTo>
                <a:close/>
                <a:moveTo>
                  <a:pt x="17644" y="20236"/>
                </a:moveTo>
                <a:lnTo>
                  <a:pt x="13396" y="20236"/>
                </a:lnTo>
                <a:lnTo>
                  <a:pt x="13396" y="15059"/>
                </a:lnTo>
                <a:cubicBezTo>
                  <a:pt x="13396" y="14932"/>
                  <a:pt x="13283" y="14830"/>
                  <a:pt x="13143" y="14830"/>
                </a:cubicBezTo>
                <a:lnTo>
                  <a:pt x="8295" y="14830"/>
                </a:lnTo>
                <a:cubicBezTo>
                  <a:pt x="8155" y="14830"/>
                  <a:pt x="8043" y="14932"/>
                  <a:pt x="8043" y="15059"/>
                </a:cubicBezTo>
                <a:lnTo>
                  <a:pt x="8043" y="20236"/>
                </a:lnTo>
                <a:lnTo>
                  <a:pt x="3796" y="20236"/>
                </a:lnTo>
                <a:lnTo>
                  <a:pt x="3796" y="11163"/>
                </a:lnTo>
                <a:lnTo>
                  <a:pt x="17644" y="11163"/>
                </a:lnTo>
                <a:cubicBezTo>
                  <a:pt x="17644" y="11163"/>
                  <a:pt x="17644" y="20236"/>
                  <a:pt x="17644" y="20236"/>
                </a:cubicBezTo>
                <a:close/>
                <a:moveTo>
                  <a:pt x="12893" y="20236"/>
                </a:moveTo>
                <a:lnTo>
                  <a:pt x="8546" y="20236"/>
                </a:lnTo>
                <a:lnTo>
                  <a:pt x="8546" y="15284"/>
                </a:lnTo>
                <a:lnTo>
                  <a:pt x="12893" y="15284"/>
                </a:lnTo>
                <a:cubicBezTo>
                  <a:pt x="12893" y="15284"/>
                  <a:pt x="12893" y="20236"/>
                  <a:pt x="12893" y="20236"/>
                </a:cubicBezTo>
                <a:close/>
                <a:moveTo>
                  <a:pt x="15765" y="0"/>
                </a:moveTo>
                <a:lnTo>
                  <a:pt x="13133" y="0"/>
                </a:lnTo>
                <a:cubicBezTo>
                  <a:pt x="12552" y="0"/>
                  <a:pt x="12067" y="357"/>
                  <a:pt x="11924" y="842"/>
                </a:cubicBezTo>
                <a:lnTo>
                  <a:pt x="11613" y="544"/>
                </a:lnTo>
                <a:cubicBezTo>
                  <a:pt x="11147" y="98"/>
                  <a:pt x="10289" y="98"/>
                  <a:pt x="9827" y="544"/>
                </a:cubicBezTo>
                <a:lnTo>
                  <a:pt x="313" y="9680"/>
                </a:lnTo>
                <a:cubicBezTo>
                  <a:pt x="9" y="9972"/>
                  <a:pt x="-80" y="10333"/>
                  <a:pt x="73" y="10655"/>
                </a:cubicBezTo>
                <a:cubicBezTo>
                  <a:pt x="222" y="10973"/>
                  <a:pt x="578" y="11163"/>
                  <a:pt x="1018" y="11163"/>
                </a:cubicBezTo>
                <a:lnTo>
                  <a:pt x="2286" y="11163"/>
                </a:lnTo>
                <a:lnTo>
                  <a:pt x="2286" y="20464"/>
                </a:lnTo>
                <a:cubicBezTo>
                  <a:pt x="2286" y="21088"/>
                  <a:pt x="2851" y="21600"/>
                  <a:pt x="3544" y="21600"/>
                </a:cubicBezTo>
                <a:lnTo>
                  <a:pt x="17894" y="21600"/>
                </a:lnTo>
                <a:cubicBezTo>
                  <a:pt x="18587" y="21600"/>
                  <a:pt x="19153" y="21088"/>
                  <a:pt x="19153" y="20464"/>
                </a:cubicBezTo>
                <a:lnTo>
                  <a:pt x="19153" y="11163"/>
                </a:lnTo>
                <a:lnTo>
                  <a:pt x="20419" y="11163"/>
                </a:lnTo>
                <a:cubicBezTo>
                  <a:pt x="20862" y="11163"/>
                  <a:pt x="21217" y="10973"/>
                  <a:pt x="21367" y="10655"/>
                </a:cubicBezTo>
                <a:cubicBezTo>
                  <a:pt x="21520" y="10333"/>
                  <a:pt x="21429" y="9972"/>
                  <a:pt x="21127" y="9680"/>
                </a:cubicBezTo>
                <a:lnTo>
                  <a:pt x="17021" y="5737"/>
                </a:lnTo>
                <a:lnTo>
                  <a:pt x="17021" y="1138"/>
                </a:lnTo>
                <a:cubicBezTo>
                  <a:pt x="17021" y="511"/>
                  <a:pt x="16457" y="0"/>
                  <a:pt x="15765" y="0"/>
                </a:cubicBezTo>
                <a:cubicBezTo>
                  <a:pt x="15765" y="0"/>
                  <a:pt x="15765" y="0"/>
                  <a:pt x="15765" y="0"/>
                </a:cubicBezTo>
                <a:close/>
              </a:path>
            </a:pathLst>
          </a:custGeom>
          <a:solidFill>
            <a:srgbClr val="FFFFFF"/>
          </a:solidFill>
          <a:ln w="12700">
            <a:miter lim="400000"/>
          </a:ln>
        </p:spPr>
        <p:txBody>
          <a:bodyPr lIns="19050" tIns="19050" rIns="19050" bIns="19050" anchor="ct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Tree>
  </p:cSld>
  <p:clrMapOvr>
    <a:masterClrMapping/>
  </p:clrMapOvr>
  <p:transition spd="slow">
    <p:dissolv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2784"/>
                                        </p:tgtEl>
                                        <p:attrNameLst>
                                          <p:attrName>style.visibility</p:attrName>
                                        </p:attrNameLst>
                                      </p:cBhvr>
                                      <p:to>
                                        <p:strVal val="visible"/>
                                      </p:to>
                                    </p:set>
                                    <p:anim calcmode="lin" valueType="num">
                                      <p:cBhvr>
                                        <p:cTn id="7" dur="750" fill="hold"/>
                                        <p:tgtEl>
                                          <p:spTgt spid="2784"/>
                                        </p:tgtEl>
                                        <p:attrNameLst>
                                          <p:attrName>ppt_w</p:attrName>
                                        </p:attrNameLst>
                                      </p:cBhvr>
                                      <p:tavLst>
                                        <p:tav tm="0">
                                          <p:val>
                                            <p:fltVal val="0"/>
                                          </p:val>
                                        </p:tav>
                                        <p:tav tm="100000">
                                          <p:val>
                                            <p:strVal val="#ppt_w"/>
                                          </p:val>
                                        </p:tav>
                                      </p:tavLst>
                                    </p:anim>
                                    <p:anim calcmode="lin" valueType="num">
                                      <p:cBhvr>
                                        <p:cTn id="8" dur="750" fill="hold"/>
                                        <p:tgtEl>
                                          <p:spTgt spid="2784"/>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200"/>
                                  </p:stCondLst>
                                  <p:iterate>
                                    <p:tmAbs val="0"/>
                                  </p:iterate>
                                  <p:childTnLst>
                                    <p:set>
                                      <p:cBhvr>
                                        <p:cTn id="10" fill="hold"/>
                                        <p:tgtEl>
                                          <p:spTgt spid="2785"/>
                                        </p:tgtEl>
                                        <p:attrNameLst>
                                          <p:attrName>style.visibility</p:attrName>
                                        </p:attrNameLst>
                                      </p:cBhvr>
                                      <p:to>
                                        <p:strVal val="visible"/>
                                      </p:to>
                                    </p:set>
                                    <p:anim calcmode="lin" valueType="num">
                                      <p:cBhvr>
                                        <p:cTn id="11" dur="750" fill="hold"/>
                                        <p:tgtEl>
                                          <p:spTgt spid="2785"/>
                                        </p:tgtEl>
                                        <p:attrNameLst>
                                          <p:attrName>ppt_w</p:attrName>
                                        </p:attrNameLst>
                                      </p:cBhvr>
                                      <p:tavLst>
                                        <p:tav tm="0">
                                          <p:val>
                                            <p:fltVal val="0"/>
                                          </p:val>
                                        </p:tav>
                                        <p:tav tm="100000">
                                          <p:val>
                                            <p:strVal val="#ppt_w"/>
                                          </p:val>
                                        </p:tav>
                                      </p:tavLst>
                                    </p:anim>
                                    <p:anim calcmode="lin" valueType="num">
                                      <p:cBhvr>
                                        <p:cTn id="12" dur="750" fill="hold"/>
                                        <p:tgtEl>
                                          <p:spTgt spid="2785"/>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200"/>
                                  </p:stCondLst>
                                  <p:iterate>
                                    <p:tmAbs val="0"/>
                                  </p:iterate>
                                  <p:childTnLst>
                                    <p:set>
                                      <p:cBhvr>
                                        <p:cTn id="14" fill="hold"/>
                                        <p:tgtEl>
                                          <p:spTgt spid="2787"/>
                                        </p:tgtEl>
                                        <p:attrNameLst>
                                          <p:attrName>style.visibility</p:attrName>
                                        </p:attrNameLst>
                                      </p:cBhvr>
                                      <p:to>
                                        <p:strVal val="visible"/>
                                      </p:to>
                                    </p:set>
                                    <p:anim calcmode="lin" valueType="num">
                                      <p:cBhvr>
                                        <p:cTn id="15" dur="750" fill="hold"/>
                                        <p:tgtEl>
                                          <p:spTgt spid="2787"/>
                                        </p:tgtEl>
                                        <p:attrNameLst>
                                          <p:attrName>ppt_w</p:attrName>
                                        </p:attrNameLst>
                                      </p:cBhvr>
                                      <p:tavLst>
                                        <p:tav tm="0">
                                          <p:val>
                                            <p:fltVal val="0"/>
                                          </p:val>
                                        </p:tav>
                                        <p:tav tm="100000">
                                          <p:val>
                                            <p:strVal val="#ppt_w"/>
                                          </p:val>
                                        </p:tav>
                                      </p:tavLst>
                                    </p:anim>
                                    <p:anim calcmode="lin" valueType="num">
                                      <p:cBhvr>
                                        <p:cTn id="16" dur="750" fill="hold"/>
                                        <p:tgtEl>
                                          <p:spTgt spid="2787"/>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200"/>
                                  </p:stCondLst>
                                  <p:iterate>
                                    <p:tmAbs val="0"/>
                                  </p:iterate>
                                  <p:childTnLst>
                                    <p:set>
                                      <p:cBhvr>
                                        <p:cTn id="18" fill="hold"/>
                                        <p:tgtEl>
                                          <p:spTgt spid="2786"/>
                                        </p:tgtEl>
                                        <p:attrNameLst>
                                          <p:attrName>style.visibility</p:attrName>
                                        </p:attrNameLst>
                                      </p:cBhvr>
                                      <p:to>
                                        <p:strVal val="visible"/>
                                      </p:to>
                                    </p:set>
                                    <p:anim calcmode="lin" valueType="num">
                                      <p:cBhvr>
                                        <p:cTn id="19" dur="750" fill="hold"/>
                                        <p:tgtEl>
                                          <p:spTgt spid="2786"/>
                                        </p:tgtEl>
                                        <p:attrNameLst>
                                          <p:attrName>ppt_w</p:attrName>
                                        </p:attrNameLst>
                                      </p:cBhvr>
                                      <p:tavLst>
                                        <p:tav tm="0">
                                          <p:val>
                                            <p:fltVal val="0"/>
                                          </p:val>
                                        </p:tav>
                                        <p:tav tm="100000">
                                          <p:val>
                                            <p:strVal val="#ppt_w"/>
                                          </p:val>
                                        </p:tav>
                                      </p:tavLst>
                                    </p:anim>
                                    <p:anim calcmode="lin" valueType="num">
                                      <p:cBhvr>
                                        <p:cTn id="20" dur="750" fill="hold"/>
                                        <p:tgtEl>
                                          <p:spTgt spid="2786"/>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200"/>
                                  </p:stCondLst>
                                  <p:iterate>
                                    <p:tmAbs val="0"/>
                                  </p:iterate>
                                  <p:childTnLst>
                                    <p:set>
                                      <p:cBhvr>
                                        <p:cTn id="22" fill="hold"/>
                                        <p:tgtEl>
                                          <p:spTgt spid="2810"/>
                                        </p:tgtEl>
                                        <p:attrNameLst>
                                          <p:attrName>style.visibility</p:attrName>
                                        </p:attrNameLst>
                                      </p:cBhvr>
                                      <p:to>
                                        <p:strVal val="visible"/>
                                      </p:to>
                                    </p:set>
                                    <p:anim calcmode="lin" valueType="num">
                                      <p:cBhvr>
                                        <p:cTn id="23" dur="750" fill="hold"/>
                                        <p:tgtEl>
                                          <p:spTgt spid="2810"/>
                                        </p:tgtEl>
                                        <p:attrNameLst>
                                          <p:attrName>ppt_w</p:attrName>
                                        </p:attrNameLst>
                                      </p:cBhvr>
                                      <p:tavLst>
                                        <p:tav tm="0">
                                          <p:val>
                                            <p:fltVal val="0"/>
                                          </p:val>
                                        </p:tav>
                                        <p:tav tm="100000">
                                          <p:val>
                                            <p:strVal val="#ppt_w"/>
                                          </p:val>
                                        </p:tav>
                                      </p:tavLst>
                                    </p:anim>
                                    <p:anim calcmode="lin" valueType="num">
                                      <p:cBhvr>
                                        <p:cTn id="24" dur="750" fill="hold"/>
                                        <p:tgtEl>
                                          <p:spTgt spid="2810"/>
                                        </p:tgtEl>
                                        <p:attrNameLst>
                                          <p:attrName>ppt_h</p:attrName>
                                        </p:attrNameLst>
                                      </p:cBhvr>
                                      <p:tavLst>
                                        <p:tav tm="0">
                                          <p:val>
                                            <p:fltVal val="0"/>
                                          </p:val>
                                        </p:tav>
                                        <p:tav tm="100000">
                                          <p:val>
                                            <p:strVal val="#ppt_h"/>
                                          </p:val>
                                        </p:tav>
                                      </p:tavLst>
                                    </p:anim>
                                  </p:childTnLst>
                                </p:cTn>
                              </p:par>
                              <p:par>
                                <p:cTn id="25" presetID="9" presetClass="entr" presetSubtype="0" fill="hold" grpId="0" nodeType="withEffect">
                                  <p:stCondLst>
                                    <p:cond delay="200"/>
                                  </p:stCondLst>
                                  <p:iterate>
                                    <p:tmAbs val="0"/>
                                  </p:iterate>
                                  <p:childTnLst>
                                    <p:set>
                                      <p:cBhvr>
                                        <p:cTn id="26" fill="hold"/>
                                        <p:tgtEl>
                                          <p:spTgt spid="2790"/>
                                        </p:tgtEl>
                                        <p:attrNameLst>
                                          <p:attrName>style.visibility</p:attrName>
                                        </p:attrNameLst>
                                      </p:cBhvr>
                                      <p:to>
                                        <p:strVal val="visible"/>
                                      </p:to>
                                    </p:set>
                                    <p:animEffect transition="in" filter="dissolve">
                                      <p:cBhvr>
                                        <p:cTn id="27" dur="1000"/>
                                        <p:tgtEl>
                                          <p:spTgt spid="2790"/>
                                        </p:tgtEl>
                                      </p:cBhvr>
                                    </p:animEffect>
                                  </p:childTnLst>
                                </p:cTn>
                              </p:par>
                              <p:par>
                                <p:cTn id="28" presetID="9" presetClass="entr" presetSubtype="0" fill="hold" grpId="0" nodeType="withEffect">
                                  <p:stCondLst>
                                    <p:cond delay="200"/>
                                  </p:stCondLst>
                                  <p:iterate>
                                    <p:tmAbs val="0"/>
                                  </p:iterate>
                                  <p:childTnLst>
                                    <p:set>
                                      <p:cBhvr>
                                        <p:cTn id="29" fill="hold"/>
                                        <p:tgtEl>
                                          <p:spTgt spid="2803"/>
                                        </p:tgtEl>
                                        <p:attrNameLst>
                                          <p:attrName>style.visibility</p:attrName>
                                        </p:attrNameLst>
                                      </p:cBhvr>
                                      <p:to>
                                        <p:strVal val="visible"/>
                                      </p:to>
                                    </p:set>
                                    <p:animEffect transition="in" filter="dissolve">
                                      <p:cBhvr>
                                        <p:cTn id="30" dur="1000"/>
                                        <p:tgtEl>
                                          <p:spTgt spid="2803"/>
                                        </p:tgtEl>
                                      </p:cBhvr>
                                    </p:animEffect>
                                  </p:childTnLst>
                                </p:cTn>
                              </p:par>
                              <p:par>
                                <p:cTn id="31" presetID="9" presetClass="entr" presetSubtype="0" fill="hold" grpId="0" nodeType="withEffect">
                                  <p:stCondLst>
                                    <p:cond delay="200"/>
                                  </p:stCondLst>
                                  <p:iterate>
                                    <p:tmAbs val="0"/>
                                  </p:iterate>
                                  <p:childTnLst>
                                    <p:set>
                                      <p:cBhvr>
                                        <p:cTn id="32" fill="hold"/>
                                        <p:tgtEl>
                                          <p:spTgt spid="2804"/>
                                        </p:tgtEl>
                                        <p:attrNameLst>
                                          <p:attrName>style.visibility</p:attrName>
                                        </p:attrNameLst>
                                      </p:cBhvr>
                                      <p:to>
                                        <p:strVal val="visible"/>
                                      </p:to>
                                    </p:set>
                                    <p:animEffect transition="in" filter="dissolve">
                                      <p:cBhvr>
                                        <p:cTn id="33" dur="1000"/>
                                        <p:tgtEl>
                                          <p:spTgt spid="2804"/>
                                        </p:tgtEl>
                                      </p:cBhvr>
                                    </p:animEffect>
                                  </p:childTnLst>
                                </p:cTn>
                              </p:par>
                              <p:par>
                                <p:cTn id="34" presetID="9" presetClass="entr" presetSubtype="0" fill="hold" grpId="0" nodeType="withEffect">
                                  <p:stCondLst>
                                    <p:cond delay="200"/>
                                  </p:stCondLst>
                                  <p:iterate>
                                    <p:tmAbs val="0"/>
                                  </p:iterate>
                                  <p:childTnLst>
                                    <p:set>
                                      <p:cBhvr>
                                        <p:cTn id="35" fill="hold"/>
                                        <p:tgtEl>
                                          <p:spTgt spid="2805"/>
                                        </p:tgtEl>
                                        <p:attrNameLst>
                                          <p:attrName>style.visibility</p:attrName>
                                        </p:attrNameLst>
                                      </p:cBhvr>
                                      <p:to>
                                        <p:strVal val="visible"/>
                                      </p:to>
                                    </p:set>
                                    <p:animEffect transition="in" filter="dissolve">
                                      <p:cBhvr>
                                        <p:cTn id="36" dur="1000"/>
                                        <p:tgtEl>
                                          <p:spTgt spid="2805"/>
                                        </p:tgtEl>
                                      </p:cBhvr>
                                    </p:animEffect>
                                  </p:childTnLst>
                                </p:cTn>
                              </p:par>
                              <p:par>
                                <p:cTn id="37" presetID="9" presetClass="entr" presetSubtype="0" fill="hold" grpId="0" nodeType="withEffect">
                                  <p:stCondLst>
                                    <p:cond delay="200"/>
                                  </p:stCondLst>
                                  <p:iterate>
                                    <p:tmAbs val="0"/>
                                  </p:iterate>
                                  <p:childTnLst>
                                    <p:set>
                                      <p:cBhvr>
                                        <p:cTn id="38" fill="hold"/>
                                        <p:tgtEl>
                                          <p:spTgt spid="2806"/>
                                        </p:tgtEl>
                                        <p:attrNameLst>
                                          <p:attrName>style.visibility</p:attrName>
                                        </p:attrNameLst>
                                      </p:cBhvr>
                                      <p:to>
                                        <p:strVal val="visible"/>
                                      </p:to>
                                    </p:set>
                                    <p:animEffect transition="in" filter="dissolve">
                                      <p:cBhvr>
                                        <p:cTn id="39" dur="1000"/>
                                        <p:tgtEl>
                                          <p:spTgt spid="28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4" grpId="0" animBg="1" advAuto="0"/>
      <p:bldP spid="2785" grpId="0" animBg="1" advAuto="0"/>
      <p:bldP spid="2786" grpId="0" animBg="1" advAuto="0"/>
      <p:bldP spid="2787" grpId="0" animBg="1" advAuto="0"/>
      <p:bldP spid="2790" grpId="0" animBg="1" advAuto="0"/>
      <p:bldP spid="2803" grpId="0" animBg="1" advAuto="0"/>
      <p:bldP spid="2804" grpId="0" animBg="1" advAuto="0"/>
      <p:bldP spid="2805" grpId="0" animBg="1" advAuto="0"/>
      <p:bldP spid="2806" grpId="0" animBg="1" advAuto="0"/>
      <p:bldP spid="2810" grpId="0"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a:extLst>
              <a:ext uri="{FF2B5EF4-FFF2-40B4-BE49-F238E27FC236}">
                <a16:creationId xmlns:a16="http://schemas.microsoft.com/office/drawing/2014/main" id="{0737653C-DCC1-4F4B-952F-602049FC2053}"/>
              </a:ext>
            </a:extLst>
          </p:cNvPr>
          <p:cNvSpPr txBox="1"/>
          <p:nvPr/>
        </p:nvSpPr>
        <p:spPr>
          <a:xfrm>
            <a:off x="1531036" y="1072581"/>
            <a:ext cx="9129929" cy="296556"/>
          </a:xfrm>
          <a:prstGeom prst="rect">
            <a:avLst/>
          </a:prstGeom>
          <a:noFill/>
        </p:spPr>
        <p:txBody>
          <a:bodyPr wrap="square" rtlCol="0">
            <a:spAutoFit/>
          </a:bodyPr>
          <a:lstStyle/>
          <a:p>
            <a:pPr algn="ctr">
              <a:lnSpc>
                <a:spcPct val="120000"/>
              </a:lnSpc>
            </a:pPr>
            <a:r>
              <a:rPr lang="en-US" sz="1200" dirty="0">
                <a:solidFill>
                  <a:schemeClr val="bg1">
                    <a:lumMod val="50000"/>
                  </a:schemeClr>
                </a:solidFill>
                <a:ea typeface="Roboto" pitchFamily="2" charset="0"/>
                <a:cs typeface="Roboto" pitchFamily="2" charset="0"/>
              </a:rPr>
              <a:t>LOREM IPSUM IS SIMPLY DUMMY TEXT OF THE PRINTING AND TYPESETTING INDUSTRY INDUSTRY’S HAPPY KEEP.</a:t>
            </a:r>
          </a:p>
        </p:txBody>
      </p:sp>
      <p:sp>
        <p:nvSpPr>
          <p:cNvPr id="48" name="TextBox 47">
            <a:extLst>
              <a:ext uri="{FF2B5EF4-FFF2-40B4-BE49-F238E27FC236}">
                <a16:creationId xmlns:a16="http://schemas.microsoft.com/office/drawing/2014/main" id="{7AF37CC9-B430-4FD5-9373-F179A4F1CCFC}"/>
              </a:ext>
            </a:extLst>
          </p:cNvPr>
          <p:cNvSpPr txBox="1"/>
          <p:nvPr/>
        </p:nvSpPr>
        <p:spPr>
          <a:xfrm>
            <a:off x="2336800" y="279401"/>
            <a:ext cx="7518400" cy="769441"/>
          </a:xfrm>
          <a:prstGeom prst="rect">
            <a:avLst/>
          </a:prstGeom>
          <a:noFill/>
        </p:spPr>
        <p:txBody>
          <a:bodyPr wrap="square" rtlCol="0">
            <a:spAutoFit/>
          </a:bodyPr>
          <a:lstStyle/>
          <a:p>
            <a:pPr algn="ctr"/>
            <a:r>
              <a:rPr lang="en-US" sz="4400" b="1" dirty="0">
                <a:solidFill>
                  <a:schemeClr val="accent4"/>
                </a:solidFill>
                <a:ea typeface="Roboto Black" charset="0"/>
                <a:cs typeface="Roboto Black" charset="0"/>
              </a:rPr>
              <a:t>PORTFOLIO</a:t>
            </a:r>
            <a:endParaRPr lang="en-US" sz="4400" b="1" dirty="0">
              <a:solidFill>
                <a:schemeClr val="accent4"/>
              </a:solidFill>
              <a:ea typeface="Roboto Light" charset="0"/>
              <a:cs typeface="Roboto Light" charset="0"/>
            </a:endParaRPr>
          </a:p>
        </p:txBody>
      </p:sp>
      <p:sp>
        <p:nvSpPr>
          <p:cNvPr id="2949" name="Shape 2949"/>
          <p:cNvSpPr>
            <a:spLocks noGrp="1"/>
          </p:cNvSpPr>
          <p:nvPr>
            <p:ph type="sldNum" sz="quarter" idx="2"/>
          </p:nvPr>
        </p:nvSpPr>
        <p:spPr/>
        <p:txBody>
          <a:bodyPr/>
          <a:lstStyle/>
          <a:p>
            <a:pPr lvl="0"/>
            <a:fld id="{86CB4B4D-7CA3-9044-876B-883B54F8677D}" type="slidenum">
              <a:rPr lang="en-US"/>
              <a:pPr lvl="0"/>
              <a:t>22</a:t>
            </a:fld>
            <a:endParaRPr lang="en-US"/>
          </a:p>
        </p:txBody>
      </p:sp>
      <p:pic>
        <p:nvPicPr>
          <p:cNvPr id="2945" name="Picture Placeholder 2944">
            <a:extLst>
              <a:ext uri="{FF2B5EF4-FFF2-40B4-BE49-F238E27FC236}">
                <a16:creationId xmlns:a16="http://schemas.microsoft.com/office/drawing/2014/main" id="{3C30A33C-A0B3-40FE-A383-E78F9BA3C3D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0000" b="10000"/>
          <a:stretch>
            <a:fillRect/>
          </a:stretch>
        </p:blipFill>
        <p:spPr/>
      </p:pic>
      <p:pic>
        <p:nvPicPr>
          <p:cNvPr id="2947" name="Picture Placeholder 2946">
            <a:extLst>
              <a:ext uri="{FF2B5EF4-FFF2-40B4-BE49-F238E27FC236}">
                <a16:creationId xmlns:a16="http://schemas.microsoft.com/office/drawing/2014/main" id="{CDFF1F33-75D1-4C65-B31A-C9617B9C73DF}"/>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a:stretch>
            <a:fillRect/>
          </a:stretch>
        </p:blipFill>
        <p:spPr/>
      </p:pic>
      <p:pic>
        <p:nvPicPr>
          <p:cNvPr id="2950" name="Picture Placeholder 2949">
            <a:extLst>
              <a:ext uri="{FF2B5EF4-FFF2-40B4-BE49-F238E27FC236}">
                <a16:creationId xmlns:a16="http://schemas.microsoft.com/office/drawing/2014/main" id="{224F45E1-2BA2-4AD7-8304-CACA17C86B27}"/>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5179" r="5179"/>
          <a:stretch>
            <a:fillRect/>
          </a:stretch>
        </p:blipFill>
        <p:spPr/>
      </p:pic>
      <p:sp>
        <p:nvSpPr>
          <p:cNvPr id="21" name="Footer Placeholder 20">
            <a:extLst>
              <a:ext uri="{FF2B5EF4-FFF2-40B4-BE49-F238E27FC236}">
                <a16:creationId xmlns:a16="http://schemas.microsoft.com/office/drawing/2014/main" id="{C362FA66-6967-4926-9A70-4F633A562F22}"/>
              </a:ext>
            </a:extLst>
          </p:cNvPr>
          <p:cNvSpPr>
            <a:spLocks noGrp="1"/>
          </p:cNvSpPr>
          <p:nvPr>
            <p:ph type="ftr" sz="quarter" idx="3"/>
          </p:nvPr>
        </p:nvSpPr>
        <p:spPr/>
        <p:txBody>
          <a:bodyPr/>
          <a:lstStyle/>
          <a:p>
            <a:r>
              <a:rPr lang="en-US"/>
              <a:t>FOOTER</a:t>
            </a:r>
            <a:endParaRPr lang="en-US" dirty="0"/>
          </a:p>
        </p:txBody>
      </p:sp>
      <p:sp>
        <p:nvSpPr>
          <p:cNvPr id="2956" name="Shape 2956"/>
          <p:cNvSpPr/>
          <p:nvPr/>
        </p:nvSpPr>
        <p:spPr>
          <a:xfrm>
            <a:off x="1824225" y="4691539"/>
            <a:ext cx="2226331" cy="379206"/>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nSpc>
                <a:spcPct val="110000"/>
              </a:lnSpc>
              <a:defRPr sz="2000" b="0">
                <a:solidFill>
                  <a:srgbClr val="A5AAAF"/>
                </a:solidFill>
              </a:defRPr>
            </a:lvl1pPr>
          </a:lstStyle>
          <a:p>
            <a:pPr lvl="0">
              <a:defRPr sz="1800">
                <a:solidFill>
                  <a:srgbClr val="000000"/>
                </a:solidFill>
              </a:defRPr>
            </a:pPr>
            <a:r>
              <a:rPr sz="1000"/>
              <a:t>Lorem Ipsum is simply dummy text of the printing.</a:t>
            </a:r>
          </a:p>
        </p:txBody>
      </p:sp>
      <p:sp>
        <p:nvSpPr>
          <p:cNvPr id="2966" name="Shape 2966"/>
          <p:cNvSpPr/>
          <p:nvPr/>
        </p:nvSpPr>
        <p:spPr>
          <a:xfrm>
            <a:off x="1824225" y="5192022"/>
            <a:ext cx="2226331" cy="379206"/>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nSpc>
                <a:spcPct val="110000"/>
              </a:lnSpc>
              <a:defRPr sz="2000" b="0">
                <a:solidFill>
                  <a:srgbClr val="A5AAAF"/>
                </a:solidFill>
              </a:defRPr>
            </a:lvl1pPr>
          </a:lstStyle>
          <a:p>
            <a:pPr lvl="0">
              <a:defRPr sz="1800">
                <a:solidFill>
                  <a:srgbClr val="000000"/>
                </a:solidFill>
              </a:defRPr>
            </a:pPr>
            <a:r>
              <a:rPr sz="1000"/>
              <a:t>Lorem Ipsum is simply dummy text of the printing.</a:t>
            </a:r>
          </a:p>
        </p:txBody>
      </p:sp>
      <p:sp>
        <p:nvSpPr>
          <p:cNvPr id="2967" name="Shape 2967"/>
          <p:cNvSpPr/>
          <p:nvPr/>
        </p:nvSpPr>
        <p:spPr>
          <a:xfrm>
            <a:off x="1824225" y="5692504"/>
            <a:ext cx="2226331" cy="379206"/>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nSpc>
                <a:spcPct val="110000"/>
              </a:lnSpc>
              <a:defRPr sz="2000" b="0">
                <a:solidFill>
                  <a:srgbClr val="A5AAAF"/>
                </a:solidFill>
              </a:defRPr>
            </a:lvl1pPr>
          </a:lstStyle>
          <a:p>
            <a:pPr lvl="0">
              <a:defRPr sz="1800">
                <a:solidFill>
                  <a:srgbClr val="000000"/>
                </a:solidFill>
              </a:defRPr>
            </a:pPr>
            <a:r>
              <a:rPr sz="1000"/>
              <a:t>Lorem Ipsum is simply dummy text of the printing.</a:t>
            </a:r>
          </a:p>
        </p:txBody>
      </p:sp>
      <p:sp>
        <p:nvSpPr>
          <p:cNvPr id="2968" name="Shape 2968"/>
          <p:cNvSpPr/>
          <p:nvPr/>
        </p:nvSpPr>
        <p:spPr>
          <a:xfrm>
            <a:off x="1810604" y="4285453"/>
            <a:ext cx="2064445" cy="297517"/>
          </a:xfrm>
          <a:prstGeom prst="rect">
            <a:avLst/>
          </a:prstGeom>
          <a:ln w="12700">
            <a:miter lim="400000"/>
          </a:ln>
          <a:extLst>
            <a:ext uri="{C572A759-6A51-4108-AA02-DFA0A04FC94B}">
              <ma14:wrappingTextBoxFlag xmlns="" xmlns:ma14="http://schemas.microsoft.com/office/mac/drawingml/2011/main" val="1"/>
            </a:ext>
          </a:extLst>
        </p:spPr>
        <p:txBody>
          <a:bodyPr lIns="25400" tIns="25400" rIns="25400" bIns="25400" anchor="ctr">
            <a:spAutoFit/>
          </a:bodyPr>
          <a:lstStyle/>
          <a:p>
            <a:pPr lvl="0">
              <a:defRPr sz="1800" b="0">
                <a:solidFill>
                  <a:srgbClr val="000000"/>
                </a:solidFill>
              </a:defRPr>
            </a:pPr>
            <a:r>
              <a:rPr sz="1600" b="1" spc="-96" dirty="0">
                <a:solidFill>
                  <a:srgbClr val="323C46"/>
                </a:solidFill>
              </a:rPr>
              <a:t>Headline Text </a:t>
            </a:r>
            <a:r>
              <a:rPr sz="1600" b="1" spc="-96" dirty="0">
                <a:solidFill>
                  <a:schemeClr val="tx2"/>
                </a:solidFill>
              </a:rPr>
              <a:t>One</a:t>
            </a:r>
          </a:p>
        </p:txBody>
      </p:sp>
      <p:sp>
        <p:nvSpPr>
          <p:cNvPr id="2969" name="Shape 2969"/>
          <p:cNvSpPr/>
          <p:nvPr/>
        </p:nvSpPr>
        <p:spPr>
          <a:xfrm>
            <a:off x="5033044" y="4691539"/>
            <a:ext cx="2226331" cy="379206"/>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nSpc>
                <a:spcPct val="110000"/>
              </a:lnSpc>
              <a:defRPr sz="2000" b="0">
                <a:solidFill>
                  <a:srgbClr val="A5AAAF"/>
                </a:solidFill>
              </a:defRPr>
            </a:lvl1pPr>
          </a:lstStyle>
          <a:p>
            <a:pPr lvl="0">
              <a:defRPr sz="1800">
                <a:solidFill>
                  <a:srgbClr val="000000"/>
                </a:solidFill>
              </a:defRPr>
            </a:pPr>
            <a:r>
              <a:rPr sz="1000"/>
              <a:t>Lorem Ipsum is simply dummy text of the printing.</a:t>
            </a:r>
          </a:p>
        </p:txBody>
      </p:sp>
      <p:sp>
        <p:nvSpPr>
          <p:cNvPr id="2979" name="Shape 2979"/>
          <p:cNvSpPr/>
          <p:nvPr/>
        </p:nvSpPr>
        <p:spPr>
          <a:xfrm>
            <a:off x="5033044" y="5192022"/>
            <a:ext cx="2226331" cy="379206"/>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nSpc>
                <a:spcPct val="110000"/>
              </a:lnSpc>
              <a:defRPr sz="2000" b="0">
                <a:solidFill>
                  <a:srgbClr val="A5AAAF"/>
                </a:solidFill>
              </a:defRPr>
            </a:lvl1pPr>
          </a:lstStyle>
          <a:p>
            <a:pPr lvl="0">
              <a:defRPr sz="1800">
                <a:solidFill>
                  <a:srgbClr val="000000"/>
                </a:solidFill>
              </a:defRPr>
            </a:pPr>
            <a:r>
              <a:rPr sz="1000"/>
              <a:t>Lorem Ipsum is simply dummy text of the printing.</a:t>
            </a:r>
          </a:p>
        </p:txBody>
      </p:sp>
      <p:sp>
        <p:nvSpPr>
          <p:cNvPr id="2980" name="Shape 2980"/>
          <p:cNvSpPr/>
          <p:nvPr/>
        </p:nvSpPr>
        <p:spPr>
          <a:xfrm>
            <a:off x="5033044" y="5692504"/>
            <a:ext cx="2226331" cy="379206"/>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nSpc>
                <a:spcPct val="110000"/>
              </a:lnSpc>
              <a:defRPr sz="2000" b="0">
                <a:solidFill>
                  <a:srgbClr val="A5AAAF"/>
                </a:solidFill>
              </a:defRPr>
            </a:lvl1pPr>
          </a:lstStyle>
          <a:p>
            <a:pPr lvl="0">
              <a:defRPr sz="1800">
                <a:solidFill>
                  <a:srgbClr val="000000"/>
                </a:solidFill>
              </a:defRPr>
            </a:pPr>
            <a:r>
              <a:rPr sz="1000"/>
              <a:t>Lorem Ipsum is simply dummy text of the printing.</a:t>
            </a:r>
          </a:p>
        </p:txBody>
      </p:sp>
      <p:sp>
        <p:nvSpPr>
          <p:cNvPr id="2981" name="Shape 2981"/>
          <p:cNvSpPr/>
          <p:nvPr/>
        </p:nvSpPr>
        <p:spPr>
          <a:xfrm>
            <a:off x="5019424" y="4285453"/>
            <a:ext cx="2064445" cy="297517"/>
          </a:xfrm>
          <a:prstGeom prst="rect">
            <a:avLst/>
          </a:prstGeom>
          <a:ln w="12700">
            <a:miter lim="400000"/>
          </a:ln>
          <a:extLst>
            <a:ext uri="{C572A759-6A51-4108-AA02-DFA0A04FC94B}">
              <ma14:wrappingTextBoxFlag xmlns="" xmlns:ma14="http://schemas.microsoft.com/office/mac/drawingml/2011/main" val="1"/>
            </a:ext>
          </a:extLst>
        </p:spPr>
        <p:txBody>
          <a:bodyPr lIns="25400" tIns="25400" rIns="25400" bIns="25400" anchor="ctr">
            <a:spAutoFit/>
          </a:bodyPr>
          <a:lstStyle/>
          <a:p>
            <a:pPr lvl="0">
              <a:defRPr sz="1800" b="0">
                <a:solidFill>
                  <a:srgbClr val="000000"/>
                </a:solidFill>
              </a:defRPr>
            </a:pPr>
            <a:r>
              <a:rPr sz="1600" b="1" spc="-96" dirty="0">
                <a:solidFill>
                  <a:srgbClr val="323C46"/>
                </a:solidFill>
              </a:rPr>
              <a:t>Headline Text </a:t>
            </a:r>
            <a:r>
              <a:rPr sz="1600" b="1" spc="-96" dirty="0">
                <a:solidFill>
                  <a:schemeClr val="tx2"/>
                </a:solidFill>
              </a:rPr>
              <a:t>Two</a:t>
            </a:r>
          </a:p>
        </p:txBody>
      </p:sp>
      <p:sp>
        <p:nvSpPr>
          <p:cNvPr id="2982" name="Shape 2982"/>
          <p:cNvSpPr/>
          <p:nvPr/>
        </p:nvSpPr>
        <p:spPr>
          <a:xfrm>
            <a:off x="8322622" y="4691539"/>
            <a:ext cx="2226330" cy="379206"/>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nSpc>
                <a:spcPct val="110000"/>
              </a:lnSpc>
              <a:defRPr sz="2000" b="0">
                <a:solidFill>
                  <a:srgbClr val="A5AAAF"/>
                </a:solidFill>
              </a:defRPr>
            </a:lvl1pPr>
          </a:lstStyle>
          <a:p>
            <a:pPr lvl="0">
              <a:defRPr sz="1800">
                <a:solidFill>
                  <a:srgbClr val="000000"/>
                </a:solidFill>
              </a:defRPr>
            </a:pPr>
            <a:r>
              <a:rPr sz="1000"/>
              <a:t>Lorem Ipsum is simply dummy text of the printing.</a:t>
            </a:r>
          </a:p>
        </p:txBody>
      </p:sp>
      <p:sp>
        <p:nvSpPr>
          <p:cNvPr id="2992" name="Shape 2992"/>
          <p:cNvSpPr/>
          <p:nvPr/>
        </p:nvSpPr>
        <p:spPr>
          <a:xfrm>
            <a:off x="8322622" y="5192022"/>
            <a:ext cx="2226330" cy="379206"/>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nSpc>
                <a:spcPct val="110000"/>
              </a:lnSpc>
              <a:defRPr sz="2000" b="0">
                <a:solidFill>
                  <a:srgbClr val="A5AAAF"/>
                </a:solidFill>
              </a:defRPr>
            </a:lvl1pPr>
          </a:lstStyle>
          <a:p>
            <a:pPr lvl="0">
              <a:defRPr sz="1800">
                <a:solidFill>
                  <a:srgbClr val="000000"/>
                </a:solidFill>
              </a:defRPr>
            </a:pPr>
            <a:r>
              <a:rPr sz="1000"/>
              <a:t>Lorem Ipsum is simply dummy text of the printing.</a:t>
            </a:r>
          </a:p>
        </p:txBody>
      </p:sp>
      <p:sp>
        <p:nvSpPr>
          <p:cNvPr id="2993" name="Shape 2993"/>
          <p:cNvSpPr/>
          <p:nvPr/>
        </p:nvSpPr>
        <p:spPr>
          <a:xfrm>
            <a:off x="8322622" y="5692504"/>
            <a:ext cx="2226330" cy="379206"/>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nSpc>
                <a:spcPct val="110000"/>
              </a:lnSpc>
              <a:defRPr sz="2000" b="0">
                <a:solidFill>
                  <a:srgbClr val="A5AAAF"/>
                </a:solidFill>
              </a:defRPr>
            </a:lvl1pPr>
          </a:lstStyle>
          <a:p>
            <a:pPr lvl="0">
              <a:defRPr sz="1800">
                <a:solidFill>
                  <a:srgbClr val="000000"/>
                </a:solidFill>
              </a:defRPr>
            </a:pPr>
            <a:r>
              <a:rPr sz="1000" dirty="0"/>
              <a:t>Lorem Ipsum is simply dummy text of the printing.</a:t>
            </a:r>
          </a:p>
        </p:txBody>
      </p:sp>
      <p:sp>
        <p:nvSpPr>
          <p:cNvPr id="2994" name="Shape 2994"/>
          <p:cNvSpPr/>
          <p:nvPr/>
        </p:nvSpPr>
        <p:spPr>
          <a:xfrm>
            <a:off x="8309001" y="4285453"/>
            <a:ext cx="2064445" cy="297517"/>
          </a:xfrm>
          <a:prstGeom prst="rect">
            <a:avLst/>
          </a:prstGeom>
          <a:ln w="12700">
            <a:miter lim="400000"/>
          </a:ln>
          <a:extLst>
            <a:ext uri="{C572A759-6A51-4108-AA02-DFA0A04FC94B}">
              <ma14:wrappingTextBoxFlag xmlns="" xmlns:ma14="http://schemas.microsoft.com/office/mac/drawingml/2011/main" val="1"/>
            </a:ext>
          </a:extLst>
        </p:spPr>
        <p:txBody>
          <a:bodyPr lIns="25400" tIns="25400" rIns="25400" bIns="25400" anchor="ctr">
            <a:spAutoFit/>
          </a:bodyPr>
          <a:lstStyle/>
          <a:p>
            <a:pPr lvl="0">
              <a:defRPr sz="1800" b="0">
                <a:solidFill>
                  <a:srgbClr val="000000"/>
                </a:solidFill>
              </a:defRPr>
            </a:pPr>
            <a:r>
              <a:rPr sz="1600" b="1" spc="-96" dirty="0">
                <a:solidFill>
                  <a:srgbClr val="323C46"/>
                </a:solidFill>
              </a:rPr>
              <a:t>Headline Text </a:t>
            </a:r>
            <a:r>
              <a:rPr sz="1600" b="1" spc="-96" dirty="0">
                <a:solidFill>
                  <a:schemeClr val="tx2"/>
                </a:solidFill>
              </a:rPr>
              <a:t>Three</a:t>
            </a:r>
          </a:p>
        </p:txBody>
      </p:sp>
    </p:spTree>
  </p:cSld>
  <p:clrMapOvr>
    <a:masterClrMapping/>
  </p:clrMapOvr>
  <p:transition spd="slow">
    <p:fad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presetSubtype="8" fill="hold" grpId="0" nodeType="clickEffect">
                                  <p:stCondLst>
                                    <p:cond delay="0"/>
                                  </p:stCondLst>
                                  <p:iterate>
                                    <p:tmAbs val="0"/>
                                  </p:iterate>
                                  <p:childTnLst>
                                    <p:set>
                                      <p:cBhvr>
                                        <p:cTn id="6" fill="hold"/>
                                        <p:tgtEl>
                                          <p:spTgt spid="2968"/>
                                        </p:tgtEl>
                                        <p:attrNameLst>
                                          <p:attrName>style.visibility</p:attrName>
                                        </p:attrNameLst>
                                      </p:cBhvr>
                                      <p:to>
                                        <p:strVal val="visible"/>
                                      </p:to>
                                    </p:set>
                                    <p:animEffect transition="in" filter="dissolve(right)">
                                      <p:cBhvr>
                                        <p:cTn id="7" dur="1000"/>
                                        <p:tgtEl>
                                          <p:spTgt spid="2968"/>
                                        </p:tgtEl>
                                      </p:cBhvr>
                                    </p:animEffect>
                                  </p:childTnLst>
                                </p:cTn>
                              </p:par>
                              <p:par>
                                <p:cTn id="8" presetID="9" presetClass="entr" presetSubtype="8" fill="hold" grpId="0" nodeType="withEffect">
                                  <p:stCondLst>
                                    <p:cond delay="200"/>
                                  </p:stCondLst>
                                  <p:iterate>
                                    <p:tmAbs val="0"/>
                                  </p:iterate>
                                  <p:childTnLst>
                                    <p:set>
                                      <p:cBhvr>
                                        <p:cTn id="9" fill="hold"/>
                                        <p:tgtEl>
                                          <p:spTgt spid="2956"/>
                                        </p:tgtEl>
                                        <p:attrNameLst>
                                          <p:attrName>style.visibility</p:attrName>
                                        </p:attrNameLst>
                                      </p:cBhvr>
                                      <p:to>
                                        <p:strVal val="visible"/>
                                      </p:to>
                                    </p:set>
                                    <p:animEffect transition="in" filter="dissolve(right)">
                                      <p:cBhvr>
                                        <p:cTn id="10" dur="1000"/>
                                        <p:tgtEl>
                                          <p:spTgt spid="2956"/>
                                        </p:tgtEl>
                                      </p:cBhvr>
                                    </p:animEffect>
                                  </p:childTnLst>
                                </p:cTn>
                              </p:par>
                              <p:par>
                                <p:cTn id="11" presetID="9" presetClass="entr" presetSubtype="8" fill="hold" grpId="0" nodeType="withEffect">
                                  <p:stCondLst>
                                    <p:cond delay="200"/>
                                  </p:stCondLst>
                                  <p:iterate>
                                    <p:tmAbs val="0"/>
                                  </p:iterate>
                                  <p:childTnLst>
                                    <p:set>
                                      <p:cBhvr>
                                        <p:cTn id="12" fill="hold"/>
                                        <p:tgtEl>
                                          <p:spTgt spid="2966"/>
                                        </p:tgtEl>
                                        <p:attrNameLst>
                                          <p:attrName>style.visibility</p:attrName>
                                        </p:attrNameLst>
                                      </p:cBhvr>
                                      <p:to>
                                        <p:strVal val="visible"/>
                                      </p:to>
                                    </p:set>
                                    <p:animEffect transition="in" filter="dissolve(right)">
                                      <p:cBhvr>
                                        <p:cTn id="13" dur="1000"/>
                                        <p:tgtEl>
                                          <p:spTgt spid="2966"/>
                                        </p:tgtEl>
                                      </p:cBhvr>
                                    </p:animEffect>
                                  </p:childTnLst>
                                </p:cTn>
                              </p:par>
                              <p:par>
                                <p:cTn id="14" presetID="9" presetClass="entr" presetSubtype="8" fill="hold" grpId="0" nodeType="withEffect">
                                  <p:stCondLst>
                                    <p:cond delay="200"/>
                                  </p:stCondLst>
                                  <p:iterate>
                                    <p:tmAbs val="0"/>
                                  </p:iterate>
                                  <p:childTnLst>
                                    <p:set>
                                      <p:cBhvr>
                                        <p:cTn id="15" fill="hold"/>
                                        <p:tgtEl>
                                          <p:spTgt spid="2967"/>
                                        </p:tgtEl>
                                        <p:attrNameLst>
                                          <p:attrName>style.visibility</p:attrName>
                                        </p:attrNameLst>
                                      </p:cBhvr>
                                      <p:to>
                                        <p:strVal val="visible"/>
                                      </p:to>
                                    </p:set>
                                    <p:animEffect transition="in" filter="dissolve(right)">
                                      <p:cBhvr>
                                        <p:cTn id="16" dur="1000"/>
                                        <p:tgtEl>
                                          <p:spTgt spid="296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8" fill="hold" grpId="0" nodeType="clickEffect">
                                  <p:stCondLst>
                                    <p:cond delay="0"/>
                                  </p:stCondLst>
                                  <p:iterate>
                                    <p:tmAbs val="0"/>
                                  </p:iterate>
                                  <p:childTnLst>
                                    <p:set>
                                      <p:cBhvr>
                                        <p:cTn id="20" fill="hold"/>
                                        <p:tgtEl>
                                          <p:spTgt spid="2981"/>
                                        </p:tgtEl>
                                        <p:attrNameLst>
                                          <p:attrName>style.visibility</p:attrName>
                                        </p:attrNameLst>
                                      </p:cBhvr>
                                      <p:to>
                                        <p:strVal val="visible"/>
                                      </p:to>
                                    </p:set>
                                    <p:animEffect transition="in" filter="(null)(right)">
                                      <p:cBhvr>
                                        <p:cTn id="21" dur="1000"/>
                                        <p:tgtEl>
                                          <p:spTgt spid="2981"/>
                                        </p:tgtEl>
                                      </p:cBhvr>
                                    </p:animEffect>
                                  </p:childTnLst>
                                </p:cTn>
                              </p:par>
                              <p:par>
                                <p:cTn id="22" presetID="9" presetClass="entr" presetSubtype="0" fill="hold" grpId="0" nodeType="withEffect">
                                  <p:stCondLst>
                                    <p:cond delay="200"/>
                                  </p:stCondLst>
                                  <p:iterate>
                                    <p:tmAbs val="0"/>
                                  </p:iterate>
                                  <p:childTnLst>
                                    <p:set>
                                      <p:cBhvr>
                                        <p:cTn id="23" fill="hold"/>
                                        <p:tgtEl>
                                          <p:spTgt spid="2969"/>
                                        </p:tgtEl>
                                        <p:attrNameLst>
                                          <p:attrName>style.visibility</p:attrName>
                                        </p:attrNameLst>
                                      </p:cBhvr>
                                      <p:to>
                                        <p:strVal val="visible"/>
                                      </p:to>
                                    </p:set>
                                    <p:animEffect transition="in" filter="dissolve">
                                      <p:cBhvr>
                                        <p:cTn id="24" dur="1000"/>
                                        <p:tgtEl>
                                          <p:spTgt spid="2969"/>
                                        </p:tgtEl>
                                      </p:cBhvr>
                                    </p:animEffect>
                                  </p:childTnLst>
                                </p:cTn>
                              </p:par>
                              <p:par>
                                <p:cTn id="25" presetID="9" presetClass="entr" presetSubtype="0" fill="hold" grpId="0" nodeType="withEffect">
                                  <p:stCondLst>
                                    <p:cond delay="200"/>
                                  </p:stCondLst>
                                  <p:iterate>
                                    <p:tmAbs val="0"/>
                                  </p:iterate>
                                  <p:childTnLst>
                                    <p:set>
                                      <p:cBhvr>
                                        <p:cTn id="26" fill="hold"/>
                                        <p:tgtEl>
                                          <p:spTgt spid="2979"/>
                                        </p:tgtEl>
                                        <p:attrNameLst>
                                          <p:attrName>style.visibility</p:attrName>
                                        </p:attrNameLst>
                                      </p:cBhvr>
                                      <p:to>
                                        <p:strVal val="visible"/>
                                      </p:to>
                                    </p:set>
                                    <p:animEffect transition="in" filter="dissolve">
                                      <p:cBhvr>
                                        <p:cTn id="27" dur="1000"/>
                                        <p:tgtEl>
                                          <p:spTgt spid="2979"/>
                                        </p:tgtEl>
                                      </p:cBhvr>
                                    </p:animEffect>
                                  </p:childTnLst>
                                </p:cTn>
                              </p:par>
                              <p:par>
                                <p:cTn id="28" presetID="9" presetClass="entr" presetSubtype="0" fill="hold" grpId="0" nodeType="withEffect">
                                  <p:stCondLst>
                                    <p:cond delay="200"/>
                                  </p:stCondLst>
                                  <p:iterate>
                                    <p:tmAbs val="0"/>
                                  </p:iterate>
                                  <p:childTnLst>
                                    <p:set>
                                      <p:cBhvr>
                                        <p:cTn id="29" fill="hold"/>
                                        <p:tgtEl>
                                          <p:spTgt spid="2980"/>
                                        </p:tgtEl>
                                        <p:attrNameLst>
                                          <p:attrName>style.visibility</p:attrName>
                                        </p:attrNameLst>
                                      </p:cBhvr>
                                      <p:to>
                                        <p:strVal val="visible"/>
                                      </p:to>
                                    </p:set>
                                    <p:animEffect transition="in" filter="dissolve">
                                      <p:cBhvr>
                                        <p:cTn id="30" dur="1000"/>
                                        <p:tgtEl>
                                          <p:spTgt spid="2980"/>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iterate>
                                    <p:tmAbs val="0"/>
                                  </p:iterate>
                                  <p:childTnLst>
                                    <p:set>
                                      <p:cBhvr>
                                        <p:cTn id="34" fill="hold"/>
                                        <p:tgtEl>
                                          <p:spTgt spid="2994"/>
                                        </p:tgtEl>
                                        <p:attrNameLst>
                                          <p:attrName>style.visibility</p:attrName>
                                        </p:attrNameLst>
                                      </p:cBhvr>
                                      <p:to>
                                        <p:strVal val="visible"/>
                                      </p:to>
                                    </p:set>
                                    <p:anim calcmode="lin" valueType="num">
                                      <p:cBhvr>
                                        <p:cTn id="35" dur="1000" fill="hold"/>
                                        <p:tgtEl>
                                          <p:spTgt spid="2994"/>
                                        </p:tgtEl>
                                        <p:attrNameLst>
                                          <p:attrName>ppt_x</p:attrName>
                                        </p:attrNameLst>
                                      </p:cBhvr>
                                      <p:tavLst>
                                        <p:tav tm="0">
                                          <p:val>
                                            <p:strVal val="1+#ppt_w/2"/>
                                          </p:val>
                                        </p:tav>
                                        <p:tav tm="100000">
                                          <p:val>
                                            <p:strVal val="#ppt_x"/>
                                          </p:val>
                                        </p:tav>
                                      </p:tavLst>
                                    </p:anim>
                                    <p:anim calcmode="lin" valueType="num">
                                      <p:cBhvr>
                                        <p:cTn id="36" dur="1000" fill="hold"/>
                                        <p:tgtEl>
                                          <p:spTgt spid="2994"/>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200"/>
                                  </p:stCondLst>
                                  <p:iterate>
                                    <p:tmAbs val="0"/>
                                  </p:iterate>
                                  <p:childTnLst>
                                    <p:set>
                                      <p:cBhvr>
                                        <p:cTn id="38" fill="hold"/>
                                        <p:tgtEl>
                                          <p:spTgt spid="2982"/>
                                        </p:tgtEl>
                                        <p:attrNameLst>
                                          <p:attrName>style.visibility</p:attrName>
                                        </p:attrNameLst>
                                      </p:cBhvr>
                                      <p:to>
                                        <p:strVal val="visible"/>
                                      </p:to>
                                    </p:set>
                                    <p:anim calcmode="lin" valueType="num">
                                      <p:cBhvr>
                                        <p:cTn id="39" dur="1000" fill="hold"/>
                                        <p:tgtEl>
                                          <p:spTgt spid="2982"/>
                                        </p:tgtEl>
                                        <p:attrNameLst>
                                          <p:attrName>ppt_x</p:attrName>
                                        </p:attrNameLst>
                                      </p:cBhvr>
                                      <p:tavLst>
                                        <p:tav tm="0">
                                          <p:val>
                                            <p:strVal val="1+#ppt_w/2"/>
                                          </p:val>
                                        </p:tav>
                                        <p:tav tm="100000">
                                          <p:val>
                                            <p:strVal val="#ppt_x"/>
                                          </p:val>
                                        </p:tav>
                                      </p:tavLst>
                                    </p:anim>
                                    <p:anim calcmode="lin" valueType="num">
                                      <p:cBhvr>
                                        <p:cTn id="40" dur="1000" fill="hold"/>
                                        <p:tgtEl>
                                          <p:spTgt spid="2982"/>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200"/>
                                  </p:stCondLst>
                                  <p:iterate>
                                    <p:tmAbs val="0"/>
                                  </p:iterate>
                                  <p:childTnLst>
                                    <p:set>
                                      <p:cBhvr>
                                        <p:cTn id="42" fill="hold"/>
                                        <p:tgtEl>
                                          <p:spTgt spid="2992"/>
                                        </p:tgtEl>
                                        <p:attrNameLst>
                                          <p:attrName>style.visibility</p:attrName>
                                        </p:attrNameLst>
                                      </p:cBhvr>
                                      <p:to>
                                        <p:strVal val="visible"/>
                                      </p:to>
                                    </p:set>
                                    <p:anim calcmode="lin" valueType="num">
                                      <p:cBhvr>
                                        <p:cTn id="43" dur="1000" fill="hold"/>
                                        <p:tgtEl>
                                          <p:spTgt spid="2992"/>
                                        </p:tgtEl>
                                        <p:attrNameLst>
                                          <p:attrName>ppt_x</p:attrName>
                                        </p:attrNameLst>
                                      </p:cBhvr>
                                      <p:tavLst>
                                        <p:tav tm="0">
                                          <p:val>
                                            <p:strVal val="1+#ppt_w/2"/>
                                          </p:val>
                                        </p:tav>
                                        <p:tav tm="100000">
                                          <p:val>
                                            <p:strVal val="#ppt_x"/>
                                          </p:val>
                                        </p:tav>
                                      </p:tavLst>
                                    </p:anim>
                                    <p:anim calcmode="lin" valueType="num">
                                      <p:cBhvr>
                                        <p:cTn id="44" dur="1000" fill="hold"/>
                                        <p:tgtEl>
                                          <p:spTgt spid="2992"/>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200"/>
                                  </p:stCondLst>
                                  <p:iterate>
                                    <p:tmAbs val="0"/>
                                  </p:iterate>
                                  <p:childTnLst>
                                    <p:set>
                                      <p:cBhvr>
                                        <p:cTn id="46" fill="hold"/>
                                        <p:tgtEl>
                                          <p:spTgt spid="2993"/>
                                        </p:tgtEl>
                                        <p:attrNameLst>
                                          <p:attrName>style.visibility</p:attrName>
                                        </p:attrNameLst>
                                      </p:cBhvr>
                                      <p:to>
                                        <p:strVal val="visible"/>
                                      </p:to>
                                    </p:set>
                                    <p:anim calcmode="lin" valueType="num">
                                      <p:cBhvr>
                                        <p:cTn id="47" dur="1000" fill="hold"/>
                                        <p:tgtEl>
                                          <p:spTgt spid="2993"/>
                                        </p:tgtEl>
                                        <p:attrNameLst>
                                          <p:attrName>ppt_x</p:attrName>
                                        </p:attrNameLst>
                                      </p:cBhvr>
                                      <p:tavLst>
                                        <p:tav tm="0">
                                          <p:val>
                                            <p:strVal val="1+#ppt_w/2"/>
                                          </p:val>
                                        </p:tav>
                                        <p:tav tm="100000">
                                          <p:val>
                                            <p:strVal val="#ppt_x"/>
                                          </p:val>
                                        </p:tav>
                                      </p:tavLst>
                                    </p:anim>
                                    <p:anim calcmode="lin" valueType="num">
                                      <p:cBhvr>
                                        <p:cTn id="48" dur="1000" fill="hold"/>
                                        <p:tgtEl>
                                          <p:spTgt spid="299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6" grpId="0" animBg="1" advAuto="0"/>
      <p:bldP spid="2966" grpId="0" animBg="1" advAuto="0"/>
      <p:bldP spid="2967" grpId="0" animBg="1" advAuto="0"/>
      <p:bldP spid="2968" grpId="0" animBg="1" advAuto="0"/>
      <p:bldP spid="2969" grpId="0" animBg="1" advAuto="0"/>
      <p:bldP spid="2979" grpId="0" animBg="1" advAuto="0"/>
      <p:bldP spid="2980" grpId="0" animBg="1" advAuto="0"/>
      <p:bldP spid="2981" grpId="0" animBg="1" advAuto="0"/>
      <p:bldP spid="2982" grpId="0" animBg="1" advAuto="0"/>
      <p:bldP spid="2992" grpId="0" animBg="1" advAuto="0"/>
      <p:bldP spid="2993" grpId="0" animBg="1" advAuto="0"/>
      <p:bldP spid="2994" grpId="0"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TextBox 213"/>
          <p:cNvSpPr txBox="1"/>
          <p:nvPr/>
        </p:nvSpPr>
        <p:spPr>
          <a:xfrm>
            <a:off x="1531036" y="1072581"/>
            <a:ext cx="9129929" cy="296556"/>
          </a:xfrm>
          <a:prstGeom prst="rect">
            <a:avLst/>
          </a:prstGeom>
          <a:noFill/>
        </p:spPr>
        <p:txBody>
          <a:bodyPr wrap="square" rtlCol="0">
            <a:spAutoFit/>
          </a:bodyPr>
          <a:lstStyle/>
          <a:p>
            <a:pPr algn="ctr">
              <a:lnSpc>
                <a:spcPct val="120000"/>
              </a:lnSpc>
            </a:pPr>
            <a:r>
              <a:rPr lang="en-US" sz="1200" dirty="0">
                <a:solidFill>
                  <a:schemeClr val="bg1">
                    <a:lumMod val="50000"/>
                  </a:schemeClr>
                </a:solidFill>
                <a:ea typeface="Roboto" pitchFamily="2" charset="0"/>
                <a:cs typeface="Roboto" pitchFamily="2" charset="0"/>
              </a:rPr>
              <a:t>LOREM IPSUM IS SIMPLY DUMMY TEXT OF THE PRINTING AND TYPESETTING INDUSTRY INDUSTRY’S HAPPY KEEP.</a:t>
            </a:r>
          </a:p>
        </p:txBody>
      </p:sp>
      <p:sp>
        <p:nvSpPr>
          <p:cNvPr id="215" name="TextBox 214"/>
          <p:cNvSpPr txBox="1"/>
          <p:nvPr/>
        </p:nvSpPr>
        <p:spPr>
          <a:xfrm>
            <a:off x="2336800" y="279401"/>
            <a:ext cx="7518400" cy="769441"/>
          </a:xfrm>
          <a:prstGeom prst="rect">
            <a:avLst/>
          </a:prstGeom>
          <a:noFill/>
        </p:spPr>
        <p:txBody>
          <a:bodyPr wrap="square" rtlCol="0">
            <a:spAutoFit/>
          </a:bodyPr>
          <a:lstStyle/>
          <a:p>
            <a:pPr algn="ctr"/>
            <a:r>
              <a:rPr lang="en-US" sz="4400" b="1" dirty="0">
                <a:solidFill>
                  <a:schemeClr val="accent4"/>
                </a:solidFill>
                <a:ea typeface="Roboto Black" charset="0"/>
                <a:cs typeface="Roboto Black" charset="0"/>
              </a:rPr>
              <a:t>WORLD </a:t>
            </a:r>
            <a:r>
              <a:rPr lang="en-US" sz="4400" b="1" dirty="0">
                <a:solidFill>
                  <a:schemeClr val="accent4"/>
                </a:solidFill>
                <a:ea typeface="Roboto Light" charset="0"/>
                <a:cs typeface="Roboto Light" charset="0"/>
              </a:rPr>
              <a:t>MAPS</a:t>
            </a:r>
          </a:p>
        </p:txBody>
      </p:sp>
      <p:sp>
        <p:nvSpPr>
          <p:cNvPr id="3" name="Slide Number Placeholder 2">
            <a:extLst>
              <a:ext uri="{FF2B5EF4-FFF2-40B4-BE49-F238E27FC236}">
                <a16:creationId xmlns:a16="http://schemas.microsoft.com/office/drawing/2014/main" id="{8D1C45A6-6DF6-4893-AA0A-E5D572DB6DC6}"/>
              </a:ext>
            </a:extLst>
          </p:cNvPr>
          <p:cNvSpPr>
            <a:spLocks noGrp="1"/>
          </p:cNvSpPr>
          <p:nvPr>
            <p:ph type="sldNum" sz="quarter" idx="4"/>
          </p:nvPr>
        </p:nvSpPr>
        <p:spPr/>
        <p:txBody>
          <a:bodyPr/>
          <a:lstStyle/>
          <a:p>
            <a:fld id="{92B485D1-D61A-494D-A8A9-04DC541B8AAB}" type="slidenum">
              <a:rPr lang="en-US" smtClean="0"/>
              <a:pPr/>
              <a:t>23</a:t>
            </a:fld>
            <a:endParaRPr lang="en-US" dirty="0"/>
          </a:p>
        </p:txBody>
      </p:sp>
      <p:sp>
        <p:nvSpPr>
          <p:cNvPr id="2" name="Footer Placeholder 1">
            <a:extLst>
              <a:ext uri="{FF2B5EF4-FFF2-40B4-BE49-F238E27FC236}">
                <a16:creationId xmlns:a16="http://schemas.microsoft.com/office/drawing/2014/main" id="{865A8580-B620-420D-8885-D5B9A2F02BAF}"/>
              </a:ext>
            </a:extLst>
          </p:cNvPr>
          <p:cNvSpPr>
            <a:spLocks noGrp="1"/>
          </p:cNvSpPr>
          <p:nvPr>
            <p:ph type="ftr" sz="quarter" idx="3"/>
          </p:nvPr>
        </p:nvSpPr>
        <p:spPr/>
        <p:txBody>
          <a:bodyPr/>
          <a:lstStyle/>
          <a:p>
            <a:r>
              <a:rPr lang="en-US"/>
              <a:t>FOOTER</a:t>
            </a:r>
            <a:endParaRPr lang="en-US" dirty="0"/>
          </a:p>
        </p:txBody>
      </p:sp>
      <p:grpSp>
        <p:nvGrpSpPr>
          <p:cNvPr id="4" name="Group 3">
            <a:extLst>
              <a:ext uri="{FF2B5EF4-FFF2-40B4-BE49-F238E27FC236}">
                <a16:creationId xmlns:a16="http://schemas.microsoft.com/office/drawing/2014/main" id="{B605DCAA-5D59-4568-A3B8-4E113C51F318}"/>
              </a:ext>
            </a:extLst>
          </p:cNvPr>
          <p:cNvGrpSpPr/>
          <p:nvPr/>
        </p:nvGrpSpPr>
        <p:grpSpPr>
          <a:xfrm>
            <a:off x="200158" y="1653270"/>
            <a:ext cx="11646764" cy="4235595"/>
            <a:chOff x="313853" y="1457325"/>
            <a:chExt cx="8906348" cy="3238985"/>
          </a:xfrm>
        </p:grpSpPr>
        <p:sp>
          <p:nvSpPr>
            <p:cNvPr id="216" name="Freeform 11">
              <a:extLst>
                <a:ext uri="{FF2B5EF4-FFF2-40B4-BE49-F238E27FC236}">
                  <a16:creationId xmlns:a16="http://schemas.microsoft.com/office/drawing/2014/main" id="{C59914F2-9388-4154-B00E-9F75B2CF3A59}"/>
                </a:ext>
              </a:extLst>
            </p:cNvPr>
            <p:cNvSpPr>
              <a:spLocks noEditPoints="1"/>
            </p:cNvSpPr>
            <p:nvPr/>
          </p:nvSpPr>
          <p:spPr bwMode="auto">
            <a:xfrm>
              <a:off x="2816095" y="1457325"/>
              <a:ext cx="6404106" cy="3238985"/>
            </a:xfrm>
            <a:custGeom>
              <a:avLst/>
              <a:gdLst>
                <a:gd name="T0" fmla="*/ 1498 w 3027"/>
                <a:gd name="T1" fmla="*/ 688 h 1531"/>
                <a:gd name="T2" fmla="*/ 1306 w 3027"/>
                <a:gd name="T3" fmla="*/ 696 h 1531"/>
                <a:gd name="T4" fmla="*/ 1521 w 3027"/>
                <a:gd name="T5" fmla="*/ 934 h 1531"/>
                <a:gd name="T6" fmla="*/ 1735 w 3027"/>
                <a:gd name="T7" fmla="*/ 810 h 1531"/>
                <a:gd name="T8" fmla="*/ 1704 w 3027"/>
                <a:gd name="T9" fmla="*/ 1034 h 1531"/>
                <a:gd name="T10" fmla="*/ 1382 w 3027"/>
                <a:gd name="T11" fmla="*/ 666 h 1531"/>
                <a:gd name="T12" fmla="*/ 1374 w 3027"/>
                <a:gd name="T13" fmla="*/ 626 h 1531"/>
                <a:gd name="T14" fmla="*/ 1017 w 3027"/>
                <a:gd name="T15" fmla="*/ 154 h 1531"/>
                <a:gd name="T16" fmla="*/ 1076 w 3027"/>
                <a:gd name="T17" fmla="*/ 53 h 1531"/>
                <a:gd name="T18" fmla="*/ 1291 w 3027"/>
                <a:gd name="T19" fmla="*/ 550 h 1531"/>
                <a:gd name="T20" fmla="*/ 1223 w 3027"/>
                <a:gd name="T21" fmla="*/ 161 h 1531"/>
                <a:gd name="T22" fmla="*/ 1535 w 3027"/>
                <a:gd name="T23" fmla="*/ 398 h 1531"/>
                <a:gd name="T24" fmla="*/ 1452 w 3027"/>
                <a:gd name="T25" fmla="*/ 367 h 1531"/>
                <a:gd name="T26" fmla="*/ 1781 w 3027"/>
                <a:gd name="T27" fmla="*/ 421 h 1531"/>
                <a:gd name="T28" fmla="*/ 1773 w 3027"/>
                <a:gd name="T29" fmla="*/ 253 h 1531"/>
                <a:gd name="T30" fmla="*/ 1773 w 3027"/>
                <a:gd name="T31" fmla="*/ 436 h 1531"/>
                <a:gd name="T32" fmla="*/ 1643 w 3027"/>
                <a:gd name="T33" fmla="*/ 192 h 1531"/>
                <a:gd name="T34" fmla="*/ 2070 w 3027"/>
                <a:gd name="T35" fmla="*/ 320 h 1531"/>
                <a:gd name="T36" fmla="*/ 1780 w 3027"/>
                <a:gd name="T37" fmla="*/ 765 h 1531"/>
                <a:gd name="T38" fmla="*/ 1865 w 3027"/>
                <a:gd name="T39" fmla="*/ 1056 h 1531"/>
                <a:gd name="T40" fmla="*/ 1498 w 3027"/>
                <a:gd name="T41" fmla="*/ 987 h 1531"/>
                <a:gd name="T42" fmla="*/ 2176 w 3027"/>
                <a:gd name="T43" fmla="*/ 582 h 1531"/>
                <a:gd name="T44" fmla="*/ 2023 w 3027"/>
                <a:gd name="T45" fmla="*/ 498 h 1531"/>
                <a:gd name="T46" fmla="*/ 1855 w 3027"/>
                <a:gd name="T47" fmla="*/ 535 h 1531"/>
                <a:gd name="T48" fmla="*/ 2139 w 3027"/>
                <a:gd name="T49" fmla="*/ 643 h 1531"/>
                <a:gd name="T50" fmla="*/ 2207 w 3027"/>
                <a:gd name="T51" fmla="*/ 391 h 1531"/>
                <a:gd name="T52" fmla="*/ 2154 w 3027"/>
                <a:gd name="T53" fmla="*/ 374 h 1531"/>
                <a:gd name="T54" fmla="*/ 1956 w 3027"/>
                <a:gd name="T55" fmla="*/ 115 h 1531"/>
                <a:gd name="T56" fmla="*/ 1970 w 3027"/>
                <a:gd name="T57" fmla="*/ 193 h 1531"/>
                <a:gd name="T58" fmla="*/ 2231 w 3027"/>
                <a:gd name="T59" fmla="*/ 322 h 1531"/>
                <a:gd name="T60" fmla="*/ 2414 w 3027"/>
                <a:gd name="T61" fmla="*/ 208 h 1531"/>
                <a:gd name="T62" fmla="*/ 2491 w 3027"/>
                <a:gd name="T63" fmla="*/ 283 h 1531"/>
                <a:gd name="T64" fmla="*/ 2530 w 3027"/>
                <a:gd name="T65" fmla="*/ 382 h 1531"/>
                <a:gd name="T66" fmla="*/ 2383 w 3027"/>
                <a:gd name="T67" fmla="*/ 468 h 1531"/>
                <a:gd name="T68" fmla="*/ 2414 w 3027"/>
                <a:gd name="T69" fmla="*/ 568 h 1531"/>
                <a:gd name="T70" fmla="*/ 2414 w 3027"/>
                <a:gd name="T71" fmla="*/ 658 h 1531"/>
                <a:gd name="T72" fmla="*/ 2789 w 3027"/>
                <a:gd name="T73" fmla="*/ 947 h 1531"/>
                <a:gd name="T74" fmla="*/ 2575 w 3027"/>
                <a:gd name="T75" fmla="*/ 1276 h 1531"/>
                <a:gd name="T76" fmla="*/ 2905 w 3027"/>
                <a:gd name="T77" fmla="*/ 1156 h 1531"/>
                <a:gd name="T78" fmla="*/ 2852 w 3027"/>
                <a:gd name="T79" fmla="*/ 1260 h 1531"/>
                <a:gd name="T80" fmla="*/ 2414 w 3027"/>
                <a:gd name="T81" fmla="*/ 752 h 1531"/>
                <a:gd name="T82" fmla="*/ 2545 w 3027"/>
                <a:gd name="T83" fmla="*/ 193 h 1531"/>
                <a:gd name="T84" fmla="*/ 2804 w 3027"/>
                <a:gd name="T85" fmla="*/ 208 h 1531"/>
                <a:gd name="T86" fmla="*/ 1963 w 3027"/>
                <a:gd name="T87" fmla="*/ 675 h 1531"/>
                <a:gd name="T88" fmla="*/ 1566 w 3027"/>
                <a:gd name="T89" fmla="*/ 1262 h 1531"/>
                <a:gd name="T90" fmla="*/ 627 w 3027"/>
                <a:gd name="T91" fmla="*/ 985 h 1531"/>
                <a:gd name="T92" fmla="*/ 665 w 3027"/>
                <a:gd name="T93" fmla="*/ 1131 h 1531"/>
                <a:gd name="T94" fmla="*/ 857 w 3027"/>
                <a:gd name="T95" fmla="*/ 1001 h 1531"/>
                <a:gd name="T96" fmla="*/ 642 w 3027"/>
                <a:gd name="T97" fmla="*/ 971 h 1531"/>
                <a:gd name="T98" fmla="*/ 673 w 3027"/>
                <a:gd name="T99" fmla="*/ 916 h 1531"/>
                <a:gd name="T100" fmla="*/ 330 w 3027"/>
                <a:gd name="T101" fmla="*/ 597 h 1531"/>
                <a:gd name="T102" fmla="*/ 275 w 3027"/>
                <a:gd name="T103" fmla="*/ 626 h 1531"/>
                <a:gd name="T104" fmla="*/ 490 w 3027"/>
                <a:gd name="T105" fmla="*/ 367 h 1531"/>
                <a:gd name="T106" fmla="*/ 430 w 3027"/>
                <a:gd name="T107" fmla="*/ 353 h 1531"/>
                <a:gd name="T108" fmla="*/ 536 w 3027"/>
                <a:gd name="T109" fmla="*/ 230 h 1531"/>
                <a:gd name="T110" fmla="*/ 238 w 3027"/>
                <a:gd name="T111" fmla="*/ 185 h 1531"/>
                <a:gd name="T112" fmla="*/ 635 w 3027"/>
                <a:gd name="T113" fmla="*/ 330 h 1531"/>
                <a:gd name="T114" fmla="*/ 741 w 3027"/>
                <a:gd name="T115" fmla="*/ 208 h 1531"/>
                <a:gd name="T116" fmla="*/ 291 w 3027"/>
                <a:gd name="T117" fmla="*/ 145 h 1531"/>
                <a:gd name="T118" fmla="*/ 168 w 3027"/>
                <a:gd name="T119" fmla="*/ 483 h 1531"/>
                <a:gd name="T120" fmla="*/ 811 w 3027"/>
                <a:gd name="T121" fmla="*/ 871 h 1531"/>
                <a:gd name="T122" fmla="*/ 550 w 3027"/>
                <a:gd name="T123" fmla="*/ 787 h 1531"/>
                <a:gd name="T124" fmla="*/ 695 w 3027"/>
                <a:gd name="T125" fmla="*/ 1443 h 1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27" h="1531">
                  <a:moveTo>
                    <a:pt x="1521" y="688"/>
                  </a:moveTo>
                  <a:cubicBezTo>
                    <a:pt x="1516" y="688"/>
                    <a:pt x="1513" y="691"/>
                    <a:pt x="1513" y="696"/>
                  </a:cubicBezTo>
                  <a:cubicBezTo>
                    <a:pt x="1513" y="700"/>
                    <a:pt x="1516" y="704"/>
                    <a:pt x="1521" y="704"/>
                  </a:cubicBezTo>
                  <a:cubicBezTo>
                    <a:pt x="1525" y="704"/>
                    <a:pt x="1529" y="700"/>
                    <a:pt x="1529" y="696"/>
                  </a:cubicBezTo>
                  <a:cubicBezTo>
                    <a:pt x="1529" y="691"/>
                    <a:pt x="1525" y="688"/>
                    <a:pt x="1521" y="688"/>
                  </a:cubicBezTo>
                  <a:close/>
                  <a:moveTo>
                    <a:pt x="1521" y="711"/>
                  </a:moveTo>
                  <a:cubicBezTo>
                    <a:pt x="1516" y="711"/>
                    <a:pt x="1513" y="714"/>
                    <a:pt x="1513" y="719"/>
                  </a:cubicBezTo>
                  <a:cubicBezTo>
                    <a:pt x="1513" y="723"/>
                    <a:pt x="1516" y="727"/>
                    <a:pt x="1521" y="727"/>
                  </a:cubicBezTo>
                  <a:cubicBezTo>
                    <a:pt x="1525" y="727"/>
                    <a:pt x="1529" y="723"/>
                    <a:pt x="1529" y="719"/>
                  </a:cubicBezTo>
                  <a:cubicBezTo>
                    <a:pt x="1529" y="714"/>
                    <a:pt x="1525" y="711"/>
                    <a:pt x="1521" y="711"/>
                  </a:cubicBezTo>
                  <a:close/>
                  <a:moveTo>
                    <a:pt x="1543" y="688"/>
                  </a:moveTo>
                  <a:cubicBezTo>
                    <a:pt x="1539" y="688"/>
                    <a:pt x="1535" y="691"/>
                    <a:pt x="1535" y="696"/>
                  </a:cubicBezTo>
                  <a:cubicBezTo>
                    <a:pt x="1535" y="700"/>
                    <a:pt x="1539" y="704"/>
                    <a:pt x="1543" y="704"/>
                  </a:cubicBezTo>
                  <a:cubicBezTo>
                    <a:pt x="1548" y="704"/>
                    <a:pt x="1551" y="700"/>
                    <a:pt x="1551" y="696"/>
                  </a:cubicBezTo>
                  <a:cubicBezTo>
                    <a:pt x="1551" y="691"/>
                    <a:pt x="1548" y="688"/>
                    <a:pt x="1543" y="688"/>
                  </a:cubicBezTo>
                  <a:close/>
                  <a:moveTo>
                    <a:pt x="1543" y="711"/>
                  </a:moveTo>
                  <a:cubicBezTo>
                    <a:pt x="1539" y="711"/>
                    <a:pt x="1535" y="714"/>
                    <a:pt x="1535" y="719"/>
                  </a:cubicBezTo>
                  <a:cubicBezTo>
                    <a:pt x="1535" y="723"/>
                    <a:pt x="1539" y="727"/>
                    <a:pt x="1543" y="727"/>
                  </a:cubicBezTo>
                  <a:cubicBezTo>
                    <a:pt x="1548" y="727"/>
                    <a:pt x="1551" y="723"/>
                    <a:pt x="1551" y="719"/>
                  </a:cubicBezTo>
                  <a:cubicBezTo>
                    <a:pt x="1551" y="714"/>
                    <a:pt x="1548" y="711"/>
                    <a:pt x="1543" y="711"/>
                  </a:cubicBezTo>
                  <a:close/>
                  <a:moveTo>
                    <a:pt x="1566" y="688"/>
                  </a:moveTo>
                  <a:cubicBezTo>
                    <a:pt x="1562" y="688"/>
                    <a:pt x="1558" y="691"/>
                    <a:pt x="1558" y="696"/>
                  </a:cubicBezTo>
                  <a:cubicBezTo>
                    <a:pt x="1558" y="700"/>
                    <a:pt x="1562" y="704"/>
                    <a:pt x="1566" y="704"/>
                  </a:cubicBezTo>
                  <a:cubicBezTo>
                    <a:pt x="1571" y="704"/>
                    <a:pt x="1574" y="700"/>
                    <a:pt x="1574" y="696"/>
                  </a:cubicBezTo>
                  <a:cubicBezTo>
                    <a:pt x="1574" y="691"/>
                    <a:pt x="1571" y="688"/>
                    <a:pt x="1566" y="688"/>
                  </a:cubicBezTo>
                  <a:close/>
                  <a:moveTo>
                    <a:pt x="1566" y="711"/>
                  </a:moveTo>
                  <a:cubicBezTo>
                    <a:pt x="1562" y="711"/>
                    <a:pt x="1558" y="714"/>
                    <a:pt x="1558" y="719"/>
                  </a:cubicBezTo>
                  <a:cubicBezTo>
                    <a:pt x="1558" y="723"/>
                    <a:pt x="1562" y="727"/>
                    <a:pt x="1566" y="727"/>
                  </a:cubicBezTo>
                  <a:cubicBezTo>
                    <a:pt x="1571" y="727"/>
                    <a:pt x="1574" y="723"/>
                    <a:pt x="1574" y="719"/>
                  </a:cubicBezTo>
                  <a:cubicBezTo>
                    <a:pt x="1574" y="714"/>
                    <a:pt x="1571" y="711"/>
                    <a:pt x="1566" y="711"/>
                  </a:cubicBezTo>
                  <a:close/>
                  <a:moveTo>
                    <a:pt x="1590" y="688"/>
                  </a:moveTo>
                  <a:cubicBezTo>
                    <a:pt x="1585" y="688"/>
                    <a:pt x="1582" y="691"/>
                    <a:pt x="1582" y="696"/>
                  </a:cubicBezTo>
                  <a:cubicBezTo>
                    <a:pt x="1582" y="700"/>
                    <a:pt x="1585" y="704"/>
                    <a:pt x="1590" y="704"/>
                  </a:cubicBezTo>
                  <a:cubicBezTo>
                    <a:pt x="1594" y="704"/>
                    <a:pt x="1598" y="700"/>
                    <a:pt x="1598" y="696"/>
                  </a:cubicBezTo>
                  <a:cubicBezTo>
                    <a:pt x="1598" y="691"/>
                    <a:pt x="1594" y="688"/>
                    <a:pt x="1590" y="688"/>
                  </a:cubicBezTo>
                  <a:close/>
                  <a:moveTo>
                    <a:pt x="1590" y="711"/>
                  </a:moveTo>
                  <a:cubicBezTo>
                    <a:pt x="1585" y="711"/>
                    <a:pt x="1582" y="714"/>
                    <a:pt x="1582" y="719"/>
                  </a:cubicBezTo>
                  <a:cubicBezTo>
                    <a:pt x="1582" y="723"/>
                    <a:pt x="1585" y="727"/>
                    <a:pt x="1590" y="727"/>
                  </a:cubicBezTo>
                  <a:cubicBezTo>
                    <a:pt x="1594" y="727"/>
                    <a:pt x="1598" y="723"/>
                    <a:pt x="1598" y="719"/>
                  </a:cubicBezTo>
                  <a:cubicBezTo>
                    <a:pt x="1598" y="714"/>
                    <a:pt x="1594" y="711"/>
                    <a:pt x="1590" y="711"/>
                  </a:cubicBezTo>
                  <a:close/>
                  <a:moveTo>
                    <a:pt x="1612" y="688"/>
                  </a:moveTo>
                  <a:cubicBezTo>
                    <a:pt x="1608" y="688"/>
                    <a:pt x="1604" y="691"/>
                    <a:pt x="1604" y="696"/>
                  </a:cubicBezTo>
                  <a:cubicBezTo>
                    <a:pt x="1604" y="700"/>
                    <a:pt x="1608" y="704"/>
                    <a:pt x="1612" y="704"/>
                  </a:cubicBezTo>
                  <a:cubicBezTo>
                    <a:pt x="1617" y="704"/>
                    <a:pt x="1620" y="700"/>
                    <a:pt x="1620" y="696"/>
                  </a:cubicBezTo>
                  <a:cubicBezTo>
                    <a:pt x="1620" y="691"/>
                    <a:pt x="1617" y="688"/>
                    <a:pt x="1612" y="688"/>
                  </a:cubicBezTo>
                  <a:close/>
                  <a:moveTo>
                    <a:pt x="1612" y="711"/>
                  </a:moveTo>
                  <a:cubicBezTo>
                    <a:pt x="1608" y="711"/>
                    <a:pt x="1604" y="714"/>
                    <a:pt x="1604" y="719"/>
                  </a:cubicBezTo>
                  <a:cubicBezTo>
                    <a:pt x="1604" y="723"/>
                    <a:pt x="1608" y="727"/>
                    <a:pt x="1612" y="727"/>
                  </a:cubicBezTo>
                  <a:cubicBezTo>
                    <a:pt x="1617" y="727"/>
                    <a:pt x="1620" y="723"/>
                    <a:pt x="1620" y="719"/>
                  </a:cubicBezTo>
                  <a:cubicBezTo>
                    <a:pt x="1620" y="714"/>
                    <a:pt x="1617" y="711"/>
                    <a:pt x="1612" y="711"/>
                  </a:cubicBezTo>
                  <a:close/>
                  <a:moveTo>
                    <a:pt x="1521" y="734"/>
                  </a:moveTo>
                  <a:cubicBezTo>
                    <a:pt x="1516" y="734"/>
                    <a:pt x="1513" y="738"/>
                    <a:pt x="1513" y="742"/>
                  </a:cubicBezTo>
                  <a:cubicBezTo>
                    <a:pt x="1513" y="746"/>
                    <a:pt x="1516" y="750"/>
                    <a:pt x="1521" y="750"/>
                  </a:cubicBezTo>
                  <a:cubicBezTo>
                    <a:pt x="1525" y="750"/>
                    <a:pt x="1529" y="746"/>
                    <a:pt x="1529" y="742"/>
                  </a:cubicBezTo>
                  <a:cubicBezTo>
                    <a:pt x="1529" y="738"/>
                    <a:pt x="1525" y="734"/>
                    <a:pt x="1521" y="734"/>
                  </a:cubicBezTo>
                  <a:close/>
                  <a:moveTo>
                    <a:pt x="1521" y="757"/>
                  </a:moveTo>
                  <a:cubicBezTo>
                    <a:pt x="1516" y="757"/>
                    <a:pt x="1513" y="761"/>
                    <a:pt x="1513" y="765"/>
                  </a:cubicBezTo>
                  <a:cubicBezTo>
                    <a:pt x="1513" y="770"/>
                    <a:pt x="1516" y="773"/>
                    <a:pt x="1521" y="773"/>
                  </a:cubicBezTo>
                  <a:cubicBezTo>
                    <a:pt x="1525" y="773"/>
                    <a:pt x="1529" y="770"/>
                    <a:pt x="1529" y="765"/>
                  </a:cubicBezTo>
                  <a:cubicBezTo>
                    <a:pt x="1529" y="761"/>
                    <a:pt x="1525" y="757"/>
                    <a:pt x="1521" y="757"/>
                  </a:cubicBezTo>
                  <a:close/>
                  <a:moveTo>
                    <a:pt x="1543" y="734"/>
                  </a:moveTo>
                  <a:cubicBezTo>
                    <a:pt x="1539" y="734"/>
                    <a:pt x="1535" y="738"/>
                    <a:pt x="1535" y="742"/>
                  </a:cubicBezTo>
                  <a:cubicBezTo>
                    <a:pt x="1535" y="746"/>
                    <a:pt x="1539" y="750"/>
                    <a:pt x="1543" y="750"/>
                  </a:cubicBezTo>
                  <a:cubicBezTo>
                    <a:pt x="1548" y="750"/>
                    <a:pt x="1551" y="746"/>
                    <a:pt x="1551" y="742"/>
                  </a:cubicBezTo>
                  <a:cubicBezTo>
                    <a:pt x="1551" y="738"/>
                    <a:pt x="1548" y="734"/>
                    <a:pt x="1543" y="734"/>
                  </a:cubicBezTo>
                  <a:close/>
                  <a:moveTo>
                    <a:pt x="1543" y="757"/>
                  </a:moveTo>
                  <a:cubicBezTo>
                    <a:pt x="1539" y="757"/>
                    <a:pt x="1535" y="761"/>
                    <a:pt x="1535" y="765"/>
                  </a:cubicBezTo>
                  <a:cubicBezTo>
                    <a:pt x="1535" y="770"/>
                    <a:pt x="1539" y="773"/>
                    <a:pt x="1543" y="773"/>
                  </a:cubicBezTo>
                  <a:cubicBezTo>
                    <a:pt x="1548" y="773"/>
                    <a:pt x="1551" y="770"/>
                    <a:pt x="1551" y="765"/>
                  </a:cubicBezTo>
                  <a:cubicBezTo>
                    <a:pt x="1551" y="761"/>
                    <a:pt x="1548" y="757"/>
                    <a:pt x="1543" y="757"/>
                  </a:cubicBezTo>
                  <a:close/>
                  <a:moveTo>
                    <a:pt x="1566" y="734"/>
                  </a:moveTo>
                  <a:cubicBezTo>
                    <a:pt x="1562" y="734"/>
                    <a:pt x="1558" y="738"/>
                    <a:pt x="1558" y="742"/>
                  </a:cubicBezTo>
                  <a:cubicBezTo>
                    <a:pt x="1558" y="746"/>
                    <a:pt x="1562" y="750"/>
                    <a:pt x="1566" y="750"/>
                  </a:cubicBezTo>
                  <a:cubicBezTo>
                    <a:pt x="1571" y="750"/>
                    <a:pt x="1574" y="746"/>
                    <a:pt x="1574" y="742"/>
                  </a:cubicBezTo>
                  <a:cubicBezTo>
                    <a:pt x="1574" y="738"/>
                    <a:pt x="1571" y="734"/>
                    <a:pt x="1566" y="734"/>
                  </a:cubicBezTo>
                  <a:close/>
                  <a:moveTo>
                    <a:pt x="1566" y="757"/>
                  </a:moveTo>
                  <a:cubicBezTo>
                    <a:pt x="1562" y="757"/>
                    <a:pt x="1558" y="761"/>
                    <a:pt x="1558" y="765"/>
                  </a:cubicBezTo>
                  <a:cubicBezTo>
                    <a:pt x="1558" y="770"/>
                    <a:pt x="1562" y="773"/>
                    <a:pt x="1566" y="773"/>
                  </a:cubicBezTo>
                  <a:cubicBezTo>
                    <a:pt x="1571" y="773"/>
                    <a:pt x="1574" y="770"/>
                    <a:pt x="1574" y="765"/>
                  </a:cubicBezTo>
                  <a:cubicBezTo>
                    <a:pt x="1574" y="761"/>
                    <a:pt x="1571" y="757"/>
                    <a:pt x="1566" y="757"/>
                  </a:cubicBezTo>
                  <a:close/>
                  <a:moveTo>
                    <a:pt x="1590" y="734"/>
                  </a:moveTo>
                  <a:cubicBezTo>
                    <a:pt x="1585" y="734"/>
                    <a:pt x="1582" y="738"/>
                    <a:pt x="1582" y="742"/>
                  </a:cubicBezTo>
                  <a:cubicBezTo>
                    <a:pt x="1582" y="746"/>
                    <a:pt x="1585" y="750"/>
                    <a:pt x="1590" y="750"/>
                  </a:cubicBezTo>
                  <a:cubicBezTo>
                    <a:pt x="1594" y="750"/>
                    <a:pt x="1598" y="746"/>
                    <a:pt x="1598" y="742"/>
                  </a:cubicBezTo>
                  <a:cubicBezTo>
                    <a:pt x="1598" y="738"/>
                    <a:pt x="1594" y="734"/>
                    <a:pt x="1590" y="734"/>
                  </a:cubicBezTo>
                  <a:close/>
                  <a:moveTo>
                    <a:pt x="1590" y="757"/>
                  </a:moveTo>
                  <a:cubicBezTo>
                    <a:pt x="1585" y="757"/>
                    <a:pt x="1582" y="761"/>
                    <a:pt x="1582" y="765"/>
                  </a:cubicBezTo>
                  <a:cubicBezTo>
                    <a:pt x="1582" y="770"/>
                    <a:pt x="1585" y="773"/>
                    <a:pt x="1590" y="773"/>
                  </a:cubicBezTo>
                  <a:cubicBezTo>
                    <a:pt x="1594" y="773"/>
                    <a:pt x="1598" y="770"/>
                    <a:pt x="1598" y="765"/>
                  </a:cubicBezTo>
                  <a:cubicBezTo>
                    <a:pt x="1598" y="761"/>
                    <a:pt x="1594" y="757"/>
                    <a:pt x="1590" y="757"/>
                  </a:cubicBezTo>
                  <a:close/>
                  <a:moveTo>
                    <a:pt x="1612" y="734"/>
                  </a:moveTo>
                  <a:cubicBezTo>
                    <a:pt x="1608" y="734"/>
                    <a:pt x="1604" y="738"/>
                    <a:pt x="1604" y="742"/>
                  </a:cubicBezTo>
                  <a:cubicBezTo>
                    <a:pt x="1604" y="746"/>
                    <a:pt x="1608" y="750"/>
                    <a:pt x="1612" y="750"/>
                  </a:cubicBezTo>
                  <a:cubicBezTo>
                    <a:pt x="1617" y="750"/>
                    <a:pt x="1620" y="746"/>
                    <a:pt x="1620" y="742"/>
                  </a:cubicBezTo>
                  <a:cubicBezTo>
                    <a:pt x="1620" y="738"/>
                    <a:pt x="1617" y="734"/>
                    <a:pt x="1612" y="734"/>
                  </a:cubicBezTo>
                  <a:close/>
                  <a:moveTo>
                    <a:pt x="1612" y="757"/>
                  </a:moveTo>
                  <a:cubicBezTo>
                    <a:pt x="1608" y="757"/>
                    <a:pt x="1604" y="761"/>
                    <a:pt x="1604" y="765"/>
                  </a:cubicBezTo>
                  <a:cubicBezTo>
                    <a:pt x="1604" y="770"/>
                    <a:pt x="1608" y="773"/>
                    <a:pt x="1612" y="773"/>
                  </a:cubicBezTo>
                  <a:cubicBezTo>
                    <a:pt x="1617" y="773"/>
                    <a:pt x="1620" y="770"/>
                    <a:pt x="1620" y="765"/>
                  </a:cubicBezTo>
                  <a:cubicBezTo>
                    <a:pt x="1620" y="761"/>
                    <a:pt x="1617" y="757"/>
                    <a:pt x="1612" y="757"/>
                  </a:cubicBezTo>
                  <a:close/>
                  <a:moveTo>
                    <a:pt x="1521" y="779"/>
                  </a:moveTo>
                  <a:cubicBezTo>
                    <a:pt x="1516" y="779"/>
                    <a:pt x="1513" y="783"/>
                    <a:pt x="1513" y="787"/>
                  </a:cubicBezTo>
                  <a:cubicBezTo>
                    <a:pt x="1513" y="792"/>
                    <a:pt x="1516" y="795"/>
                    <a:pt x="1521" y="795"/>
                  </a:cubicBezTo>
                  <a:cubicBezTo>
                    <a:pt x="1525" y="795"/>
                    <a:pt x="1529" y="792"/>
                    <a:pt x="1529" y="787"/>
                  </a:cubicBezTo>
                  <a:cubicBezTo>
                    <a:pt x="1529" y="783"/>
                    <a:pt x="1525" y="779"/>
                    <a:pt x="1521" y="779"/>
                  </a:cubicBezTo>
                  <a:close/>
                  <a:moveTo>
                    <a:pt x="1521" y="802"/>
                  </a:moveTo>
                  <a:cubicBezTo>
                    <a:pt x="1516" y="802"/>
                    <a:pt x="1513" y="806"/>
                    <a:pt x="1513" y="810"/>
                  </a:cubicBezTo>
                  <a:cubicBezTo>
                    <a:pt x="1513" y="815"/>
                    <a:pt x="1516" y="818"/>
                    <a:pt x="1521" y="818"/>
                  </a:cubicBezTo>
                  <a:cubicBezTo>
                    <a:pt x="1525" y="818"/>
                    <a:pt x="1529" y="815"/>
                    <a:pt x="1529" y="810"/>
                  </a:cubicBezTo>
                  <a:cubicBezTo>
                    <a:pt x="1529" y="806"/>
                    <a:pt x="1525" y="802"/>
                    <a:pt x="1521" y="802"/>
                  </a:cubicBezTo>
                  <a:close/>
                  <a:moveTo>
                    <a:pt x="1543" y="779"/>
                  </a:moveTo>
                  <a:cubicBezTo>
                    <a:pt x="1539" y="779"/>
                    <a:pt x="1535" y="783"/>
                    <a:pt x="1535" y="787"/>
                  </a:cubicBezTo>
                  <a:cubicBezTo>
                    <a:pt x="1535" y="792"/>
                    <a:pt x="1539" y="795"/>
                    <a:pt x="1543" y="795"/>
                  </a:cubicBezTo>
                  <a:cubicBezTo>
                    <a:pt x="1548" y="795"/>
                    <a:pt x="1551" y="792"/>
                    <a:pt x="1551" y="787"/>
                  </a:cubicBezTo>
                  <a:cubicBezTo>
                    <a:pt x="1551" y="783"/>
                    <a:pt x="1548" y="779"/>
                    <a:pt x="1543" y="779"/>
                  </a:cubicBezTo>
                  <a:close/>
                  <a:moveTo>
                    <a:pt x="1543" y="802"/>
                  </a:moveTo>
                  <a:cubicBezTo>
                    <a:pt x="1539" y="802"/>
                    <a:pt x="1535" y="806"/>
                    <a:pt x="1535" y="810"/>
                  </a:cubicBezTo>
                  <a:cubicBezTo>
                    <a:pt x="1535" y="815"/>
                    <a:pt x="1539" y="818"/>
                    <a:pt x="1543" y="818"/>
                  </a:cubicBezTo>
                  <a:cubicBezTo>
                    <a:pt x="1548" y="818"/>
                    <a:pt x="1551" y="815"/>
                    <a:pt x="1551" y="810"/>
                  </a:cubicBezTo>
                  <a:cubicBezTo>
                    <a:pt x="1551" y="806"/>
                    <a:pt x="1548" y="802"/>
                    <a:pt x="1543" y="802"/>
                  </a:cubicBezTo>
                  <a:close/>
                  <a:moveTo>
                    <a:pt x="1566" y="779"/>
                  </a:moveTo>
                  <a:cubicBezTo>
                    <a:pt x="1562" y="779"/>
                    <a:pt x="1558" y="783"/>
                    <a:pt x="1558" y="787"/>
                  </a:cubicBezTo>
                  <a:cubicBezTo>
                    <a:pt x="1558" y="792"/>
                    <a:pt x="1562" y="795"/>
                    <a:pt x="1566" y="795"/>
                  </a:cubicBezTo>
                  <a:cubicBezTo>
                    <a:pt x="1571" y="795"/>
                    <a:pt x="1574" y="792"/>
                    <a:pt x="1574" y="787"/>
                  </a:cubicBezTo>
                  <a:cubicBezTo>
                    <a:pt x="1574" y="783"/>
                    <a:pt x="1571" y="779"/>
                    <a:pt x="1566" y="779"/>
                  </a:cubicBezTo>
                  <a:close/>
                  <a:moveTo>
                    <a:pt x="1566" y="802"/>
                  </a:moveTo>
                  <a:cubicBezTo>
                    <a:pt x="1562" y="802"/>
                    <a:pt x="1558" y="806"/>
                    <a:pt x="1558" y="810"/>
                  </a:cubicBezTo>
                  <a:cubicBezTo>
                    <a:pt x="1558" y="815"/>
                    <a:pt x="1562" y="818"/>
                    <a:pt x="1566" y="818"/>
                  </a:cubicBezTo>
                  <a:cubicBezTo>
                    <a:pt x="1571" y="818"/>
                    <a:pt x="1574" y="815"/>
                    <a:pt x="1574" y="810"/>
                  </a:cubicBezTo>
                  <a:cubicBezTo>
                    <a:pt x="1574" y="806"/>
                    <a:pt x="1571" y="802"/>
                    <a:pt x="1566" y="802"/>
                  </a:cubicBezTo>
                  <a:close/>
                  <a:moveTo>
                    <a:pt x="1590" y="779"/>
                  </a:moveTo>
                  <a:cubicBezTo>
                    <a:pt x="1585" y="779"/>
                    <a:pt x="1582" y="783"/>
                    <a:pt x="1582" y="787"/>
                  </a:cubicBezTo>
                  <a:cubicBezTo>
                    <a:pt x="1582" y="792"/>
                    <a:pt x="1585" y="795"/>
                    <a:pt x="1590" y="795"/>
                  </a:cubicBezTo>
                  <a:cubicBezTo>
                    <a:pt x="1594" y="795"/>
                    <a:pt x="1598" y="792"/>
                    <a:pt x="1598" y="787"/>
                  </a:cubicBezTo>
                  <a:cubicBezTo>
                    <a:pt x="1598" y="783"/>
                    <a:pt x="1594" y="779"/>
                    <a:pt x="1590" y="779"/>
                  </a:cubicBezTo>
                  <a:close/>
                  <a:moveTo>
                    <a:pt x="1590" y="802"/>
                  </a:moveTo>
                  <a:cubicBezTo>
                    <a:pt x="1585" y="802"/>
                    <a:pt x="1582" y="806"/>
                    <a:pt x="1582" y="810"/>
                  </a:cubicBezTo>
                  <a:cubicBezTo>
                    <a:pt x="1582" y="815"/>
                    <a:pt x="1585" y="818"/>
                    <a:pt x="1590" y="818"/>
                  </a:cubicBezTo>
                  <a:cubicBezTo>
                    <a:pt x="1594" y="818"/>
                    <a:pt x="1598" y="815"/>
                    <a:pt x="1598" y="810"/>
                  </a:cubicBezTo>
                  <a:cubicBezTo>
                    <a:pt x="1598" y="806"/>
                    <a:pt x="1594" y="802"/>
                    <a:pt x="1590" y="802"/>
                  </a:cubicBezTo>
                  <a:close/>
                  <a:moveTo>
                    <a:pt x="1612" y="779"/>
                  </a:moveTo>
                  <a:cubicBezTo>
                    <a:pt x="1608" y="779"/>
                    <a:pt x="1604" y="783"/>
                    <a:pt x="1604" y="787"/>
                  </a:cubicBezTo>
                  <a:cubicBezTo>
                    <a:pt x="1604" y="792"/>
                    <a:pt x="1608" y="795"/>
                    <a:pt x="1612" y="795"/>
                  </a:cubicBezTo>
                  <a:cubicBezTo>
                    <a:pt x="1617" y="795"/>
                    <a:pt x="1620" y="792"/>
                    <a:pt x="1620" y="787"/>
                  </a:cubicBezTo>
                  <a:cubicBezTo>
                    <a:pt x="1620" y="783"/>
                    <a:pt x="1617" y="779"/>
                    <a:pt x="1612" y="779"/>
                  </a:cubicBezTo>
                  <a:close/>
                  <a:moveTo>
                    <a:pt x="1612" y="802"/>
                  </a:moveTo>
                  <a:cubicBezTo>
                    <a:pt x="1608" y="802"/>
                    <a:pt x="1604" y="806"/>
                    <a:pt x="1604" y="810"/>
                  </a:cubicBezTo>
                  <a:cubicBezTo>
                    <a:pt x="1604" y="815"/>
                    <a:pt x="1608" y="818"/>
                    <a:pt x="1612" y="818"/>
                  </a:cubicBezTo>
                  <a:cubicBezTo>
                    <a:pt x="1617" y="818"/>
                    <a:pt x="1620" y="815"/>
                    <a:pt x="1620" y="810"/>
                  </a:cubicBezTo>
                  <a:cubicBezTo>
                    <a:pt x="1620" y="806"/>
                    <a:pt x="1617" y="802"/>
                    <a:pt x="1612" y="802"/>
                  </a:cubicBezTo>
                  <a:close/>
                  <a:moveTo>
                    <a:pt x="1521" y="825"/>
                  </a:moveTo>
                  <a:cubicBezTo>
                    <a:pt x="1516" y="825"/>
                    <a:pt x="1513" y="829"/>
                    <a:pt x="1513" y="833"/>
                  </a:cubicBezTo>
                  <a:cubicBezTo>
                    <a:pt x="1513" y="838"/>
                    <a:pt x="1516" y="841"/>
                    <a:pt x="1521" y="841"/>
                  </a:cubicBezTo>
                  <a:cubicBezTo>
                    <a:pt x="1525" y="841"/>
                    <a:pt x="1529" y="838"/>
                    <a:pt x="1529" y="833"/>
                  </a:cubicBezTo>
                  <a:cubicBezTo>
                    <a:pt x="1529" y="829"/>
                    <a:pt x="1525" y="825"/>
                    <a:pt x="1521" y="825"/>
                  </a:cubicBezTo>
                  <a:close/>
                  <a:moveTo>
                    <a:pt x="1521" y="849"/>
                  </a:moveTo>
                  <a:cubicBezTo>
                    <a:pt x="1516" y="849"/>
                    <a:pt x="1513" y="852"/>
                    <a:pt x="1513" y="857"/>
                  </a:cubicBezTo>
                  <a:cubicBezTo>
                    <a:pt x="1513" y="861"/>
                    <a:pt x="1516" y="865"/>
                    <a:pt x="1521" y="865"/>
                  </a:cubicBezTo>
                  <a:cubicBezTo>
                    <a:pt x="1525" y="865"/>
                    <a:pt x="1529" y="861"/>
                    <a:pt x="1529" y="857"/>
                  </a:cubicBezTo>
                  <a:cubicBezTo>
                    <a:pt x="1529" y="852"/>
                    <a:pt x="1525" y="849"/>
                    <a:pt x="1521" y="849"/>
                  </a:cubicBezTo>
                  <a:close/>
                  <a:moveTo>
                    <a:pt x="1543" y="825"/>
                  </a:moveTo>
                  <a:cubicBezTo>
                    <a:pt x="1539" y="825"/>
                    <a:pt x="1535" y="829"/>
                    <a:pt x="1535" y="833"/>
                  </a:cubicBezTo>
                  <a:cubicBezTo>
                    <a:pt x="1535" y="838"/>
                    <a:pt x="1539" y="841"/>
                    <a:pt x="1543" y="841"/>
                  </a:cubicBezTo>
                  <a:cubicBezTo>
                    <a:pt x="1548" y="841"/>
                    <a:pt x="1551" y="838"/>
                    <a:pt x="1551" y="833"/>
                  </a:cubicBezTo>
                  <a:cubicBezTo>
                    <a:pt x="1551" y="829"/>
                    <a:pt x="1548" y="825"/>
                    <a:pt x="1543" y="825"/>
                  </a:cubicBezTo>
                  <a:close/>
                  <a:moveTo>
                    <a:pt x="1543" y="849"/>
                  </a:moveTo>
                  <a:cubicBezTo>
                    <a:pt x="1539" y="849"/>
                    <a:pt x="1535" y="852"/>
                    <a:pt x="1535" y="857"/>
                  </a:cubicBezTo>
                  <a:cubicBezTo>
                    <a:pt x="1535" y="861"/>
                    <a:pt x="1539" y="865"/>
                    <a:pt x="1543" y="865"/>
                  </a:cubicBezTo>
                  <a:cubicBezTo>
                    <a:pt x="1548" y="865"/>
                    <a:pt x="1551" y="861"/>
                    <a:pt x="1551" y="857"/>
                  </a:cubicBezTo>
                  <a:cubicBezTo>
                    <a:pt x="1551" y="852"/>
                    <a:pt x="1548" y="849"/>
                    <a:pt x="1543" y="849"/>
                  </a:cubicBezTo>
                  <a:close/>
                  <a:moveTo>
                    <a:pt x="1566" y="825"/>
                  </a:moveTo>
                  <a:cubicBezTo>
                    <a:pt x="1562" y="825"/>
                    <a:pt x="1558" y="829"/>
                    <a:pt x="1558" y="833"/>
                  </a:cubicBezTo>
                  <a:cubicBezTo>
                    <a:pt x="1558" y="838"/>
                    <a:pt x="1562" y="841"/>
                    <a:pt x="1566" y="841"/>
                  </a:cubicBezTo>
                  <a:cubicBezTo>
                    <a:pt x="1571" y="841"/>
                    <a:pt x="1574" y="838"/>
                    <a:pt x="1574" y="833"/>
                  </a:cubicBezTo>
                  <a:cubicBezTo>
                    <a:pt x="1574" y="829"/>
                    <a:pt x="1571" y="825"/>
                    <a:pt x="1566" y="825"/>
                  </a:cubicBezTo>
                  <a:close/>
                  <a:moveTo>
                    <a:pt x="1566" y="849"/>
                  </a:moveTo>
                  <a:cubicBezTo>
                    <a:pt x="1562" y="849"/>
                    <a:pt x="1558" y="852"/>
                    <a:pt x="1558" y="857"/>
                  </a:cubicBezTo>
                  <a:cubicBezTo>
                    <a:pt x="1558" y="861"/>
                    <a:pt x="1562" y="865"/>
                    <a:pt x="1566" y="865"/>
                  </a:cubicBezTo>
                  <a:cubicBezTo>
                    <a:pt x="1571" y="865"/>
                    <a:pt x="1574" y="861"/>
                    <a:pt x="1574" y="857"/>
                  </a:cubicBezTo>
                  <a:cubicBezTo>
                    <a:pt x="1574" y="852"/>
                    <a:pt x="1571" y="849"/>
                    <a:pt x="1566" y="849"/>
                  </a:cubicBezTo>
                  <a:close/>
                  <a:moveTo>
                    <a:pt x="1590" y="825"/>
                  </a:moveTo>
                  <a:cubicBezTo>
                    <a:pt x="1585" y="825"/>
                    <a:pt x="1582" y="829"/>
                    <a:pt x="1582" y="833"/>
                  </a:cubicBezTo>
                  <a:cubicBezTo>
                    <a:pt x="1582" y="838"/>
                    <a:pt x="1585" y="841"/>
                    <a:pt x="1590" y="841"/>
                  </a:cubicBezTo>
                  <a:cubicBezTo>
                    <a:pt x="1594" y="841"/>
                    <a:pt x="1598" y="838"/>
                    <a:pt x="1598" y="833"/>
                  </a:cubicBezTo>
                  <a:cubicBezTo>
                    <a:pt x="1598" y="829"/>
                    <a:pt x="1594" y="825"/>
                    <a:pt x="1590" y="825"/>
                  </a:cubicBezTo>
                  <a:close/>
                  <a:moveTo>
                    <a:pt x="1590" y="849"/>
                  </a:moveTo>
                  <a:cubicBezTo>
                    <a:pt x="1585" y="849"/>
                    <a:pt x="1582" y="852"/>
                    <a:pt x="1582" y="857"/>
                  </a:cubicBezTo>
                  <a:cubicBezTo>
                    <a:pt x="1582" y="861"/>
                    <a:pt x="1585" y="865"/>
                    <a:pt x="1590" y="865"/>
                  </a:cubicBezTo>
                  <a:cubicBezTo>
                    <a:pt x="1594" y="865"/>
                    <a:pt x="1598" y="861"/>
                    <a:pt x="1598" y="857"/>
                  </a:cubicBezTo>
                  <a:cubicBezTo>
                    <a:pt x="1598" y="852"/>
                    <a:pt x="1594" y="849"/>
                    <a:pt x="1590" y="849"/>
                  </a:cubicBezTo>
                  <a:close/>
                  <a:moveTo>
                    <a:pt x="1612" y="825"/>
                  </a:moveTo>
                  <a:cubicBezTo>
                    <a:pt x="1608" y="825"/>
                    <a:pt x="1604" y="829"/>
                    <a:pt x="1604" y="833"/>
                  </a:cubicBezTo>
                  <a:cubicBezTo>
                    <a:pt x="1604" y="838"/>
                    <a:pt x="1608" y="841"/>
                    <a:pt x="1612" y="841"/>
                  </a:cubicBezTo>
                  <a:cubicBezTo>
                    <a:pt x="1617" y="841"/>
                    <a:pt x="1620" y="838"/>
                    <a:pt x="1620" y="833"/>
                  </a:cubicBezTo>
                  <a:cubicBezTo>
                    <a:pt x="1620" y="829"/>
                    <a:pt x="1617" y="825"/>
                    <a:pt x="1612" y="825"/>
                  </a:cubicBezTo>
                  <a:close/>
                  <a:moveTo>
                    <a:pt x="1612" y="849"/>
                  </a:moveTo>
                  <a:cubicBezTo>
                    <a:pt x="1608" y="849"/>
                    <a:pt x="1604" y="852"/>
                    <a:pt x="1604" y="857"/>
                  </a:cubicBezTo>
                  <a:cubicBezTo>
                    <a:pt x="1604" y="861"/>
                    <a:pt x="1608" y="865"/>
                    <a:pt x="1612" y="865"/>
                  </a:cubicBezTo>
                  <a:cubicBezTo>
                    <a:pt x="1617" y="865"/>
                    <a:pt x="1620" y="861"/>
                    <a:pt x="1620" y="857"/>
                  </a:cubicBezTo>
                  <a:cubicBezTo>
                    <a:pt x="1620" y="852"/>
                    <a:pt x="1617" y="849"/>
                    <a:pt x="1612" y="849"/>
                  </a:cubicBezTo>
                  <a:close/>
                  <a:moveTo>
                    <a:pt x="1406" y="688"/>
                  </a:moveTo>
                  <a:cubicBezTo>
                    <a:pt x="1402" y="688"/>
                    <a:pt x="1398" y="691"/>
                    <a:pt x="1398" y="696"/>
                  </a:cubicBezTo>
                  <a:cubicBezTo>
                    <a:pt x="1398" y="700"/>
                    <a:pt x="1402" y="704"/>
                    <a:pt x="1406" y="704"/>
                  </a:cubicBezTo>
                  <a:cubicBezTo>
                    <a:pt x="1410" y="704"/>
                    <a:pt x="1414" y="700"/>
                    <a:pt x="1414" y="696"/>
                  </a:cubicBezTo>
                  <a:cubicBezTo>
                    <a:pt x="1414" y="691"/>
                    <a:pt x="1410" y="688"/>
                    <a:pt x="1406" y="688"/>
                  </a:cubicBezTo>
                  <a:close/>
                  <a:moveTo>
                    <a:pt x="1406" y="711"/>
                  </a:moveTo>
                  <a:cubicBezTo>
                    <a:pt x="1402" y="711"/>
                    <a:pt x="1398" y="714"/>
                    <a:pt x="1398" y="719"/>
                  </a:cubicBezTo>
                  <a:cubicBezTo>
                    <a:pt x="1398" y="723"/>
                    <a:pt x="1402" y="727"/>
                    <a:pt x="1406" y="727"/>
                  </a:cubicBezTo>
                  <a:cubicBezTo>
                    <a:pt x="1410" y="727"/>
                    <a:pt x="1414" y="723"/>
                    <a:pt x="1414" y="719"/>
                  </a:cubicBezTo>
                  <a:cubicBezTo>
                    <a:pt x="1414" y="714"/>
                    <a:pt x="1410" y="711"/>
                    <a:pt x="1406" y="711"/>
                  </a:cubicBezTo>
                  <a:close/>
                  <a:moveTo>
                    <a:pt x="1429" y="688"/>
                  </a:moveTo>
                  <a:cubicBezTo>
                    <a:pt x="1424" y="688"/>
                    <a:pt x="1421" y="691"/>
                    <a:pt x="1421" y="696"/>
                  </a:cubicBezTo>
                  <a:cubicBezTo>
                    <a:pt x="1421" y="700"/>
                    <a:pt x="1424" y="704"/>
                    <a:pt x="1429" y="704"/>
                  </a:cubicBezTo>
                  <a:cubicBezTo>
                    <a:pt x="1433" y="704"/>
                    <a:pt x="1437" y="700"/>
                    <a:pt x="1437" y="696"/>
                  </a:cubicBezTo>
                  <a:cubicBezTo>
                    <a:pt x="1437" y="691"/>
                    <a:pt x="1433" y="688"/>
                    <a:pt x="1429" y="688"/>
                  </a:cubicBezTo>
                  <a:close/>
                  <a:moveTo>
                    <a:pt x="1429" y="711"/>
                  </a:moveTo>
                  <a:cubicBezTo>
                    <a:pt x="1424" y="711"/>
                    <a:pt x="1421" y="714"/>
                    <a:pt x="1421" y="719"/>
                  </a:cubicBezTo>
                  <a:cubicBezTo>
                    <a:pt x="1421" y="723"/>
                    <a:pt x="1424" y="727"/>
                    <a:pt x="1429" y="727"/>
                  </a:cubicBezTo>
                  <a:cubicBezTo>
                    <a:pt x="1433" y="727"/>
                    <a:pt x="1437" y="723"/>
                    <a:pt x="1437" y="719"/>
                  </a:cubicBezTo>
                  <a:cubicBezTo>
                    <a:pt x="1437" y="714"/>
                    <a:pt x="1433" y="711"/>
                    <a:pt x="1429" y="711"/>
                  </a:cubicBezTo>
                  <a:close/>
                  <a:moveTo>
                    <a:pt x="1452" y="688"/>
                  </a:moveTo>
                  <a:cubicBezTo>
                    <a:pt x="1447" y="688"/>
                    <a:pt x="1444" y="691"/>
                    <a:pt x="1444" y="696"/>
                  </a:cubicBezTo>
                  <a:cubicBezTo>
                    <a:pt x="1444" y="700"/>
                    <a:pt x="1447" y="704"/>
                    <a:pt x="1452" y="704"/>
                  </a:cubicBezTo>
                  <a:cubicBezTo>
                    <a:pt x="1456" y="704"/>
                    <a:pt x="1460" y="700"/>
                    <a:pt x="1460" y="696"/>
                  </a:cubicBezTo>
                  <a:cubicBezTo>
                    <a:pt x="1460" y="691"/>
                    <a:pt x="1456" y="688"/>
                    <a:pt x="1452" y="688"/>
                  </a:cubicBezTo>
                  <a:close/>
                  <a:moveTo>
                    <a:pt x="1452" y="711"/>
                  </a:moveTo>
                  <a:cubicBezTo>
                    <a:pt x="1447" y="711"/>
                    <a:pt x="1444" y="714"/>
                    <a:pt x="1444" y="719"/>
                  </a:cubicBezTo>
                  <a:cubicBezTo>
                    <a:pt x="1444" y="723"/>
                    <a:pt x="1447" y="727"/>
                    <a:pt x="1452" y="727"/>
                  </a:cubicBezTo>
                  <a:cubicBezTo>
                    <a:pt x="1456" y="727"/>
                    <a:pt x="1460" y="723"/>
                    <a:pt x="1460" y="719"/>
                  </a:cubicBezTo>
                  <a:cubicBezTo>
                    <a:pt x="1460" y="714"/>
                    <a:pt x="1456" y="711"/>
                    <a:pt x="1452" y="711"/>
                  </a:cubicBezTo>
                  <a:close/>
                  <a:moveTo>
                    <a:pt x="1475" y="704"/>
                  </a:moveTo>
                  <a:cubicBezTo>
                    <a:pt x="1479" y="704"/>
                    <a:pt x="1483" y="700"/>
                    <a:pt x="1483" y="696"/>
                  </a:cubicBezTo>
                  <a:cubicBezTo>
                    <a:pt x="1483" y="691"/>
                    <a:pt x="1479" y="688"/>
                    <a:pt x="1475" y="688"/>
                  </a:cubicBezTo>
                  <a:cubicBezTo>
                    <a:pt x="1471" y="688"/>
                    <a:pt x="1467" y="691"/>
                    <a:pt x="1467" y="696"/>
                  </a:cubicBezTo>
                  <a:cubicBezTo>
                    <a:pt x="1467" y="700"/>
                    <a:pt x="1471" y="704"/>
                    <a:pt x="1475" y="704"/>
                  </a:cubicBezTo>
                  <a:close/>
                  <a:moveTo>
                    <a:pt x="1475" y="727"/>
                  </a:moveTo>
                  <a:cubicBezTo>
                    <a:pt x="1479" y="727"/>
                    <a:pt x="1483" y="723"/>
                    <a:pt x="1483" y="719"/>
                  </a:cubicBezTo>
                  <a:cubicBezTo>
                    <a:pt x="1483" y="714"/>
                    <a:pt x="1479" y="711"/>
                    <a:pt x="1475" y="711"/>
                  </a:cubicBezTo>
                  <a:cubicBezTo>
                    <a:pt x="1471" y="711"/>
                    <a:pt x="1467" y="714"/>
                    <a:pt x="1467" y="719"/>
                  </a:cubicBezTo>
                  <a:cubicBezTo>
                    <a:pt x="1467" y="723"/>
                    <a:pt x="1471" y="727"/>
                    <a:pt x="1475" y="727"/>
                  </a:cubicBezTo>
                  <a:close/>
                  <a:moveTo>
                    <a:pt x="1498" y="688"/>
                  </a:moveTo>
                  <a:cubicBezTo>
                    <a:pt x="1493" y="688"/>
                    <a:pt x="1490" y="691"/>
                    <a:pt x="1490" y="696"/>
                  </a:cubicBezTo>
                  <a:cubicBezTo>
                    <a:pt x="1490" y="700"/>
                    <a:pt x="1493" y="704"/>
                    <a:pt x="1498" y="704"/>
                  </a:cubicBezTo>
                  <a:cubicBezTo>
                    <a:pt x="1502" y="704"/>
                    <a:pt x="1506" y="700"/>
                    <a:pt x="1506" y="696"/>
                  </a:cubicBezTo>
                  <a:cubicBezTo>
                    <a:pt x="1506" y="691"/>
                    <a:pt x="1502" y="688"/>
                    <a:pt x="1498" y="688"/>
                  </a:cubicBezTo>
                  <a:close/>
                  <a:moveTo>
                    <a:pt x="1498" y="711"/>
                  </a:moveTo>
                  <a:cubicBezTo>
                    <a:pt x="1493" y="711"/>
                    <a:pt x="1490" y="714"/>
                    <a:pt x="1490" y="719"/>
                  </a:cubicBezTo>
                  <a:cubicBezTo>
                    <a:pt x="1490" y="723"/>
                    <a:pt x="1493" y="727"/>
                    <a:pt x="1498" y="727"/>
                  </a:cubicBezTo>
                  <a:cubicBezTo>
                    <a:pt x="1502" y="727"/>
                    <a:pt x="1506" y="723"/>
                    <a:pt x="1506" y="719"/>
                  </a:cubicBezTo>
                  <a:cubicBezTo>
                    <a:pt x="1506" y="714"/>
                    <a:pt x="1502" y="711"/>
                    <a:pt x="1498" y="711"/>
                  </a:cubicBezTo>
                  <a:close/>
                  <a:moveTo>
                    <a:pt x="1406" y="734"/>
                  </a:moveTo>
                  <a:cubicBezTo>
                    <a:pt x="1402" y="734"/>
                    <a:pt x="1398" y="738"/>
                    <a:pt x="1398" y="742"/>
                  </a:cubicBezTo>
                  <a:cubicBezTo>
                    <a:pt x="1398" y="746"/>
                    <a:pt x="1402" y="750"/>
                    <a:pt x="1406" y="750"/>
                  </a:cubicBezTo>
                  <a:cubicBezTo>
                    <a:pt x="1410" y="750"/>
                    <a:pt x="1414" y="746"/>
                    <a:pt x="1414" y="742"/>
                  </a:cubicBezTo>
                  <a:cubicBezTo>
                    <a:pt x="1414" y="738"/>
                    <a:pt x="1410" y="734"/>
                    <a:pt x="1406" y="734"/>
                  </a:cubicBezTo>
                  <a:close/>
                  <a:moveTo>
                    <a:pt x="1406" y="757"/>
                  </a:moveTo>
                  <a:cubicBezTo>
                    <a:pt x="1402" y="757"/>
                    <a:pt x="1398" y="761"/>
                    <a:pt x="1398" y="765"/>
                  </a:cubicBezTo>
                  <a:cubicBezTo>
                    <a:pt x="1398" y="770"/>
                    <a:pt x="1402" y="773"/>
                    <a:pt x="1406" y="773"/>
                  </a:cubicBezTo>
                  <a:cubicBezTo>
                    <a:pt x="1410" y="773"/>
                    <a:pt x="1414" y="770"/>
                    <a:pt x="1414" y="765"/>
                  </a:cubicBezTo>
                  <a:cubicBezTo>
                    <a:pt x="1414" y="761"/>
                    <a:pt x="1410" y="757"/>
                    <a:pt x="1406" y="757"/>
                  </a:cubicBezTo>
                  <a:close/>
                  <a:moveTo>
                    <a:pt x="1429" y="734"/>
                  </a:moveTo>
                  <a:cubicBezTo>
                    <a:pt x="1424" y="734"/>
                    <a:pt x="1421" y="738"/>
                    <a:pt x="1421" y="742"/>
                  </a:cubicBezTo>
                  <a:cubicBezTo>
                    <a:pt x="1421" y="746"/>
                    <a:pt x="1424" y="750"/>
                    <a:pt x="1429" y="750"/>
                  </a:cubicBezTo>
                  <a:cubicBezTo>
                    <a:pt x="1433" y="750"/>
                    <a:pt x="1437" y="746"/>
                    <a:pt x="1437" y="742"/>
                  </a:cubicBezTo>
                  <a:cubicBezTo>
                    <a:pt x="1437" y="738"/>
                    <a:pt x="1433" y="734"/>
                    <a:pt x="1429" y="734"/>
                  </a:cubicBezTo>
                  <a:close/>
                  <a:moveTo>
                    <a:pt x="1429" y="757"/>
                  </a:moveTo>
                  <a:cubicBezTo>
                    <a:pt x="1424" y="757"/>
                    <a:pt x="1421" y="761"/>
                    <a:pt x="1421" y="765"/>
                  </a:cubicBezTo>
                  <a:cubicBezTo>
                    <a:pt x="1421" y="770"/>
                    <a:pt x="1424" y="773"/>
                    <a:pt x="1429" y="773"/>
                  </a:cubicBezTo>
                  <a:cubicBezTo>
                    <a:pt x="1433" y="773"/>
                    <a:pt x="1437" y="770"/>
                    <a:pt x="1437" y="765"/>
                  </a:cubicBezTo>
                  <a:cubicBezTo>
                    <a:pt x="1437" y="761"/>
                    <a:pt x="1433" y="757"/>
                    <a:pt x="1429" y="757"/>
                  </a:cubicBezTo>
                  <a:close/>
                  <a:moveTo>
                    <a:pt x="1452" y="734"/>
                  </a:moveTo>
                  <a:cubicBezTo>
                    <a:pt x="1447" y="734"/>
                    <a:pt x="1444" y="738"/>
                    <a:pt x="1444" y="742"/>
                  </a:cubicBezTo>
                  <a:cubicBezTo>
                    <a:pt x="1444" y="746"/>
                    <a:pt x="1447" y="750"/>
                    <a:pt x="1452" y="750"/>
                  </a:cubicBezTo>
                  <a:cubicBezTo>
                    <a:pt x="1456" y="750"/>
                    <a:pt x="1460" y="746"/>
                    <a:pt x="1460" y="742"/>
                  </a:cubicBezTo>
                  <a:cubicBezTo>
                    <a:pt x="1460" y="738"/>
                    <a:pt x="1456" y="734"/>
                    <a:pt x="1452" y="734"/>
                  </a:cubicBezTo>
                  <a:close/>
                  <a:moveTo>
                    <a:pt x="1452" y="757"/>
                  </a:moveTo>
                  <a:cubicBezTo>
                    <a:pt x="1447" y="757"/>
                    <a:pt x="1444" y="761"/>
                    <a:pt x="1444" y="765"/>
                  </a:cubicBezTo>
                  <a:cubicBezTo>
                    <a:pt x="1444" y="770"/>
                    <a:pt x="1447" y="773"/>
                    <a:pt x="1452" y="773"/>
                  </a:cubicBezTo>
                  <a:cubicBezTo>
                    <a:pt x="1456" y="773"/>
                    <a:pt x="1460" y="770"/>
                    <a:pt x="1460" y="765"/>
                  </a:cubicBezTo>
                  <a:cubicBezTo>
                    <a:pt x="1460" y="761"/>
                    <a:pt x="1456" y="757"/>
                    <a:pt x="1452" y="757"/>
                  </a:cubicBezTo>
                  <a:close/>
                  <a:moveTo>
                    <a:pt x="1475" y="750"/>
                  </a:moveTo>
                  <a:cubicBezTo>
                    <a:pt x="1479" y="750"/>
                    <a:pt x="1483" y="746"/>
                    <a:pt x="1483" y="742"/>
                  </a:cubicBezTo>
                  <a:cubicBezTo>
                    <a:pt x="1483" y="738"/>
                    <a:pt x="1479" y="734"/>
                    <a:pt x="1475" y="734"/>
                  </a:cubicBezTo>
                  <a:cubicBezTo>
                    <a:pt x="1471" y="734"/>
                    <a:pt x="1467" y="738"/>
                    <a:pt x="1467" y="742"/>
                  </a:cubicBezTo>
                  <a:cubicBezTo>
                    <a:pt x="1467" y="746"/>
                    <a:pt x="1471" y="750"/>
                    <a:pt x="1475" y="750"/>
                  </a:cubicBezTo>
                  <a:close/>
                  <a:moveTo>
                    <a:pt x="1475" y="773"/>
                  </a:moveTo>
                  <a:cubicBezTo>
                    <a:pt x="1479" y="773"/>
                    <a:pt x="1483" y="770"/>
                    <a:pt x="1483" y="765"/>
                  </a:cubicBezTo>
                  <a:cubicBezTo>
                    <a:pt x="1483" y="761"/>
                    <a:pt x="1479" y="757"/>
                    <a:pt x="1475" y="757"/>
                  </a:cubicBezTo>
                  <a:cubicBezTo>
                    <a:pt x="1471" y="757"/>
                    <a:pt x="1467" y="761"/>
                    <a:pt x="1467" y="765"/>
                  </a:cubicBezTo>
                  <a:cubicBezTo>
                    <a:pt x="1467" y="770"/>
                    <a:pt x="1471" y="773"/>
                    <a:pt x="1475" y="773"/>
                  </a:cubicBezTo>
                  <a:close/>
                  <a:moveTo>
                    <a:pt x="1498" y="734"/>
                  </a:moveTo>
                  <a:cubicBezTo>
                    <a:pt x="1493" y="734"/>
                    <a:pt x="1490" y="738"/>
                    <a:pt x="1490" y="742"/>
                  </a:cubicBezTo>
                  <a:cubicBezTo>
                    <a:pt x="1490" y="746"/>
                    <a:pt x="1493" y="750"/>
                    <a:pt x="1498" y="750"/>
                  </a:cubicBezTo>
                  <a:cubicBezTo>
                    <a:pt x="1502" y="750"/>
                    <a:pt x="1506" y="746"/>
                    <a:pt x="1506" y="742"/>
                  </a:cubicBezTo>
                  <a:cubicBezTo>
                    <a:pt x="1506" y="738"/>
                    <a:pt x="1502" y="734"/>
                    <a:pt x="1498" y="734"/>
                  </a:cubicBezTo>
                  <a:close/>
                  <a:moveTo>
                    <a:pt x="1498" y="757"/>
                  </a:moveTo>
                  <a:cubicBezTo>
                    <a:pt x="1493" y="757"/>
                    <a:pt x="1490" y="761"/>
                    <a:pt x="1490" y="765"/>
                  </a:cubicBezTo>
                  <a:cubicBezTo>
                    <a:pt x="1490" y="770"/>
                    <a:pt x="1493" y="773"/>
                    <a:pt x="1498" y="773"/>
                  </a:cubicBezTo>
                  <a:cubicBezTo>
                    <a:pt x="1502" y="773"/>
                    <a:pt x="1506" y="770"/>
                    <a:pt x="1506" y="765"/>
                  </a:cubicBezTo>
                  <a:cubicBezTo>
                    <a:pt x="1506" y="761"/>
                    <a:pt x="1502" y="757"/>
                    <a:pt x="1498" y="757"/>
                  </a:cubicBezTo>
                  <a:close/>
                  <a:moveTo>
                    <a:pt x="1406" y="779"/>
                  </a:moveTo>
                  <a:cubicBezTo>
                    <a:pt x="1402" y="779"/>
                    <a:pt x="1398" y="783"/>
                    <a:pt x="1398" y="787"/>
                  </a:cubicBezTo>
                  <a:cubicBezTo>
                    <a:pt x="1398" y="792"/>
                    <a:pt x="1402" y="795"/>
                    <a:pt x="1406" y="795"/>
                  </a:cubicBezTo>
                  <a:cubicBezTo>
                    <a:pt x="1410" y="795"/>
                    <a:pt x="1414" y="792"/>
                    <a:pt x="1414" y="787"/>
                  </a:cubicBezTo>
                  <a:cubicBezTo>
                    <a:pt x="1414" y="783"/>
                    <a:pt x="1410" y="779"/>
                    <a:pt x="1406" y="779"/>
                  </a:cubicBezTo>
                  <a:close/>
                  <a:moveTo>
                    <a:pt x="1406" y="802"/>
                  </a:moveTo>
                  <a:cubicBezTo>
                    <a:pt x="1402" y="802"/>
                    <a:pt x="1398" y="806"/>
                    <a:pt x="1398" y="810"/>
                  </a:cubicBezTo>
                  <a:cubicBezTo>
                    <a:pt x="1398" y="815"/>
                    <a:pt x="1402" y="818"/>
                    <a:pt x="1406" y="818"/>
                  </a:cubicBezTo>
                  <a:cubicBezTo>
                    <a:pt x="1410" y="818"/>
                    <a:pt x="1414" y="815"/>
                    <a:pt x="1414" y="810"/>
                  </a:cubicBezTo>
                  <a:cubicBezTo>
                    <a:pt x="1414" y="806"/>
                    <a:pt x="1410" y="802"/>
                    <a:pt x="1406" y="802"/>
                  </a:cubicBezTo>
                  <a:close/>
                  <a:moveTo>
                    <a:pt x="1429" y="779"/>
                  </a:moveTo>
                  <a:cubicBezTo>
                    <a:pt x="1424" y="779"/>
                    <a:pt x="1421" y="783"/>
                    <a:pt x="1421" y="787"/>
                  </a:cubicBezTo>
                  <a:cubicBezTo>
                    <a:pt x="1421" y="792"/>
                    <a:pt x="1424" y="795"/>
                    <a:pt x="1429" y="795"/>
                  </a:cubicBezTo>
                  <a:cubicBezTo>
                    <a:pt x="1433" y="795"/>
                    <a:pt x="1437" y="792"/>
                    <a:pt x="1437" y="787"/>
                  </a:cubicBezTo>
                  <a:cubicBezTo>
                    <a:pt x="1437" y="783"/>
                    <a:pt x="1433" y="779"/>
                    <a:pt x="1429" y="779"/>
                  </a:cubicBezTo>
                  <a:close/>
                  <a:moveTo>
                    <a:pt x="1429" y="802"/>
                  </a:moveTo>
                  <a:cubicBezTo>
                    <a:pt x="1424" y="802"/>
                    <a:pt x="1421" y="806"/>
                    <a:pt x="1421" y="810"/>
                  </a:cubicBezTo>
                  <a:cubicBezTo>
                    <a:pt x="1421" y="815"/>
                    <a:pt x="1424" y="818"/>
                    <a:pt x="1429" y="818"/>
                  </a:cubicBezTo>
                  <a:cubicBezTo>
                    <a:pt x="1433" y="818"/>
                    <a:pt x="1437" y="815"/>
                    <a:pt x="1437" y="810"/>
                  </a:cubicBezTo>
                  <a:cubicBezTo>
                    <a:pt x="1437" y="806"/>
                    <a:pt x="1433" y="802"/>
                    <a:pt x="1429" y="802"/>
                  </a:cubicBezTo>
                  <a:close/>
                  <a:moveTo>
                    <a:pt x="1452" y="779"/>
                  </a:moveTo>
                  <a:cubicBezTo>
                    <a:pt x="1447" y="779"/>
                    <a:pt x="1444" y="783"/>
                    <a:pt x="1444" y="787"/>
                  </a:cubicBezTo>
                  <a:cubicBezTo>
                    <a:pt x="1444" y="792"/>
                    <a:pt x="1447" y="795"/>
                    <a:pt x="1452" y="795"/>
                  </a:cubicBezTo>
                  <a:cubicBezTo>
                    <a:pt x="1456" y="795"/>
                    <a:pt x="1460" y="792"/>
                    <a:pt x="1460" y="787"/>
                  </a:cubicBezTo>
                  <a:cubicBezTo>
                    <a:pt x="1460" y="783"/>
                    <a:pt x="1456" y="779"/>
                    <a:pt x="1452" y="779"/>
                  </a:cubicBezTo>
                  <a:close/>
                  <a:moveTo>
                    <a:pt x="1452" y="802"/>
                  </a:moveTo>
                  <a:cubicBezTo>
                    <a:pt x="1447" y="802"/>
                    <a:pt x="1444" y="806"/>
                    <a:pt x="1444" y="810"/>
                  </a:cubicBezTo>
                  <a:cubicBezTo>
                    <a:pt x="1444" y="815"/>
                    <a:pt x="1447" y="818"/>
                    <a:pt x="1452" y="818"/>
                  </a:cubicBezTo>
                  <a:cubicBezTo>
                    <a:pt x="1456" y="818"/>
                    <a:pt x="1460" y="815"/>
                    <a:pt x="1460" y="810"/>
                  </a:cubicBezTo>
                  <a:cubicBezTo>
                    <a:pt x="1460" y="806"/>
                    <a:pt x="1456" y="802"/>
                    <a:pt x="1452" y="802"/>
                  </a:cubicBezTo>
                  <a:close/>
                  <a:moveTo>
                    <a:pt x="1475" y="795"/>
                  </a:moveTo>
                  <a:cubicBezTo>
                    <a:pt x="1479" y="795"/>
                    <a:pt x="1483" y="792"/>
                    <a:pt x="1483" y="787"/>
                  </a:cubicBezTo>
                  <a:cubicBezTo>
                    <a:pt x="1483" y="783"/>
                    <a:pt x="1479" y="779"/>
                    <a:pt x="1475" y="779"/>
                  </a:cubicBezTo>
                  <a:cubicBezTo>
                    <a:pt x="1471" y="779"/>
                    <a:pt x="1467" y="783"/>
                    <a:pt x="1467" y="787"/>
                  </a:cubicBezTo>
                  <a:cubicBezTo>
                    <a:pt x="1467" y="792"/>
                    <a:pt x="1471" y="795"/>
                    <a:pt x="1475" y="795"/>
                  </a:cubicBezTo>
                  <a:close/>
                  <a:moveTo>
                    <a:pt x="1475" y="818"/>
                  </a:moveTo>
                  <a:cubicBezTo>
                    <a:pt x="1479" y="818"/>
                    <a:pt x="1483" y="815"/>
                    <a:pt x="1483" y="810"/>
                  </a:cubicBezTo>
                  <a:cubicBezTo>
                    <a:pt x="1483" y="806"/>
                    <a:pt x="1479" y="802"/>
                    <a:pt x="1475" y="802"/>
                  </a:cubicBezTo>
                  <a:cubicBezTo>
                    <a:pt x="1471" y="802"/>
                    <a:pt x="1467" y="806"/>
                    <a:pt x="1467" y="810"/>
                  </a:cubicBezTo>
                  <a:cubicBezTo>
                    <a:pt x="1467" y="815"/>
                    <a:pt x="1471" y="818"/>
                    <a:pt x="1475" y="818"/>
                  </a:cubicBezTo>
                  <a:close/>
                  <a:moveTo>
                    <a:pt x="1498" y="779"/>
                  </a:moveTo>
                  <a:cubicBezTo>
                    <a:pt x="1493" y="779"/>
                    <a:pt x="1490" y="783"/>
                    <a:pt x="1490" y="787"/>
                  </a:cubicBezTo>
                  <a:cubicBezTo>
                    <a:pt x="1490" y="792"/>
                    <a:pt x="1493" y="795"/>
                    <a:pt x="1498" y="795"/>
                  </a:cubicBezTo>
                  <a:cubicBezTo>
                    <a:pt x="1502" y="795"/>
                    <a:pt x="1506" y="792"/>
                    <a:pt x="1506" y="787"/>
                  </a:cubicBezTo>
                  <a:cubicBezTo>
                    <a:pt x="1506" y="783"/>
                    <a:pt x="1502" y="779"/>
                    <a:pt x="1498" y="779"/>
                  </a:cubicBezTo>
                  <a:close/>
                  <a:moveTo>
                    <a:pt x="1498" y="802"/>
                  </a:moveTo>
                  <a:cubicBezTo>
                    <a:pt x="1493" y="802"/>
                    <a:pt x="1490" y="806"/>
                    <a:pt x="1490" y="810"/>
                  </a:cubicBezTo>
                  <a:cubicBezTo>
                    <a:pt x="1490" y="815"/>
                    <a:pt x="1493" y="818"/>
                    <a:pt x="1498" y="818"/>
                  </a:cubicBezTo>
                  <a:cubicBezTo>
                    <a:pt x="1502" y="818"/>
                    <a:pt x="1506" y="815"/>
                    <a:pt x="1506" y="810"/>
                  </a:cubicBezTo>
                  <a:cubicBezTo>
                    <a:pt x="1506" y="806"/>
                    <a:pt x="1502" y="802"/>
                    <a:pt x="1498" y="802"/>
                  </a:cubicBezTo>
                  <a:close/>
                  <a:moveTo>
                    <a:pt x="1337" y="688"/>
                  </a:moveTo>
                  <a:cubicBezTo>
                    <a:pt x="1332" y="688"/>
                    <a:pt x="1329" y="691"/>
                    <a:pt x="1329" y="696"/>
                  </a:cubicBezTo>
                  <a:cubicBezTo>
                    <a:pt x="1329" y="700"/>
                    <a:pt x="1332" y="704"/>
                    <a:pt x="1337" y="704"/>
                  </a:cubicBezTo>
                  <a:cubicBezTo>
                    <a:pt x="1341" y="704"/>
                    <a:pt x="1345" y="700"/>
                    <a:pt x="1345" y="696"/>
                  </a:cubicBezTo>
                  <a:cubicBezTo>
                    <a:pt x="1345" y="691"/>
                    <a:pt x="1341" y="688"/>
                    <a:pt x="1337" y="688"/>
                  </a:cubicBezTo>
                  <a:close/>
                  <a:moveTo>
                    <a:pt x="1337" y="711"/>
                  </a:moveTo>
                  <a:cubicBezTo>
                    <a:pt x="1332" y="711"/>
                    <a:pt x="1329" y="714"/>
                    <a:pt x="1329" y="719"/>
                  </a:cubicBezTo>
                  <a:cubicBezTo>
                    <a:pt x="1329" y="723"/>
                    <a:pt x="1332" y="727"/>
                    <a:pt x="1337" y="727"/>
                  </a:cubicBezTo>
                  <a:cubicBezTo>
                    <a:pt x="1341" y="727"/>
                    <a:pt x="1345" y="723"/>
                    <a:pt x="1345" y="719"/>
                  </a:cubicBezTo>
                  <a:cubicBezTo>
                    <a:pt x="1345" y="714"/>
                    <a:pt x="1341" y="711"/>
                    <a:pt x="1337" y="711"/>
                  </a:cubicBezTo>
                  <a:close/>
                  <a:moveTo>
                    <a:pt x="1359" y="688"/>
                  </a:moveTo>
                  <a:cubicBezTo>
                    <a:pt x="1355" y="688"/>
                    <a:pt x="1351" y="691"/>
                    <a:pt x="1351" y="696"/>
                  </a:cubicBezTo>
                  <a:cubicBezTo>
                    <a:pt x="1351" y="700"/>
                    <a:pt x="1355" y="704"/>
                    <a:pt x="1359" y="704"/>
                  </a:cubicBezTo>
                  <a:cubicBezTo>
                    <a:pt x="1364" y="704"/>
                    <a:pt x="1367" y="700"/>
                    <a:pt x="1367" y="696"/>
                  </a:cubicBezTo>
                  <a:cubicBezTo>
                    <a:pt x="1367" y="691"/>
                    <a:pt x="1364" y="688"/>
                    <a:pt x="1359" y="688"/>
                  </a:cubicBezTo>
                  <a:close/>
                  <a:moveTo>
                    <a:pt x="1359" y="711"/>
                  </a:moveTo>
                  <a:cubicBezTo>
                    <a:pt x="1355" y="711"/>
                    <a:pt x="1351" y="714"/>
                    <a:pt x="1351" y="719"/>
                  </a:cubicBezTo>
                  <a:cubicBezTo>
                    <a:pt x="1351" y="723"/>
                    <a:pt x="1355" y="727"/>
                    <a:pt x="1359" y="727"/>
                  </a:cubicBezTo>
                  <a:cubicBezTo>
                    <a:pt x="1364" y="727"/>
                    <a:pt x="1367" y="723"/>
                    <a:pt x="1367" y="719"/>
                  </a:cubicBezTo>
                  <a:cubicBezTo>
                    <a:pt x="1367" y="714"/>
                    <a:pt x="1364" y="711"/>
                    <a:pt x="1359" y="711"/>
                  </a:cubicBezTo>
                  <a:close/>
                  <a:moveTo>
                    <a:pt x="1382" y="688"/>
                  </a:moveTo>
                  <a:cubicBezTo>
                    <a:pt x="1378" y="688"/>
                    <a:pt x="1374" y="691"/>
                    <a:pt x="1374" y="696"/>
                  </a:cubicBezTo>
                  <a:cubicBezTo>
                    <a:pt x="1374" y="700"/>
                    <a:pt x="1378" y="704"/>
                    <a:pt x="1382" y="704"/>
                  </a:cubicBezTo>
                  <a:cubicBezTo>
                    <a:pt x="1387" y="704"/>
                    <a:pt x="1390" y="700"/>
                    <a:pt x="1390" y="696"/>
                  </a:cubicBezTo>
                  <a:cubicBezTo>
                    <a:pt x="1390" y="691"/>
                    <a:pt x="1387" y="688"/>
                    <a:pt x="1382" y="688"/>
                  </a:cubicBezTo>
                  <a:close/>
                  <a:moveTo>
                    <a:pt x="1382" y="711"/>
                  </a:moveTo>
                  <a:cubicBezTo>
                    <a:pt x="1378" y="711"/>
                    <a:pt x="1374" y="714"/>
                    <a:pt x="1374" y="719"/>
                  </a:cubicBezTo>
                  <a:cubicBezTo>
                    <a:pt x="1374" y="723"/>
                    <a:pt x="1378" y="727"/>
                    <a:pt x="1382" y="727"/>
                  </a:cubicBezTo>
                  <a:cubicBezTo>
                    <a:pt x="1387" y="727"/>
                    <a:pt x="1390" y="723"/>
                    <a:pt x="1390" y="719"/>
                  </a:cubicBezTo>
                  <a:cubicBezTo>
                    <a:pt x="1390" y="714"/>
                    <a:pt x="1387" y="711"/>
                    <a:pt x="1382" y="711"/>
                  </a:cubicBezTo>
                  <a:close/>
                  <a:moveTo>
                    <a:pt x="1337" y="734"/>
                  </a:moveTo>
                  <a:cubicBezTo>
                    <a:pt x="1332" y="734"/>
                    <a:pt x="1329" y="738"/>
                    <a:pt x="1329" y="742"/>
                  </a:cubicBezTo>
                  <a:cubicBezTo>
                    <a:pt x="1329" y="746"/>
                    <a:pt x="1332" y="750"/>
                    <a:pt x="1337" y="750"/>
                  </a:cubicBezTo>
                  <a:cubicBezTo>
                    <a:pt x="1341" y="750"/>
                    <a:pt x="1345" y="746"/>
                    <a:pt x="1345" y="742"/>
                  </a:cubicBezTo>
                  <a:cubicBezTo>
                    <a:pt x="1345" y="738"/>
                    <a:pt x="1341" y="734"/>
                    <a:pt x="1337" y="734"/>
                  </a:cubicBezTo>
                  <a:close/>
                  <a:moveTo>
                    <a:pt x="1337" y="757"/>
                  </a:moveTo>
                  <a:cubicBezTo>
                    <a:pt x="1332" y="757"/>
                    <a:pt x="1329" y="761"/>
                    <a:pt x="1329" y="765"/>
                  </a:cubicBezTo>
                  <a:cubicBezTo>
                    <a:pt x="1329" y="770"/>
                    <a:pt x="1332" y="773"/>
                    <a:pt x="1337" y="773"/>
                  </a:cubicBezTo>
                  <a:cubicBezTo>
                    <a:pt x="1341" y="773"/>
                    <a:pt x="1345" y="770"/>
                    <a:pt x="1345" y="765"/>
                  </a:cubicBezTo>
                  <a:cubicBezTo>
                    <a:pt x="1345" y="761"/>
                    <a:pt x="1341" y="757"/>
                    <a:pt x="1337" y="757"/>
                  </a:cubicBezTo>
                  <a:close/>
                  <a:moveTo>
                    <a:pt x="1359" y="734"/>
                  </a:moveTo>
                  <a:cubicBezTo>
                    <a:pt x="1355" y="734"/>
                    <a:pt x="1351" y="738"/>
                    <a:pt x="1351" y="742"/>
                  </a:cubicBezTo>
                  <a:cubicBezTo>
                    <a:pt x="1351" y="746"/>
                    <a:pt x="1355" y="750"/>
                    <a:pt x="1359" y="750"/>
                  </a:cubicBezTo>
                  <a:cubicBezTo>
                    <a:pt x="1364" y="750"/>
                    <a:pt x="1367" y="746"/>
                    <a:pt x="1367" y="742"/>
                  </a:cubicBezTo>
                  <a:cubicBezTo>
                    <a:pt x="1367" y="738"/>
                    <a:pt x="1364" y="734"/>
                    <a:pt x="1359" y="734"/>
                  </a:cubicBezTo>
                  <a:close/>
                  <a:moveTo>
                    <a:pt x="1359" y="757"/>
                  </a:moveTo>
                  <a:cubicBezTo>
                    <a:pt x="1355" y="757"/>
                    <a:pt x="1351" y="761"/>
                    <a:pt x="1351" y="765"/>
                  </a:cubicBezTo>
                  <a:cubicBezTo>
                    <a:pt x="1351" y="770"/>
                    <a:pt x="1355" y="773"/>
                    <a:pt x="1359" y="773"/>
                  </a:cubicBezTo>
                  <a:cubicBezTo>
                    <a:pt x="1364" y="773"/>
                    <a:pt x="1367" y="770"/>
                    <a:pt x="1367" y="765"/>
                  </a:cubicBezTo>
                  <a:cubicBezTo>
                    <a:pt x="1367" y="761"/>
                    <a:pt x="1364" y="757"/>
                    <a:pt x="1359" y="757"/>
                  </a:cubicBezTo>
                  <a:close/>
                  <a:moveTo>
                    <a:pt x="1382" y="734"/>
                  </a:moveTo>
                  <a:cubicBezTo>
                    <a:pt x="1378" y="734"/>
                    <a:pt x="1374" y="738"/>
                    <a:pt x="1374" y="742"/>
                  </a:cubicBezTo>
                  <a:cubicBezTo>
                    <a:pt x="1374" y="746"/>
                    <a:pt x="1378" y="750"/>
                    <a:pt x="1382" y="750"/>
                  </a:cubicBezTo>
                  <a:cubicBezTo>
                    <a:pt x="1387" y="750"/>
                    <a:pt x="1390" y="746"/>
                    <a:pt x="1390" y="742"/>
                  </a:cubicBezTo>
                  <a:cubicBezTo>
                    <a:pt x="1390" y="738"/>
                    <a:pt x="1387" y="734"/>
                    <a:pt x="1382" y="734"/>
                  </a:cubicBezTo>
                  <a:close/>
                  <a:moveTo>
                    <a:pt x="1382" y="757"/>
                  </a:moveTo>
                  <a:cubicBezTo>
                    <a:pt x="1378" y="757"/>
                    <a:pt x="1374" y="761"/>
                    <a:pt x="1374" y="765"/>
                  </a:cubicBezTo>
                  <a:cubicBezTo>
                    <a:pt x="1374" y="770"/>
                    <a:pt x="1378" y="773"/>
                    <a:pt x="1382" y="773"/>
                  </a:cubicBezTo>
                  <a:cubicBezTo>
                    <a:pt x="1387" y="773"/>
                    <a:pt x="1390" y="770"/>
                    <a:pt x="1390" y="765"/>
                  </a:cubicBezTo>
                  <a:cubicBezTo>
                    <a:pt x="1390" y="761"/>
                    <a:pt x="1387" y="757"/>
                    <a:pt x="1382" y="757"/>
                  </a:cubicBezTo>
                  <a:close/>
                  <a:moveTo>
                    <a:pt x="1337" y="779"/>
                  </a:moveTo>
                  <a:cubicBezTo>
                    <a:pt x="1332" y="779"/>
                    <a:pt x="1329" y="783"/>
                    <a:pt x="1329" y="787"/>
                  </a:cubicBezTo>
                  <a:cubicBezTo>
                    <a:pt x="1329" y="792"/>
                    <a:pt x="1332" y="795"/>
                    <a:pt x="1337" y="795"/>
                  </a:cubicBezTo>
                  <a:cubicBezTo>
                    <a:pt x="1341" y="795"/>
                    <a:pt x="1345" y="792"/>
                    <a:pt x="1345" y="787"/>
                  </a:cubicBezTo>
                  <a:cubicBezTo>
                    <a:pt x="1345" y="783"/>
                    <a:pt x="1341" y="779"/>
                    <a:pt x="1337" y="779"/>
                  </a:cubicBezTo>
                  <a:close/>
                  <a:moveTo>
                    <a:pt x="1337" y="802"/>
                  </a:moveTo>
                  <a:cubicBezTo>
                    <a:pt x="1332" y="802"/>
                    <a:pt x="1329" y="806"/>
                    <a:pt x="1329" y="810"/>
                  </a:cubicBezTo>
                  <a:cubicBezTo>
                    <a:pt x="1329" y="815"/>
                    <a:pt x="1332" y="818"/>
                    <a:pt x="1337" y="818"/>
                  </a:cubicBezTo>
                  <a:cubicBezTo>
                    <a:pt x="1341" y="818"/>
                    <a:pt x="1345" y="815"/>
                    <a:pt x="1345" y="810"/>
                  </a:cubicBezTo>
                  <a:cubicBezTo>
                    <a:pt x="1345" y="806"/>
                    <a:pt x="1341" y="802"/>
                    <a:pt x="1337" y="802"/>
                  </a:cubicBezTo>
                  <a:close/>
                  <a:moveTo>
                    <a:pt x="1359" y="779"/>
                  </a:moveTo>
                  <a:cubicBezTo>
                    <a:pt x="1355" y="779"/>
                    <a:pt x="1351" y="783"/>
                    <a:pt x="1351" y="787"/>
                  </a:cubicBezTo>
                  <a:cubicBezTo>
                    <a:pt x="1351" y="792"/>
                    <a:pt x="1355" y="795"/>
                    <a:pt x="1359" y="795"/>
                  </a:cubicBezTo>
                  <a:cubicBezTo>
                    <a:pt x="1364" y="795"/>
                    <a:pt x="1367" y="792"/>
                    <a:pt x="1367" y="787"/>
                  </a:cubicBezTo>
                  <a:cubicBezTo>
                    <a:pt x="1367" y="783"/>
                    <a:pt x="1364" y="779"/>
                    <a:pt x="1359" y="779"/>
                  </a:cubicBezTo>
                  <a:close/>
                  <a:moveTo>
                    <a:pt x="1359" y="802"/>
                  </a:moveTo>
                  <a:cubicBezTo>
                    <a:pt x="1355" y="802"/>
                    <a:pt x="1351" y="806"/>
                    <a:pt x="1351" y="810"/>
                  </a:cubicBezTo>
                  <a:cubicBezTo>
                    <a:pt x="1351" y="815"/>
                    <a:pt x="1355" y="818"/>
                    <a:pt x="1359" y="818"/>
                  </a:cubicBezTo>
                  <a:cubicBezTo>
                    <a:pt x="1364" y="818"/>
                    <a:pt x="1367" y="815"/>
                    <a:pt x="1367" y="810"/>
                  </a:cubicBezTo>
                  <a:cubicBezTo>
                    <a:pt x="1367" y="806"/>
                    <a:pt x="1364" y="802"/>
                    <a:pt x="1359" y="802"/>
                  </a:cubicBezTo>
                  <a:close/>
                  <a:moveTo>
                    <a:pt x="1382" y="779"/>
                  </a:moveTo>
                  <a:cubicBezTo>
                    <a:pt x="1378" y="779"/>
                    <a:pt x="1374" y="783"/>
                    <a:pt x="1374" y="787"/>
                  </a:cubicBezTo>
                  <a:cubicBezTo>
                    <a:pt x="1374" y="792"/>
                    <a:pt x="1378" y="795"/>
                    <a:pt x="1382" y="795"/>
                  </a:cubicBezTo>
                  <a:cubicBezTo>
                    <a:pt x="1387" y="795"/>
                    <a:pt x="1390" y="792"/>
                    <a:pt x="1390" y="787"/>
                  </a:cubicBezTo>
                  <a:cubicBezTo>
                    <a:pt x="1390" y="783"/>
                    <a:pt x="1387" y="779"/>
                    <a:pt x="1382" y="779"/>
                  </a:cubicBezTo>
                  <a:close/>
                  <a:moveTo>
                    <a:pt x="1382" y="802"/>
                  </a:moveTo>
                  <a:cubicBezTo>
                    <a:pt x="1378" y="802"/>
                    <a:pt x="1374" y="806"/>
                    <a:pt x="1374" y="810"/>
                  </a:cubicBezTo>
                  <a:cubicBezTo>
                    <a:pt x="1374" y="815"/>
                    <a:pt x="1378" y="818"/>
                    <a:pt x="1382" y="818"/>
                  </a:cubicBezTo>
                  <a:cubicBezTo>
                    <a:pt x="1387" y="818"/>
                    <a:pt x="1390" y="815"/>
                    <a:pt x="1390" y="810"/>
                  </a:cubicBezTo>
                  <a:cubicBezTo>
                    <a:pt x="1390" y="806"/>
                    <a:pt x="1387" y="802"/>
                    <a:pt x="1382" y="802"/>
                  </a:cubicBezTo>
                  <a:close/>
                  <a:moveTo>
                    <a:pt x="1222" y="688"/>
                  </a:moveTo>
                  <a:cubicBezTo>
                    <a:pt x="1218" y="688"/>
                    <a:pt x="1214" y="691"/>
                    <a:pt x="1214" y="696"/>
                  </a:cubicBezTo>
                  <a:cubicBezTo>
                    <a:pt x="1214" y="700"/>
                    <a:pt x="1218" y="704"/>
                    <a:pt x="1222" y="704"/>
                  </a:cubicBezTo>
                  <a:cubicBezTo>
                    <a:pt x="1227" y="704"/>
                    <a:pt x="1230" y="700"/>
                    <a:pt x="1230" y="696"/>
                  </a:cubicBezTo>
                  <a:cubicBezTo>
                    <a:pt x="1230" y="691"/>
                    <a:pt x="1227" y="688"/>
                    <a:pt x="1222" y="688"/>
                  </a:cubicBezTo>
                  <a:close/>
                  <a:moveTo>
                    <a:pt x="1222" y="711"/>
                  </a:moveTo>
                  <a:cubicBezTo>
                    <a:pt x="1218" y="711"/>
                    <a:pt x="1214" y="714"/>
                    <a:pt x="1214" y="719"/>
                  </a:cubicBezTo>
                  <a:cubicBezTo>
                    <a:pt x="1214" y="723"/>
                    <a:pt x="1218" y="727"/>
                    <a:pt x="1222" y="727"/>
                  </a:cubicBezTo>
                  <a:cubicBezTo>
                    <a:pt x="1227" y="727"/>
                    <a:pt x="1230" y="723"/>
                    <a:pt x="1230" y="719"/>
                  </a:cubicBezTo>
                  <a:cubicBezTo>
                    <a:pt x="1230" y="714"/>
                    <a:pt x="1227" y="711"/>
                    <a:pt x="1222" y="711"/>
                  </a:cubicBezTo>
                  <a:close/>
                  <a:moveTo>
                    <a:pt x="1245" y="688"/>
                  </a:moveTo>
                  <a:cubicBezTo>
                    <a:pt x="1240" y="688"/>
                    <a:pt x="1237" y="691"/>
                    <a:pt x="1237" y="696"/>
                  </a:cubicBezTo>
                  <a:cubicBezTo>
                    <a:pt x="1237" y="700"/>
                    <a:pt x="1240" y="704"/>
                    <a:pt x="1245" y="704"/>
                  </a:cubicBezTo>
                  <a:cubicBezTo>
                    <a:pt x="1249" y="704"/>
                    <a:pt x="1253" y="700"/>
                    <a:pt x="1253" y="696"/>
                  </a:cubicBezTo>
                  <a:cubicBezTo>
                    <a:pt x="1253" y="691"/>
                    <a:pt x="1249" y="688"/>
                    <a:pt x="1245" y="688"/>
                  </a:cubicBezTo>
                  <a:close/>
                  <a:moveTo>
                    <a:pt x="1245" y="711"/>
                  </a:moveTo>
                  <a:cubicBezTo>
                    <a:pt x="1240" y="711"/>
                    <a:pt x="1237" y="714"/>
                    <a:pt x="1237" y="719"/>
                  </a:cubicBezTo>
                  <a:cubicBezTo>
                    <a:pt x="1237" y="723"/>
                    <a:pt x="1240" y="727"/>
                    <a:pt x="1245" y="727"/>
                  </a:cubicBezTo>
                  <a:cubicBezTo>
                    <a:pt x="1249" y="727"/>
                    <a:pt x="1253" y="723"/>
                    <a:pt x="1253" y="719"/>
                  </a:cubicBezTo>
                  <a:cubicBezTo>
                    <a:pt x="1253" y="714"/>
                    <a:pt x="1249" y="711"/>
                    <a:pt x="1245" y="711"/>
                  </a:cubicBezTo>
                  <a:close/>
                  <a:moveTo>
                    <a:pt x="1268" y="688"/>
                  </a:moveTo>
                  <a:cubicBezTo>
                    <a:pt x="1263" y="688"/>
                    <a:pt x="1260" y="691"/>
                    <a:pt x="1260" y="696"/>
                  </a:cubicBezTo>
                  <a:cubicBezTo>
                    <a:pt x="1260" y="700"/>
                    <a:pt x="1263" y="704"/>
                    <a:pt x="1268" y="704"/>
                  </a:cubicBezTo>
                  <a:cubicBezTo>
                    <a:pt x="1272" y="704"/>
                    <a:pt x="1276" y="700"/>
                    <a:pt x="1276" y="696"/>
                  </a:cubicBezTo>
                  <a:cubicBezTo>
                    <a:pt x="1276" y="691"/>
                    <a:pt x="1272" y="688"/>
                    <a:pt x="1268" y="688"/>
                  </a:cubicBezTo>
                  <a:close/>
                  <a:moveTo>
                    <a:pt x="1268" y="711"/>
                  </a:moveTo>
                  <a:cubicBezTo>
                    <a:pt x="1263" y="711"/>
                    <a:pt x="1260" y="714"/>
                    <a:pt x="1260" y="719"/>
                  </a:cubicBezTo>
                  <a:cubicBezTo>
                    <a:pt x="1260" y="723"/>
                    <a:pt x="1263" y="727"/>
                    <a:pt x="1268" y="727"/>
                  </a:cubicBezTo>
                  <a:cubicBezTo>
                    <a:pt x="1272" y="727"/>
                    <a:pt x="1276" y="723"/>
                    <a:pt x="1276" y="719"/>
                  </a:cubicBezTo>
                  <a:cubicBezTo>
                    <a:pt x="1276" y="714"/>
                    <a:pt x="1272" y="711"/>
                    <a:pt x="1268" y="711"/>
                  </a:cubicBezTo>
                  <a:close/>
                  <a:moveTo>
                    <a:pt x="1291" y="688"/>
                  </a:moveTo>
                  <a:cubicBezTo>
                    <a:pt x="1287" y="688"/>
                    <a:pt x="1283" y="691"/>
                    <a:pt x="1283" y="696"/>
                  </a:cubicBezTo>
                  <a:cubicBezTo>
                    <a:pt x="1283" y="700"/>
                    <a:pt x="1287" y="704"/>
                    <a:pt x="1291" y="704"/>
                  </a:cubicBezTo>
                  <a:cubicBezTo>
                    <a:pt x="1295" y="704"/>
                    <a:pt x="1299" y="700"/>
                    <a:pt x="1299" y="696"/>
                  </a:cubicBezTo>
                  <a:cubicBezTo>
                    <a:pt x="1299" y="691"/>
                    <a:pt x="1295" y="688"/>
                    <a:pt x="1291" y="688"/>
                  </a:cubicBezTo>
                  <a:close/>
                  <a:moveTo>
                    <a:pt x="1291" y="711"/>
                  </a:moveTo>
                  <a:cubicBezTo>
                    <a:pt x="1287" y="711"/>
                    <a:pt x="1283" y="714"/>
                    <a:pt x="1283" y="719"/>
                  </a:cubicBezTo>
                  <a:cubicBezTo>
                    <a:pt x="1283" y="723"/>
                    <a:pt x="1287" y="727"/>
                    <a:pt x="1291" y="727"/>
                  </a:cubicBezTo>
                  <a:cubicBezTo>
                    <a:pt x="1295" y="727"/>
                    <a:pt x="1299" y="723"/>
                    <a:pt x="1299" y="719"/>
                  </a:cubicBezTo>
                  <a:cubicBezTo>
                    <a:pt x="1299" y="714"/>
                    <a:pt x="1295" y="711"/>
                    <a:pt x="1291" y="711"/>
                  </a:cubicBezTo>
                  <a:close/>
                  <a:moveTo>
                    <a:pt x="1314" y="688"/>
                  </a:moveTo>
                  <a:cubicBezTo>
                    <a:pt x="1309" y="688"/>
                    <a:pt x="1306" y="691"/>
                    <a:pt x="1306" y="696"/>
                  </a:cubicBezTo>
                  <a:cubicBezTo>
                    <a:pt x="1306" y="700"/>
                    <a:pt x="1309" y="704"/>
                    <a:pt x="1314" y="704"/>
                  </a:cubicBezTo>
                  <a:cubicBezTo>
                    <a:pt x="1318" y="704"/>
                    <a:pt x="1322" y="700"/>
                    <a:pt x="1322" y="696"/>
                  </a:cubicBezTo>
                  <a:cubicBezTo>
                    <a:pt x="1322" y="691"/>
                    <a:pt x="1318" y="688"/>
                    <a:pt x="1314" y="688"/>
                  </a:cubicBezTo>
                  <a:close/>
                  <a:moveTo>
                    <a:pt x="1314" y="711"/>
                  </a:moveTo>
                  <a:cubicBezTo>
                    <a:pt x="1309" y="711"/>
                    <a:pt x="1306" y="714"/>
                    <a:pt x="1306" y="719"/>
                  </a:cubicBezTo>
                  <a:cubicBezTo>
                    <a:pt x="1306" y="723"/>
                    <a:pt x="1309" y="727"/>
                    <a:pt x="1314" y="727"/>
                  </a:cubicBezTo>
                  <a:cubicBezTo>
                    <a:pt x="1318" y="727"/>
                    <a:pt x="1322" y="723"/>
                    <a:pt x="1322" y="719"/>
                  </a:cubicBezTo>
                  <a:cubicBezTo>
                    <a:pt x="1322" y="714"/>
                    <a:pt x="1318" y="711"/>
                    <a:pt x="1314" y="711"/>
                  </a:cubicBezTo>
                  <a:close/>
                  <a:moveTo>
                    <a:pt x="1222" y="734"/>
                  </a:moveTo>
                  <a:cubicBezTo>
                    <a:pt x="1218" y="734"/>
                    <a:pt x="1214" y="738"/>
                    <a:pt x="1214" y="742"/>
                  </a:cubicBezTo>
                  <a:cubicBezTo>
                    <a:pt x="1214" y="746"/>
                    <a:pt x="1218" y="750"/>
                    <a:pt x="1222" y="750"/>
                  </a:cubicBezTo>
                  <a:cubicBezTo>
                    <a:pt x="1227" y="750"/>
                    <a:pt x="1230" y="746"/>
                    <a:pt x="1230" y="742"/>
                  </a:cubicBezTo>
                  <a:cubicBezTo>
                    <a:pt x="1230" y="738"/>
                    <a:pt x="1227" y="734"/>
                    <a:pt x="1222" y="734"/>
                  </a:cubicBezTo>
                  <a:close/>
                  <a:moveTo>
                    <a:pt x="1222" y="757"/>
                  </a:moveTo>
                  <a:cubicBezTo>
                    <a:pt x="1218" y="757"/>
                    <a:pt x="1214" y="761"/>
                    <a:pt x="1214" y="765"/>
                  </a:cubicBezTo>
                  <a:cubicBezTo>
                    <a:pt x="1214" y="770"/>
                    <a:pt x="1218" y="773"/>
                    <a:pt x="1222" y="773"/>
                  </a:cubicBezTo>
                  <a:cubicBezTo>
                    <a:pt x="1227" y="773"/>
                    <a:pt x="1230" y="770"/>
                    <a:pt x="1230" y="765"/>
                  </a:cubicBezTo>
                  <a:cubicBezTo>
                    <a:pt x="1230" y="761"/>
                    <a:pt x="1227" y="757"/>
                    <a:pt x="1222" y="757"/>
                  </a:cubicBezTo>
                  <a:close/>
                  <a:moveTo>
                    <a:pt x="1201" y="688"/>
                  </a:moveTo>
                  <a:cubicBezTo>
                    <a:pt x="1196" y="688"/>
                    <a:pt x="1193" y="691"/>
                    <a:pt x="1193" y="696"/>
                  </a:cubicBezTo>
                  <a:cubicBezTo>
                    <a:pt x="1193" y="700"/>
                    <a:pt x="1196" y="704"/>
                    <a:pt x="1201" y="704"/>
                  </a:cubicBezTo>
                  <a:cubicBezTo>
                    <a:pt x="1205" y="704"/>
                    <a:pt x="1209" y="700"/>
                    <a:pt x="1209" y="696"/>
                  </a:cubicBezTo>
                  <a:cubicBezTo>
                    <a:pt x="1209" y="691"/>
                    <a:pt x="1205" y="688"/>
                    <a:pt x="1201" y="688"/>
                  </a:cubicBezTo>
                  <a:close/>
                  <a:moveTo>
                    <a:pt x="1201" y="711"/>
                  </a:moveTo>
                  <a:cubicBezTo>
                    <a:pt x="1196" y="711"/>
                    <a:pt x="1193" y="714"/>
                    <a:pt x="1193" y="719"/>
                  </a:cubicBezTo>
                  <a:cubicBezTo>
                    <a:pt x="1193" y="723"/>
                    <a:pt x="1196" y="727"/>
                    <a:pt x="1201" y="727"/>
                  </a:cubicBezTo>
                  <a:cubicBezTo>
                    <a:pt x="1205" y="727"/>
                    <a:pt x="1209" y="723"/>
                    <a:pt x="1209" y="719"/>
                  </a:cubicBezTo>
                  <a:cubicBezTo>
                    <a:pt x="1209" y="714"/>
                    <a:pt x="1205" y="711"/>
                    <a:pt x="1201" y="711"/>
                  </a:cubicBezTo>
                  <a:close/>
                  <a:moveTo>
                    <a:pt x="1174" y="711"/>
                  </a:moveTo>
                  <a:cubicBezTo>
                    <a:pt x="1170" y="711"/>
                    <a:pt x="1166" y="714"/>
                    <a:pt x="1166" y="719"/>
                  </a:cubicBezTo>
                  <a:cubicBezTo>
                    <a:pt x="1166" y="723"/>
                    <a:pt x="1170" y="727"/>
                    <a:pt x="1174" y="727"/>
                  </a:cubicBezTo>
                  <a:cubicBezTo>
                    <a:pt x="1179" y="727"/>
                    <a:pt x="1182" y="723"/>
                    <a:pt x="1182" y="719"/>
                  </a:cubicBezTo>
                  <a:cubicBezTo>
                    <a:pt x="1182" y="714"/>
                    <a:pt x="1179" y="711"/>
                    <a:pt x="1174" y="711"/>
                  </a:cubicBezTo>
                  <a:close/>
                  <a:moveTo>
                    <a:pt x="1201" y="734"/>
                  </a:moveTo>
                  <a:cubicBezTo>
                    <a:pt x="1196" y="734"/>
                    <a:pt x="1193" y="738"/>
                    <a:pt x="1193" y="742"/>
                  </a:cubicBezTo>
                  <a:cubicBezTo>
                    <a:pt x="1193" y="746"/>
                    <a:pt x="1196" y="750"/>
                    <a:pt x="1201" y="750"/>
                  </a:cubicBezTo>
                  <a:cubicBezTo>
                    <a:pt x="1205" y="750"/>
                    <a:pt x="1209" y="746"/>
                    <a:pt x="1209" y="742"/>
                  </a:cubicBezTo>
                  <a:cubicBezTo>
                    <a:pt x="1209" y="738"/>
                    <a:pt x="1205" y="734"/>
                    <a:pt x="1201" y="734"/>
                  </a:cubicBezTo>
                  <a:close/>
                  <a:moveTo>
                    <a:pt x="1201" y="757"/>
                  </a:moveTo>
                  <a:cubicBezTo>
                    <a:pt x="1196" y="757"/>
                    <a:pt x="1193" y="761"/>
                    <a:pt x="1193" y="765"/>
                  </a:cubicBezTo>
                  <a:cubicBezTo>
                    <a:pt x="1193" y="770"/>
                    <a:pt x="1196" y="773"/>
                    <a:pt x="1201" y="773"/>
                  </a:cubicBezTo>
                  <a:cubicBezTo>
                    <a:pt x="1205" y="773"/>
                    <a:pt x="1209" y="770"/>
                    <a:pt x="1209" y="765"/>
                  </a:cubicBezTo>
                  <a:cubicBezTo>
                    <a:pt x="1209" y="761"/>
                    <a:pt x="1205" y="757"/>
                    <a:pt x="1201" y="757"/>
                  </a:cubicBezTo>
                  <a:close/>
                  <a:moveTo>
                    <a:pt x="1245" y="734"/>
                  </a:moveTo>
                  <a:cubicBezTo>
                    <a:pt x="1240" y="734"/>
                    <a:pt x="1237" y="738"/>
                    <a:pt x="1237" y="742"/>
                  </a:cubicBezTo>
                  <a:cubicBezTo>
                    <a:pt x="1237" y="746"/>
                    <a:pt x="1240" y="750"/>
                    <a:pt x="1245" y="750"/>
                  </a:cubicBezTo>
                  <a:cubicBezTo>
                    <a:pt x="1249" y="750"/>
                    <a:pt x="1253" y="746"/>
                    <a:pt x="1253" y="742"/>
                  </a:cubicBezTo>
                  <a:cubicBezTo>
                    <a:pt x="1253" y="738"/>
                    <a:pt x="1249" y="734"/>
                    <a:pt x="1245" y="734"/>
                  </a:cubicBezTo>
                  <a:close/>
                  <a:moveTo>
                    <a:pt x="1245" y="757"/>
                  </a:moveTo>
                  <a:cubicBezTo>
                    <a:pt x="1240" y="757"/>
                    <a:pt x="1237" y="761"/>
                    <a:pt x="1237" y="765"/>
                  </a:cubicBezTo>
                  <a:cubicBezTo>
                    <a:pt x="1237" y="770"/>
                    <a:pt x="1240" y="773"/>
                    <a:pt x="1245" y="773"/>
                  </a:cubicBezTo>
                  <a:cubicBezTo>
                    <a:pt x="1249" y="773"/>
                    <a:pt x="1253" y="770"/>
                    <a:pt x="1253" y="765"/>
                  </a:cubicBezTo>
                  <a:cubicBezTo>
                    <a:pt x="1253" y="761"/>
                    <a:pt x="1249" y="757"/>
                    <a:pt x="1245" y="757"/>
                  </a:cubicBezTo>
                  <a:close/>
                  <a:moveTo>
                    <a:pt x="1268" y="734"/>
                  </a:moveTo>
                  <a:cubicBezTo>
                    <a:pt x="1263" y="734"/>
                    <a:pt x="1260" y="738"/>
                    <a:pt x="1260" y="742"/>
                  </a:cubicBezTo>
                  <a:cubicBezTo>
                    <a:pt x="1260" y="746"/>
                    <a:pt x="1263" y="750"/>
                    <a:pt x="1268" y="750"/>
                  </a:cubicBezTo>
                  <a:cubicBezTo>
                    <a:pt x="1272" y="750"/>
                    <a:pt x="1276" y="746"/>
                    <a:pt x="1276" y="742"/>
                  </a:cubicBezTo>
                  <a:cubicBezTo>
                    <a:pt x="1276" y="738"/>
                    <a:pt x="1272" y="734"/>
                    <a:pt x="1268" y="734"/>
                  </a:cubicBezTo>
                  <a:close/>
                  <a:moveTo>
                    <a:pt x="1268" y="757"/>
                  </a:moveTo>
                  <a:cubicBezTo>
                    <a:pt x="1263" y="757"/>
                    <a:pt x="1260" y="761"/>
                    <a:pt x="1260" y="765"/>
                  </a:cubicBezTo>
                  <a:cubicBezTo>
                    <a:pt x="1260" y="770"/>
                    <a:pt x="1263" y="773"/>
                    <a:pt x="1268" y="773"/>
                  </a:cubicBezTo>
                  <a:cubicBezTo>
                    <a:pt x="1272" y="773"/>
                    <a:pt x="1276" y="770"/>
                    <a:pt x="1276" y="765"/>
                  </a:cubicBezTo>
                  <a:cubicBezTo>
                    <a:pt x="1276" y="761"/>
                    <a:pt x="1272" y="757"/>
                    <a:pt x="1268" y="757"/>
                  </a:cubicBezTo>
                  <a:close/>
                  <a:moveTo>
                    <a:pt x="1291" y="734"/>
                  </a:moveTo>
                  <a:cubicBezTo>
                    <a:pt x="1287" y="734"/>
                    <a:pt x="1283" y="738"/>
                    <a:pt x="1283" y="742"/>
                  </a:cubicBezTo>
                  <a:cubicBezTo>
                    <a:pt x="1283" y="746"/>
                    <a:pt x="1287" y="750"/>
                    <a:pt x="1291" y="750"/>
                  </a:cubicBezTo>
                  <a:cubicBezTo>
                    <a:pt x="1295" y="750"/>
                    <a:pt x="1299" y="746"/>
                    <a:pt x="1299" y="742"/>
                  </a:cubicBezTo>
                  <a:cubicBezTo>
                    <a:pt x="1299" y="738"/>
                    <a:pt x="1295" y="734"/>
                    <a:pt x="1291" y="734"/>
                  </a:cubicBezTo>
                  <a:close/>
                  <a:moveTo>
                    <a:pt x="1291" y="757"/>
                  </a:moveTo>
                  <a:cubicBezTo>
                    <a:pt x="1287" y="757"/>
                    <a:pt x="1283" y="761"/>
                    <a:pt x="1283" y="765"/>
                  </a:cubicBezTo>
                  <a:cubicBezTo>
                    <a:pt x="1283" y="770"/>
                    <a:pt x="1287" y="773"/>
                    <a:pt x="1291" y="773"/>
                  </a:cubicBezTo>
                  <a:cubicBezTo>
                    <a:pt x="1295" y="773"/>
                    <a:pt x="1299" y="770"/>
                    <a:pt x="1299" y="765"/>
                  </a:cubicBezTo>
                  <a:cubicBezTo>
                    <a:pt x="1299" y="761"/>
                    <a:pt x="1295" y="757"/>
                    <a:pt x="1291" y="757"/>
                  </a:cubicBezTo>
                  <a:close/>
                  <a:moveTo>
                    <a:pt x="1314" y="734"/>
                  </a:moveTo>
                  <a:cubicBezTo>
                    <a:pt x="1309" y="734"/>
                    <a:pt x="1306" y="738"/>
                    <a:pt x="1306" y="742"/>
                  </a:cubicBezTo>
                  <a:cubicBezTo>
                    <a:pt x="1306" y="746"/>
                    <a:pt x="1309" y="750"/>
                    <a:pt x="1314" y="750"/>
                  </a:cubicBezTo>
                  <a:cubicBezTo>
                    <a:pt x="1318" y="750"/>
                    <a:pt x="1322" y="746"/>
                    <a:pt x="1322" y="742"/>
                  </a:cubicBezTo>
                  <a:cubicBezTo>
                    <a:pt x="1322" y="738"/>
                    <a:pt x="1318" y="734"/>
                    <a:pt x="1314" y="734"/>
                  </a:cubicBezTo>
                  <a:close/>
                  <a:moveTo>
                    <a:pt x="1222" y="779"/>
                  </a:moveTo>
                  <a:cubicBezTo>
                    <a:pt x="1218" y="779"/>
                    <a:pt x="1214" y="783"/>
                    <a:pt x="1214" y="787"/>
                  </a:cubicBezTo>
                  <a:cubicBezTo>
                    <a:pt x="1214" y="792"/>
                    <a:pt x="1218" y="795"/>
                    <a:pt x="1222" y="795"/>
                  </a:cubicBezTo>
                  <a:cubicBezTo>
                    <a:pt x="1227" y="795"/>
                    <a:pt x="1230" y="792"/>
                    <a:pt x="1230" y="787"/>
                  </a:cubicBezTo>
                  <a:cubicBezTo>
                    <a:pt x="1230" y="783"/>
                    <a:pt x="1227" y="779"/>
                    <a:pt x="1222" y="779"/>
                  </a:cubicBezTo>
                  <a:close/>
                  <a:moveTo>
                    <a:pt x="1245" y="779"/>
                  </a:moveTo>
                  <a:cubicBezTo>
                    <a:pt x="1240" y="779"/>
                    <a:pt x="1237" y="783"/>
                    <a:pt x="1237" y="787"/>
                  </a:cubicBezTo>
                  <a:cubicBezTo>
                    <a:pt x="1237" y="792"/>
                    <a:pt x="1240" y="795"/>
                    <a:pt x="1245" y="795"/>
                  </a:cubicBezTo>
                  <a:cubicBezTo>
                    <a:pt x="1249" y="795"/>
                    <a:pt x="1253" y="792"/>
                    <a:pt x="1253" y="787"/>
                  </a:cubicBezTo>
                  <a:cubicBezTo>
                    <a:pt x="1253" y="783"/>
                    <a:pt x="1249" y="779"/>
                    <a:pt x="1245" y="779"/>
                  </a:cubicBezTo>
                  <a:close/>
                  <a:moveTo>
                    <a:pt x="1245" y="802"/>
                  </a:moveTo>
                  <a:cubicBezTo>
                    <a:pt x="1240" y="802"/>
                    <a:pt x="1237" y="806"/>
                    <a:pt x="1237" y="810"/>
                  </a:cubicBezTo>
                  <a:cubicBezTo>
                    <a:pt x="1237" y="815"/>
                    <a:pt x="1240" y="818"/>
                    <a:pt x="1245" y="818"/>
                  </a:cubicBezTo>
                  <a:cubicBezTo>
                    <a:pt x="1249" y="818"/>
                    <a:pt x="1253" y="815"/>
                    <a:pt x="1253" y="810"/>
                  </a:cubicBezTo>
                  <a:cubicBezTo>
                    <a:pt x="1253" y="806"/>
                    <a:pt x="1249" y="802"/>
                    <a:pt x="1245" y="802"/>
                  </a:cubicBezTo>
                  <a:close/>
                  <a:moveTo>
                    <a:pt x="1268" y="779"/>
                  </a:moveTo>
                  <a:cubicBezTo>
                    <a:pt x="1263" y="779"/>
                    <a:pt x="1260" y="783"/>
                    <a:pt x="1260" y="787"/>
                  </a:cubicBezTo>
                  <a:cubicBezTo>
                    <a:pt x="1260" y="792"/>
                    <a:pt x="1263" y="795"/>
                    <a:pt x="1268" y="795"/>
                  </a:cubicBezTo>
                  <a:cubicBezTo>
                    <a:pt x="1272" y="795"/>
                    <a:pt x="1276" y="792"/>
                    <a:pt x="1276" y="787"/>
                  </a:cubicBezTo>
                  <a:cubicBezTo>
                    <a:pt x="1276" y="783"/>
                    <a:pt x="1272" y="779"/>
                    <a:pt x="1268" y="779"/>
                  </a:cubicBezTo>
                  <a:close/>
                  <a:moveTo>
                    <a:pt x="1268" y="802"/>
                  </a:moveTo>
                  <a:cubicBezTo>
                    <a:pt x="1263" y="802"/>
                    <a:pt x="1260" y="806"/>
                    <a:pt x="1260" y="810"/>
                  </a:cubicBezTo>
                  <a:cubicBezTo>
                    <a:pt x="1260" y="815"/>
                    <a:pt x="1263" y="818"/>
                    <a:pt x="1268" y="818"/>
                  </a:cubicBezTo>
                  <a:cubicBezTo>
                    <a:pt x="1272" y="818"/>
                    <a:pt x="1276" y="815"/>
                    <a:pt x="1276" y="810"/>
                  </a:cubicBezTo>
                  <a:cubicBezTo>
                    <a:pt x="1276" y="806"/>
                    <a:pt x="1272" y="802"/>
                    <a:pt x="1268" y="802"/>
                  </a:cubicBezTo>
                  <a:close/>
                  <a:moveTo>
                    <a:pt x="1291" y="779"/>
                  </a:moveTo>
                  <a:cubicBezTo>
                    <a:pt x="1287" y="779"/>
                    <a:pt x="1283" y="783"/>
                    <a:pt x="1283" y="787"/>
                  </a:cubicBezTo>
                  <a:cubicBezTo>
                    <a:pt x="1283" y="792"/>
                    <a:pt x="1287" y="795"/>
                    <a:pt x="1291" y="795"/>
                  </a:cubicBezTo>
                  <a:cubicBezTo>
                    <a:pt x="1295" y="795"/>
                    <a:pt x="1299" y="792"/>
                    <a:pt x="1299" y="787"/>
                  </a:cubicBezTo>
                  <a:cubicBezTo>
                    <a:pt x="1299" y="783"/>
                    <a:pt x="1295" y="779"/>
                    <a:pt x="1291" y="779"/>
                  </a:cubicBezTo>
                  <a:close/>
                  <a:moveTo>
                    <a:pt x="1291" y="802"/>
                  </a:moveTo>
                  <a:cubicBezTo>
                    <a:pt x="1287" y="802"/>
                    <a:pt x="1283" y="806"/>
                    <a:pt x="1283" y="810"/>
                  </a:cubicBezTo>
                  <a:cubicBezTo>
                    <a:pt x="1283" y="815"/>
                    <a:pt x="1287" y="818"/>
                    <a:pt x="1291" y="818"/>
                  </a:cubicBezTo>
                  <a:cubicBezTo>
                    <a:pt x="1295" y="818"/>
                    <a:pt x="1299" y="815"/>
                    <a:pt x="1299" y="810"/>
                  </a:cubicBezTo>
                  <a:cubicBezTo>
                    <a:pt x="1299" y="806"/>
                    <a:pt x="1295" y="802"/>
                    <a:pt x="1291" y="802"/>
                  </a:cubicBezTo>
                  <a:close/>
                  <a:moveTo>
                    <a:pt x="1314" y="779"/>
                  </a:moveTo>
                  <a:cubicBezTo>
                    <a:pt x="1309" y="779"/>
                    <a:pt x="1306" y="783"/>
                    <a:pt x="1306" y="787"/>
                  </a:cubicBezTo>
                  <a:cubicBezTo>
                    <a:pt x="1306" y="792"/>
                    <a:pt x="1309" y="795"/>
                    <a:pt x="1314" y="795"/>
                  </a:cubicBezTo>
                  <a:cubicBezTo>
                    <a:pt x="1318" y="795"/>
                    <a:pt x="1322" y="792"/>
                    <a:pt x="1322" y="787"/>
                  </a:cubicBezTo>
                  <a:cubicBezTo>
                    <a:pt x="1322" y="783"/>
                    <a:pt x="1318" y="779"/>
                    <a:pt x="1314" y="779"/>
                  </a:cubicBezTo>
                  <a:close/>
                  <a:moveTo>
                    <a:pt x="1314" y="802"/>
                  </a:moveTo>
                  <a:cubicBezTo>
                    <a:pt x="1309" y="802"/>
                    <a:pt x="1306" y="806"/>
                    <a:pt x="1306" y="810"/>
                  </a:cubicBezTo>
                  <a:cubicBezTo>
                    <a:pt x="1306" y="815"/>
                    <a:pt x="1309" y="818"/>
                    <a:pt x="1314" y="818"/>
                  </a:cubicBezTo>
                  <a:cubicBezTo>
                    <a:pt x="1318" y="818"/>
                    <a:pt x="1322" y="815"/>
                    <a:pt x="1322" y="810"/>
                  </a:cubicBezTo>
                  <a:cubicBezTo>
                    <a:pt x="1322" y="806"/>
                    <a:pt x="1318" y="802"/>
                    <a:pt x="1314" y="802"/>
                  </a:cubicBezTo>
                  <a:close/>
                  <a:moveTo>
                    <a:pt x="1337" y="825"/>
                  </a:moveTo>
                  <a:cubicBezTo>
                    <a:pt x="1332" y="825"/>
                    <a:pt x="1329" y="829"/>
                    <a:pt x="1329" y="833"/>
                  </a:cubicBezTo>
                  <a:cubicBezTo>
                    <a:pt x="1329" y="838"/>
                    <a:pt x="1332" y="841"/>
                    <a:pt x="1337" y="841"/>
                  </a:cubicBezTo>
                  <a:cubicBezTo>
                    <a:pt x="1341" y="841"/>
                    <a:pt x="1345" y="838"/>
                    <a:pt x="1345" y="833"/>
                  </a:cubicBezTo>
                  <a:cubicBezTo>
                    <a:pt x="1345" y="829"/>
                    <a:pt x="1341" y="825"/>
                    <a:pt x="1337" y="825"/>
                  </a:cubicBezTo>
                  <a:close/>
                  <a:moveTo>
                    <a:pt x="1245" y="825"/>
                  </a:moveTo>
                  <a:cubicBezTo>
                    <a:pt x="1240" y="825"/>
                    <a:pt x="1237" y="829"/>
                    <a:pt x="1237" y="833"/>
                  </a:cubicBezTo>
                  <a:cubicBezTo>
                    <a:pt x="1237" y="838"/>
                    <a:pt x="1240" y="841"/>
                    <a:pt x="1245" y="841"/>
                  </a:cubicBezTo>
                  <a:cubicBezTo>
                    <a:pt x="1249" y="841"/>
                    <a:pt x="1253" y="838"/>
                    <a:pt x="1253" y="833"/>
                  </a:cubicBezTo>
                  <a:cubicBezTo>
                    <a:pt x="1253" y="829"/>
                    <a:pt x="1249" y="825"/>
                    <a:pt x="1245" y="825"/>
                  </a:cubicBezTo>
                  <a:close/>
                  <a:moveTo>
                    <a:pt x="1268" y="825"/>
                  </a:moveTo>
                  <a:cubicBezTo>
                    <a:pt x="1263" y="825"/>
                    <a:pt x="1260" y="829"/>
                    <a:pt x="1260" y="833"/>
                  </a:cubicBezTo>
                  <a:cubicBezTo>
                    <a:pt x="1260" y="838"/>
                    <a:pt x="1263" y="841"/>
                    <a:pt x="1268" y="841"/>
                  </a:cubicBezTo>
                  <a:cubicBezTo>
                    <a:pt x="1272" y="841"/>
                    <a:pt x="1276" y="838"/>
                    <a:pt x="1276" y="833"/>
                  </a:cubicBezTo>
                  <a:cubicBezTo>
                    <a:pt x="1276" y="829"/>
                    <a:pt x="1272" y="825"/>
                    <a:pt x="1268" y="825"/>
                  </a:cubicBezTo>
                  <a:close/>
                  <a:moveTo>
                    <a:pt x="1291" y="825"/>
                  </a:moveTo>
                  <a:cubicBezTo>
                    <a:pt x="1287" y="825"/>
                    <a:pt x="1283" y="829"/>
                    <a:pt x="1283" y="833"/>
                  </a:cubicBezTo>
                  <a:cubicBezTo>
                    <a:pt x="1283" y="838"/>
                    <a:pt x="1287" y="841"/>
                    <a:pt x="1291" y="841"/>
                  </a:cubicBezTo>
                  <a:cubicBezTo>
                    <a:pt x="1295" y="841"/>
                    <a:pt x="1299" y="838"/>
                    <a:pt x="1299" y="833"/>
                  </a:cubicBezTo>
                  <a:cubicBezTo>
                    <a:pt x="1299" y="829"/>
                    <a:pt x="1295" y="825"/>
                    <a:pt x="1291" y="825"/>
                  </a:cubicBezTo>
                  <a:close/>
                  <a:moveTo>
                    <a:pt x="1314" y="825"/>
                  </a:moveTo>
                  <a:cubicBezTo>
                    <a:pt x="1309" y="825"/>
                    <a:pt x="1306" y="829"/>
                    <a:pt x="1306" y="833"/>
                  </a:cubicBezTo>
                  <a:cubicBezTo>
                    <a:pt x="1306" y="838"/>
                    <a:pt x="1309" y="841"/>
                    <a:pt x="1314" y="841"/>
                  </a:cubicBezTo>
                  <a:cubicBezTo>
                    <a:pt x="1318" y="841"/>
                    <a:pt x="1322" y="838"/>
                    <a:pt x="1322" y="833"/>
                  </a:cubicBezTo>
                  <a:cubicBezTo>
                    <a:pt x="1322" y="829"/>
                    <a:pt x="1318" y="825"/>
                    <a:pt x="1314" y="825"/>
                  </a:cubicBezTo>
                  <a:close/>
                  <a:moveTo>
                    <a:pt x="1406" y="825"/>
                  </a:moveTo>
                  <a:cubicBezTo>
                    <a:pt x="1402" y="825"/>
                    <a:pt x="1398" y="829"/>
                    <a:pt x="1398" y="833"/>
                  </a:cubicBezTo>
                  <a:cubicBezTo>
                    <a:pt x="1398" y="838"/>
                    <a:pt x="1402" y="841"/>
                    <a:pt x="1406" y="841"/>
                  </a:cubicBezTo>
                  <a:cubicBezTo>
                    <a:pt x="1410" y="841"/>
                    <a:pt x="1414" y="838"/>
                    <a:pt x="1414" y="833"/>
                  </a:cubicBezTo>
                  <a:cubicBezTo>
                    <a:pt x="1414" y="829"/>
                    <a:pt x="1410" y="825"/>
                    <a:pt x="1406" y="825"/>
                  </a:cubicBezTo>
                  <a:close/>
                  <a:moveTo>
                    <a:pt x="1429" y="825"/>
                  </a:moveTo>
                  <a:cubicBezTo>
                    <a:pt x="1424" y="825"/>
                    <a:pt x="1421" y="829"/>
                    <a:pt x="1421" y="833"/>
                  </a:cubicBezTo>
                  <a:cubicBezTo>
                    <a:pt x="1421" y="838"/>
                    <a:pt x="1424" y="841"/>
                    <a:pt x="1429" y="841"/>
                  </a:cubicBezTo>
                  <a:cubicBezTo>
                    <a:pt x="1433" y="841"/>
                    <a:pt x="1437" y="838"/>
                    <a:pt x="1437" y="833"/>
                  </a:cubicBezTo>
                  <a:cubicBezTo>
                    <a:pt x="1437" y="829"/>
                    <a:pt x="1433" y="825"/>
                    <a:pt x="1429" y="825"/>
                  </a:cubicBezTo>
                  <a:close/>
                  <a:moveTo>
                    <a:pt x="1452" y="825"/>
                  </a:moveTo>
                  <a:cubicBezTo>
                    <a:pt x="1447" y="825"/>
                    <a:pt x="1444" y="829"/>
                    <a:pt x="1444" y="833"/>
                  </a:cubicBezTo>
                  <a:cubicBezTo>
                    <a:pt x="1444" y="838"/>
                    <a:pt x="1447" y="841"/>
                    <a:pt x="1452" y="841"/>
                  </a:cubicBezTo>
                  <a:cubicBezTo>
                    <a:pt x="1456" y="841"/>
                    <a:pt x="1460" y="838"/>
                    <a:pt x="1460" y="833"/>
                  </a:cubicBezTo>
                  <a:cubicBezTo>
                    <a:pt x="1460" y="829"/>
                    <a:pt x="1456" y="825"/>
                    <a:pt x="1452" y="825"/>
                  </a:cubicBezTo>
                  <a:close/>
                  <a:moveTo>
                    <a:pt x="1452" y="865"/>
                  </a:moveTo>
                  <a:cubicBezTo>
                    <a:pt x="1456" y="865"/>
                    <a:pt x="1460" y="861"/>
                    <a:pt x="1460" y="857"/>
                  </a:cubicBezTo>
                  <a:cubicBezTo>
                    <a:pt x="1460" y="852"/>
                    <a:pt x="1456" y="849"/>
                    <a:pt x="1452" y="849"/>
                  </a:cubicBezTo>
                  <a:cubicBezTo>
                    <a:pt x="1447" y="849"/>
                    <a:pt x="1444" y="852"/>
                    <a:pt x="1444" y="857"/>
                  </a:cubicBezTo>
                  <a:cubicBezTo>
                    <a:pt x="1444" y="861"/>
                    <a:pt x="1447" y="865"/>
                    <a:pt x="1452" y="865"/>
                  </a:cubicBezTo>
                  <a:close/>
                  <a:moveTo>
                    <a:pt x="1475" y="841"/>
                  </a:moveTo>
                  <a:cubicBezTo>
                    <a:pt x="1479" y="841"/>
                    <a:pt x="1483" y="838"/>
                    <a:pt x="1483" y="833"/>
                  </a:cubicBezTo>
                  <a:cubicBezTo>
                    <a:pt x="1483" y="829"/>
                    <a:pt x="1479" y="825"/>
                    <a:pt x="1475" y="825"/>
                  </a:cubicBezTo>
                  <a:cubicBezTo>
                    <a:pt x="1471" y="825"/>
                    <a:pt x="1467" y="829"/>
                    <a:pt x="1467" y="833"/>
                  </a:cubicBezTo>
                  <a:cubicBezTo>
                    <a:pt x="1467" y="838"/>
                    <a:pt x="1471" y="841"/>
                    <a:pt x="1475" y="841"/>
                  </a:cubicBezTo>
                  <a:close/>
                  <a:moveTo>
                    <a:pt x="1475" y="865"/>
                  </a:moveTo>
                  <a:cubicBezTo>
                    <a:pt x="1479" y="865"/>
                    <a:pt x="1483" y="861"/>
                    <a:pt x="1483" y="857"/>
                  </a:cubicBezTo>
                  <a:cubicBezTo>
                    <a:pt x="1483" y="852"/>
                    <a:pt x="1479" y="849"/>
                    <a:pt x="1475" y="849"/>
                  </a:cubicBezTo>
                  <a:cubicBezTo>
                    <a:pt x="1471" y="849"/>
                    <a:pt x="1467" y="852"/>
                    <a:pt x="1467" y="857"/>
                  </a:cubicBezTo>
                  <a:cubicBezTo>
                    <a:pt x="1467" y="861"/>
                    <a:pt x="1471" y="865"/>
                    <a:pt x="1475" y="865"/>
                  </a:cubicBezTo>
                  <a:close/>
                  <a:moveTo>
                    <a:pt x="1498" y="825"/>
                  </a:moveTo>
                  <a:cubicBezTo>
                    <a:pt x="1493" y="825"/>
                    <a:pt x="1490" y="829"/>
                    <a:pt x="1490" y="833"/>
                  </a:cubicBezTo>
                  <a:cubicBezTo>
                    <a:pt x="1490" y="838"/>
                    <a:pt x="1493" y="841"/>
                    <a:pt x="1498" y="841"/>
                  </a:cubicBezTo>
                  <a:cubicBezTo>
                    <a:pt x="1502" y="841"/>
                    <a:pt x="1506" y="838"/>
                    <a:pt x="1506" y="833"/>
                  </a:cubicBezTo>
                  <a:cubicBezTo>
                    <a:pt x="1506" y="829"/>
                    <a:pt x="1502" y="825"/>
                    <a:pt x="1498" y="825"/>
                  </a:cubicBezTo>
                  <a:close/>
                  <a:moveTo>
                    <a:pt x="1498" y="849"/>
                  </a:moveTo>
                  <a:cubicBezTo>
                    <a:pt x="1493" y="849"/>
                    <a:pt x="1490" y="852"/>
                    <a:pt x="1490" y="857"/>
                  </a:cubicBezTo>
                  <a:cubicBezTo>
                    <a:pt x="1490" y="861"/>
                    <a:pt x="1493" y="865"/>
                    <a:pt x="1498" y="865"/>
                  </a:cubicBezTo>
                  <a:cubicBezTo>
                    <a:pt x="1502" y="865"/>
                    <a:pt x="1506" y="861"/>
                    <a:pt x="1506" y="857"/>
                  </a:cubicBezTo>
                  <a:cubicBezTo>
                    <a:pt x="1506" y="852"/>
                    <a:pt x="1502" y="849"/>
                    <a:pt x="1498" y="849"/>
                  </a:cubicBezTo>
                  <a:close/>
                  <a:moveTo>
                    <a:pt x="1521" y="872"/>
                  </a:moveTo>
                  <a:cubicBezTo>
                    <a:pt x="1516" y="872"/>
                    <a:pt x="1513" y="875"/>
                    <a:pt x="1513" y="880"/>
                  </a:cubicBezTo>
                  <a:cubicBezTo>
                    <a:pt x="1513" y="884"/>
                    <a:pt x="1516" y="888"/>
                    <a:pt x="1521" y="888"/>
                  </a:cubicBezTo>
                  <a:cubicBezTo>
                    <a:pt x="1525" y="888"/>
                    <a:pt x="1529" y="884"/>
                    <a:pt x="1529" y="880"/>
                  </a:cubicBezTo>
                  <a:cubicBezTo>
                    <a:pt x="1529" y="875"/>
                    <a:pt x="1525" y="872"/>
                    <a:pt x="1521" y="872"/>
                  </a:cubicBezTo>
                  <a:close/>
                  <a:moveTo>
                    <a:pt x="1521" y="895"/>
                  </a:moveTo>
                  <a:cubicBezTo>
                    <a:pt x="1516" y="895"/>
                    <a:pt x="1513" y="898"/>
                    <a:pt x="1513" y="903"/>
                  </a:cubicBezTo>
                  <a:cubicBezTo>
                    <a:pt x="1513" y="907"/>
                    <a:pt x="1516" y="911"/>
                    <a:pt x="1521" y="911"/>
                  </a:cubicBezTo>
                  <a:cubicBezTo>
                    <a:pt x="1525" y="911"/>
                    <a:pt x="1529" y="907"/>
                    <a:pt x="1529" y="903"/>
                  </a:cubicBezTo>
                  <a:cubicBezTo>
                    <a:pt x="1529" y="898"/>
                    <a:pt x="1525" y="895"/>
                    <a:pt x="1521" y="895"/>
                  </a:cubicBezTo>
                  <a:close/>
                  <a:moveTo>
                    <a:pt x="1543" y="872"/>
                  </a:moveTo>
                  <a:cubicBezTo>
                    <a:pt x="1539" y="872"/>
                    <a:pt x="1535" y="875"/>
                    <a:pt x="1535" y="880"/>
                  </a:cubicBezTo>
                  <a:cubicBezTo>
                    <a:pt x="1535" y="884"/>
                    <a:pt x="1539" y="888"/>
                    <a:pt x="1543" y="888"/>
                  </a:cubicBezTo>
                  <a:cubicBezTo>
                    <a:pt x="1548" y="888"/>
                    <a:pt x="1551" y="884"/>
                    <a:pt x="1551" y="880"/>
                  </a:cubicBezTo>
                  <a:cubicBezTo>
                    <a:pt x="1551" y="875"/>
                    <a:pt x="1548" y="872"/>
                    <a:pt x="1543" y="872"/>
                  </a:cubicBezTo>
                  <a:close/>
                  <a:moveTo>
                    <a:pt x="1543" y="895"/>
                  </a:moveTo>
                  <a:cubicBezTo>
                    <a:pt x="1539" y="895"/>
                    <a:pt x="1535" y="898"/>
                    <a:pt x="1535" y="903"/>
                  </a:cubicBezTo>
                  <a:cubicBezTo>
                    <a:pt x="1535" y="907"/>
                    <a:pt x="1539" y="911"/>
                    <a:pt x="1543" y="911"/>
                  </a:cubicBezTo>
                  <a:cubicBezTo>
                    <a:pt x="1548" y="911"/>
                    <a:pt x="1551" y="907"/>
                    <a:pt x="1551" y="903"/>
                  </a:cubicBezTo>
                  <a:cubicBezTo>
                    <a:pt x="1551" y="898"/>
                    <a:pt x="1548" y="895"/>
                    <a:pt x="1543" y="895"/>
                  </a:cubicBezTo>
                  <a:close/>
                  <a:moveTo>
                    <a:pt x="1566" y="872"/>
                  </a:moveTo>
                  <a:cubicBezTo>
                    <a:pt x="1562" y="872"/>
                    <a:pt x="1558" y="875"/>
                    <a:pt x="1558" y="880"/>
                  </a:cubicBezTo>
                  <a:cubicBezTo>
                    <a:pt x="1558" y="884"/>
                    <a:pt x="1562" y="888"/>
                    <a:pt x="1566" y="888"/>
                  </a:cubicBezTo>
                  <a:cubicBezTo>
                    <a:pt x="1571" y="888"/>
                    <a:pt x="1574" y="884"/>
                    <a:pt x="1574" y="880"/>
                  </a:cubicBezTo>
                  <a:cubicBezTo>
                    <a:pt x="1574" y="875"/>
                    <a:pt x="1571" y="872"/>
                    <a:pt x="1566" y="872"/>
                  </a:cubicBezTo>
                  <a:close/>
                  <a:moveTo>
                    <a:pt x="1566" y="895"/>
                  </a:moveTo>
                  <a:cubicBezTo>
                    <a:pt x="1562" y="895"/>
                    <a:pt x="1558" y="898"/>
                    <a:pt x="1558" y="903"/>
                  </a:cubicBezTo>
                  <a:cubicBezTo>
                    <a:pt x="1558" y="907"/>
                    <a:pt x="1562" y="911"/>
                    <a:pt x="1566" y="911"/>
                  </a:cubicBezTo>
                  <a:cubicBezTo>
                    <a:pt x="1571" y="911"/>
                    <a:pt x="1574" y="907"/>
                    <a:pt x="1574" y="903"/>
                  </a:cubicBezTo>
                  <a:cubicBezTo>
                    <a:pt x="1574" y="898"/>
                    <a:pt x="1571" y="895"/>
                    <a:pt x="1566" y="895"/>
                  </a:cubicBezTo>
                  <a:close/>
                  <a:moveTo>
                    <a:pt x="1590" y="872"/>
                  </a:moveTo>
                  <a:cubicBezTo>
                    <a:pt x="1585" y="872"/>
                    <a:pt x="1582" y="875"/>
                    <a:pt x="1582" y="880"/>
                  </a:cubicBezTo>
                  <a:cubicBezTo>
                    <a:pt x="1582" y="884"/>
                    <a:pt x="1585" y="888"/>
                    <a:pt x="1590" y="888"/>
                  </a:cubicBezTo>
                  <a:cubicBezTo>
                    <a:pt x="1594" y="888"/>
                    <a:pt x="1598" y="884"/>
                    <a:pt x="1598" y="880"/>
                  </a:cubicBezTo>
                  <a:cubicBezTo>
                    <a:pt x="1598" y="875"/>
                    <a:pt x="1594" y="872"/>
                    <a:pt x="1590" y="872"/>
                  </a:cubicBezTo>
                  <a:close/>
                  <a:moveTo>
                    <a:pt x="1590" y="895"/>
                  </a:moveTo>
                  <a:cubicBezTo>
                    <a:pt x="1585" y="895"/>
                    <a:pt x="1582" y="898"/>
                    <a:pt x="1582" y="903"/>
                  </a:cubicBezTo>
                  <a:cubicBezTo>
                    <a:pt x="1582" y="907"/>
                    <a:pt x="1585" y="911"/>
                    <a:pt x="1590" y="911"/>
                  </a:cubicBezTo>
                  <a:cubicBezTo>
                    <a:pt x="1594" y="911"/>
                    <a:pt x="1598" y="907"/>
                    <a:pt x="1598" y="903"/>
                  </a:cubicBezTo>
                  <a:cubicBezTo>
                    <a:pt x="1598" y="898"/>
                    <a:pt x="1594" y="895"/>
                    <a:pt x="1590" y="895"/>
                  </a:cubicBezTo>
                  <a:close/>
                  <a:moveTo>
                    <a:pt x="1612" y="872"/>
                  </a:moveTo>
                  <a:cubicBezTo>
                    <a:pt x="1608" y="872"/>
                    <a:pt x="1604" y="875"/>
                    <a:pt x="1604" y="880"/>
                  </a:cubicBezTo>
                  <a:cubicBezTo>
                    <a:pt x="1604" y="884"/>
                    <a:pt x="1608" y="888"/>
                    <a:pt x="1612" y="888"/>
                  </a:cubicBezTo>
                  <a:cubicBezTo>
                    <a:pt x="1617" y="888"/>
                    <a:pt x="1620" y="884"/>
                    <a:pt x="1620" y="880"/>
                  </a:cubicBezTo>
                  <a:cubicBezTo>
                    <a:pt x="1620" y="875"/>
                    <a:pt x="1617" y="872"/>
                    <a:pt x="1612" y="872"/>
                  </a:cubicBezTo>
                  <a:close/>
                  <a:moveTo>
                    <a:pt x="1612" y="895"/>
                  </a:moveTo>
                  <a:cubicBezTo>
                    <a:pt x="1608" y="895"/>
                    <a:pt x="1604" y="898"/>
                    <a:pt x="1604" y="903"/>
                  </a:cubicBezTo>
                  <a:cubicBezTo>
                    <a:pt x="1604" y="907"/>
                    <a:pt x="1608" y="911"/>
                    <a:pt x="1612" y="911"/>
                  </a:cubicBezTo>
                  <a:cubicBezTo>
                    <a:pt x="1617" y="911"/>
                    <a:pt x="1620" y="907"/>
                    <a:pt x="1620" y="903"/>
                  </a:cubicBezTo>
                  <a:cubicBezTo>
                    <a:pt x="1620" y="898"/>
                    <a:pt x="1617" y="895"/>
                    <a:pt x="1612" y="895"/>
                  </a:cubicBezTo>
                  <a:close/>
                  <a:moveTo>
                    <a:pt x="1521" y="918"/>
                  </a:moveTo>
                  <a:cubicBezTo>
                    <a:pt x="1516" y="918"/>
                    <a:pt x="1513" y="922"/>
                    <a:pt x="1513" y="926"/>
                  </a:cubicBezTo>
                  <a:cubicBezTo>
                    <a:pt x="1513" y="930"/>
                    <a:pt x="1516" y="934"/>
                    <a:pt x="1521" y="934"/>
                  </a:cubicBezTo>
                  <a:cubicBezTo>
                    <a:pt x="1525" y="934"/>
                    <a:pt x="1529" y="930"/>
                    <a:pt x="1529" y="926"/>
                  </a:cubicBezTo>
                  <a:cubicBezTo>
                    <a:pt x="1529" y="922"/>
                    <a:pt x="1525" y="918"/>
                    <a:pt x="1521" y="918"/>
                  </a:cubicBezTo>
                  <a:close/>
                  <a:moveTo>
                    <a:pt x="1521" y="941"/>
                  </a:moveTo>
                  <a:cubicBezTo>
                    <a:pt x="1516" y="941"/>
                    <a:pt x="1513" y="945"/>
                    <a:pt x="1513" y="949"/>
                  </a:cubicBezTo>
                  <a:cubicBezTo>
                    <a:pt x="1513" y="954"/>
                    <a:pt x="1516" y="957"/>
                    <a:pt x="1521" y="957"/>
                  </a:cubicBezTo>
                  <a:cubicBezTo>
                    <a:pt x="1525" y="957"/>
                    <a:pt x="1529" y="954"/>
                    <a:pt x="1529" y="949"/>
                  </a:cubicBezTo>
                  <a:cubicBezTo>
                    <a:pt x="1529" y="945"/>
                    <a:pt x="1525" y="941"/>
                    <a:pt x="1521" y="941"/>
                  </a:cubicBezTo>
                  <a:close/>
                  <a:moveTo>
                    <a:pt x="1543" y="918"/>
                  </a:moveTo>
                  <a:cubicBezTo>
                    <a:pt x="1539" y="918"/>
                    <a:pt x="1535" y="922"/>
                    <a:pt x="1535" y="926"/>
                  </a:cubicBezTo>
                  <a:cubicBezTo>
                    <a:pt x="1535" y="930"/>
                    <a:pt x="1539" y="934"/>
                    <a:pt x="1543" y="934"/>
                  </a:cubicBezTo>
                  <a:cubicBezTo>
                    <a:pt x="1548" y="934"/>
                    <a:pt x="1551" y="930"/>
                    <a:pt x="1551" y="926"/>
                  </a:cubicBezTo>
                  <a:cubicBezTo>
                    <a:pt x="1551" y="922"/>
                    <a:pt x="1548" y="918"/>
                    <a:pt x="1543" y="918"/>
                  </a:cubicBezTo>
                  <a:close/>
                  <a:moveTo>
                    <a:pt x="1543" y="941"/>
                  </a:moveTo>
                  <a:cubicBezTo>
                    <a:pt x="1539" y="941"/>
                    <a:pt x="1535" y="945"/>
                    <a:pt x="1535" y="949"/>
                  </a:cubicBezTo>
                  <a:cubicBezTo>
                    <a:pt x="1535" y="954"/>
                    <a:pt x="1539" y="957"/>
                    <a:pt x="1543" y="957"/>
                  </a:cubicBezTo>
                  <a:cubicBezTo>
                    <a:pt x="1548" y="957"/>
                    <a:pt x="1551" y="954"/>
                    <a:pt x="1551" y="949"/>
                  </a:cubicBezTo>
                  <a:cubicBezTo>
                    <a:pt x="1551" y="945"/>
                    <a:pt x="1548" y="941"/>
                    <a:pt x="1543" y="941"/>
                  </a:cubicBezTo>
                  <a:close/>
                  <a:moveTo>
                    <a:pt x="1566" y="918"/>
                  </a:moveTo>
                  <a:cubicBezTo>
                    <a:pt x="1562" y="918"/>
                    <a:pt x="1558" y="922"/>
                    <a:pt x="1558" y="926"/>
                  </a:cubicBezTo>
                  <a:cubicBezTo>
                    <a:pt x="1558" y="930"/>
                    <a:pt x="1562" y="934"/>
                    <a:pt x="1566" y="934"/>
                  </a:cubicBezTo>
                  <a:cubicBezTo>
                    <a:pt x="1571" y="934"/>
                    <a:pt x="1574" y="930"/>
                    <a:pt x="1574" y="926"/>
                  </a:cubicBezTo>
                  <a:cubicBezTo>
                    <a:pt x="1574" y="922"/>
                    <a:pt x="1571" y="918"/>
                    <a:pt x="1566" y="918"/>
                  </a:cubicBezTo>
                  <a:close/>
                  <a:moveTo>
                    <a:pt x="1566" y="941"/>
                  </a:moveTo>
                  <a:cubicBezTo>
                    <a:pt x="1562" y="941"/>
                    <a:pt x="1558" y="945"/>
                    <a:pt x="1558" y="949"/>
                  </a:cubicBezTo>
                  <a:cubicBezTo>
                    <a:pt x="1558" y="954"/>
                    <a:pt x="1562" y="957"/>
                    <a:pt x="1566" y="957"/>
                  </a:cubicBezTo>
                  <a:cubicBezTo>
                    <a:pt x="1571" y="957"/>
                    <a:pt x="1574" y="954"/>
                    <a:pt x="1574" y="949"/>
                  </a:cubicBezTo>
                  <a:cubicBezTo>
                    <a:pt x="1574" y="945"/>
                    <a:pt x="1571" y="941"/>
                    <a:pt x="1566" y="941"/>
                  </a:cubicBezTo>
                  <a:close/>
                  <a:moveTo>
                    <a:pt x="1590" y="918"/>
                  </a:moveTo>
                  <a:cubicBezTo>
                    <a:pt x="1585" y="918"/>
                    <a:pt x="1582" y="922"/>
                    <a:pt x="1582" y="926"/>
                  </a:cubicBezTo>
                  <a:cubicBezTo>
                    <a:pt x="1582" y="930"/>
                    <a:pt x="1585" y="934"/>
                    <a:pt x="1590" y="934"/>
                  </a:cubicBezTo>
                  <a:cubicBezTo>
                    <a:pt x="1594" y="934"/>
                    <a:pt x="1598" y="930"/>
                    <a:pt x="1598" y="926"/>
                  </a:cubicBezTo>
                  <a:cubicBezTo>
                    <a:pt x="1598" y="922"/>
                    <a:pt x="1594" y="918"/>
                    <a:pt x="1590" y="918"/>
                  </a:cubicBezTo>
                  <a:close/>
                  <a:moveTo>
                    <a:pt x="1590" y="941"/>
                  </a:moveTo>
                  <a:cubicBezTo>
                    <a:pt x="1585" y="941"/>
                    <a:pt x="1582" y="945"/>
                    <a:pt x="1582" y="949"/>
                  </a:cubicBezTo>
                  <a:cubicBezTo>
                    <a:pt x="1582" y="954"/>
                    <a:pt x="1585" y="957"/>
                    <a:pt x="1590" y="957"/>
                  </a:cubicBezTo>
                  <a:cubicBezTo>
                    <a:pt x="1594" y="957"/>
                    <a:pt x="1598" y="954"/>
                    <a:pt x="1598" y="949"/>
                  </a:cubicBezTo>
                  <a:cubicBezTo>
                    <a:pt x="1598" y="945"/>
                    <a:pt x="1594" y="941"/>
                    <a:pt x="1590" y="941"/>
                  </a:cubicBezTo>
                  <a:close/>
                  <a:moveTo>
                    <a:pt x="1452" y="895"/>
                  </a:moveTo>
                  <a:cubicBezTo>
                    <a:pt x="1447" y="895"/>
                    <a:pt x="1444" y="898"/>
                    <a:pt x="1444" y="903"/>
                  </a:cubicBezTo>
                  <a:cubicBezTo>
                    <a:pt x="1444" y="907"/>
                    <a:pt x="1447" y="911"/>
                    <a:pt x="1452" y="911"/>
                  </a:cubicBezTo>
                  <a:cubicBezTo>
                    <a:pt x="1456" y="911"/>
                    <a:pt x="1460" y="907"/>
                    <a:pt x="1460" y="903"/>
                  </a:cubicBezTo>
                  <a:cubicBezTo>
                    <a:pt x="1460" y="898"/>
                    <a:pt x="1456" y="895"/>
                    <a:pt x="1452" y="895"/>
                  </a:cubicBezTo>
                  <a:close/>
                  <a:moveTo>
                    <a:pt x="1475" y="888"/>
                  </a:moveTo>
                  <a:cubicBezTo>
                    <a:pt x="1479" y="888"/>
                    <a:pt x="1483" y="884"/>
                    <a:pt x="1483" y="880"/>
                  </a:cubicBezTo>
                  <a:cubicBezTo>
                    <a:pt x="1483" y="875"/>
                    <a:pt x="1479" y="872"/>
                    <a:pt x="1475" y="872"/>
                  </a:cubicBezTo>
                  <a:cubicBezTo>
                    <a:pt x="1470" y="872"/>
                    <a:pt x="1467" y="875"/>
                    <a:pt x="1467" y="880"/>
                  </a:cubicBezTo>
                  <a:cubicBezTo>
                    <a:pt x="1467" y="884"/>
                    <a:pt x="1470" y="888"/>
                    <a:pt x="1475" y="888"/>
                  </a:cubicBezTo>
                  <a:close/>
                  <a:moveTo>
                    <a:pt x="1475" y="911"/>
                  </a:moveTo>
                  <a:cubicBezTo>
                    <a:pt x="1479" y="911"/>
                    <a:pt x="1483" y="907"/>
                    <a:pt x="1483" y="903"/>
                  </a:cubicBezTo>
                  <a:cubicBezTo>
                    <a:pt x="1483" y="898"/>
                    <a:pt x="1479" y="895"/>
                    <a:pt x="1475" y="895"/>
                  </a:cubicBezTo>
                  <a:cubicBezTo>
                    <a:pt x="1470" y="895"/>
                    <a:pt x="1467" y="898"/>
                    <a:pt x="1467" y="903"/>
                  </a:cubicBezTo>
                  <a:cubicBezTo>
                    <a:pt x="1467" y="907"/>
                    <a:pt x="1470" y="911"/>
                    <a:pt x="1475" y="911"/>
                  </a:cubicBezTo>
                  <a:close/>
                  <a:moveTo>
                    <a:pt x="1498" y="872"/>
                  </a:moveTo>
                  <a:cubicBezTo>
                    <a:pt x="1494" y="872"/>
                    <a:pt x="1490" y="875"/>
                    <a:pt x="1490" y="880"/>
                  </a:cubicBezTo>
                  <a:cubicBezTo>
                    <a:pt x="1490" y="884"/>
                    <a:pt x="1494" y="888"/>
                    <a:pt x="1498" y="888"/>
                  </a:cubicBezTo>
                  <a:cubicBezTo>
                    <a:pt x="1502" y="888"/>
                    <a:pt x="1506" y="884"/>
                    <a:pt x="1506" y="880"/>
                  </a:cubicBezTo>
                  <a:cubicBezTo>
                    <a:pt x="1506" y="875"/>
                    <a:pt x="1502" y="872"/>
                    <a:pt x="1498" y="872"/>
                  </a:cubicBezTo>
                  <a:close/>
                  <a:moveTo>
                    <a:pt x="1498" y="895"/>
                  </a:moveTo>
                  <a:cubicBezTo>
                    <a:pt x="1494" y="895"/>
                    <a:pt x="1490" y="898"/>
                    <a:pt x="1490" y="903"/>
                  </a:cubicBezTo>
                  <a:cubicBezTo>
                    <a:pt x="1490" y="907"/>
                    <a:pt x="1494" y="911"/>
                    <a:pt x="1498" y="911"/>
                  </a:cubicBezTo>
                  <a:cubicBezTo>
                    <a:pt x="1502" y="911"/>
                    <a:pt x="1506" y="907"/>
                    <a:pt x="1506" y="903"/>
                  </a:cubicBezTo>
                  <a:cubicBezTo>
                    <a:pt x="1506" y="898"/>
                    <a:pt x="1502" y="895"/>
                    <a:pt x="1498" y="895"/>
                  </a:cubicBezTo>
                  <a:close/>
                  <a:moveTo>
                    <a:pt x="1452" y="918"/>
                  </a:moveTo>
                  <a:cubicBezTo>
                    <a:pt x="1447" y="918"/>
                    <a:pt x="1444" y="922"/>
                    <a:pt x="1444" y="926"/>
                  </a:cubicBezTo>
                  <a:cubicBezTo>
                    <a:pt x="1444" y="930"/>
                    <a:pt x="1447" y="934"/>
                    <a:pt x="1452" y="934"/>
                  </a:cubicBezTo>
                  <a:cubicBezTo>
                    <a:pt x="1456" y="934"/>
                    <a:pt x="1460" y="930"/>
                    <a:pt x="1460" y="926"/>
                  </a:cubicBezTo>
                  <a:cubicBezTo>
                    <a:pt x="1460" y="922"/>
                    <a:pt x="1456" y="918"/>
                    <a:pt x="1452" y="918"/>
                  </a:cubicBezTo>
                  <a:close/>
                  <a:moveTo>
                    <a:pt x="1475" y="934"/>
                  </a:moveTo>
                  <a:cubicBezTo>
                    <a:pt x="1479" y="934"/>
                    <a:pt x="1483" y="930"/>
                    <a:pt x="1483" y="926"/>
                  </a:cubicBezTo>
                  <a:cubicBezTo>
                    <a:pt x="1483" y="922"/>
                    <a:pt x="1479" y="918"/>
                    <a:pt x="1475" y="918"/>
                  </a:cubicBezTo>
                  <a:cubicBezTo>
                    <a:pt x="1470" y="918"/>
                    <a:pt x="1467" y="922"/>
                    <a:pt x="1467" y="926"/>
                  </a:cubicBezTo>
                  <a:cubicBezTo>
                    <a:pt x="1467" y="930"/>
                    <a:pt x="1470" y="934"/>
                    <a:pt x="1475" y="934"/>
                  </a:cubicBezTo>
                  <a:close/>
                  <a:moveTo>
                    <a:pt x="1475" y="957"/>
                  </a:moveTo>
                  <a:cubicBezTo>
                    <a:pt x="1479" y="957"/>
                    <a:pt x="1483" y="954"/>
                    <a:pt x="1483" y="949"/>
                  </a:cubicBezTo>
                  <a:cubicBezTo>
                    <a:pt x="1483" y="945"/>
                    <a:pt x="1479" y="941"/>
                    <a:pt x="1475" y="941"/>
                  </a:cubicBezTo>
                  <a:cubicBezTo>
                    <a:pt x="1470" y="941"/>
                    <a:pt x="1467" y="945"/>
                    <a:pt x="1467" y="949"/>
                  </a:cubicBezTo>
                  <a:cubicBezTo>
                    <a:pt x="1467" y="954"/>
                    <a:pt x="1470" y="957"/>
                    <a:pt x="1475" y="957"/>
                  </a:cubicBezTo>
                  <a:close/>
                  <a:moveTo>
                    <a:pt x="1498" y="918"/>
                  </a:moveTo>
                  <a:cubicBezTo>
                    <a:pt x="1494" y="918"/>
                    <a:pt x="1490" y="922"/>
                    <a:pt x="1490" y="926"/>
                  </a:cubicBezTo>
                  <a:cubicBezTo>
                    <a:pt x="1490" y="930"/>
                    <a:pt x="1494" y="934"/>
                    <a:pt x="1498" y="934"/>
                  </a:cubicBezTo>
                  <a:cubicBezTo>
                    <a:pt x="1502" y="934"/>
                    <a:pt x="1506" y="930"/>
                    <a:pt x="1506" y="926"/>
                  </a:cubicBezTo>
                  <a:cubicBezTo>
                    <a:pt x="1506" y="922"/>
                    <a:pt x="1502" y="918"/>
                    <a:pt x="1498" y="918"/>
                  </a:cubicBezTo>
                  <a:close/>
                  <a:moveTo>
                    <a:pt x="1498" y="941"/>
                  </a:moveTo>
                  <a:cubicBezTo>
                    <a:pt x="1494" y="941"/>
                    <a:pt x="1490" y="945"/>
                    <a:pt x="1490" y="949"/>
                  </a:cubicBezTo>
                  <a:cubicBezTo>
                    <a:pt x="1490" y="954"/>
                    <a:pt x="1494" y="957"/>
                    <a:pt x="1498" y="957"/>
                  </a:cubicBezTo>
                  <a:cubicBezTo>
                    <a:pt x="1502" y="957"/>
                    <a:pt x="1506" y="954"/>
                    <a:pt x="1506" y="949"/>
                  </a:cubicBezTo>
                  <a:cubicBezTo>
                    <a:pt x="1506" y="945"/>
                    <a:pt x="1502" y="941"/>
                    <a:pt x="1498" y="941"/>
                  </a:cubicBezTo>
                  <a:close/>
                  <a:moveTo>
                    <a:pt x="1612" y="918"/>
                  </a:moveTo>
                  <a:cubicBezTo>
                    <a:pt x="1608" y="918"/>
                    <a:pt x="1604" y="922"/>
                    <a:pt x="1604" y="926"/>
                  </a:cubicBezTo>
                  <a:cubicBezTo>
                    <a:pt x="1604" y="930"/>
                    <a:pt x="1608" y="934"/>
                    <a:pt x="1612" y="934"/>
                  </a:cubicBezTo>
                  <a:cubicBezTo>
                    <a:pt x="1617" y="934"/>
                    <a:pt x="1620" y="930"/>
                    <a:pt x="1620" y="926"/>
                  </a:cubicBezTo>
                  <a:cubicBezTo>
                    <a:pt x="1620" y="922"/>
                    <a:pt x="1617" y="918"/>
                    <a:pt x="1612" y="918"/>
                  </a:cubicBezTo>
                  <a:close/>
                  <a:moveTo>
                    <a:pt x="1612" y="941"/>
                  </a:moveTo>
                  <a:cubicBezTo>
                    <a:pt x="1608" y="941"/>
                    <a:pt x="1604" y="945"/>
                    <a:pt x="1604" y="949"/>
                  </a:cubicBezTo>
                  <a:cubicBezTo>
                    <a:pt x="1604" y="954"/>
                    <a:pt x="1608" y="957"/>
                    <a:pt x="1612" y="957"/>
                  </a:cubicBezTo>
                  <a:cubicBezTo>
                    <a:pt x="1617" y="957"/>
                    <a:pt x="1620" y="954"/>
                    <a:pt x="1620" y="949"/>
                  </a:cubicBezTo>
                  <a:cubicBezTo>
                    <a:pt x="1620" y="945"/>
                    <a:pt x="1617" y="941"/>
                    <a:pt x="1612" y="941"/>
                  </a:cubicBezTo>
                  <a:close/>
                  <a:moveTo>
                    <a:pt x="1635" y="688"/>
                  </a:moveTo>
                  <a:cubicBezTo>
                    <a:pt x="1631" y="688"/>
                    <a:pt x="1627" y="691"/>
                    <a:pt x="1627" y="696"/>
                  </a:cubicBezTo>
                  <a:cubicBezTo>
                    <a:pt x="1627" y="700"/>
                    <a:pt x="1631" y="704"/>
                    <a:pt x="1635" y="704"/>
                  </a:cubicBezTo>
                  <a:cubicBezTo>
                    <a:pt x="1640" y="704"/>
                    <a:pt x="1643" y="700"/>
                    <a:pt x="1643" y="696"/>
                  </a:cubicBezTo>
                  <a:cubicBezTo>
                    <a:pt x="1643" y="691"/>
                    <a:pt x="1640" y="688"/>
                    <a:pt x="1635" y="688"/>
                  </a:cubicBezTo>
                  <a:close/>
                  <a:moveTo>
                    <a:pt x="1635" y="711"/>
                  </a:moveTo>
                  <a:cubicBezTo>
                    <a:pt x="1631" y="711"/>
                    <a:pt x="1627" y="714"/>
                    <a:pt x="1627" y="719"/>
                  </a:cubicBezTo>
                  <a:cubicBezTo>
                    <a:pt x="1627" y="723"/>
                    <a:pt x="1631" y="727"/>
                    <a:pt x="1635" y="727"/>
                  </a:cubicBezTo>
                  <a:cubicBezTo>
                    <a:pt x="1640" y="727"/>
                    <a:pt x="1643" y="723"/>
                    <a:pt x="1643" y="719"/>
                  </a:cubicBezTo>
                  <a:cubicBezTo>
                    <a:pt x="1643" y="714"/>
                    <a:pt x="1640" y="711"/>
                    <a:pt x="1635" y="711"/>
                  </a:cubicBezTo>
                  <a:close/>
                  <a:moveTo>
                    <a:pt x="1658" y="688"/>
                  </a:moveTo>
                  <a:cubicBezTo>
                    <a:pt x="1654" y="688"/>
                    <a:pt x="1650" y="691"/>
                    <a:pt x="1650" y="696"/>
                  </a:cubicBezTo>
                  <a:cubicBezTo>
                    <a:pt x="1650" y="700"/>
                    <a:pt x="1654" y="704"/>
                    <a:pt x="1658" y="704"/>
                  </a:cubicBezTo>
                  <a:cubicBezTo>
                    <a:pt x="1662" y="704"/>
                    <a:pt x="1666" y="700"/>
                    <a:pt x="1666" y="696"/>
                  </a:cubicBezTo>
                  <a:cubicBezTo>
                    <a:pt x="1666" y="691"/>
                    <a:pt x="1662" y="688"/>
                    <a:pt x="1658" y="688"/>
                  </a:cubicBezTo>
                  <a:close/>
                  <a:moveTo>
                    <a:pt x="1658" y="711"/>
                  </a:moveTo>
                  <a:cubicBezTo>
                    <a:pt x="1654" y="711"/>
                    <a:pt x="1650" y="714"/>
                    <a:pt x="1650" y="719"/>
                  </a:cubicBezTo>
                  <a:cubicBezTo>
                    <a:pt x="1650" y="723"/>
                    <a:pt x="1654" y="727"/>
                    <a:pt x="1658" y="727"/>
                  </a:cubicBezTo>
                  <a:cubicBezTo>
                    <a:pt x="1662" y="727"/>
                    <a:pt x="1666" y="723"/>
                    <a:pt x="1666" y="719"/>
                  </a:cubicBezTo>
                  <a:cubicBezTo>
                    <a:pt x="1666" y="714"/>
                    <a:pt x="1662" y="711"/>
                    <a:pt x="1658" y="711"/>
                  </a:cubicBezTo>
                  <a:close/>
                  <a:moveTo>
                    <a:pt x="1681" y="688"/>
                  </a:moveTo>
                  <a:cubicBezTo>
                    <a:pt x="1677" y="688"/>
                    <a:pt x="1673" y="691"/>
                    <a:pt x="1673" y="696"/>
                  </a:cubicBezTo>
                  <a:cubicBezTo>
                    <a:pt x="1673" y="700"/>
                    <a:pt x="1677" y="704"/>
                    <a:pt x="1681" y="704"/>
                  </a:cubicBezTo>
                  <a:cubicBezTo>
                    <a:pt x="1685" y="704"/>
                    <a:pt x="1689" y="700"/>
                    <a:pt x="1689" y="696"/>
                  </a:cubicBezTo>
                  <a:cubicBezTo>
                    <a:pt x="1689" y="691"/>
                    <a:pt x="1685" y="688"/>
                    <a:pt x="1681" y="688"/>
                  </a:cubicBezTo>
                  <a:close/>
                  <a:moveTo>
                    <a:pt x="1681" y="711"/>
                  </a:moveTo>
                  <a:cubicBezTo>
                    <a:pt x="1677" y="711"/>
                    <a:pt x="1673" y="714"/>
                    <a:pt x="1673" y="719"/>
                  </a:cubicBezTo>
                  <a:cubicBezTo>
                    <a:pt x="1673" y="723"/>
                    <a:pt x="1677" y="727"/>
                    <a:pt x="1681" y="727"/>
                  </a:cubicBezTo>
                  <a:cubicBezTo>
                    <a:pt x="1685" y="727"/>
                    <a:pt x="1689" y="723"/>
                    <a:pt x="1689" y="719"/>
                  </a:cubicBezTo>
                  <a:cubicBezTo>
                    <a:pt x="1689" y="714"/>
                    <a:pt x="1685" y="711"/>
                    <a:pt x="1681" y="711"/>
                  </a:cubicBezTo>
                  <a:close/>
                  <a:moveTo>
                    <a:pt x="1704" y="688"/>
                  </a:moveTo>
                  <a:cubicBezTo>
                    <a:pt x="1700" y="688"/>
                    <a:pt x="1696" y="691"/>
                    <a:pt x="1696" y="696"/>
                  </a:cubicBezTo>
                  <a:cubicBezTo>
                    <a:pt x="1696" y="700"/>
                    <a:pt x="1700" y="704"/>
                    <a:pt x="1704" y="704"/>
                  </a:cubicBezTo>
                  <a:cubicBezTo>
                    <a:pt x="1709" y="704"/>
                    <a:pt x="1712" y="700"/>
                    <a:pt x="1712" y="696"/>
                  </a:cubicBezTo>
                  <a:cubicBezTo>
                    <a:pt x="1712" y="691"/>
                    <a:pt x="1709" y="688"/>
                    <a:pt x="1704" y="688"/>
                  </a:cubicBezTo>
                  <a:close/>
                  <a:moveTo>
                    <a:pt x="1704" y="711"/>
                  </a:moveTo>
                  <a:cubicBezTo>
                    <a:pt x="1700" y="711"/>
                    <a:pt x="1696" y="714"/>
                    <a:pt x="1696" y="719"/>
                  </a:cubicBezTo>
                  <a:cubicBezTo>
                    <a:pt x="1696" y="723"/>
                    <a:pt x="1700" y="727"/>
                    <a:pt x="1704" y="727"/>
                  </a:cubicBezTo>
                  <a:cubicBezTo>
                    <a:pt x="1709" y="727"/>
                    <a:pt x="1712" y="723"/>
                    <a:pt x="1712" y="719"/>
                  </a:cubicBezTo>
                  <a:cubicBezTo>
                    <a:pt x="1712" y="714"/>
                    <a:pt x="1709" y="711"/>
                    <a:pt x="1704" y="711"/>
                  </a:cubicBezTo>
                  <a:close/>
                  <a:moveTo>
                    <a:pt x="1727" y="688"/>
                  </a:moveTo>
                  <a:cubicBezTo>
                    <a:pt x="1722" y="688"/>
                    <a:pt x="1719" y="691"/>
                    <a:pt x="1719" y="696"/>
                  </a:cubicBezTo>
                  <a:cubicBezTo>
                    <a:pt x="1719" y="700"/>
                    <a:pt x="1722" y="704"/>
                    <a:pt x="1727" y="704"/>
                  </a:cubicBezTo>
                  <a:cubicBezTo>
                    <a:pt x="1731" y="704"/>
                    <a:pt x="1735" y="700"/>
                    <a:pt x="1735" y="696"/>
                  </a:cubicBezTo>
                  <a:cubicBezTo>
                    <a:pt x="1735" y="691"/>
                    <a:pt x="1731" y="688"/>
                    <a:pt x="1727" y="688"/>
                  </a:cubicBezTo>
                  <a:close/>
                  <a:moveTo>
                    <a:pt x="1727" y="711"/>
                  </a:moveTo>
                  <a:cubicBezTo>
                    <a:pt x="1722" y="711"/>
                    <a:pt x="1719" y="714"/>
                    <a:pt x="1719" y="719"/>
                  </a:cubicBezTo>
                  <a:cubicBezTo>
                    <a:pt x="1719" y="723"/>
                    <a:pt x="1722" y="727"/>
                    <a:pt x="1727" y="727"/>
                  </a:cubicBezTo>
                  <a:cubicBezTo>
                    <a:pt x="1731" y="727"/>
                    <a:pt x="1735" y="723"/>
                    <a:pt x="1735" y="719"/>
                  </a:cubicBezTo>
                  <a:cubicBezTo>
                    <a:pt x="1735" y="714"/>
                    <a:pt x="1731" y="711"/>
                    <a:pt x="1727" y="711"/>
                  </a:cubicBezTo>
                  <a:close/>
                  <a:moveTo>
                    <a:pt x="1635" y="734"/>
                  </a:moveTo>
                  <a:cubicBezTo>
                    <a:pt x="1631" y="734"/>
                    <a:pt x="1627" y="738"/>
                    <a:pt x="1627" y="742"/>
                  </a:cubicBezTo>
                  <a:cubicBezTo>
                    <a:pt x="1627" y="746"/>
                    <a:pt x="1631" y="750"/>
                    <a:pt x="1635" y="750"/>
                  </a:cubicBezTo>
                  <a:cubicBezTo>
                    <a:pt x="1640" y="750"/>
                    <a:pt x="1643" y="746"/>
                    <a:pt x="1643" y="742"/>
                  </a:cubicBezTo>
                  <a:cubicBezTo>
                    <a:pt x="1643" y="738"/>
                    <a:pt x="1640" y="734"/>
                    <a:pt x="1635" y="734"/>
                  </a:cubicBezTo>
                  <a:close/>
                  <a:moveTo>
                    <a:pt x="1635" y="757"/>
                  </a:moveTo>
                  <a:cubicBezTo>
                    <a:pt x="1631" y="757"/>
                    <a:pt x="1627" y="761"/>
                    <a:pt x="1627" y="765"/>
                  </a:cubicBezTo>
                  <a:cubicBezTo>
                    <a:pt x="1627" y="770"/>
                    <a:pt x="1631" y="773"/>
                    <a:pt x="1635" y="773"/>
                  </a:cubicBezTo>
                  <a:cubicBezTo>
                    <a:pt x="1640" y="773"/>
                    <a:pt x="1643" y="770"/>
                    <a:pt x="1643" y="765"/>
                  </a:cubicBezTo>
                  <a:cubicBezTo>
                    <a:pt x="1643" y="761"/>
                    <a:pt x="1640" y="757"/>
                    <a:pt x="1635" y="757"/>
                  </a:cubicBezTo>
                  <a:close/>
                  <a:moveTo>
                    <a:pt x="1658" y="734"/>
                  </a:moveTo>
                  <a:cubicBezTo>
                    <a:pt x="1654" y="734"/>
                    <a:pt x="1650" y="738"/>
                    <a:pt x="1650" y="742"/>
                  </a:cubicBezTo>
                  <a:cubicBezTo>
                    <a:pt x="1650" y="746"/>
                    <a:pt x="1654" y="750"/>
                    <a:pt x="1658" y="750"/>
                  </a:cubicBezTo>
                  <a:cubicBezTo>
                    <a:pt x="1662" y="750"/>
                    <a:pt x="1666" y="746"/>
                    <a:pt x="1666" y="742"/>
                  </a:cubicBezTo>
                  <a:cubicBezTo>
                    <a:pt x="1666" y="738"/>
                    <a:pt x="1662" y="734"/>
                    <a:pt x="1658" y="734"/>
                  </a:cubicBezTo>
                  <a:close/>
                  <a:moveTo>
                    <a:pt x="1658" y="757"/>
                  </a:moveTo>
                  <a:cubicBezTo>
                    <a:pt x="1654" y="757"/>
                    <a:pt x="1650" y="761"/>
                    <a:pt x="1650" y="765"/>
                  </a:cubicBezTo>
                  <a:cubicBezTo>
                    <a:pt x="1650" y="770"/>
                    <a:pt x="1654" y="773"/>
                    <a:pt x="1658" y="773"/>
                  </a:cubicBezTo>
                  <a:cubicBezTo>
                    <a:pt x="1662" y="773"/>
                    <a:pt x="1666" y="770"/>
                    <a:pt x="1666" y="765"/>
                  </a:cubicBezTo>
                  <a:cubicBezTo>
                    <a:pt x="1666" y="761"/>
                    <a:pt x="1662" y="757"/>
                    <a:pt x="1658" y="757"/>
                  </a:cubicBezTo>
                  <a:close/>
                  <a:moveTo>
                    <a:pt x="1681" y="757"/>
                  </a:moveTo>
                  <a:cubicBezTo>
                    <a:pt x="1677" y="757"/>
                    <a:pt x="1673" y="761"/>
                    <a:pt x="1673" y="765"/>
                  </a:cubicBezTo>
                  <a:cubicBezTo>
                    <a:pt x="1673" y="770"/>
                    <a:pt x="1677" y="773"/>
                    <a:pt x="1681" y="773"/>
                  </a:cubicBezTo>
                  <a:cubicBezTo>
                    <a:pt x="1685" y="773"/>
                    <a:pt x="1689" y="770"/>
                    <a:pt x="1689" y="765"/>
                  </a:cubicBezTo>
                  <a:cubicBezTo>
                    <a:pt x="1689" y="761"/>
                    <a:pt x="1685" y="757"/>
                    <a:pt x="1681" y="757"/>
                  </a:cubicBezTo>
                  <a:close/>
                  <a:moveTo>
                    <a:pt x="1704" y="734"/>
                  </a:moveTo>
                  <a:cubicBezTo>
                    <a:pt x="1700" y="734"/>
                    <a:pt x="1696" y="738"/>
                    <a:pt x="1696" y="742"/>
                  </a:cubicBezTo>
                  <a:cubicBezTo>
                    <a:pt x="1696" y="746"/>
                    <a:pt x="1700" y="750"/>
                    <a:pt x="1704" y="750"/>
                  </a:cubicBezTo>
                  <a:cubicBezTo>
                    <a:pt x="1709" y="750"/>
                    <a:pt x="1712" y="746"/>
                    <a:pt x="1712" y="742"/>
                  </a:cubicBezTo>
                  <a:cubicBezTo>
                    <a:pt x="1712" y="738"/>
                    <a:pt x="1709" y="734"/>
                    <a:pt x="1704" y="734"/>
                  </a:cubicBezTo>
                  <a:close/>
                  <a:moveTo>
                    <a:pt x="1704" y="757"/>
                  </a:moveTo>
                  <a:cubicBezTo>
                    <a:pt x="1700" y="757"/>
                    <a:pt x="1696" y="761"/>
                    <a:pt x="1696" y="765"/>
                  </a:cubicBezTo>
                  <a:cubicBezTo>
                    <a:pt x="1696" y="770"/>
                    <a:pt x="1700" y="773"/>
                    <a:pt x="1704" y="773"/>
                  </a:cubicBezTo>
                  <a:cubicBezTo>
                    <a:pt x="1709" y="773"/>
                    <a:pt x="1712" y="770"/>
                    <a:pt x="1712" y="765"/>
                  </a:cubicBezTo>
                  <a:cubicBezTo>
                    <a:pt x="1712" y="761"/>
                    <a:pt x="1709" y="757"/>
                    <a:pt x="1704" y="757"/>
                  </a:cubicBezTo>
                  <a:close/>
                  <a:moveTo>
                    <a:pt x="1727" y="734"/>
                  </a:moveTo>
                  <a:cubicBezTo>
                    <a:pt x="1722" y="734"/>
                    <a:pt x="1719" y="738"/>
                    <a:pt x="1719" y="742"/>
                  </a:cubicBezTo>
                  <a:cubicBezTo>
                    <a:pt x="1719" y="746"/>
                    <a:pt x="1722" y="750"/>
                    <a:pt x="1727" y="750"/>
                  </a:cubicBezTo>
                  <a:cubicBezTo>
                    <a:pt x="1731" y="750"/>
                    <a:pt x="1735" y="746"/>
                    <a:pt x="1735" y="742"/>
                  </a:cubicBezTo>
                  <a:cubicBezTo>
                    <a:pt x="1735" y="738"/>
                    <a:pt x="1731" y="734"/>
                    <a:pt x="1727" y="734"/>
                  </a:cubicBezTo>
                  <a:close/>
                  <a:moveTo>
                    <a:pt x="1727" y="757"/>
                  </a:moveTo>
                  <a:cubicBezTo>
                    <a:pt x="1722" y="757"/>
                    <a:pt x="1719" y="761"/>
                    <a:pt x="1719" y="765"/>
                  </a:cubicBezTo>
                  <a:cubicBezTo>
                    <a:pt x="1719" y="770"/>
                    <a:pt x="1722" y="773"/>
                    <a:pt x="1727" y="773"/>
                  </a:cubicBezTo>
                  <a:cubicBezTo>
                    <a:pt x="1731" y="773"/>
                    <a:pt x="1735" y="770"/>
                    <a:pt x="1735" y="765"/>
                  </a:cubicBezTo>
                  <a:cubicBezTo>
                    <a:pt x="1735" y="761"/>
                    <a:pt x="1731" y="757"/>
                    <a:pt x="1727" y="757"/>
                  </a:cubicBezTo>
                  <a:close/>
                  <a:moveTo>
                    <a:pt x="1635" y="779"/>
                  </a:moveTo>
                  <a:cubicBezTo>
                    <a:pt x="1631" y="779"/>
                    <a:pt x="1627" y="783"/>
                    <a:pt x="1627" y="787"/>
                  </a:cubicBezTo>
                  <a:cubicBezTo>
                    <a:pt x="1627" y="792"/>
                    <a:pt x="1631" y="795"/>
                    <a:pt x="1635" y="795"/>
                  </a:cubicBezTo>
                  <a:cubicBezTo>
                    <a:pt x="1640" y="795"/>
                    <a:pt x="1643" y="792"/>
                    <a:pt x="1643" y="787"/>
                  </a:cubicBezTo>
                  <a:cubicBezTo>
                    <a:pt x="1643" y="783"/>
                    <a:pt x="1640" y="779"/>
                    <a:pt x="1635" y="779"/>
                  </a:cubicBezTo>
                  <a:close/>
                  <a:moveTo>
                    <a:pt x="1635" y="802"/>
                  </a:moveTo>
                  <a:cubicBezTo>
                    <a:pt x="1631" y="802"/>
                    <a:pt x="1627" y="806"/>
                    <a:pt x="1627" y="810"/>
                  </a:cubicBezTo>
                  <a:cubicBezTo>
                    <a:pt x="1627" y="815"/>
                    <a:pt x="1631" y="818"/>
                    <a:pt x="1635" y="818"/>
                  </a:cubicBezTo>
                  <a:cubicBezTo>
                    <a:pt x="1640" y="818"/>
                    <a:pt x="1643" y="815"/>
                    <a:pt x="1643" y="810"/>
                  </a:cubicBezTo>
                  <a:cubicBezTo>
                    <a:pt x="1643" y="806"/>
                    <a:pt x="1640" y="802"/>
                    <a:pt x="1635" y="802"/>
                  </a:cubicBezTo>
                  <a:close/>
                  <a:moveTo>
                    <a:pt x="1658" y="779"/>
                  </a:moveTo>
                  <a:cubicBezTo>
                    <a:pt x="1654" y="779"/>
                    <a:pt x="1650" y="783"/>
                    <a:pt x="1650" y="787"/>
                  </a:cubicBezTo>
                  <a:cubicBezTo>
                    <a:pt x="1650" y="792"/>
                    <a:pt x="1654" y="795"/>
                    <a:pt x="1658" y="795"/>
                  </a:cubicBezTo>
                  <a:cubicBezTo>
                    <a:pt x="1662" y="795"/>
                    <a:pt x="1666" y="792"/>
                    <a:pt x="1666" y="787"/>
                  </a:cubicBezTo>
                  <a:cubicBezTo>
                    <a:pt x="1666" y="783"/>
                    <a:pt x="1662" y="779"/>
                    <a:pt x="1658" y="779"/>
                  </a:cubicBezTo>
                  <a:close/>
                  <a:moveTo>
                    <a:pt x="1658" y="802"/>
                  </a:moveTo>
                  <a:cubicBezTo>
                    <a:pt x="1654" y="802"/>
                    <a:pt x="1650" y="806"/>
                    <a:pt x="1650" y="810"/>
                  </a:cubicBezTo>
                  <a:cubicBezTo>
                    <a:pt x="1650" y="815"/>
                    <a:pt x="1654" y="818"/>
                    <a:pt x="1658" y="818"/>
                  </a:cubicBezTo>
                  <a:cubicBezTo>
                    <a:pt x="1662" y="818"/>
                    <a:pt x="1666" y="815"/>
                    <a:pt x="1666" y="810"/>
                  </a:cubicBezTo>
                  <a:cubicBezTo>
                    <a:pt x="1666" y="806"/>
                    <a:pt x="1662" y="802"/>
                    <a:pt x="1658" y="802"/>
                  </a:cubicBezTo>
                  <a:close/>
                  <a:moveTo>
                    <a:pt x="1681" y="779"/>
                  </a:moveTo>
                  <a:cubicBezTo>
                    <a:pt x="1677" y="779"/>
                    <a:pt x="1673" y="783"/>
                    <a:pt x="1673" y="787"/>
                  </a:cubicBezTo>
                  <a:cubicBezTo>
                    <a:pt x="1673" y="792"/>
                    <a:pt x="1677" y="795"/>
                    <a:pt x="1681" y="795"/>
                  </a:cubicBezTo>
                  <a:cubicBezTo>
                    <a:pt x="1685" y="795"/>
                    <a:pt x="1689" y="792"/>
                    <a:pt x="1689" y="787"/>
                  </a:cubicBezTo>
                  <a:cubicBezTo>
                    <a:pt x="1689" y="783"/>
                    <a:pt x="1685" y="779"/>
                    <a:pt x="1681" y="779"/>
                  </a:cubicBezTo>
                  <a:close/>
                  <a:moveTo>
                    <a:pt x="1681" y="802"/>
                  </a:moveTo>
                  <a:cubicBezTo>
                    <a:pt x="1677" y="802"/>
                    <a:pt x="1673" y="806"/>
                    <a:pt x="1673" y="810"/>
                  </a:cubicBezTo>
                  <a:cubicBezTo>
                    <a:pt x="1673" y="815"/>
                    <a:pt x="1677" y="818"/>
                    <a:pt x="1681" y="818"/>
                  </a:cubicBezTo>
                  <a:cubicBezTo>
                    <a:pt x="1685" y="818"/>
                    <a:pt x="1689" y="815"/>
                    <a:pt x="1689" y="810"/>
                  </a:cubicBezTo>
                  <a:cubicBezTo>
                    <a:pt x="1689" y="806"/>
                    <a:pt x="1685" y="802"/>
                    <a:pt x="1681" y="802"/>
                  </a:cubicBezTo>
                  <a:close/>
                  <a:moveTo>
                    <a:pt x="1704" y="779"/>
                  </a:moveTo>
                  <a:cubicBezTo>
                    <a:pt x="1700" y="779"/>
                    <a:pt x="1696" y="783"/>
                    <a:pt x="1696" y="787"/>
                  </a:cubicBezTo>
                  <a:cubicBezTo>
                    <a:pt x="1696" y="792"/>
                    <a:pt x="1700" y="795"/>
                    <a:pt x="1704" y="795"/>
                  </a:cubicBezTo>
                  <a:cubicBezTo>
                    <a:pt x="1709" y="795"/>
                    <a:pt x="1712" y="792"/>
                    <a:pt x="1712" y="787"/>
                  </a:cubicBezTo>
                  <a:cubicBezTo>
                    <a:pt x="1712" y="783"/>
                    <a:pt x="1709" y="779"/>
                    <a:pt x="1704" y="779"/>
                  </a:cubicBezTo>
                  <a:close/>
                  <a:moveTo>
                    <a:pt x="1704" y="802"/>
                  </a:moveTo>
                  <a:cubicBezTo>
                    <a:pt x="1700" y="802"/>
                    <a:pt x="1696" y="806"/>
                    <a:pt x="1696" y="810"/>
                  </a:cubicBezTo>
                  <a:cubicBezTo>
                    <a:pt x="1696" y="815"/>
                    <a:pt x="1700" y="818"/>
                    <a:pt x="1704" y="818"/>
                  </a:cubicBezTo>
                  <a:cubicBezTo>
                    <a:pt x="1709" y="818"/>
                    <a:pt x="1712" y="815"/>
                    <a:pt x="1712" y="810"/>
                  </a:cubicBezTo>
                  <a:cubicBezTo>
                    <a:pt x="1712" y="806"/>
                    <a:pt x="1709" y="802"/>
                    <a:pt x="1704" y="802"/>
                  </a:cubicBezTo>
                  <a:close/>
                  <a:moveTo>
                    <a:pt x="1727" y="779"/>
                  </a:moveTo>
                  <a:cubicBezTo>
                    <a:pt x="1722" y="779"/>
                    <a:pt x="1719" y="783"/>
                    <a:pt x="1719" y="787"/>
                  </a:cubicBezTo>
                  <a:cubicBezTo>
                    <a:pt x="1719" y="792"/>
                    <a:pt x="1722" y="795"/>
                    <a:pt x="1727" y="795"/>
                  </a:cubicBezTo>
                  <a:cubicBezTo>
                    <a:pt x="1731" y="795"/>
                    <a:pt x="1735" y="792"/>
                    <a:pt x="1735" y="787"/>
                  </a:cubicBezTo>
                  <a:cubicBezTo>
                    <a:pt x="1735" y="783"/>
                    <a:pt x="1731" y="779"/>
                    <a:pt x="1727" y="779"/>
                  </a:cubicBezTo>
                  <a:close/>
                  <a:moveTo>
                    <a:pt x="1727" y="802"/>
                  </a:moveTo>
                  <a:cubicBezTo>
                    <a:pt x="1722" y="802"/>
                    <a:pt x="1719" y="806"/>
                    <a:pt x="1719" y="810"/>
                  </a:cubicBezTo>
                  <a:cubicBezTo>
                    <a:pt x="1719" y="815"/>
                    <a:pt x="1722" y="818"/>
                    <a:pt x="1727" y="818"/>
                  </a:cubicBezTo>
                  <a:cubicBezTo>
                    <a:pt x="1731" y="818"/>
                    <a:pt x="1735" y="815"/>
                    <a:pt x="1735" y="810"/>
                  </a:cubicBezTo>
                  <a:cubicBezTo>
                    <a:pt x="1735" y="806"/>
                    <a:pt x="1731" y="802"/>
                    <a:pt x="1727" y="802"/>
                  </a:cubicBezTo>
                  <a:close/>
                  <a:moveTo>
                    <a:pt x="1635" y="825"/>
                  </a:moveTo>
                  <a:cubicBezTo>
                    <a:pt x="1631" y="825"/>
                    <a:pt x="1627" y="829"/>
                    <a:pt x="1627" y="833"/>
                  </a:cubicBezTo>
                  <a:cubicBezTo>
                    <a:pt x="1627" y="838"/>
                    <a:pt x="1631" y="841"/>
                    <a:pt x="1635" y="841"/>
                  </a:cubicBezTo>
                  <a:cubicBezTo>
                    <a:pt x="1640" y="841"/>
                    <a:pt x="1643" y="838"/>
                    <a:pt x="1643" y="833"/>
                  </a:cubicBezTo>
                  <a:cubicBezTo>
                    <a:pt x="1643" y="829"/>
                    <a:pt x="1640" y="825"/>
                    <a:pt x="1635" y="825"/>
                  </a:cubicBezTo>
                  <a:close/>
                  <a:moveTo>
                    <a:pt x="1635" y="849"/>
                  </a:moveTo>
                  <a:cubicBezTo>
                    <a:pt x="1631" y="849"/>
                    <a:pt x="1627" y="852"/>
                    <a:pt x="1627" y="857"/>
                  </a:cubicBezTo>
                  <a:cubicBezTo>
                    <a:pt x="1627" y="861"/>
                    <a:pt x="1631" y="865"/>
                    <a:pt x="1635" y="865"/>
                  </a:cubicBezTo>
                  <a:cubicBezTo>
                    <a:pt x="1640" y="865"/>
                    <a:pt x="1643" y="861"/>
                    <a:pt x="1643" y="857"/>
                  </a:cubicBezTo>
                  <a:cubicBezTo>
                    <a:pt x="1643" y="852"/>
                    <a:pt x="1640" y="849"/>
                    <a:pt x="1635" y="849"/>
                  </a:cubicBezTo>
                  <a:close/>
                  <a:moveTo>
                    <a:pt x="1658" y="825"/>
                  </a:moveTo>
                  <a:cubicBezTo>
                    <a:pt x="1654" y="825"/>
                    <a:pt x="1650" y="829"/>
                    <a:pt x="1650" y="833"/>
                  </a:cubicBezTo>
                  <a:cubicBezTo>
                    <a:pt x="1650" y="838"/>
                    <a:pt x="1654" y="841"/>
                    <a:pt x="1658" y="841"/>
                  </a:cubicBezTo>
                  <a:cubicBezTo>
                    <a:pt x="1662" y="841"/>
                    <a:pt x="1666" y="838"/>
                    <a:pt x="1666" y="833"/>
                  </a:cubicBezTo>
                  <a:cubicBezTo>
                    <a:pt x="1666" y="829"/>
                    <a:pt x="1662" y="825"/>
                    <a:pt x="1658" y="825"/>
                  </a:cubicBezTo>
                  <a:close/>
                  <a:moveTo>
                    <a:pt x="1658" y="849"/>
                  </a:moveTo>
                  <a:cubicBezTo>
                    <a:pt x="1654" y="849"/>
                    <a:pt x="1650" y="852"/>
                    <a:pt x="1650" y="857"/>
                  </a:cubicBezTo>
                  <a:cubicBezTo>
                    <a:pt x="1650" y="861"/>
                    <a:pt x="1654" y="865"/>
                    <a:pt x="1658" y="865"/>
                  </a:cubicBezTo>
                  <a:cubicBezTo>
                    <a:pt x="1662" y="865"/>
                    <a:pt x="1666" y="861"/>
                    <a:pt x="1666" y="857"/>
                  </a:cubicBezTo>
                  <a:cubicBezTo>
                    <a:pt x="1666" y="852"/>
                    <a:pt x="1662" y="849"/>
                    <a:pt x="1658" y="849"/>
                  </a:cubicBezTo>
                  <a:close/>
                  <a:moveTo>
                    <a:pt x="1681" y="825"/>
                  </a:moveTo>
                  <a:cubicBezTo>
                    <a:pt x="1677" y="825"/>
                    <a:pt x="1673" y="829"/>
                    <a:pt x="1673" y="833"/>
                  </a:cubicBezTo>
                  <a:cubicBezTo>
                    <a:pt x="1673" y="838"/>
                    <a:pt x="1677" y="841"/>
                    <a:pt x="1681" y="841"/>
                  </a:cubicBezTo>
                  <a:cubicBezTo>
                    <a:pt x="1685" y="841"/>
                    <a:pt x="1689" y="838"/>
                    <a:pt x="1689" y="833"/>
                  </a:cubicBezTo>
                  <a:cubicBezTo>
                    <a:pt x="1689" y="829"/>
                    <a:pt x="1685" y="825"/>
                    <a:pt x="1681" y="825"/>
                  </a:cubicBezTo>
                  <a:close/>
                  <a:moveTo>
                    <a:pt x="1681" y="849"/>
                  </a:moveTo>
                  <a:cubicBezTo>
                    <a:pt x="1677" y="849"/>
                    <a:pt x="1673" y="852"/>
                    <a:pt x="1673" y="857"/>
                  </a:cubicBezTo>
                  <a:cubicBezTo>
                    <a:pt x="1673" y="861"/>
                    <a:pt x="1677" y="865"/>
                    <a:pt x="1681" y="865"/>
                  </a:cubicBezTo>
                  <a:cubicBezTo>
                    <a:pt x="1685" y="865"/>
                    <a:pt x="1689" y="861"/>
                    <a:pt x="1689" y="857"/>
                  </a:cubicBezTo>
                  <a:cubicBezTo>
                    <a:pt x="1689" y="852"/>
                    <a:pt x="1685" y="849"/>
                    <a:pt x="1681" y="849"/>
                  </a:cubicBezTo>
                  <a:close/>
                  <a:moveTo>
                    <a:pt x="1704" y="825"/>
                  </a:moveTo>
                  <a:cubicBezTo>
                    <a:pt x="1700" y="825"/>
                    <a:pt x="1696" y="829"/>
                    <a:pt x="1696" y="833"/>
                  </a:cubicBezTo>
                  <a:cubicBezTo>
                    <a:pt x="1696" y="838"/>
                    <a:pt x="1700" y="841"/>
                    <a:pt x="1704" y="841"/>
                  </a:cubicBezTo>
                  <a:cubicBezTo>
                    <a:pt x="1709" y="841"/>
                    <a:pt x="1712" y="838"/>
                    <a:pt x="1712" y="833"/>
                  </a:cubicBezTo>
                  <a:cubicBezTo>
                    <a:pt x="1712" y="829"/>
                    <a:pt x="1709" y="825"/>
                    <a:pt x="1704" y="825"/>
                  </a:cubicBezTo>
                  <a:close/>
                  <a:moveTo>
                    <a:pt x="1704" y="849"/>
                  </a:moveTo>
                  <a:cubicBezTo>
                    <a:pt x="1700" y="849"/>
                    <a:pt x="1696" y="852"/>
                    <a:pt x="1696" y="857"/>
                  </a:cubicBezTo>
                  <a:cubicBezTo>
                    <a:pt x="1696" y="861"/>
                    <a:pt x="1700" y="865"/>
                    <a:pt x="1704" y="865"/>
                  </a:cubicBezTo>
                  <a:cubicBezTo>
                    <a:pt x="1709" y="865"/>
                    <a:pt x="1712" y="861"/>
                    <a:pt x="1712" y="857"/>
                  </a:cubicBezTo>
                  <a:cubicBezTo>
                    <a:pt x="1712" y="852"/>
                    <a:pt x="1709" y="849"/>
                    <a:pt x="1704" y="849"/>
                  </a:cubicBezTo>
                  <a:close/>
                  <a:moveTo>
                    <a:pt x="1727" y="825"/>
                  </a:moveTo>
                  <a:cubicBezTo>
                    <a:pt x="1722" y="825"/>
                    <a:pt x="1719" y="829"/>
                    <a:pt x="1719" y="833"/>
                  </a:cubicBezTo>
                  <a:cubicBezTo>
                    <a:pt x="1719" y="838"/>
                    <a:pt x="1722" y="841"/>
                    <a:pt x="1727" y="841"/>
                  </a:cubicBezTo>
                  <a:cubicBezTo>
                    <a:pt x="1731" y="841"/>
                    <a:pt x="1735" y="838"/>
                    <a:pt x="1735" y="833"/>
                  </a:cubicBezTo>
                  <a:cubicBezTo>
                    <a:pt x="1735" y="829"/>
                    <a:pt x="1731" y="825"/>
                    <a:pt x="1727" y="825"/>
                  </a:cubicBezTo>
                  <a:close/>
                  <a:moveTo>
                    <a:pt x="1727" y="849"/>
                  </a:moveTo>
                  <a:cubicBezTo>
                    <a:pt x="1722" y="849"/>
                    <a:pt x="1719" y="852"/>
                    <a:pt x="1719" y="857"/>
                  </a:cubicBezTo>
                  <a:cubicBezTo>
                    <a:pt x="1719" y="861"/>
                    <a:pt x="1722" y="865"/>
                    <a:pt x="1727" y="865"/>
                  </a:cubicBezTo>
                  <a:cubicBezTo>
                    <a:pt x="1731" y="865"/>
                    <a:pt x="1735" y="861"/>
                    <a:pt x="1735" y="857"/>
                  </a:cubicBezTo>
                  <a:cubicBezTo>
                    <a:pt x="1735" y="852"/>
                    <a:pt x="1731" y="849"/>
                    <a:pt x="1727" y="849"/>
                  </a:cubicBezTo>
                  <a:close/>
                  <a:moveTo>
                    <a:pt x="1635" y="872"/>
                  </a:moveTo>
                  <a:cubicBezTo>
                    <a:pt x="1631" y="872"/>
                    <a:pt x="1627" y="875"/>
                    <a:pt x="1627" y="880"/>
                  </a:cubicBezTo>
                  <a:cubicBezTo>
                    <a:pt x="1627" y="884"/>
                    <a:pt x="1631" y="888"/>
                    <a:pt x="1635" y="888"/>
                  </a:cubicBezTo>
                  <a:cubicBezTo>
                    <a:pt x="1640" y="888"/>
                    <a:pt x="1643" y="884"/>
                    <a:pt x="1643" y="880"/>
                  </a:cubicBezTo>
                  <a:cubicBezTo>
                    <a:pt x="1643" y="875"/>
                    <a:pt x="1640" y="872"/>
                    <a:pt x="1635" y="872"/>
                  </a:cubicBezTo>
                  <a:close/>
                  <a:moveTo>
                    <a:pt x="1635" y="895"/>
                  </a:moveTo>
                  <a:cubicBezTo>
                    <a:pt x="1631" y="895"/>
                    <a:pt x="1627" y="898"/>
                    <a:pt x="1627" y="903"/>
                  </a:cubicBezTo>
                  <a:cubicBezTo>
                    <a:pt x="1627" y="907"/>
                    <a:pt x="1631" y="911"/>
                    <a:pt x="1635" y="911"/>
                  </a:cubicBezTo>
                  <a:cubicBezTo>
                    <a:pt x="1640" y="911"/>
                    <a:pt x="1643" y="907"/>
                    <a:pt x="1643" y="903"/>
                  </a:cubicBezTo>
                  <a:cubicBezTo>
                    <a:pt x="1643" y="898"/>
                    <a:pt x="1640" y="895"/>
                    <a:pt x="1635" y="895"/>
                  </a:cubicBezTo>
                  <a:close/>
                  <a:moveTo>
                    <a:pt x="1658" y="872"/>
                  </a:moveTo>
                  <a:cubicBezTo>
                    <a:pt x="1654" y="872"/>
                    <a:pt x="1650" y="875"/>
                    <a:pt x="1650" y="880"/>
                  </a:cubicBezTo>
                  <a:cubicBezTo>
                    <a:pt x="1650" y="884"/>
                    <a:pt x="1654" y="888"/>
                    <a:pt x="1658" y="888"/>
                  </a:cubicBezTo>
                  <a:cubicBezTo>
                    <a:pt x="1662" y="888"/>
                    <a:pt x="1666" y="884"/>
                    <a:pt x="1666" y="880"/>
                  </a:cubicBezTo>
                  <a:cubicBezTo>
                    <a:pt x="1666" y="875"/>
                    <a:pt x="1662" y="872"/>
                    <a:pt x="1658" y="872"/>
                  </a:cubicBezTo>
                  <a:close/>
                  <a:moveTo>
                    <a:pt x="1658" y="895"/>
                  </a:moveTo>
                  <a:cubicBezTo>
                    <a:pt x="1654" y="895"/>
                    <a:pt x="1650" y="898"/>
                    <a:pt x="1650" y="903"/>
                  </a:cubicBezTo>
                  <a:cubicBezTo>
                    <a:pt x="1650" y="907"/>
                    <a:pt x="1654" y="911"/>
                    <a:pt x="1658" y="911"/>
                  </a:cubicBezTo>
                  <a:cubicBezTo>
                    <a:pt x="1662" y="911"/>
                    <a:pt x="1666" y="907"/>
                    <a:pt x="1666" y="903"/>
                  </a:cubicBezTo>
                  <a:cubicBezTo>
                    <a:pt x="1666" y="898"/>
                    <a:pt x="1662" y="895"/>
                    <a:pt x="1658" y="895"/>
                  </a:cubicBezTo>
                  <a:close/>
                  <a:moveTo>
                    <a:pt x="1681" y="872"/>
                  </a:moveTo>
                  <a:cubicBezTo>
                    <a:pt x="1677" y="872"/>
                    <a:pt x="1673" y="875"/>
                    <a:pt x="1673" y="880"/>
                  </a:cubicBezTo>
                  <a:cubicBezTo>
                    <a:pt x="1673" y="884"/>
                    <a:pt x="1677" y="888"/>
                    <a:pt x="1681" y="888"/>
                  </a:cubicBezTo>
                  <a:cubicBezTo>
                    <a:pt x="1685" y="888"/>
                    <a:pt x="1689" y="884"/>
                    <a:pt x="1689" y="880"/>
                  </a:cubicBezTo>
                  <a:cubicBezTo>
                    <a:pt x="1689" y="875"/>
                    <a:pt x="1685" y="872"/>
                    <a:pt x="1681" y="872"/>
                  </a:cubicBezTo>
                  <a:close/>
                  <a:moveTo>
                    <a:pt x="1681" y="895"/>
                  </a:moveTo>
                  <a:cubicBezTo>
                    <a:pt x="1677" y="895"/>
                    <a:pt x="1673" y="898"/>
                    <a:pt x="1673" y="903"/>
                  </a:cubicBezTo>
                  <a:cubicBezTo>
                    <a:pt x="1673" y="907"/>
                    <a:pt x="1677" y="911"/>
                    <a:pt x="1681" y="911"/>
                  </a:cubicBezTo>
                  <a:cubicBezTo>
                    <a:pt x="1685" y="911"/>
                    <a:pt x="1689" y="907"/>
                    <a:pt x="1689" y="903"/>
                  </a:cubicBezTo>
                  <a:cubicBezTo>
                    <a:pt x="1689" y="898"/>
                    <a:pt x="1685" y="895"/>
                    <a:pt x="1681" y="895"/>
                  </a:cubicBezTo>
                  <a:close/>
                  <a:moveTo>
                    <a:pt x="1704" y="872"/>
                  </a:moveTo>
                  <a:cubicBezTo>
                    <a:pt x="1700" y="872"/>
                    <a:pt x="1696" y="875"/>
                    <a:pt x="1696" y="880"/>
                  </a:cubicBezTo>
                  <a:cubicBezTo>
                    <a:pt x="1696" y="884"/>
                    <a:pt x="1700" y="888"/>
                    <a:pt x="1704" y="888"/>
                  </a:cubicBezTo>
                  <a:cubicBezTo>
                    <a:pt x="1709" y="888"/>
                    <a:pt x="1712" y="884"/>
                    <a:pt x="1712" y="880"/>
                  </a:cubicBezTo>
                  <a:cubicBezTo>
                    <a:pt x="1712" y="875"/>
                    <a:pt x="1709" y="872"/>
                    <a:pt x="1704" y="872"/>
                  </a:cubicBezTo>
                  <a:close/>
                  <a:moveTo>
                    <a:pt x="1704" y="895"/>
                  </a:moveTo>
                  <a:cubicBezTo>
                    <a:pt x="1700" y="895"/>
                    <a:pt x="1696" y="898"/>
                    <a:pt x="1696" y="903"/>
                  </a:cubicBezTo>
                  <a:cubicBezTo>
                    <a:pt x="1696" y="907"/>
                    <a:pt x="1700" y="911"/>
                    <a:pt x="1704" y="911"/>
                  </a:cubicBezTo>
                  <a:cubicBezTo>
                    <a:pt x="1709" y="911"/>
                    <a:pt x="1712" y="907"/>
                    <a:pt x="1712" y="903"/>
                  </a:cubicBezTo>
                  <a:cubicBezTo>
                    <a:pt x="1712" y="898"/>
                    <a:pt x="1709" y="895"/>
                    <a:pt x="1704" y="895"/>
                  </a:cubicBezTo>
                  <a:close/>
                  <a:moveTo>
                    <a:pt x="1727" y="872"/>
                  </a:moveTo>
                  <a:cubicBezTo>
                    <a:pt x="1722" y="872"/>
                    <a:pt x="1719" y="875"/>
                    <a:pt x="1719" y="880"/>
                  </a:cubicBezTo>
                  <a:cubicBezTo>
                    <a:pt x="1719" y="884"/>
                    <a:pt x="1722" y="888"/>
                    <a:pt x="1727" y="888"/>
                  </a:cubicBezTo>
                  <a:cubicBezTo>
                    <a:pt x="1731" y="888"/>
                    <a:pt x="1735" y="884"/>
                    <a:pt x="1735" y="880"/>
                  </a:cubicBezTo>
                  <a:cubicBezTo>
                    <a:pt x="1735" y="875"/>
                    <a:pt x="1731" y="872"/>
                    <a:pt x="1727" y="872"/>
                  </a:cubicBezTo>
                  <a:close/>
                  <a:moveTo>
                    <a:pt x="1727" y="895"/>
                  </a:moveTo>
                  <a:cubicBezTo>
                    <a:pt x="1722" y="895"/>
                    <a:pt x="1719" y="898"/>
                    <a:pt x="1719" y="903"/>
                  </a:cubicBezTo>
                  <a:cubicBezTo>
                    <a:pt x="1719" y="907"/>
                    <a:pt x="1722" y="911"/>
                    <a:pt x="1727" y="911"/>
                  </a:cubicBezTo>
                  <a:cubicBezTo>
                    <a:pt x="1731" y="911"/>
                    <a:pt x="1735" y="907"/>
                    <a:pt x="1735" y="903"/>
                  </a:cubicBezTo>
                  <a:cubicBezTo>
                    <a:pt x="1735" y="898"/>
                    <a:pt x="1731" y="895"/>
                    <a:pt x="1727" y="895"/>
                  </a:cubicBezTo>
                  <a:close/>
                  <a:moveTo>
                    <a:pt x="1635" y="918"/>
                  </a:moveTo>
                  <a:cubicBezTo>
                    <a:pt x="1631" y="918"/>
                    <a:pt x="1627" y="922"/>
                    <a:pt x="1627" y="926"/>
                  </a:cubicBezTo>
                  <a:cubicBezTo>
                    <a:pt x="1627" y="930"/>
                    <a:pt x="1631" y="934"/>
                    <a:pt x="1635" y="934"/>
                  </a:cubicBezTo>
                  <a:cubicBezTo>
                    <a:pt x="1640" y="934"/>
                    <a:pt x="1643" y="930"/>
                    <a:pt x="1643" y="926"/>
                  </a:cubicBezTo>
                  <a:cubicBezTo>
                    <a:pt x="1643" y="922"/>
                    <a:pt x="1640" y="918"/>
                    <a:pt x="1635" y="918"/>
                  </a:cubicBezTo>
                  <a:close/>
                  <a:moveTo>
                    <a:pt x="1635" y="941"/>
                  </a:moveTo>
                  <a:cubicBezTo>
                    <a:pt x="1631" y="941"/>
                    <a:pt x="1627" y="945"/>
                    <a:pt x="1627" y="949"/>
                  </a:cubicBezTo>
                  <a:cubicBezTo>
                    <a:pt x="1627" y="954"/>
                    <a:pt x="1631" y="957"/>
                    <a:pt x="1635" y="957"/>
                  </a:cubicBezTo>
                  <a:cubicBezTo>
                    <a:pt x="1640" y="957"/>
                    <a:pt x="1643" y="954"/>
                    <a:pt x="1643" y="949"/>
                  </a:cubicBezTo>
                  <a:cubicBezTo>
                    <a:pt x="1643" y="945"/>
                    <a:pt x="1640" y="941"/>
                    <a:pt x="1635" y="941"/>
                  </a:cubicBezTo>
                  <a:close/>
                  <a:moveTo>
                    <a:pt x="1658" y="918"/>
                  </a:moveTo>
                  <a:cubicBezTo>
                    <a:pt x="1654" y="918"/>
                    <a:pt x="1650" y="922"/>
                    <a:pt x="1650" y="926"/>
                  </a:cubicBezTo>
                  <a:cubicBezTo>
                    <a:pt x="1650" y="930"/>
                    <a:pt x="1654" y="934"/>
                    <a:pt x="1658" y="934"/>
                  </a:cubicBezTo>
                  <a:cubicBezTo>
                    <a:pt x="1662" y="934"/>
                    <a:pt x="1666" y="930"/>
                    <a:pt x="1666" y="926"/>
                  </a:cubicBezTo>
                  <a:cubicBezTo>
                    <a:pt x="1666" y="922"/>
                    <a:pt x="1662" y="918"/>
                    <a:pt x="1658" y="918"/>
                  </a:cubicBezTo>
                  <a:close/>
                  <a:moveTo>
                    <a:pt x="1658" y="941"/>
                  </a:moveTo>
                  <a:cubicBezTo>
                    <a:pt x="1654" y="941"/>
                    <a:pt x="1650" y="945"/>
                    <a:pt x="1650" y="949"/>
                  </a:cubicBezTo>
                  <a:cubicBezTo>
                    <a:pt x="1650" y="954"/>
                    <a:pt x="1654" y="957"/>
                    <a:pt x="1658" y="957"/>
                  </a:cubicBezTo>
                  <a:cubicBezTo>
                    <a:pt x="1662" y="957"/>
                    <a:pt x="1666" y="954"/>
                    <a:pt x="1666" y="949"/>
                  </a:cubicBezTo>
                  <a:cubicBezTo>
                    <a:pt x="1666" y="945"/>
                    <a:pt x="1662" y="941"/>
                    <a:pt x="1658" y="941"/>
                  </a:cubicBezTo>
                  <a:close/>
                  <a:moveTo>
                    <a:pt x="1681" y="918"/>
                  </a:moveTo>
                  <a:cubicBezTo>
                    <a:pt x="1677" y="918"/>
                    <a:pt x="1673" y="922"/>
                    <a:pt x="1673" y="926"/>
                  </a:cubicBezTo>
                  <a:cubicBezTo>
                    <a:pt x="1673" y="930"/>
                    <a:pt x="1677" y="934"/>
                    <a:pt x="1681" y="934"/>
                  </a:cubicBezTo>
                  <a:cubicBezTo>
                    <a:pt x="1685" y="934"/>
                    <a:pt x="1689" y="930"/>
                    <a:pt x="1689" y="926"/>
                  </a:cubicBezTo>
                  <a:cubicBezTo>
                    <a:pt x="1689" y="922"/>
                    <a:pt x="1685" y="918"/>
                    <a:pt x="1681" y="918"/>
                  </a:cubicBezTo>
                  <a:close/>
                  <a:moveTo>
                    <a:pt x="1681" y="941"/>
                  </a:moveTo>
                  <a:cubicBezTo>
                    <a:pt x="1677" y="941"/>
                    <a:pt x="1673" y="945"/>
                    <a:pt x="1673" y="949"/>
                  </a:cubicBezTo>
                  <a:cubicBezTo>
                    <a:pt x="1673" y="954"/>
                    <a:pt x="1677" y="957"/>
                    <a:pt x="1681" y="957"/>
                  </a:cubicBezTo>
                  <a:cubicBezTo>
                    <a:pt x="1685" y="957"/>
                    <a:pt x="1689" y="954"/>
                    <a:pt x="1689" y="949"/>
                  </a:cubicBezTo>
                  <a:cubicBezTo>
                    <a:pt x="1689" y="945"/>
                    <a:pt x="1685" y="941"/>
                    <a:pt x="1681" y="941"/>
                  </a:cubicBezTo>
                  <a:close/>
                  <a:moveTo>
                    <a:pt x="1704" y="918"/>
                  </a:moveTo>
                  <a:cubicBezTo>
                    <a:pt x="1700" y="918"/>
                    <a:pt x="1696" y="922"/>
                    <a:pt x="1696" y="926"/>
                  </a:cubicBezTo>
                  <a:cubicBezTo>
                    <a:pt x="1696" y="930"/>
                    <a:pt x="1700" y="934"/>
                    <a:pt x="1704" y="934"/>
                  </a:cubicBezTo>
                  <a:cubicBezTo>
                    <a:pt x="1709" y="934"/>
                    <a:pt x="1712" y="930"/>
                    <a:pt x="1712" y="926"/>
                  </a:cubicBezTo>
                  <a:cubicBezTo>
                    <a:pt x="1712" y="922"/>
                    <a:pt x="1709" y="918"/>
                    <a:pt x="1704" y="918"/>
                  </a:cubicBezTo>
                  <a:close/>
                  <a:moveTo>
                    <a:pt x="1704" y="941"/>
                  </a:moveTo>
                  <a:cubicBezTo>
                    <a:pt x="1700" y="941"/>
                    <a:pt x="1696" y="945"/>
                    <a:pt x="1696" y="949"/>
                  </a:cubicBezTo>
                  <a:cubicBezTo>
                    <a:pt x="1696" y="954"/>
                    <a:pt x="1700" y="957"/>
                    <a:pt x="1704" y="957"/>
                  </a:cubicBezTo>
                  <a:cubicBezTo>
                    <a:pt x="1709" y="957"/>
                    <a:pt x="1712" y="954"/>
                    <a:pt x="1712" y="949"/>
                  </a:cubicBezTo>
                  <a:cubicBezTo>
                    <a:pt x="1712" y="945"/>
                    <a:pt x="1709" y="941"/>
                    <a:pt x="1704" y="941"/>
                  </a:cubicBezTo>
                  <a:close/>
                  <a:moveTo>
                    <a:pt x="1727" y="918"/>
                  </a:moveTo>
                  <a:cubicBezTo>
                    <a:pt x="1722" y="918"/>
                    <a:pt x="1719" y="922"/>
                    <a:pt x="1719" y="926"/>
                  </a:cubicBezTo>
                  <a:cubicBezTo>
                    <a:pt x="1719" y="930"/>
                    <a:pt x="1722" y="934"/>
                    <a:pt x="1727" y="934"/>
                  </a:cubicBezTo>
                  <a:cubicBezTo>
                    <a:pt x="1731" y="934"/>
                    <a:pt x="1735" y="930"/>
                    <a:pt x="1735" y="926"/>
                  </a:cubicBezTo>
                  <a:cubicBezTo>
                    <a:pt x="1735" y="922"/>
                    <a:pt x="1731" y="918"/>
                    <a:pt x="1727" y="918"/>
                  </a:cubicBezTo>
                  <a:close/>
                  <a:moveTo>
                    <a:pt x="1727" y="941"/>
                  </a:moveTo>
                  <a:cubicBezTo>
                    <a:pt x="1722" y="941"/>
                    <a:pt x="1719" y="945"/>
                    <a:pt x="1719" y="949"/>
                  </a:cubicBezTo>
                  <a:cubicBezTo>
                    <a:pt x="1719" y="954"/>
                    <a:pt x="1722" y="957"/>
                    <a:pt x="1727" y="957"/>
                  </a:cubicBezTo>
                  <a:cubicBezTo>
                    <a:pt x="1731" y="957"/>
                    <a:pt x="1735" y="954"/>
                    <a:pt x="1735" y="949"/>
                  </a:cubicBezTo>
                  <a:cubicBezTo>
                    <a:pt x="1735" y="945"/>
                    <a:pt x="1731" y="941"/>
                    <a:pt x="1727" y="941"/>
                  </a:cubicBezTo>
                  <a:close/>
                  <a:moveTo>
                    <a:pt x="1635" y="964"/>
                  </a:moveTo>
                  <a:cubicBezTo>
                    <a:pt x="1631" y="964"/>
                    <a:pt x="1627" y="968"/>
                    <a:pt x="1627" y="972"/>
                  </a:cubicBezTo>
                  <a:cubicBezTo>
                    <a:pt x="1627" y="977"/>
                    <a:pt x="1631" y="980"/>
                    <a:pt x="1635" y="980"/>
                  </a:cubicBezTo>
                  <a:cubicBezTo>
                    <a:pt x="1640" y="980"/>
                    <a:pt x="1643" y="977"/>
                    <a:pt x="1643" y="972"/>
                  </a:cubicBezTo>
                  <a:cubicBezTo>
                    <a:pt x="1643" y="968"/>
                    <a:pt x="1640" y="964"/>
                    <a:pt x="1635" y="964"/>
                  </a:cubicBezTo>
                  <a:close/>
                  <a:moveTo>
                    <a:pt x="1635" y="987"/>
                  </a:moveTo>
                  <a:cubicBezTo>
                    <a:pt x="1631" y="987"/>
                    <a:pt x="1627" y="991"/>
                    <a:pt x="1627" y="995"/>
                  </a:cubicBezTo>
                  <a:cubicBezTo>
                    <a:pt x="1627" y="1000"/>
                    <a:pt x="1631" y="1003"/>
                    <a:pt x="1635" y="1003"/>
                  </a:cubicBezTo>
                  <a:cubicBezTo>
                    <a:pt x="1640" y="1003"/>
                    <a:pt x="1643" y="1000"/>
                    <a:pt x="1643" y="995"/>
                  </a:cubicBezTo>
                  <a:cubicBezTo>
                    <a:pt x="1643" y="991"/>
                    <a:pt x="1640" y="987"/>
                    <a:pt x="1635" y="987"/>
                  </a:cubicBezTo>
                  <a:close/>
                  <a:moveTo>
                    <a:pt x="1658" y="964"/>
                  </a:moveTo>
                  <a:cubicBezTo>
                    <a:pt x="1654" y="964"/>
                    <a:pt x="1650" y="968"/>
                    <a:pt x="1650" y="972"/>
                  </a:cubicBezTo>
                  <a:cubicBezTo>
                    <a:pt x="1650" y="977"/>
                    <a:pt x="1654" y="980"/>
                    <a:pt x="1658" y="980"/>
                  </a:cubicBezTo>
                  <a:cubicBezTo>
                    <a:pt x="1662" y="980"/>
                    <a:pt x="1666" y="977"/>
                    <a:pt x="1666" y="972"/>
                  </a:cubicBezTo>
                  <a:cubicBezTo>
                    <a:pt x="1666" y="968"/>
                    <a:pt x="1662" y="964"/>
                    <a:pt x="1658" y="964"/>
                  </a:cubicBezTo>
                  <a:close/>
                  <a:moveTo>
                    <a:pt x="1658" y="987"/>
                  </a:moveTo>
                  <a:cubicBezTo>
                    <a:pt x="1654" y="987"/>
                    <a:pt x="1650" y="991"/>
                    <a:pt x="1650" y="995"/>
                  </a:cubicBezTo>
                  <a:cubicBezTo>
                    <a:pt x="1650" y="1000"/>
                    <a:pt x="1654" y="1003"/>
                    <a:pt x="1658" y="1003"/>
                  </a:cubicBezTo>
                  <a:cubicBezTo>
                    <a:pt x="1662" y="1003"/>
                    <a:pt x="1666" y="1000"/>
                    <a:pt x="1666" y="995"/>
                  </a:cubicBezTo>
                  <a:cubicBezTo>
                    <a:pt x="1666" y="991"/>
                    <a:pt x="1662" y="987"/>
                    <a:pt x="1658" y="987"/>
                  </a:cubicBezTo>
                  <a:close/>
                  <a:moveTo>
                    <a:pt x="1681" y="964"/>
                  </a:moveTo>
                  <a:cubicBezTo>
                    <a:pt x="1677" y="964"/>
                    <a:pt x="1673" y="968"/>
                    <a:pt x="1673" y="972"/>
                  </a:cubicBezTo>
                  <a:cubicBezTo>
                    <a:pt x="1673" y="977"/>
                    <a:pt x="1677" y="980"/>
                    <a:pt x="1681" y="980"/>
                  </a:cubicBezTo>
                  <a:cubicBezTo>
                    <a:pt x="1685" y="980"/>
                    <a:pt x="1689" y="977"/>
                    <a:pt x="1689" y="972"/>
                  </a:cubicBezTo>
                  <a:cubicBezTo>
                    <a:pt x="1689" y="968"/>
                    <a:pt x="1685" y="964"/>
                    <a:pt x="1681" y="964"/>
                  </a:cubicBezTo>
                  <a:close/>
                  <a:moveTo>
                    <a:pt x="1681" y="987"/>
                  </a:moveTo>
                  <a:cubicBezTo>
                    <a:pt x="1677" y="987"/>
                    <a:pt x="1673" y="991"/>
                    <a:pt x="1673" y="995"/>
                  </a:cubicBezTo>
                  <a:cubicBezTo>
                    <a:pt x="1673" y="1000"/>
                    <a:pt x="1677" y="1003"/>
                    <a:pt x="1681" y="1003"/>
                  </a:cubicBezTo>
                  <a:cubicBezTo>
                    <a:pt x="1685" y="1003"/>
                    <a:pt x="1689" y="1000"/>
                    <a:pt x="1689" y="995"/>
                  </a:cubicBezTo>
                  <a:cubicBezTo>
                    <a:pt x="1689" y="991"/>
                    <a:pt x="1685" y="987"/>
                    <a:pt x="1681" y="987"/>
                  </a:cubicBezTo>
                  <a:close/>
                  <a:moveTo>
                    <a:pt x="1704" y="964"/>
                  </a:moveTo>
                  <a:cubicBezTo>
                    <a:pt x="1700" y="964"/>
                    <a:pt x="1696" y="968"/>
                    <a:pt x="1696" y="972"/>
                  </a:cubicBezTo>
                  <a:cubicBezTo>
                    <a:pt x="1696" y="977"/>
                    <a:pt x="1700" y="980"/>
                    <a:pt x="1704" y="980"/>
                  </a:cubicBezTo>
                  <a:cubicBezTo>
                    <a:pt x="1709" y="980"/>
                    <a:pt x="1712" y="977"/>
                    <a:pt x="1712" y="972"/>
                  </a:cubicBezTo>
                  <a:cubicBezTo>
                    <a:pt x="1712" y="968"/>
                    <a:pt x="1709" y="964"/>
                    <a:pt x="1704" y="964"/>
                  </a:cubicBezTo>
                  <a:close/>
                  <a:moveTo>
                    <a:pt x="1704" y="987"/>
                  </a:moveTo>
                  <a:cubicBezTo>
                    <a:pt x="1700" y="987"/>
                    <a:pt x="1696" y="991"/>
                    <a:pt x="1696" y="995"/>
                  </a:cubicBezTo>
                  <a:cubicBezTo>
                    <a:pt x="1696" y="1000"/>
                    <a:pt x="1700" y="1003"/>
                    <a:pt x="1704" y="1003"/>
                  </a:cubicBezTo>
                  <a:cubicBezTo>
                    <a:pt x="1709" y="1003"/>
                    <a:pt x="1712" y="1000"/>
                    <a:pt x="1712" y="995"/>
                  </a:cubicBezTo>
                  <a:cubicBezTo>
                    <a:pt x="1712" y="991"/>
                    <a:pt x="1709" y="987"/>
                    <a:pt x="1704" y="987"/>
                  </a:cubicBezTo>
                  <a:close/>
                  <a:moveTo>
                    <a:pt x="1727" y="964"/>
                  </a:moveTo>
                  <a:cubicBezTo>
                    <a:pt x="1722" y="964"/>
                    <a:pt x="1719" y="968"/>
                    <a:pt x="1719" y="972"/>
                  </a:cubicBezTo>
                  <a:cubicBezTo>
                    <a:pt x="1719" y="977"/>
                    <a:pt x="1722" y="980"/>
                    <a:pt x="1727" y="980"/>
                  </a:cubicBezTo>
                  <a:cubicBezTo>
                    <a:pt x="1731" y="980"/>
                    <a:pt x="1735" y="977"/>
                    <a:pt x="1735" y="972"/>
                  </a:cubicBezTo>
                  <a:cubicBezTo>
                    <a:pt x="1735" y="968"/>
                    <a:pt x="1731" y="964"/>
                    <a:pt x="1727" y="964"/>
                  </a:cubicBezTo>
                  <a:close/>
                  <a:moveTo>
                    <a:pt x="1727" y="987"/>
                  </a:moveTo>
                  <a:cubicBezTo>
                    <a:pt x="1722" y="987"/>
                    <a:pt x="1719" y="991"/>
                    <a:pt x="1719" y="995"/>
                  </a:cubicBezTo>
                  <a:cubicBezTo>
                    <a:pt x="1719" y="1000"/>
                    <a:pt x="1722" y="1003"/>
                    <a:pt x="1727" y="1003"/>
                  </a:cubicBezTo>
                  <a:cubicBezTo>
                    <a:pt x="1731" y="1003"/>
                    <a:pt x="1735" y="1000"/>
                    <a:pt x="1735" y="995"/>
                  </a:cubicBezTo>
                  <a:cubicBezTo>
                    <a:pt x="1735" y="991"/>
                    <a:pt x="1731" y="987"/>
                    <a:pt x="1727" y="987"/>
                  </a:cubicBezTo>
                  <a:close/>
                  <a:moveTo>
                    <a:pt x="1635" y="1010"/>
                  </a:moveTo>
                  <a:cubicBezTo>
                    <a:pt x="1631" y="1010"/>
                    <a:pt x="1627" y="1014"/>
                    <a:pt x="1627" y="1018"/>
                  </a:cubicBezTo>
                  <a:cubicBezTo>
                    <a:pt x="1627" y="1023"/>
                    <a:pt x="1631" y="1026"/>
                    <a:pt x="1635" y="1026"/>
                  </a:cubicBezTo>
                  <a:cubicBezTo>
                    <a:pt x="1640" y="1026"/>
                    <a:pt x="1643" y="1023"/>
                    <a:pt x="1643" y="1018"/>
                  </a:cubicBezTo>
                  <a:cubicBezTo>
                    <a:pt x="1643" y="1014"/>
                    <a:pt x="1640" y="1010"/>
                    <a:pt x="1635" y="1010"/>
                  </a:cubicBezTo>
                  <a:close/>
                  <a:moveTo>
                    <a:pt x="1635" y="1034"/>
                  </a:moveTo>
                  <a:cubicBezTo>
                    <a:pt x="1631" y="1034"/>
                    <a:pt x="1627" y="1037"/>
                    <a:pt x="1627" y="1042"/>
                  </a:cubicBezTo>
                  <a:cubicBezTo>
                    <a:pt x="1627" y="1046"/>
                    <a:pt x="1631" y="1050"/>
                    <a:pt x="1635" y="1050"/>
                  </a:cubicBezTo>
                  <a:cubicBezTo>
                    <a:pt x="1640" y="1050"/>
                    <a:pt x="1643" y="1046"/>
                    <a:pt x="1643" y="1042"/>
                  </a:cubicBezTo>
                  <a:cubicBezTo>
                    <a:pt x="1643" y="1037"/>
                    <a:pt x="1640" y="1034"/>
                    <a:pt x="1635" y="1034"/>
                  </a:cubicBezTo>
                  <a:close/>
                  <a:moveTo>
                    <a:pt x="1658" y="1010"/>
                  </a:moveTo>
                  <a:cubicBezTo>
                    <a:pt x="1654" y="1010"/>
                    <a:pt x="1650" y="1014"/>
                    <a:pt x="1650" y="1018"/>
                  </a:cubicBezTo>
                  <a:cubicBezTo>
                    <a:pt x="1650" y="1023"/>
                    <a:pt x="1654" y="1026"/>
                    <a:pt x="1658" y="1026"/>
                  </a:cubicBezTo>
                  <a:cubicBezTo>
                    <a:pt x="1662" y="1026"/>
                    <a:pt x="1666" y="1023"/>
                    <a:pt x="1666" y="1018"/>
                  </a:cubicBezTo>
                  <a:cubicBezTo>
                    <a:pt x="1666" y="1014"/>
                    <a:pt x="1662" y="1010"/>
                    <a:pt x="1658" y="1010"/>
                  </a:cubicBezTo>
                  <a:close/>
                  <a:moveTo>
                    <a:pt x="1658" y="1034"/>
                  </a:moveTo>
                  <a:cubicBezTo>
                    <a:pt x="1654" y="1034"/>
                    <a:pt x="1650" y="1037"/>
                    <a:pt x="1650" y="1042"/>
                  </a:cubicBezTo>
                  <a:cubicBezTo>
                    <a:pt x="1650" y="1046"/>
                    <a:pt x="1654" y="1050"/>
                    <a:pt x="1658" y="1050"/>
                  </a:cubicBezTo>
                  <a:cubicBezTo>
                    <a:pt x="1662" y="1050"/>
                    <a:pt x="1666" y="1046"/>
                    <a:pt x="1666" y="1042"/>
                  </a:cubicBezTo>
                  <a:cubicBezTo>
                    <a:pt x="1666" y="1037"/>
                    <a:pt x="1662" y="1034"/>
                    <a:pt x="1658" y="1034"/>
                  </a:cubicBezTo>
                  <a:close/>
                  <a:moveTo>
                    <a:pt x="1681" y="1010"/>
                  </a:moveTo>
                  <a:cubicBezTo>
                    <a:pt x="1677" y="1010"/>
                    <a:pt x="1673" y="1014"/>
                    <a:pt x="1673" y="1018"/>
                  </a:cubicBezTo>
                  <a:cubicBezTo>
                    <a:pt x="1673" y="1023"/>
                    <a:pt x="1677" y="1026"/>
                    <a:pt x="1681" y="1026"/>
                  </a:cubicBezTo>
                  <a:cubicBezTo>
                    <a:pt x="1685" y="1026"/>
                    <a:pt x="1689" y="1023"/>
                    <a:pt x="1689" y="1018"/>
                  </a:cubicBezTo>
                  <a:cubicBezTo>
                    <a:pt x="1689" y="1014"/>
                    <a:pt x="1685" y="1010"/>
                    <a:pt x="1681" y="1010"/>
                  </a:cubicBezTo>
                  <a:close/>
                  <a:moveTo>
                    <a:pt x="1681" y="1034"/>
                  </a:moveTo>
                  <a:cubicBezTo>
                    <a:pt x="1677" y="1034"/>
                    <a:pt x="1673" y="1037"/>
                    <a:pt x="1673" y="1042"/>
                  </a:cubicBezTo>
                  <a:cubicBezTo>
                    <a:pt x="1673" y="1046"/>
                    <a:pt x="1677" y="1050"/>
                    <a:pt x="1681" y="1050"/>
                  </a:cubicBezTo>
                  <a:cubicBezTo>
                    <a:pt x="1685" y="1050"/>
                    <a:pt x="1689" y="1046"/>
                    <a:pt x="1689" y="1042"/>
                  </a:cubicBezTo>
                  <a:cubicBezTo>
                    <a:pt x="1689" y="1037"/>
                    <a:pt x="1685" y="1034"/>
                    <a:pt x="1681" y="1034"/>
                  </a:cubicBezTo>
                  <a:close/>
                  <a:moveTo>
                    <a:pt x="1704" y="1010"/>
                  </a:moveTo>
                  <a:cubicBezTo>
                    <a:pt x="1700" y="1010"/>
                    <a:pt x="1696" y="1014"/>
                    <a:pt x="1696" y="1018"/>
                  </a:cubicBezTo>
                  <a:cubicBezTo>
                    <a:pt x="1696" y="1023"/>
                    <a:pt x="1700" y="1026"/>
                    <a:pt x="1704" y="1026"/>
                  </a:cubicBezTo>
                  <a:cubicBezTo>
                    <a:pt x="1709" y="1026"/>
                    <a:pt x="1712" y="1023"/>
                    <a:pt x="1712" y="1018"/>
                  </a:cubicBezTo>
                  <a:cubicBezTo>
                    <a:pt x="1712" y="1014"/>
                    <a:pt x="1709" y="1010"/>
                    <a:pt x="1704" y="1010"/>
                  </a:cubicBezTo>
                  <a:close/>
                  <a:moveTo>
                    <a:pt x="1704" y="1034"/>
                  </a:moveTo>
                  <a:cubicBezTo>
                    <a:pt x="1700" y="1034"/>
                    <a:pt x="1696" y="1037"/>
                    <a:pt x="1696" y="1042"/>
                  </a:cubicBezTo>
                  <a:cubicBezTo>
                    <a:pt x="1696" y="1046"/>
                    <a:pt x="1700" y="1050"/>
                    <a:pt x="1704" y="1050"/>
                  </a:cubicBezTo>
                  <a:cubicBezTo>
                    <a:pt x="1709" y="1050"/>
                    <a:pt x="1712" y="1046"/>
                    <a:pt x="1712" y="1042"/>
                  </a:cubicBezTo>
                  <a:cubicBezTo>
                    <a:pt x="1712" y="1037"/>
                    <a:pt x="1709" y="1034"/>
                    <a:pt x="1704" y="1034"/>
                  </a:cubicBezTo>
                  <a:close/>
                  <a:moveTo>
                    <a:pt x="1727" y="1010"/>
                  </a:moveTo>
                  <a:cubicBezTo>
                    <a:pt x="1722" y="1010"/>
                    <a:pt x="1719" y="1014"/>
                    <a:pt x="1719" y="1018"/>
                  </a:cubicBezTo>
                  <a:cubicBezTo>
                    <a:pt x="1719" y="1023"/>
                    <a:pt x="1722" y="1026"/>
                    <a:pt x="1727" y="1026"/>
                  </a:cubicBezTo>
                  <a:cubicBezTo>
                    <a:pt x="1731" y="1026"/>
                    <a:pt x="1735" y="1023"/>
                    <a:pt x="1735" y="1018"/>
                  </a:cubicBezTo>
                  <a:cubicBezTo>
                    <a:pt x="1735" y="1014"/>
                    <a:pt x="1731" y="1010"/>
                    <a:pt x="1727" y="1010"/>
                  </a:cubicBezTo>
                  <a:close/>
                  <a:moveTo>
                    <a:pt x="1727" y="1034"/>
                  </a:moveTo>
                  <a:cubicBezTo>
                    <a:pt x="1722" y="1034"/>
                    <a:pt x="1719" y="1037"/>
                    <a:pt x="1719" y="1042"/>
                  </a:cubicBezTo>
                  <a:cubicBezTo>
                    <a:pt x="1719" y="1046"/>
                    <a:pt x="1722" y="1050"/>
                    <a:pt x="1727" y="1050"/>
                  </a:cubicBezTo>
                  <a:cubicBezTo>
                    <a:pt x="1731" y="1050"/>
                    <a:pt x="1735" y="1046"/>
                    <a:pt x="1735" y="1042"/>
                  </a:cubicBezTo>
                  <a:cubicBezTo>
                    <a:pt x="1735" y="1037"/>
                    <a:pt x="1731" y="1034"/>
                    <a:pt x="1727" y="1034"/>
                  </a:cubicBezTo>
                  <a:close/>
                  <a:moveTo>
                    <a:pt x="1635" y="1056"/>
                  </a:moveTo>
                  <a:cubicBezTo>
                    <a:pt x="1631" y="1056"/>
                    <a:pt x="1627" y="1059"/>
                    <a:pt x="1627" y="1064"/>
                  </a:cubicBezTo>
                  <a:cubicBezTo>
                    <a:pt x="1627" y="1068"/>
                    <a:pt x="1631" y="1072"/>
                    <a:pt x="1635" y="1072"/>
                  </a:cubicBezTo>
                  <a:cubicBezTo>
                    <a:pt x="1640" y="1072"/>
                    <a:pt x="1643" y="1068"/>
                    <a:pt x="1643" y="1064"/>
                  </a:cubicBezTo>
                  <a:cubicBezTo>
                    <a:pt x="1643" y="1059"/>
                    <a:pt x="1640" y="1056"/>
                    <a:pt x="1635" y="1056"/>
                  </a:cubicBezTo>
                  <a:close/>
                  <a:moveTo>
                    <a:pt x="1635" y="1079"/>
                  </a:moveTo>
                  <a:cubicBezTo>
                    <a:pt x="1631" y="1079"/>
                    <a:pt x="1627" y="1082"/>
                    <a:pt x="1627" y="1087"/>
                  </a:cubicBezTo>
                  <a:cubicBezTo>
                    <a:pt x="1627" y="1091"/>
                    <a:pt x="1631" y="1095"/>
                    <a:pt x="1635" y="1095"/>
                  </a:cubicBezTo>
                  <a:cubicBezTo>
                    <a:pt x="1640" y="1095"/>
                    <a:pt x="1643" y="1091"/>
                    <a:pt x="1643" y="1087"/>
                  </a:cubicBezTo>
                  <a:cubicBezTo>
                    <a:pt x="1643" y="1082"/>
                    <a:pt x="1640" y="1079"/>
                    <a:pt x="1635" y="1079"/>
                  </a:cubicBezTo>
                  <a:close/>
                  <a:moveTo>
                    <a:pt x="1658" y="1056"/>
                  </a:moveTo>
                  <a:cubicBezTo>
                    <a:pt x="1654" y="1056"/>
                    <a:pt x="1650" y="1059"/>
                    <a:pt x="1650" y="1064"/>
                  </a:cubicBezTo>
                  <a:cubicBezTo>
                    <a:pt x="1650" y="1068"/>
                    <a:pt x="1654" y="1072"/>
                    <a:pt x="1658" y="1072"/>
                  </a:cubicBezTo>
                  <a:cubicBezTo>
                    <a:pt x="1662" y="1072"/>
                    <a:pt x="1666" y="1068"/>
                    <a:pt x="1666" y="1064"/>
                  </a:cubicBezTo>
                  <a:cubicBezTo>
                    <a:pt x="1666" y="1059"/>
                    <a:pt x="1662" y="1056"/>
                    <a:pt x="1658" y="1056"/>
                  </a:cubicBezTo>
                  <a:close/>
                  <a:moveTo>
                    <a:pt x="1658" y="1079"/>
                  </a:moveTo>
                  <a:cubicBezTo>
                    <a:pt x="1654" y="1079"/>
                    <a:pt x="1650" y="1082"/>
                    <a:pt x="1650" y="1087"/>
                  </a:cubicBezTo>
                  <a:cubicBezTo>
                    <a:pt x="1650" y="1091"/>
                    <a:pt x="1654" y="1095"/>
                    <a:pt x="1658" y="1095"/>
                  </a:cubicBezTo>
                  <a:cubicBezTo>
                    <a:pt x="1662" y="1095"/>
                    <a:pt x="1666" y="1091"/>
                    <a:pt x="1666" y="1087"/>
                  </a:cubicBezTo>
                  <a:cubicBezTo>
                    <a:pt x="1666" y="1082"/>
                    <a:pt x="1662" y="1079"/>
                    <a:pt x="1658" y="1079"/>
                  </a:cubicBezTo>
                  <a:close/>
                  <a:moveTo>
                    <a:pt x="1681" y="1056"/>
                  </a:moveTo>
                  <a:cubicBezTo>
                    <a:pt x="1677" y="1056"/>
                    <a:pt x="1673" y="1059"/>
                    <a:pt x="1673" y="1064"/>
                  </a:cubicBezTo>
                  <a:cubicBezTo>
                    <a:pt x="1673" y="1068"/>
                    <a:pt x="1677" y="1072"/>
                    <a:pt x="1681" y="1072"/>
                  </a:cubicBezTo>
                  <a:cubicBezTo>
                    <a:pt x="1685" y="1072"/>
                    <a:pt x="1689" y="1068"/>
                    <a:pt x="1689" y="1064"/>
                  </a:cubicBezTo>
                  <a:cubicBezTo>
                    <a:pt x="1689" y="1059"/>
                    <a:pt x="1685" y="1056"/>
                    <a:pt x="1681" y="1056"/>
                  </a:cubicBezTo>
                  <a:close/>
                  <a:moveTo>
                    <a:pt x="1681" y="1079"/>
                  </a:moveTo>
                  <a:cubicBezTo>
                    <a:pt x="1677" y="1079"/>
                    <a:pt x="1673" y="1082"/>
                    <a:pt x="1673" y="1087"/>
                  </a:cubicBezTo>
                  <a:cubicBezTo>
                    <a:pt x="1673" y="1091"/>
                    <a:pt x="1677" y="1095"/>
                    <a:pt x="1681" y="1095"/>
                  </a:cubicBezTo>
                  <a:cubicBezTo>
                    <a:pt x="1685" y="1095"/>
                    <a:pt x="1689" y="1091"/>
                    <a:pt x="1689" y="1087"/>
                  </a:cubicBezTo>
                  <a:cubicBezTo>
                    <a:pt x="1689" y="1082"/>
                    <a:pt x="1685" y="1079"/>
                    <a:pt x="1681" y="1079"/>
                  </a:cubicBezTo>
                  <a:close/>
                  <a:moveTo>
                    <a:pt x="1704" y="1056"/>
                  </a:moveTo>
                  <a:cubicBezTo>
                    <a:pt x="1700" y="1056"/>
                    <a:pt x="1696" y="1059"/>
                    <a:pt x="1696" y="1064"/>
                  </a:cubicBezTo>
                  <a:cubicBezTo>
                    <a:pt x="1696" y="1068"/>
                    <a:pt x="1700" y="1072"/>
                    <a:pt x="1704" y="1072"/>
                  </a:cubicBezTo>
                  <a:cubicBezTo>
                    <a:pt x="1709" y="1072"/>
                    <a:pt x="1712" y="1068"/>
                    <a:pt x="1712" y="1064"/>
                  </a:cubicBezTo>
                  <a:cubicBezTo>
                    <a:pt x="1712" y="1059"/>
                    <a:pt x="1709" y="1056"/>
                    <a:pt x="1704" y="1056"/>
                  </a:cubicBezTo>
                  <a:close/>
                  <a:moveTo>
                    <a:pt x="1704" y="1079"/>
                  </a:moveTo>
                  <a:cubicBezTo>
                    <a:pt x="1700" y="1079"/>
                    <a:pt x="1696" y="1082"/>
                    <a:pt x="1696" y="1087"/>
                  </a:cubicBezTo>
                  <a:cubicBezTo>
                    <a:pt x="1696" y="1091"/>
                    <a:pt x="1700" y="1095"/>
                    <a:pt x="1704" y="1095"/>
                  </a:cubicBezTo>
                  <a:cubicBezTo>
                    <a:pt x="1709" y="1095"/>
                    <a:pt x="1712" y="1091"/>
                    <a:pt x="1712" y="1087"/>
                  </a:cubicBezTo>
                  <a:cubicBezTo>
                    <a:pt x="1712" y="1082"/>
                    <a:pt x="1709" y="1079"/>
                    <a:pt x="1704" y="1079"/>
                  </a:cubicBezTo>
                  <a:close/>
                  <a:moveTo>
                    <a:pt x="1727" y="1056"/>
                  </a:moveTo>
                  <a:cubicBezTo>
                    <a:pt x="1722" y="1056"/>
                    <a:pt x="1719" y="1059"/>
                    <a:pt x="1719" y="1064"/>
                  </a:cubicBezTo>
                  <a:cubicBezTo>
                    <a:pt x="1719" y="1068"/>
                    <a:pt x="1722" y="1072"/>
                    <a:pt x="1727" y="1072"/>
                  </a:cubicBezTo>
                  <a:cubicBezTo>
                    <a:pt x="1731" y="1072"/>
                    <a:pt x="1735" y="1068"/>
                    <a:pt x="1735" y="1064"/>
                  </a:cubicBezTo>
                  <a:cubicBezTo>
                    <a:pt x="1735" y="1059"/>
                    <a:pt x="1731" y="1056"/>
                    <a:pt x="1727" y="1056"/>
                  </a:cubicBezTo>
                  <a:close/>
                  <a:moveTo>
                    <a:pt x="1727" y="1079"/>
                  </a:moveTo>
                  <a:cubicBezTo>
                    <a:pt x="1722" y="1079"/>
                    <a:pt x="1719" y="1082"/>
                    <a:pt x="1719" y="1087"/>
                  </a:cubicBezTo>
                  <a:cubicBezTo>
                    <a:pt x="1719" y="1091"/>
                    <a:pt x="1722" y="1095"/>
                    <a:pt x="1727" y="1095"/>
                  </a:cubicBezTo>
                  <a:cubicBezTo>
                    <a:pt x="1731" y="1095"/>
                    <a:pt x="1735" y="1091"/>
                    <a:pt x="1735" y="1087"/>
                  </a:cubicBezTo>
                  <a:cubicBezTo>
                    <a:pt x="1735" y="1082"/>
                    <a:pt x="1731" y="1079"/>
                    <a:pt x="1727" y="1079"/>
                  </a:cubicBezTo>
                  <a:close/>
                  <a:moveTo>
                    <a:pt x="1635" y="1102"/>
                  </a:moveTo>
                  <a:cubicBezTo>
                    <a:pt x="1631" y="1102"/>
                    <a:pt x="1627" y="1105"/>
                    <a:pt x="1627" y="1110"/>
                  </a:cubicBezTo>
                  <a:cubicBezTo>
                    <a:pt x="1627" y="1114"/>
                    <a:pt x="1631" y="1118"/>
                    <a:pt x="1635" y="1118"/>
                  </a:cubicBezTo>
                  <a:cubicBezTo>
                    <a:pt x="1640" y="1118"/>
                    <a:pt x="1643" y="1114"/>
                    <a:pt x="1643" y="1110"/>
                  </a:cubicBezTo>
                  <a:cubicBezTo>
                    <a:pt x="1643" y="1105"/>
                    <a:pt x="1640" y="1102"/>
                    <a:pt x="1635" y="1102"/>
                  </a:cubicBezTo>
                  <a:close/>
                  <a:moveTo>
                    <a:pt x="1635" y="1125"/>
                  </a:moveTo>
                  <a:cubicBezTo>
                    <a:pt x="1631" y="1125"/>
                    <a:pt x="1627" y="1129"/>
                    <a:pt x="1627" y="1133"/>
                  </a:cubicBezTo>
                  <a:cubicBezTo>
                    <a:pt x="1627" y="1137"/>
                    <a:pt x="1631" y="1141"/>
                    <a:pt x="1635" y="1141"/>
                  </a:cubicBezTo>
                  <a:cubicBezTo>
                    <a:pt x="1640" y="1141"/>
                    <a:pt x="1643" y="1137"/>
                    <a:pt x="1643" y="1133"/>
                  </a:cubicBezTo>
                  <a:cubicBezTo>
                    <a:pt x="1643" y="1129"/>
                    <a:pt x="1640" y="1125"/>
                    <a:pt x="1635" y="1125"/>
                  </a:cubicBezTo>
                  <a:close/>
                  <a:moveTo>
                    <a:pt x="1658" y="1102"/>
                  </a:moveTo>
                  <a:cubicBezTo>
                    <a:pt x="1654" y="1102"/>
                    <a:pt x="1650" y="1105"/>
                    <a:pt x="1650" y="1110"/>
                  </a:cubicBezTo>
                  <a:cubicBezTo>
                    <a:pt x="1650" y="1114"/>
                    <a:pt x="1654" y="1118"/>
                    <a:pt x="1658" y="1118"/>
                  </a:cubicBezTo>
                  <a:cubicBezTo>
                    <a:pt x="1662" y="1118"/>
                    <a:pt x="1666" y="1114"/>
                    <a:pt x="1666" y="1110"/>
                  </a:cubicBezTo>
                  <a:cubicBezTo>
                    <a:pt x="1666" y="1105"/>
                    <a:pt x="1662" y="1102"/>
                    <a:pt x="1658" y="1102"/>
                  </a:cubicBezTo>
                  <a:close/>
                  <a:moveTo>
                    <a:pt x="1658" y="1125"/>
                  </a:moveTo>
                  <a:cubicBezTo>
                    <a:pt x="1654" y="1125"/>
                    <a:pt x="1650" y="1129"/>
                    <a:pt x="1650" y="1133"/>
                  </a:cubicBezTo>
                  <a:cubicBezTo>
                    <a:pt x="1650" y="1137"/>
                    <a:pt x="1654" y="1141"/>
                    <a:pt x="1658" y="1141"/>
                  </a:cubicBezTo>
                  <a:cubicBezTo>
                    <a:pt x="1662" y="1141"/>
                    <a:pt x="1666" y="1137"/>
                    <a:pt x="1666" y="1133"/>
                  </a:cubicBezTo>
                  <a:cubicBezTo>
                    <a:pt x="1666" y="1129"/>
                    <a:pt x="1662" y="1125"/>
                    <a:pt x="1658" y="1125"/>
                  </a:cubicBezTo>
                  <a:close/>
                  <a:moveTo>
                    <a:pt x="1681" y="1102"/>
                  </a:moveTo>
                  <a:cubicBezTo>
                    <a:pt x="1677" y="1102"/>
                    <a:pt x="1673" y="1105"/>
                    <a:pt x="1673" y="1110"/>
                  </a:cubicBezTo>
                  <a:cubicBezTo>
                    <a:pt x="1673" y="1114"/>
                    <a:pt x="1677" y="1118"/>
                    <a:pt x="1681" y="1118"/>
                  </a:cubicBezTo>
                  <a:cubicBezTo>
                    <a:pt x="1685" y="1118"/>
                    <a:pt x="1689" y="1114"/>
                    <a:pt x="1689" y="1110"/>
                  </a:cubicBezTo>
                  <a:cubicBezTo>
                    <a:pt x="1689" y="1105"/>
                    <a:pt x="1685" y="1102"/>
                    <a:pt x="1681" y="1102"/>
                  </a:cubicBezTo>
                  <a:close/>
                  <a:moveTo>
                    <a:pt x="1681" y="1125"/>
                  </a:moveTo>
                  <a:cubicBezTo>
                    <a:pt x="1677" y="1125"/>
                    <a:pt x="1673" y="1129"/>
                    <a:pt x="1673" y="1133"/>
                  </a:cubicBezTo>
                  <a:cubicBezTo>
                    <a:pt x="1673" y="1137"/>
                    <a:pt x="1677" y="1141"/>
                    <a:pt x="1681" y="1141"/>
                  </a:cubicBezTo>
                  <a:cubicBezTo>
                    <a:pt x="1685" y="1141"/>
                    <a:pt x="1689" y="1137"/>
                    <a:pt x="1689" y="1133"/>
                  </a:cubicBezTo>
                  <a:cubicBezTo>
                    <a:pt x="1689" y="1129"/>
                    <a:pt x="1685" y="1125"/>
                    <a:pt x="1681" y="1125"/>
                  </a:cubicBezTo>
                  <a:close/>
                  <a:moveTo>
                    <a:pt x="1704" y="1102"/>
                  </a:moveTo>
                  <a:cubicBezTo>
                    <a:pt x="1700" y="1102"/>
                    <a:pt x="1696" y="1105"/>
                    <a:pt x="1696" y="1110"/>
                  </a:cubicBezTo>
                  <a:cubicBezTo>
                    <a:pt x="1696" y="1114"/>
                    <a:pt x="1700" y="1118"/>
                    <a:pt x="1704" y="1118"/>
                  </a:cubicBezTo>
                  <a:cubicBezTo>
                    <a:pt x="1709" y="1118"/>
                    <a:pt x="1712" y="1114"/>
                    <a:pt x="1712" y="1110"/>
                  </a:cubicBezTo>
                  <a:cubicBezTo>
                    <a:pt x="1712" y="1105"/>
                    <a:pt x="1709" y="1102"/>
                    <a:pt x="1704" y="1102"/>
                  </a:cubicBezTo>
                  <a:close/>
                  <a:moveTo>
                    <a:pt x="1704" y="1125"/>
                  </a:moveTo>
                  <a:cubicBezTo>
                    <a:pt x="1700" y="1125"/>
                    <a:pt x="1696" y="1129"/>
                    <a:pt x="1696" y="1133"/>
                  </a:cubicBezTo>
                  <a:cubicBezTo>
                    <a:pt x="1696" y="1137"/>
                    <a:pt x="1700" y="1141"/>
                    <a:pt x="1704" y="1141"/>
                  </a:cubicBezTo>
                  <a:cubicBezTo>
                    <a:pt x="1709" y="1141"/>
                    <a:pt x="1712" y="1137"/>
                    <a:pt x="1712" y="1133"/>
                  </a:cubicBezTo>
                  <a:cubicBezTo>
                    <a:pt x="1712" y="1129"/>
                    <a:pt x="1709" y="1125"/>
                    <a:pt x="1704" y="1125"/>
                  </a:cubicBezTo>
                  <a:close/>
                  <a:moveTo>
                    <a:pt x="1727" y="1102"/>
                  </a:moveTo>
                  <a:cubicBezTo>
                    <a:pt x="1722" y="1102"/>
                    <a:pt x="1719" y="1105"/>
                    <a:pt x="1719" y="1110"/>
                  </a:cubicBezTo>
                  <a:cubicBezTo>
                    <a:pt x="1719" y="1114"/>
                    <a:pt x="1722" y="1118"/>
                    <a:pt x="1727" y="1118"/>
                  </a:cubicBezTo>
                  <a:cubicBezTo>
                    <a:pt x="1731" y="1118"/>
                    <a:pt x="1735" y="1114"/>
                    <a:pt x="1735" y="1110"/>
                  </a:cubicBezTo>
                  <a:cubicBezTo>
                    <a:pt x="1735" y="1105"/>
                    <a:pt x="1731" y="1102"/>
                    <a:pt x="1727" y="1102"/>
                  </a:cubicBezTo>
                  <a:close/>
                  <a:moveTo>
                    <a:pt x="1750" y="688"/>
                  </a:moveTo>
                  <a:cubicBezTo>
                    <a:pt x="1746" y="688"/>
                    <a:pt x="1742" y="691"/>
                    <a:pt x="1742" y="696"/>
                  </a:cubicBezTo>
                  <a:cubicBezTo>
                    <a:pt x="1742" y="700"/>
                    <a:pt x="1746" y="704"/>
                    <a:pt x="1750" y="704"/>
                  </a:cubicBezTo>
                  <a:cubicBezTo>
                    <a:pt x="1754" y="704"/>
                    <a:pt x="1758" y="700"/>
                    <a:pt x="1758" y="696"/>
                  </a:cubicBezTo>
                  <a:cubicBezTo>
                    <a:pt x="1758" y="691"/>
                    <a:pt x="1754" y="688"/>
                    <a:pt x="1750" y="688"/>
                  </a:cubicBezTo>
                  <a:close/>
                  <a:moveTo>
                    <a:pt x="1750" y="711"/>
                  </a:moveTo>
                  <a:cubicBezTo>
                    <a:pt x="1746" y="711"/>
                    <a:pt x="1742" y="714"/>
                    <a:pt x="1742" y="719"/>
                  </a:cubicBezTo>
                  <a:cubicBezTo>
                    <a:pt x="1742" y="723"/>
                    <a:pt x="1746" y="727"/>
                    <a:pt x="1750" y="727"/>
                  </a:cubicBezTo>
                  <a:cubicBezTo>
                    <a:pt x="1754" y="727"/>
                    <a:pt x="1758" y="723"/>
                    <a:pt x="1758" y="719"/>
                  </a:cubicBezTo>
                  <a:cubicBezTo>
                    <a:pt x="1758" y="714"/>
                    <a:pt x="1754" y="711"/>
                    <a:pt x="1750" y="711"/>
                  </a:cubicBezTo>
                  <a:close/>
                  <a:moveTo>
                    <a:pt x="1521" y="642"/>
                  </a:moveTo>
                  <a:cubicBezTo>
                    <a:pt x="1516" y="642"/>
                    <a:pt x="1513" y="646"/>
                    <a:pt x="1513" y="650"/>
                  </a:cubicBezTo>
                  <a:cubicBezTo>
                    <a:pt x="1513" y="655"/>
                    <a:pt x="1516" y="658"/>
                    <a:pt x="1521" y="658"/>
                  </a:cubicBezTo>
                  <a:cubicBezTo>
                    <a:pt x="1525" y="658"/>
                    <a:pt x="1529" y="655"/>
                    <a:pt x="1529" y="650"/>
                  </a:cubicBezTo>
                  <a:cubicBezTo>
                    <a:pt x="1529" y="646"/>
                    <a:pt x="1525" y="642"/>
                    <a:pt x="1521" y="642"/>
                  </a:cubicBezTo>
                  <a:close/>
                  <a:moveTo>
                    <a:pt x="1521" y="666"/>
                  </a:moveTo>
                  <a:cubicBezTo>
                    <a:pt x="1516" y="666"/>
                    <a:pt x="1513" y="669"/>
                    <a:pt x="1513" y="674"/>
                  </a:cubicBezTo>
                  <a:cubicBezTo>
                    <a:pt x="1513" y="678"/>
                    <a:pt x="1516" y="682"/>
                    <a:pt x="1521" y="682"/>
                  </a:cubicBezTo>
                  <a:cubicBezTo>
                    <a:pt x="1525" y="682"/>
                    <a:pt x="1529" y="678"/>
                    <a:pt x="1529" y="674"/>
                  </a:cubicBezTo>
                  <a:cubicBezTo>
                    <a:pt x="1529" y="669"/>
                    <a:pt x="1525" y="666"/>
                    <a:pt x="1521" y="666"/>
                  </a:cubicBezTo>
                  <a:close/>
                  <a:moveTo>
                    <a:pt x="1543" y="642"/>
                  </a:moveTo>
                  <a:cubicBezTo>
                    <a:pt x="1539" y="642"/>
                    <a:pt x="1535" y="646"/>
                    <a:pt x="1535" y="650"/>
                  </a:cubicBezTo>
                  <a:cubicBezTo>
                    <a:pt x="1535" y="655"/>
                    <a:pt x="1539" y="658"/>
                    <a:pt x="1543" y="658"/>
                  </a:cubicBezTo>
                  <a:cubicBezTo>
                    <a:pt x="1548" y="658"/>
                    <a:pt x="1551" y="655"/>
                    <a:pt x="1551" y="650"/>
                  </a:cubicBezTo>
                  <a:cubicBezTo>
                    <a:pt x="1551" y="646"/>
                    <a:pt x="1548" y="642"/>
                    <a:pt x="1543" y="642"/>
                  </a:cubicBezTo>
                  <a:close/>
                  <a:moveTo>
                    <a:pt x="1543" y="666"/>
                  </a:moveTo>
                  <a:cubicBezTo>
                    <a:pt x="1539" y="666"/>
                    <a:pt x="1535" y="669"/>
                    <a:pt x="1535" y="674"/>
                  </a:cubicBezTo>
                  <a:cubicBezTo>
                    <a:pt x="1535" y="678"/>
                    <a:pt x="1539" y="682"/>
                    <a:pt x="1543" y="682"/>
                  </a:cubicBezTo>
                  <a:cubicBezTo>
                    <a:pt x="1548" y="682"/>
                    <a:pt x="1551" y="678"/>
                    <a:pt x="1551" y="674"/>
                  </a:cubicBezTo>
                  <a:cubicBezTo>
                    <a:pt x="1551" y="669"/>
                    <a:pt x="1548" y="666"/>
                    <a:pt x="1543" y="666"/>
                  </a:cubicBezTo>
                  <a:close/>
                  <a:moveTo>
                    <a:pt x="1566" y="642"/>
                  </a:moveTo>
                  <a:cubicBezTo>
                    <a:pt x="1562" y="642"/>
                    <a:pt x="1558" y="646"/>
                    <a:pt x="1558" y="650"/>
                  </a:cubicBezTo>
                  <a:cubicBezTo>
                    <a:pt x="1558" y="655"/>
                    <a:pt x="1562" y="658"/>
                    <a:pt x="1566" y="658"/>
                  </a:cubicBezTo>
                  <a:cubicBezTo>
                    <a:pt x="1571" y="658"/>
                    <a:pt x="1574" y="655"/>
                    <a:pt x="1574" y="650"/>
                  </a:cubicBezTo>
                  <a:cubicBezTo>
                    <a:pt x="1574" y="646"/>
                    <a:pt x="1571" y="642"/>
                    <a:pt x="1566" y="642"/>
                  </a:cubicBezTo>
                  <a:close/>
                  <a:moveTo>
                    <a:pt x="1566" y="666"/>
                  </a:moveTo>
                  <a:cubicBezTo>
                    <a:pt x="1562" y="666"/>
                    <a:pt x="1558" y="669"/>
                    <a:pt x="1558" y="674"/>
                  </a:cubicBezTo>
                  <a:cubicBezTo>
                    <a:pt x="1558" y="678"/>
                    <a:pt x="1562" y="682"/>
                    <a:pt x="1566" y="682"/>
                  </a:cubicBezTo>
                  <a:cubicBezTo>
                    <a:pt x="1571" y="682"/>
                    <a:pt x="1574" y="678"/>
                    <a:pt x="1574" y="674"/>
                  </a:cubicBezTo>
                  <a:cubicBezTo>
                    <a:pt x="1574" y="669"/>
                    <a:pt x="1571" y="666"/>
                    <a:pt x="1566" y="666"/>
                  </a:cubicBezTo>
                  <a:close/>
                  <a:moveTo>
                    <a:pt x="1590" y="642"/>
                  </a:moveTo>
                  <a:cubicBezTo>
                    <a:pt x="1585" y="642"/>
                    <a:pt x="1582" y="646"/>
                    <a:pt x="1582" y="650"/>
                  </a:cubicBezTo>
                  <a:cubicBezTo>
                    <a:pt x="1582" y="655"/>
                    <a:pt x="1585" y="658"/>
                    <a:pt x="1590" y="658"/>
                  </a:cubicBezTo>
                  <a:cubicBezTo>
                    <a:pt x="1594" y="658"/>
                    <a:pt x="1598" y="655"/>
                    <a:pt x="1598" y="650"/>
                  </a:cubicBezTo>
                  <a:cubicBezTo>
                    <a:pt x="1598" y="646"/>
                    <a:pt x="1594" y="642"/>
                    <a:pt x="1590" y="642"/>
                  </a:cubicBezTo>
                  <a:close/>
                  <a:moveTo>
                    <a:pt x="1590" y="666"/>
                  </a:moveTo>
                  <a:cubicBezTo>
                    <a:pt x="1585" y="666"/>
                    <a:pt x="1582" y="669"/>
                    <a:pt x="1582" y="674"/>
                  </a:cubicBezTo>
                  <a:cubicBezTo>
                    <a:pt x="1582" y="678"/>
                    <a:pt x="1585" y="682"/>
                    <a:pt x="1590" y="682"/>
                  </a:cubicBezTo>
                  <a:cubicBezTo>
                    <a:pt x="1594" y="682"/>
                    <a:pt x="1598" y="678"/>
                    <a:pt x="1598" y="674"/>
                  </a:cubicBezTo>
                  <a:cubicBezTo>
                    <a:pt x="1598" y="669"/>
                    <a:pt x="1594" y="666"/>
                    <a:pt x="1590" y="666"/>
                  </a:cubicBezTo>
                  <a:close/>
                  <a:moveTo>
                    <a:pt x="1612" y="642"/>
                  </a:moveTo>
                  <a:cubicBezTo>
                    <a:pt x="1608" y="642"/>
                    <a:pt x="1604" y="646"/>
                    <a:pt x="1604" y="650"/>
                  </a:cubicBezTo>
                  <a:cubicBezTo>
                    <a:pt x="1604" y="655"/>
                    <a:pt x="1608" y="658"/>
                    <a:pt x="1612" y="658"/>
                  </a:cubicBezTo>
                  <a:cubicBezTo>
                    <a:pt x="1617" y="658"/>
                    <a:pt x="1620" y="655"/>
                    <a:pt x="1620" y="650"/>
                  </a:cubicBezTo>
                  <a:cubicBezTo>
                    <a:pt x="1620" y="646"/>
                    <a:pt x="1617" y="642"/>
                    <a:pt x="1612" y="642"/>
                  </a:cubicBezTo>
                  <a:close/>
                  <a:moveTo>
                    <a:pt x="1612" y="666"/>
                  </a:moveTo>
                  <a:cubicBezTo>
                    <a:pt x="1608" y="666"/>
                    <a:pt x="1604" y="669"/>
                    <a:pt x="1604" y="674"/>
                  </a:cubicBezTo>
                  <a:cubicBezTo>
                    <a:pt x="1604" y="678"/>
                    <a:pt x="1608" y="682"/>
                    <a:pt x="1612" y="682"/>
                  </a:cubicBezTo>
                  <a:cubicBezTo>
                    <a:pt x="1617" y="682"/>
                    <a:pt x="1620" y="678"/>
                    <a:pt x="1620" y="674"/>
                  </a:cubicBezTo>
                  <a:cubicBezTo>
                    <a:pt x="1620" y="669"/>
                    <a:pt x="1617" y="666"/>
                    <a:pt x="1612" y="666"/>
                  </a:cubicBezTo>
                  <a:close/>
                  <a:moveTo>
                    <a:pt x="1406" y="642"/>
                  </a:moveTo>
                  <a:cubicBezTo>
                    <a:pt x="1402" y="642"/>
                    <a:pt x="1398" y="646"/>
                    <a:pt x="1398" y="650"/>
                  </a:cubicBezTo>
                  <a:cubicBezTo>
                    <a:pt x="1398" y="655"/>
                    <a:pt x="1402" y="658"/>
                    <a:pt x="1406" y="658"/>
                  </a:cubicBezTo>
                  <a:cubicBezTo>
                    <a:pt x="1410" y="658"/>
                    <a:pt x="1414" y="655"/>
                    <a:pt x="1414" y="650"/>
                  </a:cubicBezTo>
                  <a:cubicBezTo>
                    <a:pt x="1414" y="646"/>
                    <a:pt x="1410" y="642"/>
                    <a:pt x="1406" y="642"/>
                  </a:cubicBezTo>
                  <a:close/>
                  <a:moveTo>
                    <a:pt x="1406" y="666"/>
                  </a:moveTo>
                  <a:cubicBezTo>
                    <a:pt x="1402" y="666"/>
                    <a:pt x="1398" y="669"/>
                    <a:pt x="1398" y="674"/>
                  </a:cubicBezTo>
                  <a:cubicBezTo>
                    <a:pt x="1398" y="678"/>
                    <a:pt x="1402" y="682"/>
                    <a:pt x="1406" y="682"/>
                  </a:cubicBezTo>
                  <a:cubicBezTo>
                    <a:pt x="1410" y="682"/>
                    <a:pt x="1414" y="678"/>
                    <a:pt x="1414" y="674"/>
                  </a:cubicBezTo>
                  <a:cubicBezTo>
                    <a:pt x="1414" y="669"/>
                    <a:pt x="1410" y="666"/>
                    <a:pt x="1406" y="666"/>
                  </a:cubicBezTo>
                  <a:close/>
                  <a:moveTo>
                    <a:pt x="1429" y="642"/>
                  </a:moveTo>
                  <a:cubicBezTo>
                    <a:pt x="1424" y="642"/>
                    <a:pt x="1421" y="646"/>
                    <a:pt x="1421" y="650"/>
                  </a:cubicBezTo>
                  <a:cubicBezTo>
                    <a:pt x="1421" y="655"/>
                    <a:pt x="1424" y="658"/>
                    <a:pt x="1429" y="658"/>
                  </a:cubicBezTo>
                  <a:cubicBezTo>
                    <a:pt x="1433" y="658"/>
                    <a:pt x="1437" y="655"/>
                    <a:pt x="1437" y="650"/>
                  </a:cubicBezTo>
                  <a:cubicBezTo>
                    <a:pt x="1437" y="646"/>
                    <a:pt x="1433" y="642"/>
                    <a:pt x="1429" y="642"/>
                  </a:cubicBezTo>
                  <a:close/>
                  <a:moveTo>
                    <a:pt x="1429" y="666"/>
                  </a:moveTo>
                  <a:cubicBezTo>
                    <a:pt x="1424" y="666"/>
                    <a:pt x="1421" y="669"/>
                    <a:pt x="1421" y="674"/>
                  </a:cubicBezTo>
                  <a:cubicBezTo>
                    <a:pt x="1421" y="678"/>
                    <a:pt x="1424" y="682"/>
                    <a:pt x="1429" y="682"/>
                  </a:cubicBezTo>
                  <a:cubicBezTo>
                    <a:pt x="1433" y="682"/>
                    <a:pt x="1437" y="678"/>
                    <a:pt x="1437" y="674"/>
                  </a:cubicBezTo>
                  <a:cubicBezTo>
                    <a:pt x="1437" y="669"/>
                    <a:pt x="1433" y="666"/>
                    <a:pt x="1429" y="666"/>
                  </a:cubicBezTo>
                  <a:close/>
                  <a:moveTo>
                    <a:pt x="1452" y="642"/>
                  </a:moveTo>
                  <a:cubicBezTo>
                    <a:pt x="1447" y="642"/>
                    <a:pt x="1444" y="646"/>
                    <a:pt x="1444" y="650"/>
                  </a:cubicBezTo>
                  <a:cubicBezTo>
                    <a:pt x="1444" y="655"/>
                    <a:pt x="1447" y="658"/>
                    <a:pt x="1452" y="658"/>
                  </a:cubicBezTo>
                  <a:cubicBezTo>
                    <a:pt x="1456" y="658"/>
                    <a:pt x="1460" y="655"/>
                    <a:pt x="1460" y="650"/>
                  </a:cubicBezTo>
                  <a:cubicBezTo>
                    <a:pt x="1460" y="646"/>
                    <a:pt x="1456" y="642"/>
                    <a:pt x="1452" y="642"/>
                  </a:cubicBezTo>
                  <a:close/>
                  <a:moveTo>
                    <a:pt x="1452" y="666"/>
                  </a:moveTo>
                  <a:cubicBezTo>
                    <a:pt x="1447" y="666"/>
                    <a:pt x="1444" y="669"/>
                    <a:pt x="1444" y="674"/>
                  </a:cubicBezTo>
                  <a:cubicBezTo>
                    <a:pt x="1444" y="678"/>
                    <a:pt x="1447" y="682"/>
                    <a:pt x="1452" y="682"/>
                  </a:cubicBezTo>
                  <a:cubicBezTo>
                    <a:pt x="1456" y="682"/>
                    <a:pt x="1460" y="678"/>
                    <a:pt x="1460" y="674"/>
                  </a:cubicBezTo>
                  <a:cubicBezTo>
                    <a:pt x="1460" y="669"/>
                    <a:pt x="1456" y="666"/>
                    <a:pt x="1452" y="666"/>
                  </a:cubicBezTo>
                  <a:close/>
                  <a:moveTo>
                    <a:pt x="1475" y="658"/>
                  </a:moveTo>
                  <a:cubicBezTo>
                    <a:pt x="1479" y="658"/>
                    <a:pt x="1483" y="655"/>
                    <a:pt x="1483" y="650"/>
                  </a:cubicBezTo>
                  <a:cubicBezTo>
                    <a:pt x="1483" y="646"/>
                    <a:pt x="1479" y="642"/>
                    <a:pt x="1475" y="642"/>
                  </a:cubicBezTo>
                  <a:cubicBezTo>
                    <a:pt x="1471" y="642"/>
                    <a:pt x="1467" y="646"/>
                    <a:pt x="1467" y="650"/>
                  </a:cubicBezTo>
                  <a:cubicBezTo>
                    <a:pt x="1467" y="655"/>
                    <a:pt x="1471" y="658"/>
                    <a:pt x="1475" y="658"/>
                  </a:cubicBezTo>
                  <a:close/>
                  <a:moveTo>
                    <a:pt x="1475" y="682"/>
                  </a:moveTo>
                  <a:cubicBezTo>
                    <a:pt x="1479" y="682"/>
                    <a:pt x="1483" y="678"/>
                    <a:pt x="1483" y="674"/>
                  </a:cubicBezTo>
                  <a:cubicBezTo>
                    <a:pt x="1483" y="669"/>
                    <a:pt x="1479" y="666"/>
                    <a:pt x="1475" y="666"/>
                  </a:cubicBezTo>
                  <a:cubicBezTo>
                    <a:pt x="1471" y="666"/>
                    <a:pt x="1467" y="669"/>
                    <a:pt x="1467" y="674"/>
                  </a:cubicBezTo>
                  <a:cubicBezTo>
                    <a:pt x="1467" y="678"/>
                    <a:pt x="1471" y="682"/>
                    <a:pt x="1475" y="682"/>
                  </a:cubicBezTo>
                  <a:close/>
                  <a:moveTo>
                    <a:pt x="1498" y="642"/>
                  </a:moveTo>
                  <a:cubicBezTo>
                    <a:pt x="1493" y="642"/>
                    <a:pt x="1490" y="646"/>
                    <a:pt x="1490" y="650"/>
                  </a:cubicBezTo>
                  <a:cubicBezTo>
                    <a:pt x="1490" y="655"/>
                    <a:pt x="1493" y="658"/>
                    <a:pt x="1498" y="658"/>
                  </a:cubicBezTo>
                  <a:cubicBezTo>
                    <a:pt x="1502" y="658"/>
                    <a:pt x="1506" y="655"/>
                    <a:pt x="1506" y="650"/>
                  </a:cubicBezTo>
                  <a:cubicBezTo>
                    <a:pt x="1506" y="646"/>
                    <a:pt x="1502" y="642"/>
                    <a:pt x="1498" y="642"/>
                  </a:cubicBezTo>
                  <a:close/>
                  <a:moveTo>
                    <a:pt x="1498" y="666"/>
                  </a:moveTo>
                  <a:cubicBezTo>
                    <a:pt x="1493" y="666"/>
                    <a:pt x="1490" y="669"/>
                    <a:pt x="1490" y="674"/>
                  </a:cubicBezTo>
                  <a:cubicBezTo>
                    <a:pt x="1490" y="678"/>
                    <a:pt x="1493" y="682"/>
                    <a:pt x="1498" y="682"/>
                  </a:cubicBezTo>
                  <a:cubicBezTo>
                    <a:pt x="1502" y="682"/>
                    <a:pt x="1506" y="678"/>
                    <a:pt x="1506" y="674"/>
                  </a:cubicBezTo>
                  <a:cubicBezTo>
                    <a:pt x="1506" y="669"/>
                    <a:pt x="1502" y="666"/>
                    <a:pt x="1498" y="666"/>
                  </a:cubicBezTo>
                  <a:close/>
                  <a:moveTo>
                    <a:pt x="1337" y="642"/>
                  </a:moveTo>
                  <a:cubicBezTo>
                    <a:pt x="1332" y="642"/>
                    <a:pt x="1329" y="646"/>
                    <a:pt x="1329" y="650"/>
                  </a:cubicBezTo>
                  <a:cubicBezTo>
                    <a:pt x="1329" y="655"/>
                    <a:pt x="1332" y="658"/>
                    <a:pt x="1337" y="658"/>
                  </a:cubicBezTo>
                  <a:cubicBezTo>
                    <a:pt x="1341" y="658"/>
                    <a:pt x="1345" y="655"/>
                    <a:pt x="1345" y="650"/>
                  </a:cubicBezTo>
                  <a:cubicBezTo>
                    <a:pt x="1345" y="646"/>
                    <a:pt x="1341" y="642"/>
                    <a:pt x="1337" y="642"/>
                  </a:cubicBezTo>
                  <a:close/>
                  <a:moveTo>
                    <a:pt x="1337" y="666"/>
                  </a:moveTo>
                  <a:cubicBezTo>
                    <a:pt x="1332" y="666"/>
                    <a:pt x="1329" y="669"/>
                    <a:pt x="1329" y="674"/>
                  </a:cubicBezTo>
                  <a:cubicBezTo>
                    <a:pt x="1329" y="678"/>
                    <a:pt x="1332" y="682"/>
                    <a:pt x="1337" y="682"/>
                  </a:cubicBezTo>
                  <a:cubicBezTo>
                    <a:pt x="1341" y="682"/>
                    <a:pt x="1345" y="678"/>
                    <a:pt x="1345" y="674"/>
                  </a:cubicBezTo>
                  <a:cubicBezTo>
                    <a:pt x="1345" y="669"/>
                    <a:pt x="1341" y="666"/>
                    <a:pt x="1337" y="666"/>
                  </a:cubicBezTo>
                  <a:close/>
                  <a:moveTo>
                    <a:pt x="1359" y="642"/>
                  </a:moveTo>
                  <a:cubicBezTo>
                    <a:pt x="1355" y="642"/>
                    <a:pt x="1351" y="646"/>
                    <a:pt x="1351" y="650"/>
                  </a:cubicBezTo>
                  <a:cubicBezTo>
                    <a:pt x="1351" y="655"/>
                    <a:pt x="1355" y="658"/>
                    <a:pt x="1359" y="658"/>
                  </a:cubicBezTo>
                  <a:cubicBezTo>
                    <a:pt x="1364" y="658"/>
                    <a:pt x="1367" y="655"/>
                    <a:pt x="1367" y="650"/>
                  </a:cubicBezTo>
                  <a:cubicBezTo>
                    <a:pt x="1367" y="646"/>
                    <a:pt x="1364" y="642"/>
                    <a:pt x="1359" y="642"/>
                  </a:cubicBezTo>
                  <a:close/>
                  <a:moveTo>
                    <a:pt x="1359" y="666"/>
                  </a:moveTo>
                  <a:cubicBezTo>
                    <a:pt x="1355" y="666"/>
                    <a:pt x="1351" y="669"/>
                    <a:pt x="1351" y="674"/>
                  </a:cubicBezTo>
                  <a:cubicBezTo>
                    <a:pt x="1351" y="678"/>
                    <a:pt x="1355" y="682"/>
                    <a:pt x="1359" y="682"/>
                  </a:cubicBezTo>
                  <a:cubicBezTo>
                    <a:pt x="1364" y="682"/>
                    <a:pt x="1367" y="678"/>
                    <a:pt x="1367" y="674"/>
                  </a:cubicBezTo>
                  <a:cubicBezTo>
                    <a:pt x="1367" y="669"/>
                    <a:pt x="1364" y="666"/>
                    <a:pt x="1359" y="666"/>
                  </a:cubicBezTo>
                  <a:close/>
                  <a:moveTo>
                    <a:pt x="1382" y="642"/>
                  </a:moveTo>
                  <a:cubicBezTo>
                    <a:pt x="1378" y="642"/>
                    <a:pt x="1374" y="646"/>
                    <a:pt x="1374" y="650"/>
                  </a:cubicBezTo>
                  <a:cubicBezTo>
                    <a:pt x="1374" y="655"/>
                    <a:pt x="1378" y="658"/>
                    <a:pt x="1382" y="658"/>
                  </a:cubicBezTo>
                  <a:cubicBezTo>
                    <a:pt x="1387" y="658"/>
                    <a:pt x="1390" y="655"/>
                    <a:pt x="1390" y="650"/>
                  </a:cubicBezTo>
                  <a:cubicBezTo>
                    <a:pt x="1390" y="646"/>
                    <a:pt x="1387" y="642"/>
                    <a:pt x="1382" y="642"/>
                  </a:cubicBezTo>
                  <a:close/>
                  <a:moveTo>
                    <a:pt x="1382" y="666"/>
                  </a:moveTo>
                  <a:cubicBezTo>
                    <a:pt x="1378" y="666"/>
                    <a:pt x="1374" y="669"/>
                    <a:pt x="1374" y="674"/>
                  </a:cubicBezTo>
                  <a:cubicBezTo>
                    <a:pt x="1374" y="678"/>
                    <a:pt x="1378" y="682"/>
                    <a:pt x="1382" y="682"/>
                  </a:cubicBezTo>
                  <a:cubicBezTo>
                    <a:pt x="1387" y="682"/>
                    <a:pt x="1390" y="678"/>
                    <a:pt x="1390" y="674"/>
                  </a:cubicBezTo>
                  <a:cubicBezTo>
                    <a:pt x="1390" y="669"/>
                    <a:pt x="1387" y="666"/>
                    <a:pt x="1382" y="666"/>
                  </a:cubicBezTo>
                  <a:close/>
                  <a:moveTo>
                    <a:pt x="1222" y="642"/>
                  </a:moveTo>
                  <a:cubicBezTo>
                    <a:pt x="1218" y="642"/>
                    <a:pt x="1214" y="646"/>
                    <a:pt x="1214" y="650"/>
                  </a:cubicBezTo>
                  <a:cubicBezTo>
                    <a:pt x="1214" y="655"/>
                    <a:pt x="1218" y="658"/>
                    <a:pt x="1222" y="658"/>
                  </a:cubicBezTo>
                  <a:cubicBezTo>
                    <a:pt x="1227" y="658"/>
                    <a:pt x="1230" y="655"/>
                    <a:pt x="1230" y="650"/>
                  </a:cubicBezTo>
                  <a:cubicBezTo>
                    <a:pt x="1230" y="646"/>
                    <a:pt x="1227" y="642"/>
                    <a:pt x="1222" y="642"/>
                  </a:cubicBezTo>
                  <a:close/>
                  <a:moveTo>
                    <a:pt x="1222" y="666"/>
                  </a:moveTo>
                  <a:cubicBezTo>
                    <a:pt x="1218" y="666"/>
                    <a:pt x="1214" y="669"/>
                    <a:pt x="1214" y="674"/>
                  </a:cubicBezTo>
                  <a:cubicBezTo>
                    <a:pt x="1214" y="678"/>
                    <a:pt x="1218" y="682"/>
                    <a:pt x="1222" y="682"/>
                  </a:cubicBezTo>
                  <a:cubicBezTo>
                    <a:pt x="1227" y="682"/>
                    <a:pt x="1230" y="678"/>
                    <a:pt x="1230" y="674"/>
                  </a:cubicBezTo>
                  <a:cubicBezTo>
                    <a:pt x="1230" y="669"/>
                    <a:pt x="1227" y="666"/>
                    <a:pt x="1222" y="666"/>
                  </a:cubicBezTo>
                  <a:close/>
                  <a:moveTo>
                    <a:pt x="1245" y="642"/>
                  </a:moveTo>
                  <a:cubicBezTo>
                    <a:pt x="1240" y="642"/>
                    <a:pt x="1237" y="646"/>
                    <a:pt x="1237" y="650"/>
                  </a:cubicBezTo>
                  <a:cubicBezTo>
                    <a:pt x="1237" y="655"/>
                    <a:pt x="1240" y="658"/>
                    <a:pt x="1245" y="658"/>
                  </a:cubicBezTo>
                  <a:cubicBezTo>
                    <a:pt x="1249" y="658"/>
                    <a:pt x="1253" y="655"/>
                    <a:pt x="1253" y="650"/>
                  </a:cubicBezTo>
                  <a:cubicBezTo>
                    <a:pt x="1253" y="646"/>
                    <a:pt x="1249" y="642"/>
                    <a:pt x="1245" y="642"/>
                  </a:cubicBezTo>
                  <a:close/>
                  <a:moveTo>
                    <a:pt x="1245" y="666"/>
                  </a:moveTo>
                  <a:cubicBezTo>
                    <a:pt x="1240" y="666"/>
                    <a:pt x="1237" y="669"/>
                    <a:pt x="1237" y="674"/>
                  </a:cubicBezTo>
                  <a:cubicBezTo>
                    <a:pt x="1237" y="678"/>
                    <a:pt x="1240" y="682"/>
                    <a:pt x="1245" y="682"/>
                  </a:cubicBezTo>
                  <a:cubicBezTo>
                    <a:pt x="1249" y="682"/>
                    <a:pt x="1253" y="678"/>
                    <a:pt x="1253" y="674"/>
                  </a:cubicBezTo>
                  <a:cubicBezTo>
                    <a:pt x="1253" y="669"/>
                    <a:pt x="1249" y="666"/>
                    <a:pt x="1245" y="666"/>
                  </a:cubicBezTo>
                  <a:close/>
                  <a:moveTo>
                    <a:pt x="1268" y="642"/>
                  </a:moveTo>
                  <a:cubicBezTo>
                    <a:pt x="1263" y="642"/>
                    <a:pt x="1260" y="646"/>
                    <a:pt x="1260" y="650"/>
                  </a:cubicBezTo>
                  <a:cubicBezTo>
                    <a:pt x="1260" y="655"/>
                    <a:pt x="1263" y="658"/>
                    <a:pt x="1268" y="658"/>
                  </a:cubicBezTo>
                  <a:cubicBezTo>
                    <a:pt x="1272" y="658"/>
                    <a:pt x="1276" y="655"/>
                    <a:pt x="1276" y="650"/>
                  </a:cubicBezTo>
                  <a:cubicBezTo>
                    <a:pt x="1276" y="646"/>
                    <a:pt x="1272" y="642"/>
                    <a:pt x="1268" y="642"/>
                  </a:cubicBezTo>
                  <a:close/>
                  <a:moveTo>
                    <a:pt x="1268" y="666"/>
                  </a:moveTo>
                  <a:cubicBezTo>
                    <a:pt x="1263" y="666"/>
                    <a:pt x="1260" y="669"/>
                    <a:pt x="1260" y="674"/>
                  </a:cubicBezTo>
                  <a:cubicBezTo>
                    <a:pt x="1260" y="678"/>
                    <a:pt x="1263" y="682"/>
                    <a:pt x="1268" y="682"/>
                  </a:cubicBezTo>
                  <a:cubicBezTo>
                    <a:pt x="1272" y="682"/>
                    <a:pt x="1276" y="678"/>
                    <a:pt x="1276" y="674"/>
                  </a:cubicBezTo>
                  <a:cubicBezTo>
                    <a:pt x="1276" y="669"/>
                    <a:pt x="1272" y="666"/>
                    <a:pt x="1268" y="666"/>
                  </a:cubicBezTo>
                  <a:close/>
                  <a:moveTo>
                    <a:pt x="1291" y="642"/>
                  </a:moveTo>
                  <a:cubicBezTo>
                    <a:pt x="1287" y="642"/>
                    <a:pt x="1283" y="646"/>
                    <a:pt x="1283" y="650"/>
                  </a:cubicBezTo>
                  <a:cubicBezTo>
                    <a:pt x="1283" y="655"/>
                    <a:pt x="1287" y="658"/>
                    <a:pt x="1291" y="658"/>
                  </a:cubicBezTo>
                  <a:cubicBezTo>
                    <a:pt x="1295" y="658"/>
                    <a:pt x="1299" y="655"/>
                    <a:pt x="1299" y="650"/>
                  </a:cubicBezTo>
                  <a:cubicBezTo>
                    <a:pt x="1299" y="646"/>
                    <a:pt x="1295" y="642"/>
                    <a:pt x="1291" y="642"/>
                  </a:cubicBezTo>
                  <a:close/>
                  <a:moveTo>
                    <a:pt x="1291" y="666"/>
                  </a:moveTo>
                  <a:cubicBezTo>
                    <a:pt x="1287" y="666"/>
                    <a:pt x="1283" y="669"/>
                    <a:pt x="1283" y="674"/>
                  </a:cubicBezTo>
                  <a:cubicBezTo>
                    <a:pt x="1283" y="678"/>
                    <a:pt x="1287" y="682"/>
                    <a:pt x="1291" y="682"/>
                  </a:cubicBezTo>
                  <a:cubicBezTo>
                    <a:pt x="1295" y="682"/>
                    <a:pt x="1299" y="678"/>
                    <a:pt x="1299" y="674"/>
                  </a:cubicBezTo>
                  <a:cubicBezTo>
                    <a:pt x="1299" y="669"/>
                    <a:pt x="1295" y="666"/>
                    <a:pt x="1291" y="666"/>
                  </a:cubicBezTo>
                  <a:close/>
                  <a:moveTo>
                    <a:pt x="1314" y="642"/>
                  </a:moveTo>
                  <a:cubicBezTo>
                    <a:pt x="1309" y="642"/>
                    <a:pt x="1306" y="646"/>
                    <a:pt x="1306" y="650"/>
                  </a:cubicBezTo>
                  <a:cubicBezTo>
                    <a:pt x="1306" y="655"/>
                    <a:pt x="1309" y="658"/>
                    <a:pt x="1314" y="658"/>
                  </a:cubicBezTo>
                  <a:cubicBezTo>
                    <a:pt x="1318" y="658"/>
                    <a:pt x="1322" y="655"/>
                    <a:pt x="1322" y="650"/>
                  </a:cubicBezTo>
                  <a:cubicBezTo>
                    <a:pt x="1322" y="646"/>
                    <a:pt x="1318" y="642"/>
                    <a:pt x="1314" y="642"/>
                  </a:cubicBezTo>
                  <a:close/>
                  <a:moveTo>
                    <a:pt x="1314" y="666"/>
                  </a:moveTo>
                  <a:cubicBezTo>
                    <a:pt x="1309" y="666"/>
                    <a:pt x="1306" y="669"/>
                    <a:pt x="1306" y="674"/>
                  </a:cubicBezTo>
                  <a:cubicBezTo>
                    <a:pt x="1306" y="678"/>
                    <a:pt x="1309" y="682"/>
                    <a:pt x="1314" y="682"/>
                  </a:cubicBezTo>
                  <a:cubicBezTo>
                    <a:pt x="1318" y="682"/>
                    <a:pt x="1322" y="678"/>
                    <a:pt x="1322" y="674"/>
                  </a:cubicBezTo>
                  <a:cubicBezTo>
                    <a:pt x="1322" y="669"/>
                    <a:pt x="1318" y="666"/>
                    <a:pt x="1314" y="666"/>
                  </a:cubicBezTo>
                  <a:close/>
                  <a:moveTo>
                    <a:pt x="1201" y="642"/>
                  </a:moveTo>
                  <a:cubicBezTo>
                    <a:pt x="1196" y="642"/>
                    <a:pt x="1193" y="646"/>
                    <a:pt x="1193" y="650"/>
                  </a:cubicBezTo>
                  <a:cubicBezTo>
                    <a:pt x="1193" y="655"/>
                    <a:pt x="1196" y="658"/>
                    <a:pt x="1201" y="658"/>
                  </a:cubicBezTo>
                  <a:cubicBezTo>
                    <a:pt x="1205" y="658"/>
                    <a:pt x="1209" y="655"/>
                    <a:pt x="1209" y="650"/>
                  </a:cubicBezTo>
                  <a:cubicBezTo>
                    <a:pt x="1209" y="646"/>
                    <a:pt x="1205" y="642"/>
                    <a:pt x="1201" y="642"/>
                  </a:cubicBezTo>
                  <a:close/>
                  <a:moveTo>
                    <a:pt x="1201" y="666"/>
                  </a:moveTo>
                  <a:cubicBezTo>
                    <a:pt x="1196" y="666"/>
                    <a:pt x="1193" y="669"/>
                    <a:pt x="1193" y="674"/>
                  </a:cubicBezTo>
                  <a:cubicBezTo>
                    <a:pt x="1193" y="678"/>
                    <a:pt x="1196" y="682"/>
                    <a:pt x="1201" y="682"/>
                  </a:cubicBezTo>
                  <a:cubicBezTo>
                    <a:pt x="1205" y="682"/>
                    <a:pt x="1209" y="678"/>
                    <a:pt x="1209" y="674"/>
                  </a:cubicBezTo>
                  <a:cubicBezTo>
                    <a:pt x="1209" y="669"/>
                    <a:pt x="1205" y="666"/>
                    <a:pt x="1201" y="666"/>
                  </a:cubicBezTo>
                  <a:close/>
                  <a:moveTo>
                    <a:pt x="1635" y="642"/>
                  </a:moveTo>
                  <a:cubicBezTo>
                    <a:pt x="1631" y="642"/>
                    <a:pt x="1627" y="646"/>
                    <a:pt x="1627" y="650"/>
                  </a:cubicBezTo>
                  <a:cubicBezTo>
                    <a:pt x="1627" y="655"/>
                    <a:pt x="1631" y="658"/>
                    <a:pt x="1635" y="658"/>
                  </a:cubicBezTo>
                  <a:cubicBezTo>
                    <a:pt x="1640" y="658"/>
                    <a:pt x="1643" y="655"/>
                    <a:pt x="1643" y="650"/>
                  </a:cubicBezTo>
                  <a:cubicBezTo>
                    <a:pt x="1643" y="646"/>
                    <a:pt x="1640" y="642"/>
                    <a:pt x="1635" y="642"/>
                  </a:cubicBezTo>
                  <a:close/>
                  <a:moveTo>
                    <a:pt x="1635" y="666"/>
                  </a:moveTo>
                  <a:cubicBezTo>
                    <a:pt x="1631" y="666"/>
                    <a:pt x="1627" y="669"/>
                    <a:pt x="1627" y="674"/>
                  </a:cubicBezTo>
                  <a:cubicBezTo>
                    <a:pt x="1627" y="678"/>
                    <a:pt x="1631" y="682"/>
                    <a:pt x="1635" y="682"/>
                  </a:cubicBezTo>
                  <a:cubicBezTo>
                    <a:pt x="1640" y="682"/>
                    <a:pt x="1643" y="678"/>
                    <a:pt x="1643" y="674"/>
                  </a:cubicBezTo>
                  <a:cubicBezTo>
                    <a:pt x="1643" y="669"/>
                    <a:pt x="1640" y="666"/>
                    <a:pt x="1635" y="666"/>
                  </a:cubicBezTo>
                  <a:close/>
                  <a:moveTo>
                    <a:pt x="1658" y="642"/>
                  </a:moveTo>
                  <a:cubicBezTo>
                    <a:pt x="1654" y="642"/>
                    <a:pt x="1650" y="646"/>
                    <a:pt x="1650" y="650"/>
                  </a:cubicBezTo>
                  <a:cubicBezTo>
                    <a:pt x="1650" y="655"/>
                    <a:pt x="1654" y="658"/>
                    <a:pt x="1658" y="658"/>
                  </a:cubicBezTo>
                  <a:cubicBezTo>
                    <a:pt x="1662" y="658"/>
                    <a:pt x="1666" y="655"/>
                    <a:pt x="1666" y="650"/>
                  </a:cubicBezTo>
                  <a:cubicBezTo>
                    <a:pt x="1666" y="646"/>
                    <a:pt x="1662" y="642"/>
                    <a:pt x="1658" y="642"/>
                  </a:cubicBezTo>
                  <a:close/>
                  <a:moveTo>
                    <a:pt x="1658" y="666"/>
                  </a:moveTo>
                  <a:cubicBezTo>
                    <a:pt x="1654" y="666"/>
                    <a:pt x="1650" y="669"/>
                    <a:pt x="1650" y="674"/>
                  </a:cubicBezTo>
                  <a:cubicBezTo>
                    <a:pt x="1650" y="678"/>
                    <a:pt x="1654" y="682"/>
                    <a:pt x="1658" y="682"/>
                  </a:cubicBezTo>
                  <a:cubicBezTo>
                    <a:pt x="1662" y="682"/>
                    <a:pt x="1666" y="678"/>
                    <a:pt x="1666" y="674"/>
                  </a:cubicBezTo>
                  <a:cubicBezTo>
                    <a:pt x="1666" y="669"/>
                    <a:pt x="1662" y="666"/>
                    <a:pt x="1658" y="666"/>
                  </a:cubicBezTo>
                  <a:close/>
                  <a:moveTo>
                    <a:pt x="1681" y="642"/>
                  </a:moveTo>
                  <a:cubicBezTo>
                    <a:pt x="1677" y="642"/>
                    <a:pt x="1673" y="646"/>
                    <a:pt x="1673" y="650"/>
                  </a:cubicBezTo>
                  <a:cubicBezTo>
                    <a:pt x="1673" y="655"/>
                    <a:pt x="1677" y="658"/>
                    <a:pt x="1681" y="658"/>
                  </a:cubicBezTo>
                  <a:cubicBezTo>
                    <a:pt x="1685" y="658"/>
                    <a:pt x="1689" y="655"/>
                    <a:pt x="1689" y="650"/>
                  </a:cubicBezTo>
                  <a:cubicBezTo>
                    <a:pt x="1689" y="646"/>
                    <a:pt x="1685" y="642"/>
                    <a:pt x="1681" y="642"/>
                  </a:cubicBezTo>
                  <a:close/>
                  <a:moveTo>
                    <a:pt x="1681" y="666"/>
                  </a:moveTo>
                  <a:cubicBezTo>
                    <a:pt x="1677" y="666"/>
                    <a:pt x="1673" y="669"/>
                    <a:pt x="1673" y="674"/>
                  </a:cubicBezTo>
                  <a:cubicBezTo>
                    <a:pt x="1673" y="678"/>
                    <a:pt x="1677" y="682"/>
                    <a:pt x="1681" y="682"/>
                  </a:cubicBezTo>
                  <a:cubicBezTo>
                    <a:pt x="1685" y="682"/>
                    <a:pt x="1689" y="678"/>
                    <a:pt x="1689" y="674"/>
                  </a:cubicBezTo>
                  <a:cubicBezTo>
                    <a:pt x="1689" y="669"/>
                    <a:pt x="1685" y="666"/>
                    <a:pt x="1681" y="666"/>
                  </a:cubicBezTo>
                  <a:close/>
                  <a:moveTo>
                    <a:pt x="1704" y="642"/>
                  </a:moveTo>
                  <a:cubicBezTo>
                    <a:pt x="1700" y="642"/>
                    <a:pt x="1696" y="646"/>
                    <a:pt x="1696" y="650"/>
                  </a:cubicBezTo>
                  <a:cubicBezTo>
                    <a:pt x="1696" y="655"/>
                    <a:pt x="1700" y="658"/>
                    <a:pt x="1704" y="658"/>
                  </a:cubicBezTo>
                  <a:cubicBezTo>
                    <a:pt x="1709" y="658"/>
                    <a:pt x="1712" y="655"/>
                    <a:pt x="1712" y="650"/>
                  </a:cubicBezTo>
                  <a:cubicBezTo>
                    <a:pt x="1712" y="646"/>
                    <a:pt x="1709" y="642"/>
                    <a:pt x="1704" y="642"/>
                  </a:cubicBezTo>
                  <a:close/>
                  <a:moveTo>
                    <a:pt x="1704" y="666"/>
                  </a:moveTo>
                  <a:cubicBezTo>
                    <a:pt x="1700" y="666"/>
                    <a:pt x="1696" y="669"/>
                    <a:pt x="1696" y="674"/>
                  </a:cubicBezTo>
                  <a:cubicBezTo>
                    <a:pt x="1696" y="678"/>
                    <a:pt x="1700" y="682"/>
                    <a:pt x="1704" y="682"/>
                  </a:cubicBezTo>
                  <a:cubicBezTo>
                    <a:pt x="1709" y="682"/>
                    <a:pt x="1712" y="678"/>
                    <a:pt x="1712" y="674"/>
                  </a:cubicBezTo>
                  <a:cubicBezTo>
                    <a:pt x="1712" y="669"/>
                    <a:pt x="1709" y="666"/>
                    <a:pt x="1704" y="666"/>
                  </a:cubicBezTo>
                  <a:close/>
                  <a:moveTo>
                    <a:pt x="1727" y="642"/>
                  </a:moveTo>
                  <a:cubicBezTo>
                    <a:pt x="1722" y="642"/>
                    <a:pt x="1719" y="646"/>
                    <a:pt x="1719" y="650"/>
                  </a:cubicBezTo>
                  <a:cubicBezTo>
                    <a:pt x="1719" y="655"/>
                    <a:pt x="1722" y="658"/>
                    <a:pt x="1727" y="658"/>
                  </a:cubicBezTo>
                  <a:cubicBezTo>
                    <a:pt x="1731" y="658"/>
                    <a:pt x="1735" y="655"/>
                    <a:pt x="1735" y="650"/>
                  </a:cubicBezTo>
                  <a:cubicBezTo>
                    <a:pt x="1735" y="646"/>
                    <a:pt x="1731" y="642"/>
                    <a:pt x="1727" y="642"/>
                  </a:cubicBezTo>
                  <a:close/>
                  <a:moveTo>
                    <a:pt x="1727" y="666"/>
                  </a:moveTo>
                  <a:cubicBezTo>
                    <a:pt x="1722" y="666"/>
                    <a:pt x="1719" y="669"/>
                    <a:pt x="1719" y="674"/>
                  </a:cubicBezTo>
                  <a:cubicBezTo>
                    <a:pt x="1719" y="678"/>
                    <a:pt x="1722" y="682"/>
                    <a:pt x="1727" y="682"/>
                  </a:cubicBezTo>
                  <a:cubicBezTo>
                    <a:pt x="1731" y="682"/>
                    <a:pt x="1735" y="678"/>
                    <a:pt x="1735" y="674"/>
                  </a:cubicBezTo>
                  <a:cubicBezTo>
                    <a:pt x="1735" y="669"/>
                    <a:pt x="1731" y="666"/>
                    <a:pt x="1727" y="666"/>
                  </a:cubicBezTo>
                  <a:close/>
                  <a:moveTo>
                    <a:pt x="1521" y="595"/>
                  </a:moveTo>
                  <a:cubicBezTo>
                    <a:pt x="1516" y="595"/>
                    <a:pt x="1513" y="599"/>
                    <a:pt x="1513" y="603"/>
                  </a:cubicBezTo>
                  <a:cubicBezTo>
                    <a:pt x="1513" y="608"/>
                    <a:pt x="1516" y="611"/>
                    <a:pt x="1521" y="611"/>
                  </a:cubicBezTo>
                  <a:cubicBezTo>
                    <a:pt x="1525" y="611"/>
                    <a:pt x="1529" y="608"/>
                    <a:pt x="1529" y="603"/>
                  </a:cubicBezTo>
                  <a:cubicBezTo>
                    <a:pt x="1529" y="599"/>
                    <a:pt x="1525" y="595"/>
                    <a:pt x="1521" y="595"/>
                  </a:cubicBezTo>
                  <a:close/>
                  <a:moveTo>
                    <a:pt x="1521" y="618"/>
                  </a:moveTo>
                  <a:cubicBezTo>
                    <a:pt x="1516" y="618"/>
                    <a:pt x="1513" y="622"/>
                    <a:pt x="1513" y="626"/>
                  </a:cubicBezTo>
                  <a:cubicBezTo>
                    <a:pt x="1513" y="631"/>
                    <a:pt x="1516" y="634"/>
                    <a:pt x="1521" y="634"/>
                  </a:cubicBezTo>
                  <a:cubicBezTo>
                    <a:pt x="1525" y="634"/>
                    <a:pt x="1529" y="631"/>
                    <a:pt x="1529" y="626"/>
                  </a:cubicBezTo>
                  <a:cubicBezTo>
                    <a:pt x="1529" y="622"/>
                    <a:pt x="1525" y="618"/>
                    <a:pt x="1521" y="618"/>
                  </a:cubicBezTo>
                  <a:close/>
                  <a:moveTo>
                    <a:pt x="1543" y="595"/>
                  </a:moveTo>
                  <a:cubicBezTo>
                    <a:pt x="1539" y="595"/>
                    <a:pt x="1535" y="599"/>
                    <a:pt x="1535" y="603"/>
                  </a:cubicBezTo>
                  <a:cubicBezTo>
                    <a:pt x="1535" y="608"/>
                    <a:pt x="1539" y="611"/>
                    <a:pt x="1543" y="611"/>
                  </a:cubicBezTo>
                  <a:cubicBezTo>
                    <a:pt x="1548" y="611"/>
                    <a:pt x="1551" y="608"/>
                    <a:pt x="1551" y="603"/>
                  </a:cubicBezTo>
                  <a:cubicBezTo>
                    <a:pt x="1551" y="599"/>
                    <a:pt x="1548" y="595"/>
                    <a:pt x="1543" y="595"/>
                  </a:cubicBezTo>
                  <a:close/>
                  <a:moveTo>
                    <a:pt x="1543" y="618"/>
                  </a:moveTo>
                  <a:cubicBezTo>
                    <a:pt x="1539" y="618"/>
                    <a:pt x="1535" y="622"/>
                    <a:pt x="1535" y="626"/>
                  </a:cubicBezTo>
                  <a:cubicBezTo>
                    <a:pt x="1535" y="631"/>
                    <a:pt x="1539" y="634"/>
                    <a:pt x="1543" y="634"/>
                  </a:cubicBezTo>
                  <a:cubicBezTo>
                    <a:pt x="1548" y="634"/>
                    <a:pt x="1551" y="631"/>
                    <a:pt x="1551" y="626"/>
                  </a:cubicBezTo>
                  <a:cubicBezTo>
                    <a:pt x="1551" y="622"/>
                    <a:pt x="1548" y="618"/>
                    <a:pt x="1543" y="618"/>
                  </a:cubicBezTo>
                  <a:close/>
                  <a:moveTo>
                    <a:pt x="1566" y="595"/>
                  </a:moveTo>
                  <a:cubicBezTo>
                    <a:pt x="1562" y="595"/>
                    <a:pt x="1558" y="599"/>
                    <a:pt x="1558" y="603"/>
                  </a:cubicBezTo>
                  <a:cubicBezTo>
                    <a:pt x="1558" y="608"/>
                    <a:pt x="1562" y="611"/>
                    <a:pt x="1566" y="611"/>
                  </a:cubicBezTo>
                  <a:cubicBezTo>
                    <a:pt x="1571" y="611"/>
                    <a:pt x="1574" y="608"/>
                    <a:pt x="1574" y="603"/>
                  </a:cubicBezTo>
                  <a:cubicBezTo>
                    <a:pt x="1574" y="599"/>
                    <a:pt x="1571" y="595"/>
                    <a:pt x="1566" y="595"/>
                  </a:cubicBezTo>
                  <a:close/>
                  <a:moveTo>
                    <a:pt x="1566" y="618"/>
                  </a:moveTo>
                  <a:cubicBezTo>
                    <a:pt x="1562" y="618"/>
                    <a:pt x="1558" y="622"/>
                    <a:pt x="1558" y="626"/>
                  </a:cubicBezTo>
                  <a:cubicBezTo>
                    <a:pt x="1558" y="631"/>
                    <a:pt x="1562" y="634"/>
                    <a:pt x="1566" y="634"/>
                  </a:cubicBezTo>
                  <a:cubicBezTo>
                    <a:pt x="1571" y="634"/>
                    <a:pt x="1574" y="631"/>
                    <a:pt x="1574" y="626"/>
                  </a:cubicBezTo>
                  <a:cubicBezTo>
                    <a:pt x="1574" y="622"/>
                    <a:pt x="1571" y="618"/>
                    <a:pt x="1566" y="618"/>
                  </a:cubicBezTo>
                  <a:close/>
                  <a:moveTo>
                    <a:pt x="1590" y="595"/>
                  </a:moveTo>
                  <a:cubicBezTo>
                    <a:pt x="1585" y="595"/>
                    <a:pt x="1582" y="599"/>
                    <a:pt x="1582" y="603"/>
                  </a:cubicBezTo>
                  <a:cubicBezTo>
                    <a:pt x="1582" y="608"/>
                    <a:pt x="1585" y="611"/>
                    <a:pt x="1590" y="611"/>
                  </a:cubicBezTo>
                  <a:cubicBezTo>
                    <a:pt x="1594" y="611"/>
                    <a:pt x="1598" y="608"/>
                    <a:pt x="1598" y="603"/>
                  </a:cubicBezTo>
                  <a:cubicBezTo>
                    <a:pt x="1598" y="599"/>
                    <a:pt x="1594" y="595"/>
                    <a:pt x="1590" y="595"/>
                  </a:cubicBezTo>
                  <a:close/>
                  <a:moveTo>
                    <a:pt x="1590" y="618"/>
                  </a:moveTo>
                  <a:cubicBezTo>
                    <a:pt x="1585" y="618"/>
                    <a:pt x="1582" y="622"/>
                    <a:pt x="1582" y="626"/>
                  </a:cubicBezTo>
                  <a:cubicBezTo>
                    <a:pt x="1582" y="631"/>
                    <a:pt x="1585" y="634"/>
                    <a:pt x="1590" y="634"/>
                  </a:cubicBezTo>
                  <a:cubicBezTo>
                    <a:pt x="1594" y="634"/>
                    <a:pt x="1598" y="631"/>
                    <a:pt x="1598" y="626"/>
                  </a:cubicBezTo>
                  <a:cubicBezTo>
                    <a:pt x="1598" y="622"/>
                    <a:pt x="1594" y="618"/>
                    <a:pt x="1590" y="618"/>
                  </a:cubicBezTo>
                  <a:close/>
                  <a:moveTo>
                    <a:pt x="1612" y="595"/>
                  </a:moveTo>
                  <a:cubicBezTo>
                    <a:pt x="1608" y="595"/>
                    <a:pt x="1604" y="599"/>
                    <a:pt x="1604" y="603"/>
                  </a:cubicBezTo>
                  <a:cubicBezTo>
                    <a:pt x="1604" y="608"/>
                    <a:pt x="1608" y="611"/>
                    <a:pt x="1612" y="611"/>
                  </a:cubicBezTo>
                  <a:cubicBezTo>
                    <a:pt x="1617" y="611"/>
                    <a:pt x="1620" y="608"/>
                    <a:pt x="1620" y="603"/>
                  </a:cubicBezTo>
                  <a:cubicBezTo>
                    <a:pt x="1620" y="599"/>
                    <a:pt x="1617" y="595"/>
                    <a:pt x="1612" y="595"/>
                  </a:cubicBezTo>
                  <a:close/>
                  <a:moveTo>
                    <a:pt x="1612" y="618"/>
                  </a:moveTo>
                  <a:cubicBezTo>
                    <a:pt x="1608" y="618"/>
                    <a:pt x="1604" y="622"/>
                    <a:pt x="1604" y="626"/>
                  </a:cubicBezTo>
                  <a:cubicBezTo>
                    <a:pt x="1604" y="631"/>
                    <a:pt x="1608" y="634"/>
                    <a:pt x="1612" y="634"/>
                  </a:cubicBezTo>
                  <a:cubicBezTo>
                    <a:pt x="1617" y="634"/>
                    <a:pt x="1620" y="631"/>
                    <a:pt x="1620" y="626"/>
                  </a:cubicBezTo>
                  <a:cubicBezTo>
                    <a:pt x="1620" y="622"/>
                    <a:pt x="1617" y="618"/>
                    <a:pt x="1612" y="618"/>
                  </a:cubicBezTo>
                  <a:close/>
                  <a:moveTo>
                    <a:pt x="1406" y="595"/>
                  </a:moveTo>
                  <a:cubicBezTo>
                    <a:pt x="1402" y="595"/>
                    <a:pt x="1398" y="599"/>
                    <a:pt x="1398" y="603"/>
                  </a:cubicBezTo>
                  <a:cubicBezTo>
                    <a:pt x="1398" y="608"/>
                    <a:pt x="1402" y="611"/>
                    <a:pt x="1406" y="611"/>
                  </a:cubicBezTo>
                  <a:cubicBezTo>
                    <a:pt x="1410" y="611"/>
                    <a:pt x="1414" y="608"/>
                    <a:pt x="1414" y="603"/>
                  </a:cubicBezTo>
                  <a:cubicBezTo>
                    <a:pt x="1414" y="599"/>
                    <a:pt x="1410" y="595"/>
                    <a:pt x="1406" y="595"/>
                  </a:cubicBezTo>
                  <a:close/>
                  <a:moveTo>
                    <a:pt x="1406" y="618"/>
                  </a:moveTo>
                  <a:cubicBezTo>
                    <a:pt x="1402" y="618"/>
                    <a:pt x="1398" y="622"/>
                    <a:pt x="1398" y="626"/>
                  </a:cubicBezTo>
                  <a:cubicBezTo>
                    <a:pt x="1398" y="631"/>
                    <a:pt x="1402" y="634"/>
                    <a:pt x="1406" y="634"/>
                  </a:cubicBezTo>
                  <a:cubicBezTo>
                    <a:pt x="1410" y="634"/>
                    <a:pt x="1414" y="631"/>
                    <a:pt x="1414" y="626"/>
                  </a:cubicBezTo>
                  <a:cubicBezTo>
                    <a:pt x="1414" y="622"/>
                    <a:pt x="1410" y="618"/>
                    <a:pt x="1406" y="618"/>
                  </a:cubicBezTo>
                  <a:close/>
                  <a:moveTo>
                    <a:pt x="1429" y="595"/>
                  </a:moveTo>
                  <a:cubicBezTo>
                    <a:pt x="1424" y="595"/>
                    <a:pt x="1421" y="599"/>
                    <a:pt x="1421" y="603"/>
                  </a:cubicBezTo>
                  <a:cubicBezTo>
                    <a:pt x="1421" y="608"/>
                    <a:pt x="1424" y="611"/>
                    <a:pt x="1429" y="611"/>
                  </a:cubicBezTo>
                  <a:cubicBezTo>
                    <a:pt x="1433" y="611"/>
                    <a:pt x="1437" y="608"/>
                    <a:pt x="1437" y="603"/>
                  </a:cubicBezTo>
                  <a:cubicBezTo>
                    <a:pt x="1437" y="599"/>
                    <a:pt x="1433" y="595"/>
                    <a:pt x="1429" y="595"/>
                  </a:cubicBezTo>
                  <a:close/>
                  <a:moveTo>
                    <a:pt x="1429" y="618"/>
                  </a:moveTo>
                  <a:cubicBezTo>
                    <a:pt x="1424" y="618"/>
                    <a:pt x="1421" y="622"/>
                    <a:pt x="1421" y="626"/>
                  </a:cubicBezTo>
                  <a:cubicBezTo>
                    <a:pt x="1421" y="631"/>
                    <a:pt x="1424" y="634"/>
                    <a:pt x="1429" y="634"/>
                  </a:cubicBezTo>
                  <a:cubicBezTo>
                    <a:pt x="1433" y="634"/>
                    <a:pt x="1437" y="631"/>
                    <a:pt x="1437" y="626"/>
                  </a:cubicBezTo>
                  <a:cubicBezTo>
                    <a:pt x="1437" y="622"/>
                    <a:pt x="1433" y="618"/>
                    <a:pt x="1429" y="618"/>
                  </a:cubicBezTo>
                  <a:close/>
                  <a:moveTo>
                    <a:pt x="1452" y="595"/>
                  </a:moveTo>
                  <a:cubicBezTo>
                    <a:pt x="1447" y="595"/>
                    <a:pt x="1444" y="599"/>
                    <a:pt x="1444" y="603"/>
                  </a:cubicBezTo>
                  <a:cubicBezTo>
                    <a:pt x="1444" y="608"/>
                    <a:pt x="1447" y="611"/>
                    <a:pt x="1452" y="611"/>
                  </a:cubicBezTo>
                  <a:cubicBezTo>
                    <a:pt x="1456" y="611"/>
                    <a:pt x="1460" y="608"/>
                    <a:pt x="1460" y="603"/>
                  </a:cubicBezTo>
                  <a:cubicBezTo>
                    <a:pt x="1460" y="599"/>
                    <a:pt x="1456" y="595"/>
                    <a:pt x="1452" y="595"/>
                  </a:cubicBezTo>
                  <a:close/>
                  <a:moveTo>
                    <a:pt x="1452" y="618"/>
                  </a:moveTo>
                  <a:cubicBezTo>
                    <a:pt x="1447" y="618"/>
                    <a:pt x="1444" y="622"/>
                    <a:pt x="1444" y="626"/>
                  </a:cubicBezTo>
                  <a:cubicBezTo>
                    <a:pt x="1444" y="631"/>
                    <a:pt x="1447" y="634"/>
                    <a:pt x="1452" y="634"/>
                  </a:cubicBezTo>
                  <a:cubicBezTo>
                    <a:pt x="1456" y="634"/>
                    <a:pt x="1460" y="631"/>
                    <a:pt x="1460" y="626"/>
                  </a:cubicBezTo>
                  <a:cubicBezTo>
                    <a:pt x="1460" y="622"/>
                    <a:pt x="1456" y="618"/>
                    <a:pt x="1452" y="618"/>
                  </a:cubicBezTo>
                  <a:close/>
                  <a:moveTo>
                    <a:pt x="1475" y="611"/>
                  </a:moveTo>
                  <a:cubicBezTo>
                    <a:pt x="1479" y="611"/>
                    <a:pt x="1483" y="608"/>
                    <a:pt x="1483" y="603"/>
                  </a:cubicBezTo>
                  <a:cubicBezTo>
                    <a:pt x="1483" y="599"/>
                    <a:pt x="1479" y="595"/>
                    <a:pt x="1475" y="595"/>
                  </a:cubicBezTo>
                  <a:cubicBezTo>
                    <a:pt x="1471" y="595"/>
                    <a:pt x="1467" y="599"/>
                    <a:pt x="1467" y="603"/>
                  </a:cubicBezTo>
                  <a:cubicBezTo>
                    <a:pt x="1467" y="608"/>
                    <a:pt x="1471" y="611"/>
                    <a:pt x="1475" y="611"/>
                  </a:cubicBezTo>
                  <a:close/>
                  <a:moveTo>
                    <a:pt x="1475" y="634"/>
                  </a:moveTo>
                  <a:cubicBezTo>
                    <a:pt x="1479" y="634"/>
                    <a:pt x="1483" y="631"/>
                    <a:pt x="1483" y="626"/>
                  </a:cubicBezTo>
                  <a:cubicBezTo>
                    <a:pt x="1483" y="622"/>
                    <a:pt x="1479" y="618"/>
                    <a:pt x="1475" y="618"/>
                  </a:cubicBezTo>
                  <a:cubicBezTo>
                    <a:pt x="1471" y="618"/>
                    <a:pt x="1467" y="622"/>
                    <a:pt x="1467" y="626"/>
                  </a:cubicBezTo>
                  <a:cubicBezTo>
                    <a:pt x="1467" y="631"/>
                    <a:pt x="1471" y="634"/>
                    <a:pt x="1475" y="634"/>
                  </a:cubicBezTo>
                  <a:close/>
                  <a:moveTo>
                    <a:pt x="1498" y="595"/>
                  </a:moveTo>
                  <a:cubicBezTo>
                    <a:pt x="1493" y="595"/>
                    <a:pt x="1490" y="599"/>
                    <a:pt x="1490" y="603"/>
                  </a:cubicBezTo>
                  <a:cubicBezTo>
                    <a:pt x="1490" y="608"/>
                    <a:pt x="1493" y="611"/>
                    <a:pt x="1498" y="611"/>
                  </a:cubicBezTo>
                  <a:cubicBezTo>
                    <a:pt x="1502" y="611"/>
                    <a:pt x="1506" y="608"/>
                    <a:pt x="1506" y="603"/>
                  </a:cubicBezTo>
                  <a:cubicBezTo>
                    <a:pt x="1506" y="599"/>
                    <a:pt x="1502" y="595"/>
                    <a:pt x="1498" y="595"/>
                  </a:cubicBezTo>
                  <a:close/>
                  <a:moveTo>
                    <a:pt x="1498" y="618"/>
                  </a:moveTo>
                  <a:cubicBezTo>
                    <a:pt x="1493" y="618"/>
                    <a:pt x="1490" y="622"/>
                    <a:pt x="1490" y="626"/>
                  </a:cubicBezTo>
                  <a:cubicBezTo>
                    <a:pt x="1490" y="631"/>
                    <a:pt x="1493" y="634"/>
                    <a:pt x="1498" y="634"/>
                  </a:cubicBezTo>
                  <a:cubicBezTo>
                    <a:pt x="1502" y="634"/>
                    <a:pt x="1506" y="631"/>
                    <a:pt x="1506" y="626"/>
                  </a:cubicBezTo>
                  <a:cubicBezTo>
                    <a:pt x="1506" y="622"/>
                    <a:pt x="1502" y="618"/>
                    <a:pt x="1498" y="618"/>
                  </a:cubicBezTo>
                  <a:close/>
                  <a:moveTo>
                    <a:pt x="1337" y="595"/>
                  </a:moveTo>
                  <a:cubicBezTo>
                    <a:pt x="1332" y="595"/>
                    <a:pt x="1329" y="599"/>
                    <a:pt x="1329" y="603"/>
                  </a:cubicBezTo>
                  <a:cubicBezTo>
                    <a:pt x="1329" y="608"/>
                    <a:pt x="1332" y="611"/>
                    <a:pt x="1337" y="611"/>
                  </a:cubicBezTo>
                  <a:cubicBezTo>
                    <a:pt x="1341" y="611"/>
                    <a:pt x="1345" y="608"/>
                    <a:pt x="1345" y="603"/>
                  </a:cubicBezTo>
                  <a:cubicBezTo>
                    <a:pt x="1345" y="599"/>
                    <a:pt x="1341" y="595"/>
                    <a:pt x="1337" y="595"/>
                  </a:cubicBezTo>
                  <a:close/>
                  <a:moveTo>
                    <a:pt x="1337" y="618"/>
                  </a:moveTo>
                  <a:cubicBezTo>
                    <a:pt x="1332" y="618"/>
                    <a:pt x="1329" y="622"/>
                    <a:pt x="1329" y="626"/>
                  </a:cubicBezTo>
                  <a:cubicBezTo>
                    <a:pt x="1329" y="631"/>
                    <a:pt x="1332" y="634"/>
                    <a:pt x="1337" y="634"/>
                  </a:cubicBezTo>
                  <a:cubicBezTo>
                    <a:pt x="1341" y="634"/>
                    <a:pt x="1345" y="631"/>
                    <a:pt x="1345" y="626"/>
                  </a:cubicBezTo>
                  <a:cubicBezTo>
                    <a:pt x="1345" y="622"/>
                    <a:pt x="1341" y="618"/>
                    <a:pt x="1337" y="618"/>
                  </a:cubicBezTo>
                  <a:close/>
                  <a:moveTo>
                    <a:pt x="1359" y="595"/>
                  </a:moveTo>
                  <a:cubicBezTo>
                    <a:pt x="1355" y="595"/>
                    <a:pt x="1351" y="599"/>
                    <a:pt x="1351" y="603"/>
                  </a:cubicBezTo>
                  <a:cubicBezTo>
                    <a:pt x="1351" y="608"/>
                    <a:pt x="1355" y="611"/>
                    <a:pt x="1359" y="611"/>
                  </a:cubicBezTo>
                  <a:cubicBezTo>
                    <a:pt x="1364" y="611"/>
                    <a:pt x="1367" y="608"/>
                    <a:pt x="1367" y="603"/>
                  </a:cubicBezTo>
                  <a:cubicBezTo>
                    <a:pt x="1367" y="599"/>
                    <a:pt x="1364" y="595"/>
                    <a:pt x="1359" y="595"/>
                  </a:cubicBezTo>
                  <a:close/>
                  <a:moveTo>
                    <a:pt x="1359" y="618"/>
                  </a:moveTo>
                  <a:cubicBezTo>
                    <a:pt x="1355" y="618"/>
                    <a:pt x="1351" y="622"/>
                    <a:pt x="1351" y="626"/>
                  </a:cubicBezTo>
                  <a:cubicBezTo>
                    <a:pt x="1351" y="631"/>
                    <a:pt x="1355" y="634"/>
                    <a:pt x="1359" y="634"/>
                  </a:cubicBezTo>
                  <a:cubicBezTo>
                    <a:pt x="1364" y="634"/>
                    <a:pt x="1367" y="631"/>
                    <a:pt x="1367" y="626"/>
                  </a:cubicBezTo>
                  <a:cubicBezTo>
                    <a:pt x="1367" y="622"/>
                    <a:pt x="1364" y="618"/>
                    <a:pt x="1359" y="618"/>
                  </a:cubicBezTo>
                  <a:close/>
                  <a:moveTo>
                    <a:pt x="1382" y="595"/>
                  </a:moveTo>
                  <a:cubicBezTo>
                    <a:pt x="1378" y="595"/>
                    <a:pt x="1374" y="599"/>
                    <a:pt x="1374" y="603"/>
                  </a:cubicBezTo>
                  <a:cubicBezTo>
                    <a:pt x="1374" y="608"/>
                    <a:pt x="1378" y="611"/>
                    <a:pt x="1382" y="611"/>
                  </a:cubicBezTo>
                  <a:cubicBezTo>
                    <a:pt x="1387" y="611"/>
                    <a:pt x="1390" y="608"/>
                    <a:pt x="1390" y="603"/>
                  </a:cubicBezTo>
                  <a:cubicBezTo>
                    <a:pt x="1390" y="599"/>
                    <a:pt x="1387" y="595"/>
                    <a:pt x="1382" y="595"/>
                  </a:cubicBezTo>
                  <a:close/>
                  <a:moveTo>
                    <a:pt x="1382" y="618"/>
                  </a:moveTo>
                  <a:cubicBezTo>
                    <a:pt x="1378" y="618"/>
                    <a:pt x="1374" y="622"/>
                    <a:pt x="1374" y="626"/>
                  </a:cubicBezTo>
                  <a:cubicBezTo>
                    <a:pt x="1374" y="631"/>
                    <a:pt x="1378" y="634"/>
                    <a:pt x="1382" y="634"/>
                  </a:cubicBezTo>
                  <a:cubicBezTo>
                    <a:pt x="1387" y="634"/>
                    <a:pt x="1390" y="631"/>
                    <a:pt x="1390" y="626"/>
                  </a:cubicBezTo>
                  <a:cubicBezTo>
                    <a:pt x="1390" y="622"/>
                    <a:pt x="1387" y="618"/>
                    <a:pt x="1382" y="618"/>
                  </a:cubicBezTo>
                  <a:close/>
                  <a:moveTo>
                    <a:pt x="1222" y="595"/>
                  </a:moveTo>
                  <a:cubicBezTo>
                    <a:pt x="1218" y="595"/>
                    <a:pt x="1214" y="599"/>
                    <a:pt x="1214" y="603"/>
                  </a:cubicBezTo>
                  <a:cubicBezTo>
                    <a:pt x="1214" y="608"/>
                    <a:pt x="1218" y="611"/>
                    <a:pt x="1222" y="611"/>
                  </a:cubicBezTo>
                  <a:cubicBezTo>
                    <a:pt x="1227" y="611"/>
                    <a:pt x="1230" y="608"/>
                    <a:pt x="1230" y="603"/>
                  </a:cubicBezTo>
                  <a:cubicBezTo>
                    <a:pt x="1230" y="599"/>
                    <a:pt x="1227" y="595"/>
                    <a:pt x="1222" y="595"/>
                  </a:cubicBezTo>
                  <a:close/>
                  <a:moveTo>
                    <a:pt x="1222" y="618"/>
                  </a:moveTo>
                  <a:cubicBezTo>
                    <a:pt x="1218" y="618"/>
                    <a:pt x="1214" y="622"/>
                    <a:pt x="1214" y="626"/>
                  </a:cubicBezTo>
                  <a:cubicBezTo>
                    <a:pt x="1214" y="631"/>
                    <a:pt x="1218" y="634"/>
                    <a:pt x="1222" y="634"/>
                  </a:cubicBezTo>
                  <a:cubicBezTo>
                    <a:pt x="1227" y="634"/>
                    <a:pt x="1230" y="631"/>
                    <a:pt x="1230" y="626"/>
                  </a:cubicBezTo>
                  <a:cubicBezTo>
                    <a:pt x="1230" y="622"/>
                    <a:pt x="1227" y="618"/>
                    <a:pt x="1222" y="618"/>
                  </a:cubicBezTo>
                  <a:close/>
                  <a:moveTo>
                    <a:pt x="1245" y="595"/>
                  </a:moveTo>
                  <a:cubicBezTo>
                    <a:pt x="1240" y="595"/>
                    <a:pt x="1237" y="599"/>
                    <a:pt x="1237" y="603"/>
                  </a:cubicBezTo>
                  <a:cubicBezTo>
                    <a:pt x="1237" y="608"/>
                    <a:pt x="1240" y="611"/>
                    <a:pt x="1245" y="611"/>
                  </a:cubicBezTo>
                  <a:cubicBezTo>
                    <a:pt x="1249" y="611"/>
                    <a:pt x="1253" y="608"/>
                    <a:pt x="1253" y="603"/>
                  </a:cubicBezTo>
                  <a:cubicBezTo>
                    <a:pt x="1253" y="599"/>
                    <a:pt x="1249" y="595"/>
                    <a:pt x="1245" y="595"/>
                  </a:cubicBezTo>
                  <a:close/>
                  <a:moveTo>
                    <a:pt x="1245" y="618"/>
                  </a:moveTo>
                  <a:cubicBezTo>
                    <a:pt x="1240" y="618"/>
                    <a:pt x="1237" y="622"/>
                    <a:pt x="1237" y="626"/>
                  </a:cubicBezTo>
                  <a:cubicBezTo>
                    <a:pt x="1237" y="631"/>
                    <a:pt x="1240" y="634"/>
                    <a:pt x="1245" y="634"/>
                  </a:cubicBezTo>
                  <a:cubicBezTo>
                    <a:pt x="1249" y="634"/>
                    <a:pt x="1253" y="631"/>
                    <a:pt x="1253" y="626"/>
                  </a:cubicBezTo>
                  <a:cubicBezTo>
                    <a:pt x="1253" y="622"/>
                    <a:pt x="1249" y="618"/>
                    <a:pt x="1245" y="618"/>
                  </a:cubicBezTo>
                  <a:close/>
                  <a:moveTo>
                    <a:pt x="1268" y="595"/>
                  </a:moveTo>
                  <a:cubicBezTo>
                    <a:pt x="1263" y="595"/>
                    <a:pt x="1260" y="599"/>
                    <a:pt x="1260" y="603"/>
                  </a:cubicBezTo>
                  <a:cubicBezTo>
                    <a:pt x="1260" y="608"/>
                    <a:pt x="1263" y="611"/>
                    <a:pt x="1268" y="611"/>
                  </a:cubicBezTo>
                  <a:cubicBezTo>
                    <a:pt x="1272" y="611"/>
                    <a:pt x="1276" y="608"/>
                    <a:pt x="1276" y="603"/>
                  </a:cubicBezTo>
                  <a:cubicBezTo>
                    <a:pt x="1276" y="599"/>
                    <a:pt x="1272" y="595"/>
                    <a:pt x="1268" y="595"/>
                  </a:cubicBezTo>
                  <a:close/>
                  <a:moveTo>
                    <a:pt x="1268" y="618"/>
                  </a:moveTo>
                  <a:cubicBezTo>
                    <a:pt x="1263" y="618"/>
                    <a:pt x="1260" y="622"/>
                    <a:pt x="1260" y="626"/>
                  </a:cubicBezTo>
                  <a:cubicBezTo>
                    <a:pt x="1260" y="631"/>
                    <a:pt x="1263" y="634"/>
                    <a:pt x="1268" y="634"/>
                  </a:cubicBezTo>
                  <a:cubicBezTo>
                    <a:pt x="1272" y="634"/>
                    <a:pt x="1276" y="631"/>
                    <a:pt x="1276" y="626"/>
                  </a:cubicBezTo>
                  <a:cubicBezTo>
                    <a:pt x="1276" y="622"/>
                    <a:pt x="1272" y="618"/>
                    <a:pt x="1268" y="618"/>
                  </a:cubicBezTo>
                  <a:close/>
                  <a:moveTo>
                    <a:pt x="1291" y="595"/>
                  </a:moveTo>
                  <a:cubicBezTo>
                    <a:pt x="1287" y="595"/>
                    <a:pt x="1283" y="599"/>
                    <a:pt x="1283" y="603"/>
                  </a:cubicBezTo>
                  <a:cubicBezTo>
                    <a:pt x="1283" y="608"/>
                    <a:pt x="1287" y="611"/>
                    <a:pt x="1291" y="611"/>
                  </a:cubicBezTo>
                  <a:cubicBezTo>
                    <a:pt x="1295" y="611"/>
                    <a:pt x="1299" y="608"/>
                    <a:pt x="1299" y="603"/>
                  </a:cubicBezTo>
                  <a:cubicBezTo>
                    <a:pt x="1299" y="599"/>
                    <a:pt x="1295" y="595"/>
                    <a:pt x="1291" y="595"/>
                  </a:cubicBezTo>
                  <a:close/>
                  <a:moveTo>
                    <a:pt x="1291" y="618"/>
                  </a:moveTo>
                  <a:cubicBezTo>
                    <a:pt x="1287" y="618"/>
                    <a:pt x="1283" y="622"/>
                    <a:pt x="1283" y="626"/>
                  </a:cubicBezTo>
                  <a:cubicBezTo>
                    <a:pt x="1283" y="631"/>
                    <a:pt x="1287" y="634"/>
                    <a:pt x="1291" y="634"/>
                  </a:cubicBezTo>
                  <a:cubicBezTo>
                    <a:pt x="1295" y="634"/>
                    <a:pt x="1299" y="631"/>
                    <a:pt x="1299" y="626"/>
                  </a:cubicBezTo>
                  <a:cubicBezTo>
                    <a:pt x="1299" y="622"/>
                    <a:pt x="1295" y="618"/>
                    <a:pt x="1291" y="618"/>
                  </a:cubicBezTo>
                  <a:close/>
                  <a:moveTo>
                    <a:pt x="1314" y="595"/>
                  </a:moveTo>
                  <a:cubicBezTo>
                    <a:pt x="1309" y="595"/>
                    <a:pt x="1306" y="599"/>
                    <a:pt x="1306" y="603"/>
                  </a:cubicBezTo>
                  <a:cubicBezTo>
                    <a:pt x="1306" y="608"/>
                    <a:pt x="1309" y="611"/>
                    <a:pt x="1314" y="611"/>
                  </a:cubicBezTo>
                  <a:cubicBezTo>
                    <a:pt x="1318" y="611"/>
                    <a:pt x="1322" y="608"/>
                    <a:pt x="1322" y="603"/>
                  </a:cubicBezTo>
                  <a:cubicBezTo>
                    <a:pt x="1322" y="599"/>
                    <a:pt x="1318" y="595"/>
                    <a:pt x="1314" y="595"/>
                  </a:cubicBezTo>
                  <a:close/>
                  <a:moveTo>
                    <a:pt x="1314" y="618"/>
                  </a:moveTo>
                  <a:cubicBezTo>
                    <a:pt x="1309" y="618"/>
                    <a:pt x="1306" y="622"/>
                    <a:pt x="1306" y="626"/>
                  </a:cubicBezTo>
                  <a:cubicBezTo>
                    <a:pt x="1306" y="631"/>
                    <a:pt x="1309" y="634"/>
                    <a:pt x="1314" y="634"/>
                  </a:cubicBezTo>
                  <a:cubicBezTo>
                    <a:pt x="1318" y="634"/>
                    <a:pt x="1322" y="631"/>
                    <a:pt x="1322" y="626"/>
                  </a:cubicBezTo>
                  <a:cubicBezTo>
                    <a:pt x="1322" y="622"/>
                    <a:pt x="1318" y="618"/>
                    <a:pt x="1314" y="618"/>
                  </a:cubicBezTo>
                  <a:close/>
                  <a:moveTo>
                    <a:pt x="1201" y="618"/>
                  </a:moveTo>
                  <a:cubicBezTo>
                    <a:pt x="1196" y="618"/>
                    <a:pt x="1193" y="622"/>
                    <a:pt x="1193" y="626"/>
                  </a:cubicBezTo>
                  <a:cubicBezTo>
                    <a:pt x="1193" y="631"/>
                    <a:pt x="1196" y="634"/>
                    <a:pt x="1201" y="634"/>
                  </a:cubicBezTo>
                  <a:cubicBezTo>
                    <a:pt x="1205" y="634"/>
                    <a:pt x="1209" y="631"/>
                    <a:pt x="1209" y="626"/>
                  </a:cubicBezTo>
                  <a:cubicBezTo>
                    <a:pt x="1209" y="622"/>
                    <a:pt x="1205" y="618"/>
                    <a:pt x="1201" y="618"/>
                  </a:cubicBezTo>
                  <a:close/>
                  <a:moveTo>
                    <a:pt x="1635" y="595"/>
                  </a:moveTo>
                  <a:cubicBezTo>
                    <a:pt x="1631" y="595"/>
                    <a:pt x="1627" y="599"/>
                    <a:pt x="1627" y="603"/>
                  </a:cubicBezTo>
                  <a:cubicBezTo>
                    <a:pt x="1627" y="608"/>
                    <a:pt x="1631" y="611"/>
                    <a:pt x="1635" y="611"/>
                  </a:cubicBezTo>
                  <a:cubicBezTo>
                    <a:pt x="1640" y="611"/>
                    <a:pt x="1643" y="608"/>
                    <a:pt x="1643" y="603"/>
                  </a:cubicBezTo>
                  <a:cubicBezTo>
                    <a:pt x="1643" y="599"/>
                    <a:pt x="1640" y="595"/>
                    <a:pt x="1635" y="595"/>
                  </a:cubicBezTo>
                  <a:close/>
                  <a:moveTo>
                    <a:pt x="1635" y="618"/>
                  </a:moveTo>
                  <a:cubicBezTo>
                    <a:pt x="1631" y="618"/>
                    <a:pt x="1627" y="622"/>
                    <a:pt x="1627" y="626"/>
                  </a:cubicBezTo>
                  <a:cubicBezTo>
                    <a:pt x="1627" y="631"/>
                    <a:pt x="1631" y="634"/>
                    <a:pt x="1635" y="634"/>
                  </a:cubicBezTo>
                  <a:cubicBezTo>
                    <a:pt x="1640" y="634"/>
                    <a:pt x="1643" y="631"/>
                    <a:pt x="1643" y="626"/>
                  </a:cubicBezTo>
                  <a:cubicBezTo>
                    <a:pt x="1643" y="622"/>
                    <a:pt x="1640" y="618"/>
                    <a:pt x="1635" y="618"/>
                  </a:cubicBezTo>
                  <a:close/>
                  <a:moveTo>
                    <a:pt x="1658" y="595"/>
                  </a:moveTo>
                  <a:cubicBezTo>
                    <a:pt x="1654" y="595"/>
                    <a:pt x="1650" y="599"/>
                    <a:pt x="1650" y="603"/>
                  </a:cubicBezTo>
                  <a:cubicBezTo>
                    <a:pt x="1650" y="608"/>
                    <a:pt x="1654" y="611"/>
                    <a:pt x="1658" y="611"/>
                  </a:cubicBezTo>
                  <a:cubicBezTo>
                    <a:pt x="1662" y="611"/>
                    <a:pt x="1666" y="608"/>
                    <a:pt x="1666" y="603"/>
                  </a:cubicBezTo>
                  <a:cubicBezTo>
                    <a:pt x="1666" y="599"/>
                    <a:pt x="1662" y="595"/>
                    <a:pt x="1658" y="595"/>
                  </a:cubicBezTo>
                  <a:close/>
                  <a:moveTo>
                    <a:pt x="1658" y="618"/>
                  </a:moveTo>
                  <a:cubicBezTo>
                    <a:pt x="1654" y="618"/>
                    <a:pt x="1650" y="622"/>
                    <a:pt x="1650" y="626"/>
                  </a:cubicBezTo>
                  <a:cubicBezTo>
                    <a:pt x="1650" y="631"/>
                    <a:pt x="1654" y="634"/>
                    <a:pt x="1658" y="634"/>
                  </a:cubicBezTo>
                  <a:cubicBezTo>
                    <a:pt x="1662" y="634"/>
                    <a:pt x="1666" y="631"/>
                    <a:pt x="1666" y="626"/>
                  </a:cubicBezTo>
                  <a:cubicBezTo>
                    <a:pt x="1666" y="622"/>
                    <a:pt x="1662" y="618"/>
                    <a:pt x="1658" y="618"/>
                  </a:cubicBezTo>
                  <a:close/>
                  <a:moveTo>
                    <a:pt x="1681" y="595"/>
                  </a:moveTo>
                  <a:cubicBezTo>
                    <a:pt x="1677" y="595"/>
                    <a:pt x="1673" y="599"/>
                    <a:pt x="1673" y="603"/>
                  </a:cubicBezTo>
                  <a:cubicBezTo>
                    <a:pt x="1673" y="608"/>
                    <a:pt x="1677" y="611"/>
                    <a:pt x="1681" y="611"/>
                  </a:cubicBezTo>
                  <a:cubicBezTo>
                    <a:pt x="1685" y="611"/>
                    <a:pt x="1689" y="608"/>
                    <a:pt x="1689" y="603"/>
                  </a:cubicBezTo>
                  <a:cubicBezTo>
                    <a:pt x="1689" y="599"/>
                    <a:pt x="1685" y="595"/>
                    <a:pt x="1681" y="595"/>
                  </a:cubicBezTo>
                  <a:close/>
                  <a:moveTo>
                    <a:pt x="1681" y="618"/>
                  </a:moveTo>
                  <a:cubicBezTo>
                    <a:pt x="1677" y="618"/>
                    <a:pt x="1673" y="622"/>
                    <a:pt x="1673" y="626"/>
                  </a:cubicBezTo>
                  <a:cubicBezTo>
                    <a:pt x="1673" y="631"/>
                    <a:pt x="1677" y="634"/>
                    <a:pt x="1681" y="634"/>
                  </a:cubicBezTo>
                  <a:cubicBezTo>
                    <a:pt x="1685" y="634"/>
                    <a:pt x="1689" y="631"/>
                    <a:pt x="1689" y="626"/>
                  </a:cubicBezTo>
                  <a:cubicBezTo>
                    <a:pt x="1689" y="622"/>
                    <a:pt x="1685" y="618"/>
                    <a:pt x="1681" y="618"/>
                  </a:cubicBezTo>
                  <a:close/>
                  <a:moveTo>
                    <a:pt x="1704" y="595"/>
                  </a:moveTo>
                  <a:cubicBezTo>
                    <a:pt x="1700" y="595"/>
                    <a:pt x="1696" y="599"/>
                    <a:pt x="1696" y="603"/>
                  </a:cubicBezTo>
                  <a:cubicBezTo>
                    <a:pt x="1696" y="608"/>
                    <a:pt x="1700" y="611"/>
                    <a:pt x="1704" y="611"/>
                  </a:cubicBezTo>
                  <a:cubicBezTo>
                    <a:pt x="1709" y="611"/>
                    <a:pt x="1712" y="608"/>
                    <a:pt x="1712" y="603"/>
                  </a:cubicBezTo>
                  <a:cubicBezTo>
                    <a:pt x="1712" y="599"/>
                    <a:pt x="1709" y="595"/>
                    <a:pt x="1704" y="595"/>
                  </a:cubicBezTo>
                  <a:close/>
                  <a:moveTo>
                    <a:pt x="1521" y="573"/>
                  </a:moveTo>
                  <a:cubicBezTo>
                    <a:pt x="1516" y="573"/>
                    <a:pt x="1513" y="577"/>
                    <a:pt x="1513" y="581"/>
                  </a:cubicBezTo>
                  <a:cubicBezTo>
                    <a:pt x="1513" y="586"/>
                    <a:pt x="1516" y="589"/>
                    <a:pt x="1521" y="589"/>
                  </a:cubicBezTo>
                  <a:cubicBezTo>
                    <a:pt x="1525" y="589"/>
                    <a:pt x="1529" y="586"/>
                    <a:pt x="1529" y="581"/>
                  </a:cubicBezTo>
                  <a:cubicBezTo>
                    <a:pt x="1529" y="577"/>
                    <a:pt x="1525" y="573"/>
                    <a:pt x="1521" y="573"/>
                  </a:cubicBezTo>
                  <a:close/>
                  <a:moveTo>
                    <a:pt x="1543" y="573"/>
                  </a:moveTo>
                  <a:cubicBezTo>
                    <a:pt x="1539" y="573"/>
                    <a:pt x="1535" y="577"/>
                    <a:pt x="1535" y="581"/>
                  </a:cubicBezTo>
                  <a:cubicBezTo>
                    <a:pt x="1535" y="586"/>
                    <a:pt x="1539" y="589"/>
                    <a:pt x="1543" y="589"/>
                  </a:cubicBezTo>
                  <a:cubicBezTo>
                    <a:pt x="1548" y="589"/>
                    <a:pt x="1551" y="586"/>
                    <a:pt x="1551" y="581"/>
                  </a:cubicBezTo>
                  <a:cubicBezTo>
                    <a:pt x="1551" y="577"/>
                    <a:pt x="1548" y="573"/>
                    <a:pt x="1543" y="573"/>
                  </a:cubicBezTo>
                  <a:close/>
                  <a:moveTo>
                    <a:pt x="1566" y="573"/>
                  </a:moveTo>
                  <a:cubicBezTo>
                    <a:pt x="1562" y="573"/>
                    <a:pt x="1558" y="577"/>
                    <a:pt x="1558" y="581"/>
                  </a:cubicBezTo>
                  <a:cubicBezTo>
                    <a:pt x="1558" y="586"/>
                    <a:pt x="1562" y="589"/>
                    <a:pt x="1566" y="589"/>
                  </a:cubicBezTo>
                  <a:cubicBezTo>
                    <a:pt x="1571" y="589"/>
                    <a:pt x="1574" y="586"/>
                    <a:pt x="1574" y="581"/>
                  </a:cubicBezTo>
                  <a:cubicBezTo>
                    <a:pt x="1574" y="577"/>
                    <a:pt x="1571" y="573"/>
                    <a:pt x="1566" y="573"/>
                  </a:cubicBezTo>
                  <a:close/>
                  <a:moveTo>
                    <a:pt x="1590" y="573"/>
                  </a:moveTo>
                  <a:cubicBezTo>
                    <a:pt x="1585" y="573"/>
                    <a:pt x="1582" y="577"/>
                    <a:pt x="1582" y="581"/>
                  </a:cubicBezTo>
                  <a:cubicBezTo>
                    <a:pt x="1582" y="586"/>
                    <a:pt x="1585" y="589"/>
                    <a:pt x="1590" y="589"/>
                  </a:cubicBezTo>
                  <a:cubicBezTo>
                    <a:pt x="1594" y="589"/>
                    <a:pt x="1598" y="586"/>
                    <a:pt x="1598" y="581"/>
                  </a:cubicBezTo>
                  <a:cubicBezTo>
                    <a:pt x="1598" y="577"/>
                    <a:pt x="1594" y="573"/>
                    <a:pt x="1590" y="573"/>
                  </a:cubicBezTo>
                  <a:close/>
                  <a:moveTo>
                    <a:pt x="1612" y="573"/>
                  </a:moveTo>
                  <a:cubicBezTo>
                    <a:pt x="1608" y="573"/>
                    <a:pt x="1604" y="577"/>
                    <a:pt x="1604" y="581"/>
                  </a:cubicBezTo>
                  <a:cubicBezTo>
                    <a:pt x="1604" y="586"/>
                    <a:pt x="1608" y="589"/>
                    <a:pt x="1612" y="589"/>
                  </a:cubicBezTo>
                  <a:cubicBezTo>
                    <a:pt x="1617" y="589"/>
                    <a:pt x="1620" y="586"/>
                    <a:pt x="1620" y="581"/>
                  </a:cubicBezTo>
                  <a:cubicBezTo>
                    <a:pt x="1620" y="577"/>
                    <a:pt x="1617" y="573"/>
                    <a:pt x="1612" y="573"/>
                  </a:cubicBezTo>
                  <a:close/>
                  <a:moveTo>
                    <a:pt x="1406" y="573"/>
                  </a:moveTo>
                  <a:cubicBezTo>
                    <a:pt x="1402" y="573"/>
                    <a:pt x="1398" y="577"/>
                    <a:pt x="1398" y="581"/>
                  </a:cubicBezTo>
                  <a:cubicBezTo>
                    <a:pt x="1398" y="586"/>
                    <a:pt x="1402" y="589"/>
                    <a:pt x="1406" y="589"/>
                  </a:cubicBezTo>
                  <a:cubicBezTo>
                    <a:pt x="1410" y="589"/>
                    <a:pt x="1414" y="586"/>
                    <a:pt x="1414" y="581"/>
                  </a:cubicBezTo>
                  <a:cubicBezTo>
                    <a:pt x="1414" y="577"/>
                    <a:pt x="1410" y="573"/>
                    <a:pt x="1406" y="573"/>
                  </a:cubicBezTo>
                  <a:close/>
                  <a:moveTo>
                    <a:pt x="1429" y="573"/>
                  </a:moveTo>
                  <a:cubicBezTo>
                    <a:pt x="1424" y="573"/>
                    <a:pt x="1421" y="577"/>
                    <a:pt x="1421" y="581"/>
                  </a:cubicBezTo>
                  <a:cubicBezTo>
                    <a:pt x="1421" y="586"/>
                    <a:pt x="1424" y="589"/>
                    <a:pt x="1429" y="589"/>
                  </a:cubicBezTo>
                  <a:cubicBezTo>
                    <a:pt x="1433" y="589"/>
                    <a:pt x="1437" y="586"/>
                    <a:pt x="1437" y="581"/>
                  </a:cubicBezTo>
                  <a:cubicBezTo>
                    <a:pt x="1437" y="577"/>
                    <a:pt x="1433" y="573"/>
                    <a:pt x="1429" y="573"/>
                  </a:cubicBezTo>
                  <a:close/>
                  <a:moveTo>
                    <a:pt x="1452" y="573"/>
                  </a:moveTo>
                  <a:cubicBezTo>
                    <a:pt x="1447" y="573"/>
                    <a:pt x="1444" y="577"/>
                    <a:pt x="1444" y="581"/>
                  </a:cubicBezTo>
                  <a:cubicBezTo>
                    <a:pt x="1444" y="586"/>
                    <a:pt x="1447" y="589"/>
                    <a:pt x="1452" y="589"/>
                  </a:cubicBezTo>
                  <a:cubicBezTo>
                    <a:pt x="1456" y="589"/>
                    <a:pt x="1460" y="586"/>
                    <a:pt x="1460" y="581"/>
                  </a:cubicBezTo>
                  <a:cubicBezTo>
                    <a:pt x="1460" y="577"/>
                    <a:pt x="1456" y="573"/>
                    <a:pt x="1452" y="573"/>
                  </a:cubicBezTo>
                  <a:close/>
                  <a:moveTo>
                    <a:pt x="1475" y="589"/>
                  </a:moveTo>
                  <a:cubicBezTo>
                    <a:pt x="1479" y="589"/>
                    <a:pt x="1483" y="586"/>
                    <a:pt x="1483" y="581"/>
                  </a:cubicBezTo>
                  <a:cubicBezTo>
                    <a:pt x="1483" y="577"/>
                    <a:pt x="1479" y="573"/>
                    <a:pt x="1475" y="573"/>
                  </a:cubicBezTo>
                  <a:cubicBezTo>
                    <a:pt x="1471" y="573"/>
                    <a:pt x="1467" y="577"/>
                    <a:pt x="1467" y="581"/>
                  </a:cubicBezTo>
                  <a:cubicBezTo>
                    <a:pt x="1467" y="586"/>
                    <a:pt x="1471" y="589"/>
                    <a:pt x="1475" y="589"/>
                  </a:cubicBezTo>
                  <a:close/>
                  <a:moveTo>
                    <a:pt x="1498" y="573"/>
                  </a:moveTo>
                  <a:cubicBezTo>
                    <a:pt x="1493" y="573"/>
                    <a:pt x="1490" y="577"/>
                    <a:pt x="1490" y="581"/>
                  </a:cubicBezTo>
                  <a:cubicBezTo>
                    <a:pt x="1490" y="586"/>
                    <a:pt x="1493" y="589"/>
                    <a:pt x="1498" y="589"/>
                  </a:cubicBezTo>
                  <a:cubicBezTo>
                    <a:pt x="1502" y="589"/>
                    <a:pt x="1506" y="586"/>
                    <a:pt x="1506" y="581"/>
                  </a:cubicBezTo>
                  <a:cubicBezTo>
                    <a:pt x="1506" y="577"/>
                    <a:pt x="1502" y="573"/>
                    <a:pt x="1498" y="573"/>
                  </a:cubicBezTo>
                  <a:close/>
                  <a:moveTo>
                    <a:pt x="1337" y="573"/>
                  </a:moveTo>
                  <a:cubicBezTo>
                    <a:pt x="1332" y="573"/>
                    <a:pt x="1329" y="577"/>
                    <a:pt x="1329" y="581"/>
                  </a:cubicBezTo>
                  <a:cubicBezTo>
                    <a:pt x="1329" y="586"/>
                    <a:pt x="1332" y="589"/>
                    <a:pt x="1337" y="589"/>
                  </a:cubicBezTo>
                  <a:cubicBezTo>
                    <a:pt x="1341" y="589"/>
                    <a:pt x="1345" y="586"/>
                    <a:pt x="1345" y="581"/>
                  </a:cubicBezTo>
                  <a:cubicBezTo>
                    <a:pt x="1345" y="577"/>
                    <a:pt x="1341" y="573"/>
                    <a:pt x="1337" y="573"/>
                  </a:cubicBezTo>
                  <a:close/>
                  <a:moveTo>
                    <a:pt x="1359" y="573"/>
                  </a:moveTo>
                  <a:cubicBezTo>
                    <a:pt x="1355" y="573"/>
                    <a:pt x="1351" y="577"/>
                    <a:pt x="1351" y="581"/>
                  </a:cubicBezTo>
                  <a:cubicBezTo>
                    <a:pt x="1351" y="586"/>
                    <a:pt x="1355" y="589"/>
                    <a:pt x="1359" y="589"/>
                  </a:cubicBezTo>
                  <a:cubicBezTo>
                    <a:pt x="1364" y="589"/>
                    <a:pt x="1367" y="586"/>
                    <a:pt x="1367" y="581"/>
                  </a:cubicBezTo>
                  <a:cubicBezTo>
                    <a:pt x="1367" y="577"/>
                    <a:pt x="1364" y="573"/>
                    <a:pt x="1359" y="573"/>
                  </a:cubicBezTo>
                  <a:close/>
                  <a:moveTo>
                    <a:pt x="1382" y="573"/>
                  </a:moveTo>
                  <a:cubicBezTo>
                    <a:pt x="1378" y="573"/>
                    <a:pt x="1374" y="577"/>
                    <a:pt x="1374" y="581"/>
                  </a:cubicBezTo>
                  <a:cubicBezTo>
                    <a:pt x="1374" y="586"/>
                    <a:pt x="1378" y="589"/>
                    <a:pt x="1382" y="589"/>
                  </a:cubicBezTo>
                  <a:cubicBezTo>
                    <a:pt x="1387" y="589"/>
                    <a:pt x="1390" y="586"/>
                    <a:pt x="1390" y="581"/>
                  </a:cubicBezTo>
                  <a:cubicBezTo>
                    <a:pt x="1390" y="577"/>
                    <a:pt x="1387" y="573"/>
                    <a:pt x="1382" y="573"/>
                  </a:cubicBezTo>
                  <a:close/>
                  <a:moveTo>
                    <a:pt x="1222" y="573"/>
                  </a:moveTo>
                  <a:cubicBezTo>
                    <a:pt x="1218" y="573"/>
                    <a:pt x="1214" y="577"/>
                    <a:pt x="1214" y="581"/>
                  </a:cubicBezTo>
                  <a:cubicBezTo>
                    <a:pt x="1214" y="586"/>
                    <a:pt x="1218" y="589"/>
                    <a:pt x="1222" y="589"/>
                  </a:cubicBezTo>
                  <a:cubicBezTo>
                    <a:pt x="1227" y="589"/>
                    <a:pt x="1230" y="586"/>
                    <a:pt x="1230" y="581"/>
                  </a:cubicBezTo>
                  <a:cubicBezTo>
                    <a:pt x="1230" y="577"/>
                    <a:pt x="1227" y="573"/>
                    <a:pt x="1222" y="573"/>
                  </a:cubicBezTo>
                  <a:close/>
                  <a:moveTo>
                    <a:pt x="1245" y="573"/>
                  </a:moveTo>
                  <a:cubicBezTo>
                    <a:pt x="1240" y="573"/>
                    <a:pt x="1237" y="577"/>
                    <a:pt x="1237" y="581"/>
                  </a:cubicBezTo>
                  <a:cubicBezTo>
                    <a:pt x="1237" y="586"/>
                    <a:pt x="1240" y="589"/>
                    <a:pt x="1245" y="589"/>
                  </a:cubicBezTo>
                  <a:cubicBezTo>
                    <a:pt x="1249" y="589"/>
                    <a:pt x="1253" y="586"/>
                    <a:pt x="1253" y="581"/>
                  </a:cubicBezTo>
                  <a:cubicBezTo>
                    <a:pt x="1253" y="577"/>
                    <a:pt x="1249" y="573"/>
                    <a:pt x="1245" y="573"/>
                  </a:cubicBezTo>
                  <a:close/>
                  <a:moveTo>
                    <a:pt x="1268" y="573"/>
                  </a:moveTo>
                  <a:cubicBezTo>
                    <a:pt x="1263" y="573"/>
                    <a:pt x="1260" y="577"/>
                    <a:pt x="1260" y="581"/>
                  </a:cubicBezTo>
                  <a:cubicBezTo>
                    <a:pt x="1260" y="586"/>
                    <a:pt x="1263" y="589"/>
                    <a:pt x="1268" y="589"/>
                  </a:cubicBezTo>
                  <a:cubicBezTo>
                    <a:pt x="1272" y="589"/>
                    <a:pt x="1276" y="586"/>
                    <a:pt x="1276" y="581"/>
                  </a:cubicBezTo>
                  <a:cubicBezTo>
                    <a:pt x="1276" y="577"/>
                    <a:pt x="1272" y="573"/>
                    <a:pt x="1268" y="573"/>
                  </a:cubicBezTo>
                  <a:close/>
                  <a:moveTo>
                    <a:pt x="1291" y="573"/>
                  </a:moveTo>
                  <a:cubicBezTo>
                    <a:pt x="1287" y="573"/>
                    <a:pt x="1283" y="577"/>
                    <a:pt x="1283" y="581"/>
                  </a:cubicBezTo>
                  <a:cubicBezTo>
                    <a:pt x="1283" y="586"/>
                    <a:pt x="1287" y="589"/>
                    <a:pt x="1291" y="589"/>
                  </a:cubicBezTo>
                  <a:cubicBezTo>
                    <a:pt x="1295" y="589"/>
                    <a:pt x="1299" y="586"/>
                    <a:pt x="1299" y="581"/>
                  </a:cubicBezTo>
                  <a:cubicBezTo>
                    <a:pt x="1299" y="577"/>
                    <a:pt x="1295" y="573"/>
                    <a:pt x="1291" y="573"/>
                  </a:cubicBezTo>
                  <a:close/>
                  <a:moveTo>
                    <a:pt x="1314" y="573"/>
                  </a:moveTo>
                  <a:cubicBezTo>
                    <a:pt x="1309" y="573"/>
                    <a:pt x="1306" y="577"/>
                    <a:pt x="1306" y="581"/>
                  </a:cubicBezTo>
                  <a:cubicBezTo>
                    <a:pt x="1306" y="586"/>
                    <a:pt x="1309" y="589"/>
                    <a:pt x="1314" y="589"/>
                  </a:cubicBezTo>
                  <a:cubicBezTo>
                    <a:pt x="1318" y="589"/>
                    <a:pt x="1322" y="586"/>
                    <a:pt x="1322" y="581"/>
                  </a:cubicBezTo>
                  <a:cubicBezTo>
                    <a:pt x="1322" y="577"/>
                    <a:pt x="1318" y="573"/>
                    <a:pt x="1314" y="573"/>
                  </a:cubicBezTo>
                  <a:close/>
                  <a:moveTo>
                    <a:pt x="1130" y="115"/>
                  </a:moveTo>
                  <a:cubicBezTo>
                    <a:pt x="1126" y="115"/>
                    <a:pt x="1122" y="118"/>
                    <a:pt x="1122" y="123"/>
                  </a:cubicBezTo>
                  <a:cubicBezTo>
                    <a:pt x="1122" y="127"/>
                    <a:pt x="1126" y="131"/>
                    <a:pt x="1130" y="131"/>
                  </a:cubicBezTo>
                  <a:cubicBezTo>
                    <a:pt x="1135" y="131"/>
                    <a:pt x="1138" y="127"/>
                    <a:pt x="1138" y="123"/>
                  </a:cubicBezTo>
                  <a:cubicBezTo>
                    <a:pt x="1138" y="118"/>
                    <a:pt x="1135" y="115"/>
                    <a:pt x="1130" y="115"/>
                  </a:cubicBezTo>
                  <a:close/>
                  <a:moveTo>
                    <a:pt x="1153" y="115"/>
                  </a:moveTo>
                  <a:cubicBezTo>
                    <a:pt x="1149" y="115"/>
                    <a:pt x="1145" y="118"/>
                    <a:pt x="1145" y="123"/>
                  </a:cubicBezTo>
                  <a:cubicBezTo>
                    <a:pt x="1145" y="127"/>
                    <a:pt x="1149" y="131"/>
                    <a:pt x="1153" y="131"/>
                  </a:cubicBezTo>
                  <a:cubicBezTo>
                    <a:pt x="1158" y="131"/>
                    <a:pt x="1161" y="127"/>
                    <a:pt x="1161" y="123"/>
                  </a:cubicBezTo>
                  <a:cubicBezTo>
                    <a:pt x="1161" y="118"/>
                    <a:pt x="1158" y="115"/>
                    <a:pt x="1153" y="115"/>
                  </a:cubicBezTo>
                  <a:close/>
                  <a:moveTo>
                    <a:pt x="1176" y="115"/>
                  </a:moveTo>
                  <a:cubicBezTo>
                    <a:pt x="1172" y="115"/>
                    <a:pt x="1168" y="118"/>
                    <a:pt x="1168" y="123"/>
                  </a:cubicBezTo>
                  <a:cubicBezTo>
                    <a:pt x="1168" y="127"/>
                    <a:pt x="1172" y="131"/>
                    <a:pt x="1176" y="131"/>
                  </a:cubicBezTo>
                  <a:cubicBezTo>
                    <a:pt x="1181" y="131"/>
                    <a:pt x="1184" y="127"/>
                    <a:pt x="1184" y="123"/>
                  </a:cubicBezTo>
                  <a:cubicBezTo>
                    <a:pt x="1184" y="118"/>
                    <a:pt x="1181" y="115"/>
                    <a:pt x="1176" y="115"/>
                  </a:cubicBezTo>
                  <a:close/>
                  <a:moveTo>
                    <a:pt x="1061" y="131"/>
                  </a:moveTo>
                  <a:cubicBezTo>
                    <a:pt x="1065" y="131"/>
                    <a:pt x="1069" y="127"/>
                    <a:pt x="1069" y="123"/>
                  </a:cubicBezTo>
                  <a:cubicBezTo>
                    <a:pt x="1069" y="118"/>
                    <a:pt x="1065" y="115"/>
                    <a:pt x="1061" y="115"/>
                  </a:cubicBezTo>
                  <a:cubicBezTo>
                    <a:pt x="1057" y="115"/>
                    <a:pt x="1053" y="118"/>
                    <a:pt x="1053" y="123"/>
                  </a:cubicBezTo>
                  <a:cubicBezTo>
                    <a:pt x="1053" y="127"/>
                    <a:pt x="1057" y="131"/>
                    <a:pt x="1061" y="131"/>
                  </a:cubicBezTo>
                  <a:close/>
                  <a:moveTo>
                    <a:pt x="1092" y="123"/>
                  </a:moveTo>
                  <a:cubicBezTo>
                    <a:pt x="1092" y="118"/>
                    <a:pt x="1088" y="115"/>
                    <a:pt x="1084" y="115"/>
                  </a:cubicBezTo>
                  <a:cubicBezTo>
                    <a:pt x="1079" y="115"/>
                    <a:pt x="1076" y="118"/>
                    <a:pt x="1076" y="123"/>
                  </a:cubicBezTo>
                  <a:cubicBezTo>
                    <a:pt x="1076" y="127"/>
                    <a:pt x="1079" y="131"/>
                    <a:pt x="1084" y="131"/>
                  </a:cubicBezTo>
                  <a:cubicBezTo>
                    <a:pt x="1088" y="131"/>
                    <a:pt x="1092" y="127"/>
                    <a:pt x="1092" y="123"/>
                  </a:cubicBezTo>
                  <a:close/>
                  <a:moveTo>
                    <a:pt x="1115" y="123"/>
                  </a:moveTo>
                  <a:cubicBezTo>
                    <a:pt x="1115" y="118"/>
                    <a:pt x="1111" y="115"/>
                    <a:pt x="1107" y="115"/>
                  </a:cubicBezTo>
                  <a:cubicBezTo>
                    <a:pt x="1102" y="115"/>
                    <a:pt x="1099" y="118"/>
                    <a:pt x="1099" y="123"/>
                  </a:cubicBezTo>
                  <a:cubicBezTo>
                    <a:pt x="1099" y="127"/>
                    <a:pt x="1102" y="131"/>
                    <a:pt x="1107" y="131"/>
                  </a:cubicBezTo>
                  <a:cubicBezTo>
                    <a:pt x="1111" y="131"/>
                    <a:pt x="1115" y="127"/>
                    <a:pt x="1115" y="123"/>
                  </a:cubicBezTo>
                  <a:close/>
                  <a:moveTo>
                    <a:pt x="992" y="131"/>
                  </a:moveTo>
                  <a:cubicBezTo>
                    <a:pt x="997" y="131"/>
                    <a:pt x="1000" y="127"/>
                    <a:pt x="1000" y="123"/>
                  </a:cubicBezTo>
                  <a:cubicBezTo>
                    <a:pt x="1000" y="118"/>
                    <a:pt x="997" y="115"/>
                    <a:pt x="992" y="115"/>
                  </a:cubicBezTo>
                  <a:cubicBezTo>
                    <a:pt x="988" y="115"/>
                    <a:pt x="984" y="118"/>
                    <a:pt x="984" y="123"/>
                  </a:cubicBezTo>
                  <a:cubicBezTo>
                    <a:pt x="984" y="127"/>
                    <a:pt x="988" y="131"/>
                    <a:pt x="992" y="131"/>
                  </a:cubicBezTo>
                  <a:close/>
                  <a:moveTo>
                    <a:pt x="1015" y="131"/>
                  </a:moveTo>
                  <a:cubicBezTo>
                    <a:pt x="1020" y="131"/>
                    <a:pt x="1023" y="127"/>
                    <a:pt x="1023" y="123"/>
                  </a:cubicBezTo>
                  <a:cubicBezTo>
                    <a:pt x="1023" y="118"/>
                    <a:pt x="1020" y="115"/>
                    <a:pt x="1015" y="115"/>
                  </a:cubicBezTo>
                  <a:cubicBezTo>
                    <a:pt x="1011" y="115"/>
                    <a:pt x="1007" y="118"/>
                    <a:pt x="1007" y="123"/>
                  </a:cubicBezTo>
                  <a:cubicBezTo>
                    <a:pt x="1007" y="127"/>
                    <a:pt x="1011" y="131"/>
                    <a:pt x="1015" y="131"/>
                  </a:cubicBezTo>
                  <a:close/>
                  <a:moveTo>
                    <a:pt x="1038" y="131"/>
                  </a:moveTo>
                  <a:cubicBezTo>
                    <a:pt x="1043" y="131"/>
                    <a:pt x="1046" y="127"/>
                    <a:pt x="1046" y="123"/>
                  </a:cubicBezTo>
                  <a:cubicBezTo>
                    <a:pt x="1046" y="118"/>
                    <a:pt x="1043" y="115"/>
                    <a:pt x="1038" y="115"/>
                  </a:cubicBezTo>
                  <a:cubicBezTo>
                    <a:pt x="1034" y="115"/>
                    <a:pt x="1030" y="118"/>
                    <a:pt x="1030" y="123"/>
                  </a:cubicBezTo>
                  <a:cubicBezTo>
                    <a:pt x="1030" y="127"/>
                    <a:pt x="1034" y="131"/>
                    <a:pt x="1038" y="131"/>
                  </a:cubicBezTo>
                  <a:close/>
                  <a:moveTo>
                    <a:pt x="1086" y="138"/>
                  </a:moveTo>
                  <a:cubicBezTo>
                    <a:pt x="1082" y="138"/>
                    <a:pt x="1078" y="142"/>
                    <a:pt x="1078" y="146"/>
                  </a:cubicBezTo>
                  <a:cubicBezTo>
                    <a:pt x="1078" y="151"/>
                    <a:pt x="1082" y="154"/>
                    <a:pt x="1086" y="154"/>
                  </a:cubicBezTo>
                  <a:cubicBezTo>
                    <a:pt x="1091" y="154"/>
                    <a:pt x="1094" y="151"/>
                    <a:pt x="1094" y="146"/>
                  </a:cubicBezTo>
                  <a:cubicBezTo>
                    <a:pt x="1094" y="142"/>
                    <a:pt x="1091" y="138"/>
                    <a:pt x="1086" y="138"/>
                  </a:cubicBezTo>
                  <a:close/>
                  <a:moveTo>
                    <a:pt x="1109" y="138"/>
                  </a:moveTo>
                  <a:cubicBezTo>
                    <a:pt x="1105" y="138"/>
                    <a:pt x="1101" y="142"/>
                    <a:pt x="1101" y="146"/>
                  </a:cubicBezTo>
                  <a:cubicBezTo>
                    <a:pt x="1101" y="151"/>
                    <a:pt x="1105" y="154"/>
                    <a:pt x="1109" y="154"/>
                  </a:cubicBezTo>
                  <a:cubicBezTo>
                    <a:pt x="1114" y="154"/>
                    <a:pt x="1117" y="151"/>
                    <a:pt x="1117" y="146"/>
                  </a:cubicBezTo>
                  <a:cubicBezTo>
                    <a:pt x="1117" y="142"/>
                    <a:pt x="1114" y="138"/>
                    <a:pt x="1109" y="138"/>
                  </a:cubicBezTo>
                  <a:close/>
                  <a:moveTo>
                    <a:pt x="1017" y="138"/>
                  </a:moveTo>
                  <a:cubicBezTo>
                    <a:pt x="1013" y="138"/>
                    <a:pt x="1009" y="142"/>
                    <a:pt x="1009" y="146"/>
                  </a:cubicBezTo>
                  <a:cubicBezTo>
                    <a:pt x="1009" y="151"/>
                    <a:pt x="1013" y="154"/>
                    <a:pt x="1017" y="154"/>
                  </a:cubicBezTo>
                  <a:cubicBezTo>
                    <a:pt x="1021" y="154"/>
                    <a:pt x="1025" y="151"/>
                    <a:pt x="1025" y="146"/>
                  </a:cubicBezTo>
                  <a:cubicBezTo>
                    <a:pt x="1025" y="142"/>
                    <a:pt x="1021" y="138"/>
                    <a:pt x="1017" y="138"/>
                  </a:cubicBezTo>
                  <a:close/>
                  <a:moveTo>
                    <a:pt x="1040" y="138"/>
                  </a:moveTo>
                  <a:cubicBezTo>
                    <a:pt x="1035" y="138"/>
                    <a:pt x="1032" y="142"/>
                    <a:pt x="1032" y="146"/>
                  </a:cubicBezTo>
                  <a:cubicBezTo>
                    <a:pt x="1032" y="151"/>
                    <a:pt x="1035" y="154"/>
                    <a:pt x="1040" y="154"/>
                  </a:cubicBezTo>
                  <a:cubicBezTo>
                    <a:pt x="1044" y="154"/>
                    <a:pt x="1048" y="151"/>
                    <a:pt x="1048" y="146"/>
                  </a:cubicBezTo>
                  <a:cubicBezTo>
                    <a:pt x="1048" y="142"/>
                    <a:pt x="1044" y="138"/>
                    <a:pt x="1040" y="138"/>
                  </a:cubicBezTo>
                  <a:close/>
                  <a:moveTo>
                    <a:pt x="1063" y="138"/>
                  </a:moveTo>
                  <a:cubicBezTo>
                    <a:pt x="1058" y="138"/>
                    <a:pt x="1055" y="142"/>
                    <a:pt x="1055" y="146"/>
                  </a:cubicBezTo>
                  <a:cubicBezTo>
                    <a:pt x="1055" y="151"/>
                    <a:pt x="1058" y="154"/>
                    <a:pt x="1063" y="154"/>
                  </a:cubicBezTo>
                  <a:cubicBezTo>
                    <a:pt x="1067" y="154"/>
                    <a:pt x="1071" y="151"/>
                    <a:pt x="1071" y="146"/>
                  </a:cubicBezTo>
                  <a:cubicBezTo>
                    <a:pt x="1071" y="142"/>
                    <a:pt x="1067" y="138"/>
                    <a:pt x="1063" y="138"/>
                  </a:cubicBezTo>
                  <a:close/>
                  <a:moveTo>
                    <a:pt x="971" y="138"/>
                  </a:moveTo>
                  <a:cubicBezTo>
                    <a:pt x="967" y="138"/>
                    <a:pt x="963" y="142"/>
                    <a:pt x="963" y="146"/>
                  </a:cubicBezTo>
                  <a:cubicBezTo>
                    <a:pt x="963" y="151"/>
                    <a:pt x="967" y="154"/>
                    <a:pt x="971" y="154"/>
                  </a:cubicBezTo>
                  <a:cubicBezTo>
                    <a:pt x="976" y="154"/>
                    <a:pt x="979" y="151"/>
                    <a:pt x="979" y="146"/>
                  </a:cubicBezTo>
                  <a:cubicBezTo>
                    <a:pt x="979" y="142"/>
                    <a:pt x="976" y="138"/>
                    <a:pt x="971" y="138"/>
                  </a:cubicBezTo>
                  <a:close/>
                  <a:moveTo>
                    <a:pt x="994" y="138"/>
                  </a:moveTo>
                  <a:cubicBezTo>
                    <a:pt x="990" y="138"/>
                    <a:pt x="986" y="142"/>
                    <a:pt x="986" y="146"/>
                  </a:cubicBezTo>
                  <a:cubicBezTo>
                    <a:pt x="986" y="151"/>
                    <a:pt x="990" y="154"/>
                    <a:pt x="994" y="154"/>
                  </a:cubicBezTo>
                  <a:cubicBezTo>
                    <a:pt x="999" y="154"/>
                    <a:pt x="1002" y="151"/>
                    <a:pt x="1002" y="146"/>
                  </a:cubicBezTo>
                  <a:cubicBezTo>
                    <a:pt x="1002" y="142"/>
                    <a:pt x="999" y="138"/>
                    <a:pt x="994" y="138"/>
                  </a:cubicBezTo>
                  <a:close/>
                  <a:moveTo>
                    <a:pt x="1017" y="162"/>
                  </a:moveTo>
                  <a:cubicBezTo>
                    <a:pt x="1013" y="162"/>
                    <a:pt x="1009" y="166"/>
                    <a:pt x="1009" y="170"/>
                  </a:cubicBezTo>
                  <a:cubicBezTo>
                    <a:pt x="1009" y="175"/>
                    <a:pt x="1013" y="178"/>
                    <a:pt x="1017" y="178"/>
                  </a:cubicBezTo>
                  <a:cubicBezTo>
                    <a:pt x="1021" y="178"/>
                    <a:pt x="1025" y="175"/>
                    <a:pt x="1025" y="170"/>
                  </a:cubicBezTo>
                  <a:cubicBezTo>
                    <a:pt x="1025" y="166"/>
                    <a:pt x="1021" y="162"/>
                    <a:pt x="1017" y="162"/>
                  </a:cubicBezTo>
                  <a:close/>
                  <a:moveTo>
                    <a:pt x="1040" y="162"/>
                  </a:moveTo>
                  <a:cubicBezTo>
                    <a:pt x="1035" y="162"/>
                    <a:pt x="1032" y="166"/>
                    <a:pt x="1032" y="170"/>
                  </a:cubicBezTo>
                  <a:cubicBezTo>
                    <a:pt x="1032" y="175"/>
                    <a:pt x="1035" y="178"/>
                    <a:pt x="1040" y="178"/>
                  </a:cubicBezTo>
                  <a:cubicBezTo>
                    <a:pt x="1044" y="178"/>
                    <a:pt x="1048" y="175"/>
                    <a:pt x="1048" y="170"/>
                  </a:cubicBezTo>
                  <a:cubicBezTo>
                    <a:pt x="1048" y="166"/>
                    <a:pt x="1044" y="162"/>
                    <a:pt x="1040" y="162"/>
                  </a:cubicBezTo>
                  <a:close/>
                  <a:moveTo>
                    <a:pt x="971" y="162"/>
                  </a:moveTo>
                  <a:cubicBezTo>
                    <a:pt x="967" y="162"/>
                    <a:pt x="963" y="166"/>
                    <a:pt x="963" y="170"/>
                  </a:cubicBezTo>
                  <a:cubicBezTo>
                    <a:pt x="963" y="175"/>
                    <a:pt x="967" y="178"/>
                    <a:pt x="971" y="178"/>
                  </a:cubicBezTo>
                  <a:cubicBezTo>
                    <a:pt x="976" y="178"/>
                    <a:pt x="979" y="175"/>
                    <a:pt x="979" y="170"/>
                  </a:cubicBezTo>
                  <a:cubicBezTo>
                    <a:pt x="979" y="166"/>
                    <a:pt x="976" y="162"/>
                    <a:pt x="971" y="162"/>
                  </a:cubicBezTo>
                  <a:close/>
                  <a:moveTo>
                    <a:pt x="994" y="162"/>
                  </a:moveTo>
                  <a:cubicBezTo>
                    <a:pt x="990" y="162"/>
                    <a:pt x="986" y="166"/>
                    <a:pt x="986" y="170"/>
                  </a:cubicBezTo>
                  <a:cubicBezTo>
                    <a:pt x="986" y="175"/>
                    <a:pt x="990" y="178"/>
                    <a:pt x="994" y="178"/>
                  </a:cubicBezTo>
                  <a:cubicBezTo>
                    <a:pt x="999" y="178"/>
                    <a:pt x="1002" y="175"/>
                    <a:pt x="1002" y="170"/>
                  </a:cubicBezTo>
                  <a:cubicBezTo>
                    <a:pt x="1002" y="166"/>
                    <a:pt x="999" y="162"/>
                    <a:pt x="994" y="162"/>
                  </a:cubicBezTo>
                  <a:close/>
                  <a:moveTo>
                    <a:pt x="1017" y="184"/>
                  </a:moveTo>
                  <a:cubicBezTo>
                    <a:pt x="1013" y="184"/>
                    <a:pt x="1009" y="187"/>
                    <a:pt x="1009" y="192"/>
                  </a:cubicBezTo>
                  <a:cubicBezTo>
                    <a:pt x="1009" y="196"/>
                    <a:pt x="1013" y="200"/>
                    <a:pt x="1017" y="200"/>
                  </a:cubicBezTo>
                  <a:cubicBezTo>
                    <a:pt x="1021" y="200"/>
                    <a:pt x="1025" y="196"/>
                    <a:pt x="1025" y="192"/>
                  </a:cubicBezTo>
                  <a:cubicBezTo>
                    <a:pt x="1025" y="187"/>
                    <a:pt x="1021" y="184"/>
                    <a:pt x="1017" y="184"/>
                  </a:cubicBezTo>
                  <a:close/>
                  <a:moveTo>
                    <a:pt x="971" y="184"/>
                  </a:moveTo>
                  <a:cubicBezTo>
                    <a:pt x="967" y="184"/>
                    <a:pt x="963" y="187"/>
                    <a:pt x="963" y="192"/>
                  </a:cubicBezTo>
                  <a:cubicBezTo>
                    <a:pt x="963" y="196"/>
                    <a:pt x="967" y="200"/>
                    <a:pt x="971" y="200"/>
                  </a:cubicBezTo>
                  <a:cubicBezTo>
                    <a:pt x="976" y="200"/>
                    <a:pt x="979" y="196"/>
                    <a:pt x="979" y="192"/>
                  </a:cubicBezTo>
                  <a:cubicBezTo>
                    <a:pt x="979" y="187"/>
                    <a:pt x="976" y="184"/>
                    <a:pt x="971" y="184"/>
                  </a:cubicBezTo>
                  <a:close/>
                  <a:moveTo>
                    <a:pt x="994" y="184"/>
                  </a:moveTo>
                  <a:cubicBezTo>
                    <a:pt x="990" y="184"/>
                    <a:pt x="986" y="187"/>
                    <a:pt x="986" y="192"/>
                  </a:cubicBezTo>
                  <a:cubicBezTo>
                    <a:pt x="986" y="196"/>
                    <a:pt x="990" y="200"/>
                    <a:pt x="994" y="200"/>
                  </a:cubicBezTo>
                  <a:cubicBezTo>
                    <a:pt x="999" y="200"/>
                    <a:pt x="1002" y="196"/>
                    <a:pt x="1002" y="192"/>
                  </a:cubicBezTo>
                  <a:cubicBezTo>
                    <a:pt x="1002" y="187"/>
                    <a:pt x="999" y="184"/>
                    <a:pt x="994" y="184"/>
                  </a:cubicBezTo>
                  <a:close/>
                  <a:moveTo>
                    <a:pt x="994" y="207"/>
                  </a:moveTo>
                  <a:cubicBezTo>
                    <a:pt x="990" y="207"/>
                    <a:pt x="986" y="210"/>
                    <a:pt x="986" y="215"/>
                  </a:cubicBezTo>
                  <a:cubicBezTo>
                    <a:pt x="986" y="219"/>
                    <a:pt x="990" y="223"/>
                    <a:pt x="994" y="223"/>
                  </a:cubicBezTo>
                  <a:cubicBezTo>
                    <a:pt x="999" y="223"/>
                    <a:pt x="1002" y="219"/>
                    <a:pt x="1002" y="215"/>
                  </a:cubicBezTo>
                  <a:cubicBezTo>
                    <a:pt x="1002" y="210"/>
                    <a:pt x="999" y="207"/>
                    <a:pt x="994" y="207"/>
                  </a:cubicBezTo>
                  <a:close/>
                  <a:moveTo>
                    <a:pt x="1130" y="69"/>
                  </a:moveTo>
                  <a:cubicBezTo>
                    <a:pt x="1126" y="69"/>
                    <a:pt x="1122" y="73"/>
                    <a:pt x="1122" y="77"/>
                  </a:cubicBezTo>
                  <a:cubicBezTo>
                    <a:pt x="1122" y="82"/>
                    <a:pt x="1126" y="85"/>
                    <a:pt x="1130" y="85"/>
                  </a:cubicBezTo>
                  <a:cubicBezTo>
                    <a:pt x="1135" y="85"/>
                    <a:pt x="1138" y="82"/>
                    <a:pt x="1138" y="77"/>
                  </a:cubicBezTo>
                  <a:cubicBezTo>
                    <a:pt x="1138" y="73"/>
                    <a:pt x="1135" y="69"/>
                    <a:pt x="1130" y="69"/>
                  </a:cubicBezTo>
                  <a:close/>
                  <a:moveTo>
                    <a:pt x="1130" y="93"/>
                  </a:moveTo>
                  <a:cubicBezTo>
                    <a:pt x="1126" y="93"/>
                    <a:pt x="1122" y="96"/>
                    <a:pt x="1122" y="101"/>
                  </a:cubicBezTo>
                  <a:cubicBezTo>
                    <a:pt x="1122" y="105"/>
                    <a:pt x="1126" y="109"/>
                    <a:pt x="1130" y="109"/>
                  </a:cubicBezTo>
                  <a:cubicBezTo>
                    <a:pt x="1135" y="109"/>
                    <a:pt x="1138" y="105"/>
                    <a:pt x="1138" y="101"/>
                  </a:cubicBezTo>
                  <a:cubicBezTo>
                    <a:pt x="1138" y="96"/>
                    <a:pt x="1135" y="93"/>
                    <a:pt x="1130" y="93"/>
                  </a:cubicBezTo>
                  <a:close/>
                  <a:moveTo>
                    <a:pt x="1153" y="69"/>
                  </a:moveTo>
                  <a:cubicBezTo>
                    <a:pt x="1149" y="69"/>
                    <a:pt x="1145" y="73"/>
                    <a:pt x="1145" y="77"/>
                  </a:cubicBezTo>
                  <a:cubicBezTo>
                    <a:pt x="1145" y="82"/>
                    <a:pt x="1149" y="85"/>
                    <a:pt x="1153" y="85"/>
                  </a:cubicBezTo>
                  <a:cubicBezTo>
                    <a:pt x="1158" y="85"/>
                    <a:pt x="1161" y="82"/>
                    <a:pt x="1161" y="77"/>
                  </a:cubicBezTo>
                  <a:cubicBezTo>
                    <a:pt x="1161" y="73"/>
                    <a:pt x="1158" y="69"/>
                    <a:pt x="1153" y="69"/>
                  </a:cubicBezTo>
                  <a:close/>
                  <a:moveTo>
                    <a:pt x="1153" y="93"/>
                  </a:moveTo>
                  <a:cubicBezTo>
                    <a:pt x="1149" y="93"/>
                    <a:pt x="1145" y="96"/>
                    <a:pt x="1145" y="101"/>
                  </a:cubicBezTo>
                  <a:cubicBezTo>
                    <a:pt x="1145" y="105"/>
                    <a:pt x="1149" y="109"/>
                    <a:pt x="1153" y="109"/>
                  </a:cubicBezTo>
                  <a:cubicBezTo>
                    <a:pt x="1158" y="109"/>
                    <a:pt x="1161" y="105"/>
                    <a:pt x="1161" y="101"/>
                  </a:cubicBezTo>
                  <a:cubicBezTo>
                    <a:pt x="1161" y="96"/>
                    <a:pt x="1158" y="93"/>
                    <a:pt x="1153" y="93"/>
                  </a:cubicBezTo>
                  <a:close/>
                  <a:moveTo>
                    <a:pt x="1176" y="69"/>
                  </a:moveTo>
                  <a:cubicBezTo>
                    <a:pt x="1172" y="69"/>
                    <a:pt x="1168" y="73"/>
                    <a:pt x="1168" y="77"/>
                  </a:cubicBezTo>
                  <a:cubicBezTo>
                    <a:pt x="1168" y="82"/>
                    <a:pt x="1172" y="85"/>
                    <a:pt x="1176" y="85"/>
                  </a:cubicBezTo>
                  <a:cubicBezTo>
                    <a:pt x="1181" y="85"/>
                    <a:pt x="1184" y="82"/>
                    <a:pt x="1184" y="77"/>
                  </a:cubicBezTo>
                  <a:cubicBezTo>
                    <a:pt x="1184" y="73"/>
                    <a:pt x="1181" y="69"/>
                    <a:pt x="1176" y="69"/>
                  </a:cubicBezTo>
                  <a:close/>
                  <a:moveTo>
                    <a:pt x="1176" y="93"/>
                  </a:moveTo>
                  <a:cubicBezTo>
                    <a:pt x="1172" y="93"/>
                    <a:pt x="1168" y="96"/>
                    <a:pt x="1168" y="101"/>
                  </a:cubicBezTo>
                  <a:cubicBezTo>
                    <a:pt x="1168" y="105"/>
                    <a:pt x="1172" y="109"/>
                    <a:pt x="1176" y="109"/>
                  </a:cubicBezTo>
                  <a:cubicBezTo>
                    <a:pt x="1181" y="109"/>
                    <a:pt x="1184" y="105"/>
                    <a:pt x="1184" y="101"/>
                  </a:cubicBezTo>
                  <a:cubicBezTo>
                    <a:pt x="1184" y="96"/>
                    <a:pt x="1181" y="93"/>
                    <a:pt x="1176" y="93"/>
                  </a:cubicBezTo>
                  <a:close/>
                  <a:moveTo>
                    <a:pt x="1199" y="85"/>
                  </a:moveTo>
                  <a:cubicBezTo>
                    <a:pt x="1204" y="85"/>
                    <a:pt x="1207" y="82"/>
                    <a:pt x="1207" y="77"/>
                  </a:cubicBezTo>
                  <a:cubicBezTo>
                    <a:pt x="1207" y="73"/>
                    <a:pt x="1204" y="69"/>
                    <a:pt x="1199" y="69"/>
                  </a:cubicBezTo>
                  <a:cubicBezTo>
                    <a:pt x="1195" y="69"/>
                    <a:pt x="1191" y="73"/>
                    <a:pt x="1191" y="77"/>
                  </a:cubicBezTo>
                  <a:cubicBezTo>
                    <a:pt x="1191" y="82"/>
                    <a:pt x="1195" y="85"/>
                    <a:pt x="1199" y="85"/>
                  </a:cubicBezTo>
                  <a:close/>
                  <a:moveTo>
                    <a:pt x="1199" y="109"/>
                  </a:moveTo>
                  <a:cubicBezTo>
                    <a:pt x="1204" y="109"/>
                    <a:pt x="1207" y="105"/>
                    <a:pt x="1207" y="101"/>
                  </a:cubicBezTo>
                  <a:cubicBezTo>
                    <a:pt x="1207" y="96"/>
                    <a:pt x="1204" y="93"/>
                    <a:pt x="1199" y="93"/>
                  </a:cubicBezTo>
                  <a:cubicBezTo>
                    <a:pt x="1195" y="93"/>
                    <a:pt x="1191" y="96"/>
                    <a:pt x="1191" y="101"/>
                  </a:cubicBezTo>
                  <a:cubicBezTo>
                    <a:pt x="1191" y="105"/>
                    <a:pt x="1195" y="109"/>
                    <a:pt x="1199" y="109"/>
                  </a:cubicBezTo>
                  <a:close/>
                  <a:moveTo>
                    <a:pt x="1222" y="85"/>
                  </a:moveTo>
                  <a:cubicBezTo>
                    <a:pt x="1226" y="85"/>
                    <a:pt x="1230" y="82"/>
                    <a:pt x="1230" y="77"/>
                  </a:cubicBezTo>
                  <a:cubicBezTo>
                    <a:pt x="1230" y="73"/>
                    <a:pt x="1226" y="69"/>
                    <a:pt x="1222" y="69"/>
                  </a:cubicBezTo>
                  <a:cubicBezTo>
                    <a:pt x="1218" y="69"/>
                    <a:pt x="1214" y="73"/>
                    <a:pt x="1214" y="77"/>
                  </a:cubicBezTo>
                  <a:cubicBezTo>
                    <a:pt x="1214" y="82"/>
                    <a:pt x="1218" y="85"/>
                    <a:pt x="1222" y="85"/>
                  </a:cubicBezTo>
                  <a:close/>
                  <a:moveTo>
                    <a:pt x="1061" y="85"/>
                  </a:moveTo>
                  <a:cubicBezTo>
                    <a:pt x="1065" y="85"/>
                    <a:pt x="1069" y="82"/>
                    <a:pt x="1069" y="77"/>
                  </a:cubicBezTo>
                  <a:cubicBezTo>
                    <a:pt x="1069" y="73"/>
                    <a:pt x="1065" y="69"/>
                    <a:pt x="1061" y="69"/>
                  </a:cubicBezTo>
                  <a:cubicBezTo>
                    <a:pt x="1057" y="69"/>
                    <a:pt x="1053" y="73"/>
                    <a:pt x="1053" y="77"/>
                  </a:cubicBezTo>
                  <a:cubicBezTo>
                    <a:pt x="1053" y="82"/>
                    <a:pt x="1057" y="85"/>
                    <a:pt x="1061" y="85"/>
                  </a:cubicBezTo>
                  <a:close/>
                  <a:moveTo>
                    <a:pt x="1061" y="109"/>
                  </a:moveTo>
                  <a:cubicBezTo>
                    <a:pt x="1065" y="109"/>
                    <a:pt x="1069" y="105"/>
                    <a:pt x="1069" y="101"/>
                  </a:cubicBezTo>
                  <a:cubicBezTo>
                    <a:pt x="1069" y="96"/>
                    <a:pt x="1065" y="93"/>
                    <a:pt x="1061" y="93"/>
                  </a:cubicBezTo>
                  <a:cubicBezTo>
                    <a:pt x="1057" y="93"/>
                    <a:pt x="1053" y="96"/>
                    <a:pt x="1053" y="101"/>
                  </a:cubicBezTo>
                  <a:cubicBezTo>
                    <a:pt x="1053" y="105"/>
                    <a:pt x="1057" y="109"/>
                    <a:pt x="1061" y="109"/>
                  </a:cubicBezTo>
                  <a:close/>
                  <a:moveTo>
                    <a:pt x="1084" y="85"/>
                  </a:moveTo>
                  <a:cubicBezTo>
                    <a:pt x="1088" y="85"/>
                    <a:pt x="1092" y="82"/>
                    <a:pt x="1092" y="77"/>
                  </a:cubicBezTo>
                  <a:cubicBezTo>
                    <a:pt x="1092" y="73"/>
                    <a:pt x="1088" y="69"/>
                    <a:pt x="1084" y="69"/>
                  </a:cubicBezTo>
                  <a:cubicBezTo>
                    <a:pt x="1079" y="69"/>
                    <a:pt x="1076" y="73"/>
                    <a:pt x="1076" y="77"/>
                  </a:cubicBezTo>
                  <a:cubicBezTo>
                    <a:pt x="1076" y="82"/>
                    <a:pt x="1079" y="85"/>
                    <a:pt x="1084" y="85"/>
                  </a:cubicBezTo>
                  <a:close/>
                  <a:moveTo>
                    <a:pt x="1084" y="109"/>
                  </a:moveTo>
                  <a:cubicBezTo>
                    <a:pt x="1088" y="109"/>
                    <a:pt x="1092" y="105"/>
                    <a:pt x="1092" y="101"/>
                  </a:cubicBezTo>
                  <a:cubicBezTo>
                    <a:pt x="1092" y="96"/>
                    <a:pt x="1088" y="93"/>
                    <a:pt x="1084" y="93"/>
                  </a:cubicBezTo>
                  <a:cubicBezTo>
                    <a:pt x="1079" y="93"/>
                    <a:pt x="1076" y="96"/>
                    <a:pt x="1076" y="101"/>
                  </a:cubicBezTo>
                  <a:cubicBezTo>
                    <a:pt x="1076" y="105"/>
                    <a:pt x="1079" y="109"/>
                    <a:pt x="1084" y="109"/>
                  </a:cubicBezTo>
                  <a:close/>
                  <a:moveTo>
                    <a:pt x="1107" y="85"/>
                  </a:moveTo>
                  <a:cubicBezTo>
                    <a:pt x="1111" y="85"/>
                    <a:pt x="1115" y="82"/>
                    <a:pt x="1115" y="77"/>
                  </a:cubicBezTo>
                  <a:cubicBezTo>
                    <a:pt x="1115" y="73"/>
                    <a:pt x="1111" y="69"/>
                    <a:pt x="1107" y="69"/>
                  </a:cubicBezTo>
                  <a:cubicBezTo>
                    <a:pt x="1102" y="69"/>
                    <a:pt x="1099" y="73"/>
                    <a:pt x="1099" y="77"/>
                  </a:cubicBezTo>
                  <a:cubicBezTo>
                    <a:pt x="1099" y="82"/>
                    <a:pt x="1102" y="85"/>
                    <a:pt x="1107" y="85"/>
                  </a:cubicBezTo>
                  <a:close/>
                  <a:moveTo>
                    <a:pt x="1107" y="109"/>
                  </a:moveTo>
                  <a:cubicBezTo>
                    <a:pt x="1111" y="109"/>
                    <a:pt x="1115" y="105"/>
                    <a:pt x="1115" y="101"/>
                  </a:cubicBezTo>
                  <a:cubicBezTo>
                    <a:pt x="1115" y="96"/>
                    <a:pt x="1111" y="93"/>
                    <a:pt x="1107" y="93"/>
                  </a:cubicBezTo>
                  <a:cubicBezTo>
                    <a:pt x="1102" y="93"/>
                    <a:pt x="1099" y="96"/>
                    <a:pt x="1099" y="101"/>
                  </a:cubicBezTo>
                  <a:cubicBezTo>
                    <a:pt x="1099" y="105"/>
                    <a:pt x="1102" y="109"/>
                    <a:pt x="1107" y="109"/>
                  </a:cubicBezTo>
                  <a:close/>
                  <a:moveTo>
                    <a:pt x="992" y="109"/>
                  </a:moveTo>
                  <a:cubicBezTo>
                    <a:pt x="997" y="109"/>
                    <a:pt x="1000" y="105"/>
                    <a:pt x="1000" y="101"/>
                  </a:cubicBezTo>
                  <a:cubicBezTo>
                    <a:pt x="1000" y="96"/>
                    <a:pt x="997" y="93"/>
                    <a:pt x="992" y="93"/>
                  </a:cubicBezTo>
                  <a:cubicBezTo>
                    <a:pt x="988" y="93"/>
                    <a:pt x="984" y="96"/>
                    <a:pt x="984" y="101"/>
                  </a:cubicBezTo>
                  <a:cubicBezTo>
                    <a:pt x="984" y="105"/>
                    <a:pt x="988" y="109"/>
                    <a:pt x="992" y="109"/>
                  </a:cubicBezTo>
                  <a:close/>
                  <a:moveTo>
                    <a:pt x="1015" y="85"/>
                  </a:moveTo>
                  <a:cubicBezTo>
                    <a:pt x="1020" y="85"/>
                    <a:pt x="1023" y="82"/>
                    <a:pt x="1023" y="77"/>
                  </a:cubicBezTo>
                  <a:cubicBezTo>
                    <a:pt x="1023" y="73"/>
                    <a:pt x="1020" y="69"/>
                    <a:pt x="1015" y="69"/>
                  </a:cubicBezTo>
                  <a:cubicBezTo>
                    <a:pt x="1011" y="69"/>
                    <a:pt x="1007" y="73"/>
                    <a:pt x="1007" y="77"/>
                  </a:cubicBezTo>
                  <a:cubicBezTo>
                    <a:pt x="1007" y="82"/>
                    <a:pt x="1011" y="85"/>
                    <a:pt x="1015" y="85"/>
                  </a:cubicBezTo>
                  <a:close/>
                  <a:moveTo>
                    <a:pt x="1015" y="109"/>
                  </a:moveTo>
                  <a:cubicBezTo>
                    <a:pt x="1020" y="109"/>
                    <a:pt x="1023" y="105"/>
                    <a:pt x="1023" y="101"/>
                  </a:cubicBezTo>
                  <a:cubicBezTo>
                    <a:pt x="1023" y="96"/>
                    <a:pt x="1020" y="93"/>
                    <a:pt x="1015" y="93"/>
                  </a:cubicBezTo>
                  <a:cubicBezTo>
                    <a:pt x="1011" y="93"/>
                    <a:pt x="1007" y="96"/>
                    <a:pt x="1007" y="101"/>
                  </a:cubicBezTo>
                  <a:cubicBezTo>
                    <a:pt x="1007" y="105"/>
                    <a:pt x="1011" y="109"/>
                    <a:pt x="1015" y="109"/>
                  </a:cubicBezTo>
                  <a:close/>
                  <a:moveTo>
                    <a:pt x="1038" y="85"/>
                  </a:moveTo>
                  <a:cubicBezTo>
                    <a:pt x="1043" y="85"/>
                    <a:pt x="1046" y="82"/>
                    <a:pt x="1046" y="77"/>
                  </a:cubicBezTo>
                  <a:cubicBezTo>
                    <a:pt x="1046" y="73"/>
                    <a:pt x="1043" y="69"/>
                    <a:pt x="1038" y="69"/>
                  </a:cubicBezTo>
                  <a:cubicBezTo>
                    <a:pt x="1034" y="69"/>
                    <a:pt x="1030" y="73"/>
                    <a:pt x="1030" y="77"/>
                  </a:cubicBezTo>
                  <a:cubicBezTo>
                    <a:pt x="1030" y="82"/>
                    <a:pt x="1034" y="85"/>
                    <a:pt x="1038" y="85"/>
                  </a:cubicBezTo>
                  <a:close/>
                  <a:moveTo>
                    <a:pt x="1038" y="109"/>
                  </a:moveTo>
                  <a:cubicBezTo>
                    <a:pt x="1043" y="109"/>
                    <a:pt x="1046" y="105"/>
                    <a:pt x="1046" y="101"/>
                  </a:cubicBezTo>
                  <a:cubicBezTo>
                    <a:pt x="1046" y="96"/>
                    <a:pt x="1043" y="93"/>
                    <a:pt x="1038" y="93"/>
                  </a:cubicBezTo>
                  <a:cubicBezTo>
                    <a:pt x="1034" y="93"/>
                    <a:pt x="1030" y="96"/>
                    <a:pt x="1030" y="101"/>
                  </a:cubicBezTo>
                  <a:cubicBezTo>
                    <a:pt x="1030" y="105"/>
                    <a:pt x="1034" y="109"/>
                    <a:pt x="1038" y="109"/>
                  </a:cubicBezTo>
                  <a:close/>
                  <a:moveTo>
                    <a:pt x="1245" y="38"/>
                  </a:moveTo>
                  <a:cubicBezTo>
                    <a:pt x="1249" y="38"/>
                    <a:pt x="1253" y="34"/>
                    <a:pt x="1253" y="30"/>
                  </a:cubicBezTo>
                  <a:cubicBezTo>
                    <a:pt x="1253" y="26"/>
                    <a:pt x="1249" y="22"/>
                    <a:pt x="1245" y="22"/>
                  </a:cubicBezTo>
                  <a:cubicBezTo>
                    <a:pt x="1241" y="22"/>
                    <a:pt x="1237" y="26"/>
                    <a:pt x="1237" y="30"/>
                  </a:cubicBezTo>
                  <a:cubicBezTo>
                    <a:pt x="1237" y="34"/>
                    <a:pt x="1241" y="38"/>
                    <a:pt x="1245" y="38"/>
                  </a:cubicBezTo>
                  <a:close/>
                  <a:moveTo>
                    <a:pt x="1245" y="61"/>
                  </a:moveTo>
                  <a:cubicBezTo>
                    <a:pt x="1249" y="61"/>
                    <a:pt x="1253" y="58"/>
                    <a:pt x="1253" y="53"/>
                  </a:cubicBezTo>
                  <a:cubicBezTo>
                    <a:pt x="1253" y="49"/>
                    <a:pt x="1249" y="45"/>
                    <a:pt x="1245" y="45"/>
                  </a:cubicBezTo>
                  <a:cubicBezTo>
                    <a:pt x="1241" y="45"/>
                    <a:pt x="1237" y="49"/>
                    <a:pt x="1237" y="53"/>
                  </a:cubicBezTo>
                  <a:cubicBezTo>
                    <a:pt x="1237" y="58"/>
                    <a:pt x="1241" y="61"/>
                    <a:pt x="1245" y="61"/>
                  </a:cubicBezTo>
                  <a:close/>
                  <a:moveTo>
                    <a:pt x="1130" y="22"/>
                  </a:moveTo>
                  <a:cubicBezTo>
                    <a:pt x="1126" y="22"/>
                    <a:pt x="1122" y="26"/>
                    <a:pt x="1122" y="30"/>
                  </a:cubicBezTo>
                  <a:cubicBezTo>
                    <a:pt x="1122" y="34"/>
                    <a:pt x="1126" y="38"/>
                    <a:pt x="1130" y="38"/>
                  </a:cubicBezTo>
                  <a:cubicBezTo>
                    <a:pt x="1135" y="38"/>
                    <a:pt x="1138" y="34"/>
                    <a:pt x="1138" y="30"/>
                  </a:cubicBezTo>
                  <a:cubicBezTo>
                    <a:pt x="1138" y="26"/>
                    <a:pt x="1135" y="22"/>
                    <a:pt x="1130" y="22"/>
                  </a:cubicBezTo>
                  <a:close/>
                  <a:moveTo>
                    <a:pt x="1130" y="45"/>
                  </a:moveTo>
                  <a:cubicBezTo>
                    <a:pt x="1126" y="45"/>
                    <a:pt x="1122" y="49"/>
                    <a:pt x="1122" y="53"/>
                  </a:cubicBezTo>
                  <a:cubicBezTo>
                    <a:pt x="1122" y="58"/>
                    <a:pt x="1126" y="61"/>
                    <a:pt x="1130" y="61"/>
                  </a:cubicBezTo>
                  <a:cubicBezTo>
                    <a:pt x="1135" y="61"/>
                    <a:pt x="1138" y="58"/>
                    <a:pt x="1138" y="53"/>
                  </a:cubicBezTo>
                  <a:cubicBezTo>
                    <a:pt x="1138" y="49"/>
                    <a:pt x="1135" y="45"/>
                    <a:pt x="1130" y="45"/>
                  </a:cubicBezTo>
                  <a:close/>
                  <a:moveTo>
                    <a:pt x="1153" y="22"/>
                  </a:moveTo>
                  <a:cubicBezTo>
                    <a:pt x="1149" y="22"/>
                    <a:pt x="1145" y="26"/>
                    <a:pt x="1145" y="30"/>
                  </a:cubicBezTo>
                  <a:cubicBezTo>
                    <a:pt x="1145" y="34"/>
                    <a:pt x="1149" y="38"/>
                    <a:pt x="1153" y="38"/>
                  </a:cubicBezTo>
                  <a:cubicBezTo>
                    <a:pt x="1158" y="38"/>
                    <a:pt x="1161" y="34"/>
                    <a:pt x="1161" y="30"/>
                  </a:cubicBezTo>
                  <a:cubicBezTo>
                    <a:pt x="1161" y="26"/>
                    <a:pt x="1158" y="22"/>
                    <a:pt x="1153" y="22"/>
                  </a:cubicBezTo>
                  <a:close/>
                  <a:moveTo>
                    <a:pt x="1153" y="45"/>
                  </a:moveTo>
                  <a:cubicBezTo>
                    <a:pt x="1149" y="45"/>
                    <a:pt x="1145" y="49"/>
                    <a:pt x="1145" y="53"/>
                  </a:cubicBezTo>
                  <a:cubicBezTo>
                    <a:pt x="1145" y="58"/>
                    <a:pt x="1149" y="61"/>
                    <a:pt x="1153" y="61"/>
                  </a:cubicBezTo>
                  <a:cubicBezTo>
                    <a:pt x="1158" y="61"/>
                    <a:pt x="1161" y="58"/>
                    <a:pt x="1161" y="53"/>
                  </a:cubicBezTo>
                  <a:cubicBezTo>
                    <a:pt x="1161" y="49"/>
                    <a:pt x="1158" y="45"/>
                    <a:pt x="1153" y="45"/>
                  </a:cubicBezTo>
                  <a:close/>
                  <a:moveTo>
                    <a:pt x="1176" y="22"/>
                  </a:moveTo>
                  <a:cubicBezTo>
                    <a:pt x="1172" y="22"/>
                    <a:pt x="1168" y="26"/>
                    <a:pt x="1168" y="30"/>
                  </a:cubicBezTo>
                  <a:cubicBezTo>
                    <a:pt x="1168" y="34"/>
                    <a:pt x="1172" y="38"/>
                    <a:pt x="1176" y="38"/>
                  </a:cubicBezTo>
                  <a:cubicBezTo>
                    <a:pt x="1181" y="38"/>
                    <a:pt x="1184" y="34"/>
                    <a:pt x="1184" y="30"/>
                  </a:cubicBezTo>
                  <a:cubicBezTo>
                    <a:pt x="1184" y="26"/>
                    <a:pt x="1181" y="22"/>
                    <a:pt x="1176" y="22"/>
                  </a:cubicBezTo>
                  <a:close/>
                  <a:moveTo>
                    <a:pt x="1176" y="45"/>
                  </a:moveTo>
                  <a:cubicBezTo>
                    <a:pt x="1172" y="45"/>
                    <a:pt x="1168" y="49"/>
                    <a:pt x="1168" y="53"/>
                  </a:cubicBezTo>
                  <a:cubicBezTo>
                    <a:pt x="1168" y="58"/>
                    <a:pt x="1172" y="61"/>
                    <a:pt x="1176" y="61"/>
                  </a:cubicBezTo>
                  <a:cubicBezTo>
                    <a:pt x="1181" y="61"/>
                    <a:pt x="1184" y="58"/>
                    <a:pt x="1184" y="53"/>
                  </a:cubicBezTo>
                  <a:cubicBezTo>
                    <a:pt x="1184" y="49"/>
                    <a:pt x="1181" y="45"/>
                    <a:pt x="1176" y="45"/>
                  </a:cubicBezTo>
                  <a:close/>
                  <a:moveTo>
                    <a:pt x="1199" y="38"/>
                  </a:moveTo>
                  <a:cubicBezTo>
                    <a:pt x="1204" y="38"/>
                    <a:pt x="1207" y="34"/>
                    <a:pt x="1207" y="30"/>
                  </a:cubicBezTo>
                  <a:cubicBezTo>
                    <a:pt x="1207" y="26"/>
                    <a:pt x="1204" y="22"/>
                    <a:pt x="1199" y="22"/>
                  </a:cubicBezTo>
                  <a:cubicBezTo>
                    <a:pt x="1195" y="22"/>
                    <a:pt x="1191" y="26"/>
                    <a:pt x="1191" y="30"/>
                  </a:cubicBezTo>
                  <a:cubicBezTo>
                    <a:pt x="1191" y="34"/>
                    <a:pt x="1195" y="38"/>
                    <a:pt x="1199" y="38"/>
                  </a:cubicBezTo>
                  <a:close/>
                  <a:moveTo>
                    <a:pt x="1199" y="61"/>
                  </a:moveTo>
                  <a:cubicBezTo>
                    <a:pt x="1204" y="61"/>
                    <a:pt x="1207" y="58"/>
                    <a:pt x="1207" y="53"/>
                  </a:cubicBezTo>
                  <a:cubicBezTo>
                    <a:pt x="1207" y="49"/>
                    <a:pt x="1204" y="45"/>
                    <a:pt x="1199" y="45"/>
                  </a:cubicBezTo>
                  <a:cubicBezTo>
                    <a:pt x="1195" y="45"/>
                    <a:pt x="1191" y="49"/>
                    <a:pt x="1191" y="53"/>
                  </a:cubicBezTo>
                  <a:cubicBezTo>
                    <a:pt x="1191" y="58"/>
                    <a:pt x="1195" y="61"/>
                    <a:pt x="1199" y="61"/>
                  </a:cubicBezTo>
                  <a:close/>
                  <a:moveTo>
                    <a:pt x="1222" y="38"/>
                  </a:moveTo>
                  <a:cubicBezTo>
                    <a:pt x="1226" y="38"/>
                    <a:pt x="1230" y="34"/>
                    <a:pt x="1230" y="30"/>
                  </a:cubicBezTo>
                  <a:cubicBezTo>
                    <a:pt x="1230" y="26"/>
                    <a:pt x="1226" y="22"/>
                    <a:pt x="1222" y="22"/>
                  </a:cubicBezTo>
                  <a:cubicBezTo>
                    <a:pt x="1218" y="22"/>
                    <a:pt x="1214" y="26"/>
                    <a:pt x="1214" y="30"/>
                  </a:cubicBezTo>
                  <a:cubicBezTo>
                    <a:pt x="1214" y="34"/>
                    <a:pt x="1218" y="38"/>
                    <a:pt x="1222" y="38"/>
                  </a:cubicBezTo>
                  <a:close/>
                  <a:moveTo>
                    <a:pt x="1222" y="61"/>
                  </a:moveTo>
                  <a:cubicBezTo>
                    <a:pt x="1226" y="61"/>
                    <a:pt x="1230" y="58"/>
                    <a:pt x="1230" y="53"/>
                  </a:cubicBezTo>
                  <a:cubicBezTo>
                    <a:pt x="1230" y="49"/>
                    <a:pt x="1226" y="45"/>
                    <a:pt x="1222" y="45"/>
                  </a:cubicBezTo>
                  <a:cubicBezTo>
                    <a:pt x="1218" y="45"/>
                    <a:pt x="1214" y="49"/>
                    <a:pt x="1214" y="53"/>
                  </a:cubicBezTo>
                  <a:cubicBezTo>
                    <a:pt x="1214" y="58"/>
                    <a:pt x="1218" y="61"/>
                    <a:pt x="1222" y="61"/>
                  </a:cubicBezTo>
                  <a:close/>
                  <a:moveTo>
                    <a:pt x="1061" y="38"/>
                  </a:moveTo>
                  <a:cubicBezTo>
                    <a:pt x="1065" y="38"/>
                    <a:pt x="1069" y="34"/>
                    <a:pt x="1069" y="30"/>
                  </a:cubicBezTo>
                  <a:cubicBezTo>
                    <a:pt x="1069" y="26"/>
                    <a:pt x="1065" y="22"/>
                    <a:pt x="1061" y="22"/>
                  </a:cubicBezTo>
                  <a:cubicBezTo>
                    <a:pt x="1057" y="22"/>
                    <a:pt x="1053" y="26"/>
                    <a:pt x="1053" y="30"/>
                  </a:cubicBezTo>
                  <a:cubicBezTo>
                    <a:pt x="1053" y="34"/>
                    <a:pt x="1057" y="38"/>
                    <a:pt x="1061" y="38"/>
                  </a:cubicBezTo>
                  <a:close/>
                  <a:moveTo>
                    <a:pt x="1061" y="61"/>
                  </a:moveTo>
                  <a:cubicBezTo>
                    <a:pt x="1065" y="61"/>
                    <a:pt x="1069" y="58"/>
                    <a:pt x="1069" y="53"/>
                  </a:cubicBezTo>
                  <a:cubicBezTo>
                    <a:pt x="1069" y="49"/>
                    <a:pt x="1065" y="45"/>
                    <a:pt x="1061" y="45"/>
                  </a:cubicBezTo>
                  <a:cubicBezTo>
                    <a:pt x="1057" y="45"/>
                    <a:pt x="1053" y="49"/>
                    <a:pt x="1053" y="53"/>
                  </a:cubicBezTo>
                  <a:cubicBezTo>
                    <a:pt x="1053" y="58"/>
                    <a:pt x="1057" y="61"/>
                    <a:pt x="1061" y="61"/>
                  </a:cubicBezTo>
                  <a:close/>
                  <a:moveTo>
                    <a:pt x="1084" y="38"/>
                  </a:moveTo>
                  <a:cubicBezTo>
                    <a:pt x="1088" y="38"/>
                    <a:pt x="1092" y="34"/>
                    <a:pt x="1092" y="30"/>
                  </a:cubicBezTo>
                  <a:cubicBezTo>
                    <a:pt x="1092" y="26"/>
                    <a:pt x="1088" y="22"/>
                    <a:pt x="1084" y="22"/>
                  </a:cubicBezTo>
                  <a:cubicBezTo>
                    <a:pt x="1079" y="22"/>
                    <a:pt x="1076" y="26"/>
                    <a:pt x="1076" y="30"/>
                  </a:cubicBezTo>
                  <a:cubicBezTo>
                    <a:pt x="1076" y="34"/>
                    <a:pt x="1079" y="38"/>
                    <a:pt x="1084" y="38"/>
                  </a:cubicBezTo>
                  <a:close/>
                  <a:moveTo>
                    <a:pt x="1084" y="61"/>
                  </a:moveTo>
                  <a:cubicBezTo>
                    <a:pt x="1088" y="61"/>
                    <a:pt x="1092" y="58"/>
                    <a:pt x="1092" y="53"/>
                  </a:cubicBezTo>
                  <a:cubicBezTo>
                    <a:pt x="1092" y="49"/>
                    <a:pt x="1088" y="45"/>
                    <a:pt x="1084" y="45"/>
                  </a:cubicBezTo>
                  <a:cubicBezTo>
                    <a:pt x="1079" y="45"/>
                    <a:pt x="1076" y="49"/>
                    <a:pt x="1076" y="53"/>
                  </a:cubicBezTo>
                  <a:cubicBezTo>
                    <a:pt x="1076" y="58"/>
                    <a:pt x="1079" y="61"/>
                    <a:pt x="1084" y="61"/>
                  </a:cubicBezTo>
                  <a:close/>
                  <a:moveTo>
                    <a:pt x="1107" y="38"/>
                  </a:moveTo>
                  <a:cubicBezTo>
                    <a:pt x="1111" y="38"/>
                    <a:pt x="1115" y="34"/>
                    <a:pt x="1115" y="30"/>
                  </a:cubicBezTo>
                  <a:cubicBezTo>
                    <a:pt x="1115" y="26"/>
                    <a:pt x="1111" y="22"/>
                    <a:pt x="1107" y="22"/>
                  </a:cubicBezTo>
                  <a:cubicBezTo>
                    <a:pt x="1102" y="22"/>
                    <a:pt x="1099" y="26"/>
                    <a:pt x="1099" y="30"/>
                  </a:cubicBezTo>
                  <a:cubicBezTo>
                    <a:pt x="1099" y="34"/>
                    <a:pt x="1102" y="38"/>
                    <a:pt x="1107" y="38"/>
                  </a:cubicBezTo>
                  <a:close/>
                  <a:moveTo>
                    <a:pt x="1107" y="61"/>
                  </a:moveTo>
                  <a:cubicBezTo>
                    <a:pt x="1111" y="61"/>
                    <a:pt x="1115" y="58"/>
                    <a:pt x="1115" y="53"/>
                  </a:cubicBezTo>
                  <a:cubicBezTo>
                    <a:pt x="1115" y="49"/>
                    <a:pt x="1111" y="45"/>
                    <a:pt x="1107" y="45"/>
                  </a:cubicBezTo>
                  <a:cubicBezTo>
                    <a:pt x="1102" y="45"/>
                    <a:pt x="1099" y="49"/>
                    <a:pt x="1099" y="53"/>
                  </a:cubicBezTo>
                  <a:cubicBezTo>
                    <a:pt x="1099" y="58"/>
                    <a:pt x="1102" y="61"/>
                    <a:pt x="1107" y="61"/>
                  </a:cubicBezTo>
                  <a:close/>
                  <a:moveTo>
                    <a:pt x="946" y="22"/>
                  </a:moveTo>
                  <a:cubicBezTo>
                    <a:pt x="942" y="22"/>
                    <a:pt x="938" y="26"/>
                    <a:pt x="938" y="30"/>
                  </a:cubicBezTo>
                  <a:cubicBezTo>
                    <a:pt x="938" y="34"/>
                    <a:pt x="942" y="38"/>
                    <a:pt x="946" y="38"/>
                  </a:cubicBezTo>
                  <a:cubicBezTo>
                    <a:pt x="951" y="38"/>
                    <a:pt x="954" y="34"/>
                    <a:pt x="954" y="30"/>
                  </a:cubicBezTo>
                  <a:cubicBezTo>
                    <a:pt x="954" y="26"/>
                    <a:pt x="951" y="22"/>
                    <a:pt x="946" y="22"/>
                  </a:cubicBezTo>
                  <a:close/>
                  <a:moveTo>
                    <a:pt x="902" y="22"/>
                  </a:moveTo>
                  <a:cubicBezTo>
                    <a:pt x="898" y="22"/>
                    <a:pt x="894" y="26"/>
                    <a:pt x="894" y="30"/>
                  </a:cubicBezTo>
                  <a:cubicBezTo>
                    <a:pt x="894" y="34"/>
                    <a:pt x="898" y="38"/>
                    <a:pt x="902" y="38"/>
                  </a:cubicBezTo>
                  <a:cubicBezTo>
                    <a:pt x="906" y="38"/>
                    <a:pt x="910" y="34"/>
                    <a:pt x="910" y="30"/>
                  </a:cubicBezTo>
                  <a:cubicBezTo>
                    <a:pt x="910" y="26"/>
                    <a:pt x="906" y="22"/>
                    <a:pt x="902" y="22"/>
                  </a:cubicBezTo>
                  <a:close/>
                  <a:moveTo>
                    <a:pt x="946" y="45"/>
                  </a:moveTo>
                  <a:cubicBezTo>
                    <a:pt x="942" y="45"/>
                    <a:pt x="938" y="49"/>
                    <a:pt x="938" y="53"/>
                  </a:cubicBezTo>
                  <a:cubicBezTo>
                    <a:pt x="938" y="58"/>
                    <a:pt x="942" y="61"/>
                    <a:pt x="946" y="61"/>
                  </a:cubicBezTo>
                  <a:cubicBezTo>
                    <a:pt x="951" y="61"/>
                    <a:pt x="954" y="58"/>
                    <a:pt x="954" y="53"/>
                  </a:cubicBezTo>
                  <a:cubicBezTo>
                    <a:pt x="954" y="49"/>
                    <a:pt x="951" y="45"/>
                    <a:pt x="946" y="45"/>
                  </a:cubicBezTo>
                  <a:close/>
                  <a:moveTo>
                    <a:pt x="969" y="38"/>
                  </a:moveTo>
                  <a:cubicBezTo>
                    <a:pt x="974" y="38"/>
                    <a:pt x="977" y="34"/>
                    <a:pt x="977" y="30"/>
                  </a:cubicBezTo>
                  <a:cubicBezTo>
                    <a:pt x="977" y="26"/>
                    <a:pt x="974" y="22"/>
                    <a:pt x="969" y="22"/>
                  </a:cubicBezTo>
                  <a:cubicBezTo>
                    <a:pt x="965" y="22"/>
                    <a:pt x="961" y="26"/>
                    <a:pt x="961" y="30"/>
                  </a:cubicBezTo>
                  <a:cubicBezTo>
                    <a:pt x="961" y="34"/>
                    <a:pt x="965" y="38"/>
                    <a:pt x="969" y="38"/>
                  </a:cubicBezTo>
                  <a:close/>
                  <a:moveTo>
                    <a:pt x="969" y="61"/>
                  </a:moveTo>
                  <a:cubicBezTo>
                    <a:pt x="974" y="61"/>
                    <a:pt x="977" y="58"/>
                    <a:pt x="977" y="53"/>
                  </a:cubicBezTo>
                  <a:cubicBezTo>
                    <a:pt x="977" y="49"/>
                    <a:pt x="974" y="45"/>
                    <a:pt x="969" y="45"/>
                  </a:cubicBezTo>
                  <a:cubicBezTo>
                    <a:pt x="965" y="45"/>
                    <a:pt x="961" y="49"/>
                    <a:pt x="961" y="53"/>
                  </a:cubicBezTo>
                  <a:cubicBezTo>
                    <a:pt x="961" y="58"/>
                    <a:pt x="965" y="61"/>
                    <a:pt x="969" y="61"/>
                  </a:cubicBezTo>
                  <a:close/>
                  <a:moveTo>
                    <a:pt x="992" y="38"/>
                  </a:moveTo>
                  <a:cubicBezTo>
                    <a:pt x="997" y="38"/>
                    <a:pt x="1000" y="34"/>
                    <a:pt x="1000" y="30"/>
                  </a:cubicBezTo>
                  <a:cubicBezTo>
                    <a:pt x="1000" y="26"/>
                    <a:pt x="997" y="22"/>
                    <a:pt x="992" y="22"/>
                  </a:cubicBezTo>
                  <a:cubicBezTo>
                    <a:pt x="988" y="22"/>
                    <a:pt x="984" y="26"/>
                    <a:pt x="984" y="30"/>
                  </a:cubicBezTo>
                  <a:cubicBezTo>
                    <a:pt x="984" y="34"/>
                    <a:pt x="988" y="38"/>
                    <a:pt x="992" y="38"/>
                  </a:cubicBezTo>
                  <a:close/>
                  <a:moveTo>
                    <a:pt x="992" y="61"/>
                  </a:moveTo>
                  <a:cubicBezTo>
                    <a:pt x="997" y="61"/>
                    <a:pt x="1000" y="58"/>
                    <a:pt x="1000" y="53"/>
                  </a:cubicBezTo>
                  <a:cubicBezTo>
                    <a:pt x="1000" y="49"/>
                    <a:pt x="997" y="45"/>
                    <a:pt x="992" y="45"/>
                  </a:cubicBezTo>
                  <a:cubicBezTo>
                    <a:pt x="988" y="45"/>
                    <a:pt x="984" y="49"/>
                    <a:pt x="984" y="53"/>
                  </a:cubicBezTo>
                  <a:cubicBezTo>
                    <a:pt x="984" y="58"/>
                    <a:pt x="988" y="61"/>
                    <a:pt x="992" y="61"/>
                  </a:cubicBezTo>
                  <a:close/>
                  <a:moveTo>
                    <a:pt x="1015" y="38"/>
                  </a:moveTo>
                  <a:cubicBezTo>
                    <a:pt x="1020" y="38"/>
                    <a:pt x="1023" y="34"/>
                    <a:pt x="1023" y="30"/>
                  </a:cubicBezTo>
                  <a:cubicBezTo>
                    <a:pt x="1023" y="26"/>
                    <a:pt x="1020" y="22"/>
                    <a:pt x="1015" y="22"/>
                  </a:cubicBezTo>
                  <a:cubicBezTo>
                    <a:pt x="1011" y="22"/>
                    <a:pt x="1007" y="26"/>
                    <a:pt x="1007" y="30"/>
                  </a:cubicBezTo>
                  <a:cubicBezTo>
                    <a:pt x="1007" y="34"/>
                    <a:pt x="1011" y="38"/>
                    <a:pt x="1015" y="38"/>
                  </a:cubicBezTo>
                  <a:close/>
                  <a:moveTo>
                    <a:pt x="1015" y="61"/>
                  </a:moveTo>
                  <a:cubicBezTo>
                    <a:pt x="1020" y="61"/>
                    <a:pt x="1023" y="58"/>
                    <a:pt x="1023" y="53"/>
                  </a:cubicBezTo>
                  <a:cubicBezTo>
                    <a:pt x="1023" y="49"/>
                    <a:pt x="1020" y="45"/>
                    <a:pt x="1015" y="45"/>
                  </a:cubicBezTo>
                  <a:cubicBezTo>
                    <a:pt x="1011" y="45"/>
                    <a:pt x="1007" y="49"/>
                    <a:pt x="1007" y="53"/>
                  </a:cubicBezTo>
                  <a:cubicBezTo>
                    <a:pt x="1007" y="58"/>
                    <a:pt x="1011" y="61"/>
                    <a:pt x="1015" y="61"/>
                  </a:cubicBezTo>
                  <a:close/>
                  <a:moveTo>
                    <a:pt x="1038" y="38"/>
                  </a:moveTo>
                  <a:cubicBezTo>
                    <a:pt x="1043" y="38"/>
                    <a:pt x="1046" y="34"/>
                    <a:pt x="1046" y="30"/>
                  </a:cubicBezTo>
                  <a:cubicBezTo>
                    <a:pt x="1046" y="26"/>
                    <a:pt x="1043" y="22"/>
                    <a:pt x="1038" y="22"/>
                  </a:cubicBezTo>
                  <a:cubicBezTo>
                    <a:pt x="1034" y="22"/>
                    <a:pt x="1030" y="26"/>
                    <a:pt x="1030" y="30"/>
                  </a:cubicBezTo>
                  <a:cubicBezTo>
                    <a:pt x="1030" y="34"/>
                    <a:pt x="1034" y="38"/>
                    <a:pt x="1038" y="38"/>
                  </a:cubicBezTo>
                  <a:close/>
                  <a:moveTo>
                    <a:pt x="1038" y="61"/>
                  </a:moveTo>
                  <a:cubicBezTo>
                    <a:pt x="1043" y="61"/>
                    <a:pt x="1046" y="58"/>
                    <a:pt x="1046" y="53"/>
                  </a:cubicBezTo>
                  <a:cubicBezTo>
                    <a:pt x="1046" y="49"/>
                    <a:pt x="1043" y="45"/>
                    <a:pt x="1038" y="45"/>
                  </a:cubicBezTo>
                  <a:cubicBezTo>
                    <a:pt x="1034" y="45"/>
                    <a:pt x="1030" y="49"/>
                    <a:pt x="1030" y="53"/>
                  </a:cubicBezTo>
                  <a:cubicBezTo>
                    <a:pt x="1030" y="58"/>
                    <a:pt x="1034" y="61"/>
                    <a:pt x="1038" y="61"/>
                  </a:cubicBezTo>
                  <a:close/>
                  <a:moveTo>
                    <a:pt x="925" y="61"/>
                  </a:moveTo>
                  <a:cubicBezTo>
                    <a:pt x="929" y="61"/>
                    <a:pt x="933" y="58"/>
                    <a:pt x="933" y="53"/>
                  </a:cubicBezTo>
                  <a:cubicBezTo>
                    <a:pt x="933" y="49"/>
                    <a:pt x="929" y="45"/>
                    <a:pt x="925" y="45"/>
                  </a:cubicBezTo>
                  <a:cubicBezTo>
                    <a:pt x="920" y="45"/>
                    <a:pt x="917" y="49"/>
                    <a:pt x="917" y="53"/>
                  </a:cubicBezTo>
                  <a:cubicBezTo>
                    <a:pt x="917" y="58"/>
                    <a:pt x="920" y="61"/>
                    <a:pt x="925" y="61"/>
                  </a:cubicBezTo>
                  <a:close/>
                  <a:moveTo>
                    <a:pt x="1245" y="16"/>
                  </a:moveTo>
                  <a:cubicBezTo>
                    <a:pt x="1249" y="16"/>
                    <a:pt x="1253" y="13"/>
                    <a:pt x="1253" y="8"/>
                  </a:cubicBezTo>
                  <a:cubicBezTo>
                    <a:pt x="1253" y="4"/>
                    <a:pt x="1249" y="0"/>
                    <a:pt x="1245" y="0"/>
                  </a:cubicBezTo>
                  <a:cubicBezTo>
                    <a:pt x="1241" y="0"/>
                    <a:pt x="1237" y="4"/>
                    <a:pt x="1237" y="8"/>
                  </a:cubicBezTo>
                  <a:cubicBezTo>
                    <a:pt x="1237" y="13"/>
                    <a:pt x="1241" y="16"/>
                    <a:pt x="1245" y="16"/>
                  </a:cubicBezTo>
                  <a:close/>
                  <a:moveTo>
                    <a:pt x="1130" y="0"/>
                  </a:moveTo>
                  <a:cubicBezTo>
                    <a:pt x="1126" y="0"/>
                    <a:pt x="1122" y="4"/>
                    <a:pt x="1122" y="8"/>
                  </a:cubicBezTo>
                  <a:cubicBezTo>
                    <a:pt x="1122" y="13"/>
                    <a:pt x="1126" y="16"/>
                    <a:pt x="1130" y="16"/>
                  </a:cubicBezTo>
                  <a:cubicBezTo>
                    <a:pt x="1135" y="16"/>
                    <a:pt x="1138" y="13"/>
                    <a:pt x="1138" y="8"/>
                  </a:cubicBezTo>
                  <a:cubicBezTo>
                    <a:pt x="1138" y="4"/>
                    <a:pt x="1135" y="0"/>
                    <a:pt x="1130" y="0"/>
                  </a:cubicBezTo>
                  <a:close/>
                  <a:moveTo>
                    <a:pt x="1153" y="0"/>
                  </a:moveTo>
                  <a:cubicBezTo>
                    <a:pt x="1149" y="0"/>
                    <a:pt x="1145" y="4"/>
                    <a:pt x="1145" y="8"/>
                  </a:cubicBezTo>
                  <a:cubicBezTo>
                    <a:pt x="1145" y="13"/>
                    <a:pt x="1149" y="16"/>
                    <a:pt x="1153" y="16"/>
                  </a:cubicBezTo>
                  <a:cubicBezTo>
                    <a:pt x="1158" y="16"/>
                    <a:pt x="1161" y="13"/>
                    <a:pt x="1161" y="8"/>
                  </a:cubicBezTo>
                  <a:cubicBezTo>
                    <a:pt x="1161" y="4"/>
                    <a:pt x="1158" y="0"/>
                    <a:pt x="1153" y="0"/>
                  </a:cubicBezTo>
                  <a:close/>
                  <a:moveTo>
                    <a:pt x="1176" y="0"/>
                  </a:moveTo>
                  <a:cubicBezTo>
                    <a:pt x="1172" y="0"/>
                    <a:pt x="1168" y="4"/>
                    <a:pt x="1168" y="8"/>
                  </a:cubicBezTo>
                  <a:cubicBezTo>
                    <a:pt x="1168" y="13"/>
                    <a:pt x="1172" y="16"/>
                    <a:pt x="1176" y="16"/>
                  </a:cubicBezTo>
                  <a:cubicBezTo>
                    <a:pt x="1181" y="16"/>
                    <a:pt x="1184" y="13"/>
                    <a:pt x="1184" y="8"/>
                  </a:cubicBezTo>
                  <a:cubicBezTo>
                    <a:pt x="1184" y="4"/>
                    <a:pt x="1181" y="0"/>
                    <a:pt x="1176" y="0"/>
                  </a:cubicBezTo>
                  <a:close/>
                  <a:moveTo>
                    <a:pt x="1199" y="16"/>
                  </a:moveTo>
                  <a:cubicBezTo>
                    <a:pt x="1204" y="16"/>
                    <a:pt x="1207" y="13"/>
                    <a:pt x="1207" y="8"/>
                  </a:cubicBezTo>
                  <a:cubicBezTo>
                    <a:pt x="1207" y="4"/>
                    <a:pt x="1204" y="0"/>
                    <a:pt x="1199" y="0"/>
                  </a:cubicBezTo>
                  <a:cubicBezTo>
                    <a:pt x="1195" y="0"/>
                    <a:pt x="1191" y="4"/>
                    <a:pt x="1191" y="8"/>
                  </a:cubicBezTo>
                  <a:cubicBezTo>
                    <a:pt x="1191" y="13"/>
                    <a:pt x="1195" y="16"/>
                    <a:pt x="1199" y="16"/>
                  </a:cubicBezTo>
                  <a:close/>
                  <a:moveTo>
                    <a:pt x="1222" y="16"/>
                  </a:moveTo>
                  <a:cubicBezTo>
                    <a:pt x="1226" y="16"/>
                    <a:pt x="1230" y="13"/>
                    <a:pt x="1230" y="8"/>
                  </a:cubicBezTo>
                  <a:cubicBezTo>
                    <a:pt x="1230" y="4"/>
                    <a:pt x="1226" y="0"/>
                    <a:pt x="1222" y="0"/>
                  </a:cubicBezTo>
                  <a:cubicBezTo>
                    <a:pt x="1218" y="0"/>
                    <a:pt x="1214" y="4"/>
                    <a:pt x="1214" y="8"/>
                  </a:cubicBezTo>
                  <a:cubicBezTo>
                    <a:pt x="1214" y="13"/>
                    <a:pt x="1218" y="16"/>
                    <a:pt x="1222" y="16"/>
                  </a:cubicBezTo>
                  <a:close/>
                  <a:moveTo>
                    <a:pt x="946" y="0"/>
                  </a:moveTo>
                  <a:cubicBezTo>
                    <a:pt x="942" y="0"/>
                    <a:pt x="938" y="4"/>
                    <a:pt x="938" y="8"/>
                  </a:cubicBezTo>
                  <a:cubicBezTo>
                    <a:pt x="938" y="13"/>
                    <a:pt x="942" y="16"/>
                    <a:pt x="946" y="16"/>
                  </a:cubicBezTo>
                  <a:cubicBezTo>
                    <a:pt x="951" y="16"/>
                    <a:pt x="954" y="13"/>
                    <a:pt x="954" y="8"/>
                  </a:cubicBezTo>
                  <a:cubicBezTo>
                    <a:pt x="954" y="4"/>
                    <a:pt x="951" y="0"/>
                    <a:pt x="946" y="0"/>
                  </a:cubicBezTo>
                  <a:close/>
                  <a:moveTo>
                    <a:pt x="924" y="16"/>
                  </a:moveTo>
                  <a:cubicBezTo>
                    <a:pt x="928" y="16"/>
                    <a:pt x="932" y="13"/>
                    <a:pt x="932" y="8"/>
                  </a:cubicBezTo>
                  <a:cubicBezTo>
                    <a:pt x="932" y="4"/>
                    <a:pt x="928" y="0"/>
                    <a:pt x="924" y="0"/>
                  </a:cubicBezTo>
                  <a:cubicBezTo>
                    <a:pt x="919" y="0"/>
                    <a:pt x="916" y="4"/>
                    <a:pt x="916" y="8"/>
                  </a:cubicBezTo>
                  <a:cubicBezTo>
                    <a:pt x="916" y="13"/>
                    <a:pt x="919" y="16"/>
                    <a:pt x="924" y="16"/>
                  </a:cubicBezTo>
                  <a:close/>
                  <a:moveTo>
                    <a:pt x="969" y="16"/>
                  </a:moveTo>
                  <a:cubicBezTo>
                    <a:pt x="974" y="16"/>
                    <a:pt x="977" y="13"/>
                    <a:pt x="977" y="8"/>
                  </a:cubicBezTo>
                  <a:cubicBezTo>
                    <a:pt x="977" y="4"/>
                    <a:pt x="974" y="0"/>
                    <a:pt x="969" y="0"/>
                  </a:cubicBezTo>
                  <a:cubicBezTo>
                    <a:pt x="965" y="0"/>
                    <a:pt x="961" y="4"/>
                    <a:pt x="961" y="8"/>
                  </a:cubicBezTo>
                  <a:cubicBezTo>
                    <a:pt x="961" y="13"/>
                    <a:pt x="965" y="16"/>
                    <a:pt x="969" y="16"/>
                  </a:cubicBezTo>
                  <a:close/>
                  <a:moveTo>
                    <a:pt x="878" y="38"/>
                  </a:moveTo>
                  <a:cubicBezTo>
                    <a:pt x="882" y="38"/>
                    <a:pt x="886" y="34"/>
                    <a:pt x="886" y="30"/>
                  </a:cubicBezTo>
                  <a:cubicBezTo>
                    <a:pt x="886" y="26"/>
                    <a:pt x="882" y="22"/>
                    <a:pt x="878" y="22"/>
                  </a:cubicBezTo>
                  <a:cubicBezTo>
                    <a:pt x="874" y="22"/>
                    <a:pt x="870" y="26"/>
                    <a:pt x="870" y="30"/>
                  </a:cubicBezTo>
                  <a:cubicBezTo>
                    <a:pt x="870" y="34"/>
                    <a:pt x="874" y="38"/>
                    <a:pt x="878" y="38"/>
                  </a:cubicBezTo>
                  <a:close/>
                  <a:moveTo>
                    <a:pt x="833" y="38"/>
                  </a:moveTo>
                  <a:cubicBezTo>
                    <a:pt x="838" y="38"/>
                    <a:pt x="841" y="34"/>
                    <a:pt x="841" y="30"/>
                  </a:cubicBezTo>
                  <a:cubicBezTo>
                    <a:pt x="841" y="26"/>
                    <a:pt x="838" y="22"/>
                    <a:pt x="833" y="22"/>
                  </a:cubicBezTo>
                  <a:cubicBezTo>
                    <a:pt x="829" y="22"/>
                    <a:pt x="825" y="26"/>
                    <a:pt x="825" y="30"/>
                  </a:cubicBezTo>
                  <a:cubicBezTo>
                    <a:pt x="825" y="34"/>
                    <a:pt x="829" y="38"/>
                    <a:pt x="833" y="38"/>
                  </a:cubicBezTo>
                  <a:close/>
                  <a:moveTo>
                    <a:pt x="856" y="38"/>
                  </a:moveTo>
                  <a:cubicBezTo>
                    <a:pt x="861" y="38"/>
                    <a:pt x="864" y="34"/>
                    <a:pt x="864" y="30"/>
                  </a:cubicBezTo>
                  <a:cubicBezTo>
                    <a:pt x="864" y="26"/>
                    <a:pt x="861" y="22"/>
                    <a:pt x="856" y="22"/>
                  </a:cubicBezTo>
                  <a:cubicBezTo>
                    <a:pt x="852" y="22"/>
                    <a:pt x="848" y="26"/>
                    <a:pt x="848" y="30"/>
                  </a:cubicBezTo>
                  <a:cubicBezTo>
                    <a:pt x="848" y="34"/>
                    <a:pt x="852" y="38"/>
                    <a:pt x="856" y="38"/>
                  </a:cubicBezTo>
                  <a:close/>
                  <a:moveTo>
                    <a:pt x="901" y="61"/>
                  </a:moveTo>
                  <a:cubicBezTo>
                    <a:pt x="905" y="61"/>
                    <a:pt x="909" y="58"/>
                    <a:pt x="909" y="53"/>
                  </a:cubicBezTo>
                  <a:cubicBezTo>
                    <a:pt x="909" y="49"/>
                    <a:pt x="905" y="45"/>
                    <a:pt x="901" y="45"/>
                  </a:cubicBezTo>
                  <a:cubicBezTo>
                    <a:pt x="896" y="45"/>
                    <a:pt x="893" y="49"/>
                    <a:pt x="893" y="53"/>
                  </a:cubicBezTo>
                  <a:cubicBezTo>
                    <a:pt x="893" y="58"/>
                    <a:pt x="896" y="61"/>
                    <a:pt x="901" y="61"/>
                  </a:cubicBezTo>
                  <a:close/>
                  <a:moveTo>
                    <a:pt x="832" y="61"/>
                  </a:moveTo>
                  <a:cubicBezTo>
                    <a:pt x="836" y="61"/>
                    <a:pt x="840" y="58"/>
                    <a:pt x="840" y="53"/>
                  </a:cubicBezTo>
                  <a:cubicBezTo>
                    <a:pt x="840" y="49"/>
                    <a:pt x="836" y="45"/>
                    <a:pt x="832" y="45"/>
                  </a:cubicBezTo>
                  <a:cubicBezTo>
                    <a:pt x="827" y="45"/>
                    <a:pt x="824" y="49"/>
                    <a:pt x="824" y="53"/>
                  </a:cubicBezTo>
                  <a:cubicBezTo>
                    <a:pt x="824" y="58"/>
                    <a:pt x="827" y="61"/>
                    <a:pt x="832" y="61"/>
                  </a:cubicBezTo>
                  <a:close/>
                  <a:moveTo>
                    <a:pt x="878" y="16"/>
                  </a:moveTo>
                  <a:cubicBezTo>
                    <a:pt x="882" y="16"/>
                    <a:pt x="886" y="13"/>
                    <a:pt x="886" y="8"/>
                  </a:cubicBezTo>
                  <a:cubicBezTo>
                    <a:pt x="886" y="4"/>
                    <a:pt x="882" y="0"/>
                    <a:pt x="878" y="0"/>
                  </a:cubicBezTo>
                  <a:cubicBezTo>
                    <a:pt x="874" y="0"/>
                    <a:pt x="870" y="4"/>
                    <a:pt x="870" y="8"/>
                  </a:cubicBezTo>
                  <a:cubicBezTo>
                    <a:pt x="870" y="13"/>
                    <a:pt x="874" y="16"/>
                    <a:pt x="878" y="16"/>
                  </a:cubicBezTo>
                  <a:close/>
                  <a:moveTo>
                    <a:pt x="901" y="16"/>
                  </a:moveTo>
                  <a:cubicBezTo>
                    <a:pt x="905" y="16"/>
                    <a:pt x="909" y="13"/>
                    <a:pt x="909" y="8"/>
                  </a:cubicBezTo>
                  <a:cubicBezTo>
                    <a:pt x="909" y="4"/>
                    <a:pt x="905" y="0"/>
                    <a:pt x="901" y="0"/>
                  </a:cubicBezTo>
                  <a:cubicBezTo>
                    <a:pt x="896" y="0"/>
                    <a:pt x="893" y="4"/>
                    <a:pt x="893" y="8"/>
                  </a:cubicBezTo>
                  <a:cubicBezTo>
                    <a:pt x="893" y="13"/>
                    <a:pt x="896" y="16"/>
                    <a:pt x="901" y="16"/>
                  </a:cubicBezTo>
                  <a:close/>
                  <a:moveTo>
                    <a:pt x="1635" y="573"/>
                  </a:moveTo>
                  <a:cubicBezTo>
                    <a:pt x="1631" y="573"/>
                    <a:pt x="1627" y="577"/>
                    <a:pt x="1627" y="581"/>
                  </a:cubicBezTo>
                  <a:cubicBezTo>
                    <a:pt x="1627" y="586"/>
                    <a:pt x="1631" y="589"/>
                    <a:pt x="1635" y="589"/>
                  </a:cubicBezTo>
                  <a:cubicBezTo>
                    <a:pt x="1640" y="589"/>
                    <a:pt x="1643" y="586"/>
                    <a:pt x="1643" y="581"/>
                  </a:cubicBezTo>
                  <a:cubicBezTo>
                    <a:pt x="1643" y="577"/>
                    <a:pt x="1640" y="573"/>
                    <a:pt x="1635" y="573"/>
                  </a:cubicBezTo>
                  <a:close/>
                  <a:moveTo>
                    <a:pt x="1658" y="573"/>
                  </a:moveTo>
                  <a:cubicBezTo>
                    <a:pt x="1654" y="573"/>
                    <a:pt x="1650" y="577"/>
                    <a:pt x="1650" y="581"/>
                  </a:cubicBezTo>
                  <a:cubicBezTo>
                    <a:pt x="1650" y="586"/>
                    <a:pt x="1654" y="589"/>
                    <a:pt x="1658" y="589"/>
                  </a:cubicBezTo>
                  <a:cubicBezTo>
                    <a:pt x="1662" y="589"/>
                    <a:pt x="1666" y="586"/>
                    <a:pt x="1666" y="581"/>
                  </a:cubicBezTo>
                  <a:cubicBezTo>
                    <a:pt x="1666" y="577"/>
                    <a:pt x="1662" y="573"/>
                    <a:pt x="1658" y="573"/>
                  </a:cubicBezTo>
                  <a:close/>
                  <a:moveTo>
                    <a:pt x="1681" y="573"/>
                  </a:moveTo>
                  <a:cubicBezTo>
                    <a:pt x="1677" y="573"/>
                    <a:pt x="1673" y="577"/>
                    <a:pt x="1673" y="581"/>
                  </a:cubicBezTo>
                  <a:cubicBezTo>
                    <a:pt x="1673" y="586"/>
                    <a:pt x="1677" y="589"/>
                    <a:pt x="1681" y="589"/>
                  </a:cubicBezTo>
                  <a:cubicBezTo>
                    <a:pt x="1685" y="589"/>
                    <a:pt x="1689" y="586"/>
                    <a:pt x="1689" y="581"/>
                  </a:cubicBezTo>
                  <a:cubicBezTo>
                    <a:pt x="1689" y="577"/>
                    <a:pt x="1685" y="573"/>
                    <a:pt x="1681" y="573"/>
                  </a:cubicBezTo>
                  <a:close/>
                  <a:moveTo>
                    <a:pt x="1521" y="550"/>
                  </a:moveTo>
                  <a:cubicBezTo>
                    <a:pt x="1516" y="550"/>
                    <a:pt x="1513" y="554"/>
                    <a:pt x="1513" y="558"/>
                  </a:cubicBezTo>
                  <a:cubicBezTo>
                    <a:pt x="1513" y="563"/>
                    <a:pt x="1516" y="566"/>
                    <a:pt x="1521" y="566"/>
                  </a:cubicBezTo>
                  <a:cubicBezTo>
                    <a:pt x="1525" y="566"/>
                    <a:pt x="1529" y="563"/>
                    <a:pt x="1529" y="558"/>
                  </a:cubicBezTo>
                  <a:cubicBezTo>
                    <a:pt x="1529" y="554"/>
                    <a:pt x="1525" y="550"/>
                    <a:pt x="1521" y="550"/>
                  </a:cubicBezTo>
                  <a:close/>
                  <a:moveTo>
                    <a:pt x="1543" y="550"/>
                  </a:moveTo>
                  <a:cubicBezTo>
                    <a:pt x="1539" y="550"/>
                    <a:pt x="1535" y="554"/>
                    <a:pt x="1535" y="558"/>
                  </a:cubicBezTo>
                  <a:cubicBezTo>
                    <a:pt x="1535" y="563"/>
                    <a:pt x="1539" y="566"/>
                    <a:pt x="1543" y="566"/>
                  </a:cubicBezTo>
                  <a:cubicBezTo>
                    <a:pt x="1548" y="566"/>
                    <a:pt x="1551" y="563"/>
                    <a:pt x="1551" y="558"/>
                  </a:cubicBezTo>
                  <a:cubicBezTo>
                    <a:pt x="1551" y="554"/>
                    <a:pt x="1548" y="550"/>
                    <a:pt x="1543" y="550"/>
                  </a:cubicBezTo>
                  <a:close/>
                  <a:moveTo>
                    <a:pt x="1566" y="550"/>
                  </a:moveTo>
                  <a:cubicBezTo>
                    <a:pt x="1562" y="550"/>
                    <a:pt x="1558" y="554"/>
                    <a:pt x="1558" y="558"/>
                  </a:cubicBezTo>
                  <a:cubicBezTo>
                    <a:pt x="1558" y="563"/>
                    <a:pt x="1562" y="566"/>
                    <a:pt x="1566" y="566"/>
                  </a:cubicBezTo>
                  <a:cubicBezTo>
                    <a:pt x="1571" y="566"/>
                    <a:pt x="1574" y="563"/>
                    <a:pt x="1574" y="558"/>
                  </a:cubicBezTo>
                  <a:cubicBezTo>
                    <a:pt x="1574" y="554"/>
                    <a:pt x="1571" y="550"/>
                    <a:pt x="1566" y="550"/>
                  </a:cubicBezTo>
                  <a:close/>
                  <a:moveTo>
                    <a:pt x="1590" y="550"/>
                  </a:moveTo>
                  <a:cubicBezTo>
                    <a:pt x="1585" y="550"/>
                    <a:pt x="1582" y="554"/>
                    <a:pt x="1582" y="558"/>
                  </a:cubicBezTo>
                  <a:cubicBezTo>
                    <a:pt x="1582" y="563"/>
                    <a:pt x="1585" y="566"/>
                    <a:pt x="1590" y="566"/>
                  </a:cubicBezTo>
                  <a:cubicBezTo>
                    <a:pt x="1594" y="566"/>
                    <a:pt x="1598" y="563"/>
                    <a:pt x="1598" y="558"/>
                  </a:cubicBezTo>
                  <a:cubicBezTo>
                    <a:pt x="1598" y="554"/>
                    <a:pt x="1594" y="550"/>
                    <a:pt x="1590" y="550"/>
                  </a:cubicBezTo>
                  <a:close/>
                  <a:moveTo>
                    <a:pt x="1612" y="550"/>
                  </a:moveTo>
                  <a:cubicBezTo>
                    <a:pt x="1608" y="550"/>
                    <a:pt x="1604" y="554"/>
                    <a:pt x="1604" y="558"/>
                  </a:cubicBezTo>
                  <a:cubicBezTo>
                    <a:pt x="1604" y="563"/>
                    <a:pt x="1608" y="566"/>
                    <a:pt x="1612" y="566"/>
                  </a:cubicBezTo>
                  <a:cubicBezTo>
                    <a:pt x="1617" y="566"/>
                    <a:pt x="1620" y="563"/>
                    <a:pt x="1620" y="558"/>
                  </a:cubicBezTo>
                  <a:cubicBezTo>
                    <a:pt x="1620" y="554"/>
                    <a:pt x="1617" y="550"/>
                    <a:pt x="1612" y="550"/>
                  </a:cubicBezTo>
                  <a:close/>
                  <a:moveTo>
                    <a:pt x="1406" y="550"/>
                  </a:moveTo>
                  <a:cubicBezTo>
                    <a:pt x="1402" y="550"/>
                    <a:pt x="1398" y="554"/>
                    <a:pt x="1398" y="558"/>
                  </a:cubicBezTo>
                  <a:cubicBezTo>
                    <a:pt x="1398" y="563"/>
                    <a:pt x="1402" y="566"/>
                    <a:pt x="1406" y="566"/>
                  </a:cubicBezTo>
                  <a:cubicBezTo>
                    <a:pt x="1410" y="566"/>
                    <a:pt x="1414" y="563"/>
                    <a:pt x="1414" y="558"/>
                  </a:cubicBezTo>
                  <a:cubicBezTo>
                    <a:pt x="1414" y="554"/>
                    <a:pt x="1410" y="550"/>
                    <a:pt x="1406" y="550"/>
                  </a:cubicBezTo>
                  <a:close/>
                  <a:moveTo>
                    <a:pt x="1429" y="550"/>
                  </a:moveTo>
                  <a:cubicBezTo>
                    <a:pt x="1424" y="550"/>
                    <a:pt x="1421" y="554"/>
                    <a:pt x="1421" y="558"/>
                  </a:cubicBezTo>
                  <a:cubicBezTo>
                    <a:pt x="1421" y="563"/>
                    <a:pt x="1424" y="566"/>
                    <a:pt x="1429" y="566"/>
                  </a:cubicBezTo>
                  <a:cubicBezTo>
                    <a:pt x="1433" y="566"/>
                    <a:pt x="1437" y="563"/>
                    <a:pt x="1437" y="558"/>
                  </a:cubicBezTo>
                  <a:cubicBezTo>
                    <a:pt x="1437" y="554"/>
                    <a:pt x="1433" y="550"/>
                    <a:pt x="1429" y="550"/>
                  </a:cubicBezTo>
                  <a:close/>
                  <a:moveTo>
                    <a:pt x="1452" y="550"/>
                  </a:moveTo>
                  <a:cubicBezTo>
                    <a:pt x="1447" y="550"/>
                    <a:pt x="1444" y="554"/>
                    <a:pt x="1444" y="558"/>
                  </a:cubicBezTo>
                  <a:cubicBezTo>
                    <a:pt x="1444" y="563"/>
                    <a:pt x="1447" y="566"/>
                    <a:pt x="1452" y="566"/>
                  </a:cubicBezTo>
                  <a:cubicBezTo>
                    <a:pt x="1456" y="566"/>
                    <a:pt x="1460" y="563"/>
                    <a:pt x="1460" y="558"/>
                  </a:cubicBezTo>
                  <a:cubicBezTo>
                    <a:pt x="1460" y="554"/>
                    <a:pt x="1456" y="550"/>
                    <a:pt x="1452" y="550"/>
                  </a:cubicBezTo>
                  <a:close/>
                  <a:moveTo>
                    <a:pt x="1475" y="566"/>
                  </a:moveTo>
                  <a:cubicBezTo>
                    <a:pt x="1479" y="566"/>
                    <a:pt x="1483" y="563"/>
                    <a:pt x="1483" y="558"/>
                  </a:cubicBezTo>
                  <a:cubicBezTo>
                    <a:pt x="1483" y="554"/>
                    <a:pt x="1479" y="550"/>
                    <a:pt x="1475" y="550"/>
                  </a:cubicBezTo>
                  <a:cubicBezTo>
                    <a:pt x="1471" y="550"/>
                    <a:pt x="1467" y="554"/>
                    <a:pt x="1467" y="558"/>
                  </a:cubicBezTo>
                  <a:cubicBezTo>
                    <a:pt x="1467" y="563"/>
                    <a:pt x="1471" y="566"/>
                    <a:pt x="1475" y="566"/>
                  </a:cubicBezTo>
                  <a:close/>
                  <a:moveTo>
                    <a:pt x="1498" y="550"/>
                  </a:moveTo>
                  <a:cubicBezTo>
                    <a:pt x="1493" y="550"/>
                    <a:pt x="1490" y="554"/>
                    <a:pt x="1490" y="558"/>
                  </a:cubicBezTo>
                  <a:cubicBezTo>
                    <a:pt x="1490" y="563"/>
                    <a:pt x="1493" y="566"/>
                    <a:pt x="1498" y="566"/>
                  </a:cubicBezTo>
                  <a:cubicBezTo>
                    <a:pt x="1502" y="566"/>
                    <a:pt x="1506" y="563"/>
                    <a:pt x="1506" y="558"/>
                  </a:cubicBezTo>
                  <a:cubicBezTo>
                    <a:pt x="1506" y="554"/>
                    <a:pt x="1502" y="550"/>
                    <a:pt x="1498" y="550"/>
                  </a:cubicBezTo>
                  <a:close/>
                  <a:moveTo>
                    <a:pt x="1337" y="550"/>
                  </a:moveTo>
                  <a:cubicBezTo>
                    <a:pt x="1332" y="550"/>
                    <a:pt x="1329" y="554"/>
                    <a:pt x="1329" y="558"/>
                  </a:cubicBezTo>
                  <a:cubicBezTo>
                    <a:pt x="1329" y="563"/>
                    <a:pt x="1332" y="566"/>
                    <a:pt x="1337" y="566"/>
                  </a:cubicBezTo>
                  <a:cubicBezTo>
                    <a:pt x="1341" y="566"/>
                    <a:pt x="1345" y="563"/>
                    <a:pt x="1345" y="558"/>
                  </a:cubicBezTo>
                  <a:cubicBezTo>
                    <a:pt x="1345" y="554"/>
                    <a:pt x="1341" y="550"/>
                    <a:pt x="1337" y="550"/>
                  </a:cubicBezTo>
                  <a:close/>
                  <a:moveTo>
                    <a:pt x="1359" y="550"/>
                  </a:moveTo>
                  <a:cubicBezTo>
                    <a:pt x="1355" y="550"/>
                    <a:pt x="1351" y="554"/>
                    <a:pt x="1351" y="558"/>
                  </a:cubicBezTo>
                  <a:cubicBezTo>
                    <a:pt x="1351" y="563"/>
                    <a:pt x="1355" y="566"/>
                    <a:pt x="1359" y="566"/>
                  </a:cubicBezTo>
                  <a:cubicBezTo>
                    <a:pt x="1364" y="566"/>
                    <a:pt x="1367" y="563"/>
                    <a:pt x="1367" y="558"/>
                  </a:cubicBezTo>
                  <a:cubicBezTo>
                    <a:pt x="1367" y="554"/>
                    <a:pt x="1364" y="550"/>
                    <a:pt x="1359" y="550"/>
                  </a:cubicBezTo>
                  <a:close/>
                  <a:moveTo>
                    <a:pt x="1382" y="550"/>
                  </a:moveTo>
                  <a:cubicBezTo>
                    <a:pt x="1378" y="550"/>
                    <a:pt x="1374" y="554"/>
                    <a:pt x="1374" y="558"/>
                  </a:cubicBezTo>
                  <a:cubicBezTo>
                    <a:pt x="1374" y="563"/>
                    <a:pt x="1378" y="566"/>
                    <a:pt x="1382" y="566"/>
                  </a:cubicBezTo>
                  <a:cubicBezTo>
                    <a:pt x="1387" y="566"/>
                    <a:pt x="1390" y="563"/>
                    <a:pt x="1390" y="558"/>
                  </a:cubicBezTo>
                  <a:cubicBezTo>
                    <a:pt x="1390" y="554"/>
                    <a:pt x="1387" y="550"/>
                    <a:pt x="1382" y="550"/>
                  </a:cubicBezTo>
                  <a:close/>
                  <a:moveTo>
                    <a:pt x="1268" y="550"/>
                  </a:moveTo>
                  <a:cubicBezTo>
                    <a:pt x="1263" y="550"/>
                    <a:pt x="1260" y="554"/>
                    <a:pt x="1260" y="558"/>
                  </a:cubicBezTo>
                  <a:cubicBezTo>
                    <a:pt x="1260" y="563"/>
                    <a:pt x="1263" y="566"/>
                    <a:pt x="1268" y="566"/>
                  </a:cubicBezTo>
                  <a:cubicBezTo>
                    <a:pt x="1272" y="566"/>
                    <a:pt x="1276" y="563"/>
                    <a:pt x="1276" y="558"/>
                  </a:cubicBezTo>
                  <a:cubicBezTo>
                    <a:pt x="1276" y="554"/>
                    <a:pt x="1272" y="550"/>
                    <a:pt x="1268" y="550"/>
                  </a:cubicBezTo>
                  <a:close/>
                  <a:moveTo>
                    <a:pt x="1291" y="550"/>
                  </a:moveTo>
                  <a:cubicBezTo>
                    <a:pt x="1287" y="550"/>
                    <a:pt x="1283" y="554"/>
                    <a:pt x="1283" y="558"/>
                  </a:cubicBezTo>
                  <a:cubicBezTo>
                    <a:pt x="1283" y="563"/>
                    <a:pt x="1287" y="566"/>
                    <a:pt x="1291" y="566"/>
                  </a:cubicBezTo>
                  <a:cubicBezTo>
                    <a:pt x="1295" y="566"/>
                    <a:pt x="1299" y="563"/>
                    <a:pt x="1299" y="558"/>
                  </a:cubicBezTo>
                  <a:cubicBezTo>
                    <a:pt x="1299" y="554"/>
                    <a:pt x="1295" y="550"/>
                    <a:pt x="1291" y="550"/>
                  </a:cubicBezTo>
                  <a:close/>
                  <a:moveTo>
                    <a:pt x="1314" y="550"/>
                  </a:moveTo>
                  <a:cubicBezTo>
                    <a:pt x="1309" y="550"/>
                    <a:pt x="1306" y="554"/>
                    <a:pt x="1306" y="558"/>
                  </a:cubicBezTo>
                  <a:cubicBezTo>
                    <a:pt x="1306" y="563"/>
                    <a:pt x="1309" y="566"/>
                    <a:pt x="1314" y="566"/>
                  </a:cubicBezTo>
                  <a:cubicBezTo>
                    <a:pt x="1318" y="566"/>
                    <a:pt x="1322" y="563"/>
                    <a:pt x="1322" y="558"/>
                  </a:cubicBezTo>
                  <a:cubicBezTo>
                    <a:pt x="1322" y="554"/>
                    <a:pt x="1318" y="550"/>
                    <a:pt x="1314" y="550"/>
                  </a:cubicBezTo>
                  <a:close/>
                  <a:moveTo>
                    <a:pt x="1406" y="528"/>
                  </a:moveTo>
                  <a:cubicBezTo>
                    <a:pt x="1402" y="528"/>
                    <a:pt x="1398" y="532"/>
                    <a:pt x="1398" y="536"/>
                  </a:cubicBezTo>
                  <a:cubicBezTo>
                    <a:pt x="1398" y="541"/>
                    <a:pt x="1402" y="544"/>
                    <a:pt x="1406" y="544"/>
                  </a:cubicBezTo>
                  <a:cubicBezTo>
                    <a:pt x="1410" y="544"/>
                    <a:pt x="1414" y="541"/>
                    <a:pt x="1414" y="536"/>
                  </a:cubicBezTo>
                  <a:cubicBezTo>
                    <a:pt x="1414" y="532"/>
                    <a:pt x="1410" y="528"/>
                    <a:pt x="1406" y="528"/>
                  </a:cubicBezTo>
                  <a:close/>
                  <a:moveTo>
                    <a:pt x="1429" y="528"/>
                  </a:moveTo>
                  <a:cubicBezTo>
                    <a:pt x="1424" y="528"/>
                    <a:pt x="1421" y="532"/>
                    <a:pt x="1421" y="536"/>
                  </a:cubicBezTo>
                  <a:cubicBezTo>
                    <a:pt x="1421" y="541"/>
                    <a:pt x="1424" y="544"/>
                    <a:pt x="1429" y="544"/>
                  </a:cubicBezTo>
                  <a:cubicBezTo>
                    <a:pt x="1433" y="544"/>
                    <a:pt x="1437" y="541"/>
                    <a:pt x="1437" y="536"/>
                  </a:cubicBezTo>
                  <a:cubicBezTo>
                    <a:pt x="1437" y="532"/>
                    <a:pt x="1433" y="528"/>
                    <a:pt x="1429" y="528"/>
                  </a:cubicBezTo>
                  <a:close/>
                  <a:moveTo>
                    <a:pt x="1452" y="528"/>
                  </a:moveTo>
                  <a:cubicBezTo>
                    <a:pt x="1447" y="528"/>
                    <a:pt x="1444" y="532"/>
                    <a:pt x="1444" y="536"/>
                  </a:cubicBezTo>
                  <a:cubicBezTo>
                    <a:pt x="1444" y="541"/>
                    <a:pt x="1447" y="544"/>
                    <a:pt x="1452" y="544"/>
                  </a:cubicBezTo>
                  <a:cubicBezTo>
                    <a:pt x="1456" y="544"/>
                    <a:pt x="1460" y="541"/>
                    <a:pt x="1460" y="536"/>
                  </a:cubicBezTo>
                  <a:cubicBezTo>
                    <a:pt x="1460" y="532"/>
                    <a:pt x="1456" y="528"/>
                    <a:pt x="1452" y="528"/>
                  </a:cubicBezTo>
                  <a:close/>
                  <a:moveTo>
                    <a:pt x="1475" y="544"/>
                  </a:moveTo>
                  <a:cubicBezTo>
                    <a:pt x="1479" y="544"/>
                    <a:pt x="1483" y="541"/>
                    <a:pt x="1483" y="536"/>
                  </a:cubicBezTo>
                  <a:cubicBezTo>
                    <a:pt x="1483" y="532"/>
                    <a:pt x="1479" y="528"/>
                    <a:pt x="1475" y="528"/>
                  </a:cubicBezTo>
                  <a:cubicBezTo>
                    <a:pt x="1471" y="528"/>
                    <a:pt x="1467" y="532"/>
                    <a:pt x="1467" y="536"/>
                  </a:cubicBezTo>
                  <a:cubicBezTo>
                    <a:pt x="1467" y="541"/>
                    <a:pt x="1471" y="544"/>
                    <a:pt x="1475" y="544"/>
                  </a:cubicBezTo>
                  <a:close/>
                  <a:moveTo>
                    <a:pt x="1498" y="528"/>
                  </a:moveTo>
                  <a:cubicBezTo>
                    <a:pt x="1493" y="528"/>
                    <a:pt x="1490" y="532"/>
                    <a:pt x="1490" y="536"/>
                  </a:cubicBezTo>
                  <a:cubicBezTo>
                    <a:pt x="1490" y="541"/>
                    <a:pt x="1493" y="544"/>
                    <a:pt x="1498" y="544"/>
                  </a:cubicBezTo>
                  <a:cubicBezTo>
                    <a:pt x="1502" y="544"/>
                    <a:pt x="1506" y="541"/>
                    <a:pt x="1506" y="536"/>
                  </a:cubicBezTo>
                  <a:cubicBezTo>
                    <a:pt x="1506" y="532"/>
                    <a:pt x="1502" y="528"/>
                    <a:pt x="1498" y="528"/>
                  </a:cubicBezTo>
                  <a:close/>
                  <a:moveTo>
                    <a:pt x="1337" y="528"/>
                  </a:moveTo>
                  <a:cubicBezTo>
                    <a:pt x="1332" y="528"/>
                    <a:pt x="1329" y="532"/>
                    <a:pt x="1329" y="536"/>
                  </a:cubicBezTo>
                  <a:cubicBezTo>
                    <a:pt x="1329" y="541"/>
                    <a:pt x="1332" y="544"/>
                    <a:pt x="1337" y="544"/>
                  </a:cubicBezTo>
                  <a:cubicBezTo>
                    <a:pt x="1341" y="544"/>
                    <a:pt x="1345" y="541"/>
                    <a:pt x="1345" y="536"/>
                  </a:cubicBezTo>
                  <a:cubicBezTo>
                    <a:pt x="1345" y="532"/>
                    <a:pt x="1341" y="528"/>
                    <a:pt x="1337" y="528"/>
                  </a:cubicBezTo>
                  <a:close/>
                  <a:moveTo>
                    <a:pt x="1359" y="528"/>
                  </a:moveTo>
                  <a:cubicBezTo>
                    <a:pt x="1355" y="528"/>
                    <a:pt x="1351" y="532"/>
                    <a:pt x="1351" y="536"/>
                  </a:cubicBezTo>
                  <a:cubicBezTo>
                    <a:pt x="1351" y="541"/>
                    <a:pt x="1355" y="544"/>
                    <a:pt x="1359" y="544"/>
                  </a:cubicBezTo>
                  <a:cubicBezTo>
                    <a:pt x="1364" y="544"/>
                    <a:pt x="1367" y="541"/>
                    <a:pt x="1367" y="536"/>
                  </a:cubicBezTo>
                  <a:cubicBezTo>
                    <a:pt x="1367" y="532"/>
                    <a:pt x="1364" y="528"/>
                    <a:pt x="1359" y="528"/>
                  </a:cubicBezTo>
                  <a:close/>
                  <a:moveTo>
                    <a:pt x="1382" y="528"/>
                  </a:moveTo>
                  <a:cubicBezTo>
                    <a:pt x="1378" y="528"/>
                    <a:pt x="1374" y="532"/>
                    <a:pt x="1374" y="536"/>
                  </a:cubicBezTo>
                  <a:cubicBezTo>
                    <a:pt x="1374" y="541"/>
                    <a:pt x="1378" y="544"/>
                    <a:pt x="1382" y="544"/>
                  </a:cubicBezTo>
                  <a:cubicBezTo>
                    <a:pt x="1387" y="544"/>
                    <a:pt x="1390" y="541"/>
                    <a:pt x="1390" y="536"/>
                  </a:cubicBezTo>
                  <a:cubicBezTo>
                    <a:pt x="1390" y="532"/>
                    <a:pt x="1387" y="528"/>
                    <a:pt x="1382" y="528"/>
                  </a:cubicBezTo>
                  <a:close/>
                  <a:moveTo>
                    <a:pt x="1268" y="528"/>
                  </a:moveTo>
                  <a:cubicBezTo>
                    <a:pt x="1263" y="528"/>
                    <a:pt x="1260" y="532"/>
                    <a:pt x="1260" y="536"/>
                  </a:cubicBezTo>
                  <a:cubicBezTo>
                    <a:pt x="1260" y="541"/>
                    <a:pt x="1263" y="544"/>
                    <a:pt x="1268" y="544"/>
                  </a:cubicBezTo>
                  <a:cubicBezTo>
                    <a:pt x="1272" y="544"/>
                    <a:pt x="1276" y="541"/>
                    <a:pt x="1276" y="536"/>
                  </a:cubicBezTo>
                  <a:cubicBezTo>
                    <a:pt x="1276" y="532"/>
                    <a:pt x="1272" y="528"/>
                    <a:pt x="1268" y="528"/>
                  </a:cubicBezTo>
                  <a:close/>
                  <a:moveTo>
                    <a:pt x="1291" y="528"/>
                  </a:moveTo>
                  <a:cubicBezTo>
                    <a:pt x="1287" y="528"/>
                    <a:pt x="1283" y="532"/>
                    <a:pt x="1283" y="536"/>
                  </a:cubicBezTo>
                  <a:cubicBezTo>
                    <a:pt x="1283" y="541"/>
                    <a:pt x="1287" y="544"/>
                    <a:pt x="1291" y="544"/>
                  </a:cubicBezTo>
                  <a:cubicBezTo>
                    <a:pt x="1295" y="544"/>
                    <a:pt x="1299" y="541"/>
                    <a:pt x="1299" y="536"/>
                  </a:cubicBezTo>
                  <a:cubicBezTo>
                    <a:pt x="1299" y="532"/>
                    <a:pt x="1295" y="528"/>
                    <a:pt x="1291" y="528"/>
                  </a:cubicBezTo>
                  <a:close/>
                  <a:moveTo>
                    <a:pt x="1314" y="528"/>
                  </a:moveTo>
                  <a:cubicBezTo>
                    <a:pt x="1309" y="528"/>
                    <a:pt x="1306" y="532"/>
                    <a:pt x="1306" y="536"/>
                  </a:cubicBezTo>
                  <a:cubicBezTo>
                    <a:pt x="1306" y="541"/>
                    <a:pt x="1309" y="544"/>
                    <a:pt x="1314" y="544"/>
                  </a:cubicBezTo>
                  <a:cubicBezTo>
                    <a:pt x="1318" y="544"/>
                    <a:pt x="1322" y="541"/>
                    <a:pt x="1322" y="536"/>
                  </a:cubicBezTo>
                  <a:cubicBezTo>
                    <a:pt x="1322" y="532"/>
                    <a:pt x="1318" y="528"/>
                    <a:pt x="1314" y="528"/>
                  </a:cubicBezTo>
                  <a:close/>
                  <a:moveTo>
                    <a:pt x="1406" y="504"/>
                  </a:moveTo>
                  <a:cubicBezTo>
                    <a:pt x="1402" y="504"/>
                    <a:pt x="1398" y="508"/>
                    <a:pt x="1398" y="512"/>
                  </a:cubicBezTo>
                  <a:cubicBezTo>
                    <a:pt x="1398" y="516"/>
                    <a:pt x="1402" y="520"/>
                    <a:pt x="1406" y="520"/>
                  </a:cubicBezTo>
                  <a:cubicBezTo>
                    <a:pt x="1410" y="520"/>
                    <a:pt x="1414" y="516"/>
                    <a:pt x="1414" y="512"/>
                  </a:cubicBezTo>
                  <a:cubicBezTo>
                    <a:pt x="1414" y="508"/>
                    <a:pt x="1410" y="504"/>
                    <a:pt x="1406" y="504"/>
                  </a:cubicBezTo>
                  <a:close/>
                  <a:moveTo>
                    <a:pt x="1429" y="504"/>
                  </a:moveTo>
                  <a:cubicBezTo>
                    <a:pt x="1424" y="504"/>
                    <a:pt x="1421" y="508"/>
                    <a:pt x="1421" y="512"/>
                  </a:cubicBezTo>
                  <a:cubicBezTo>
                    <a:pt x="1421" y="516"/>
                    <a:pt x="1424" y="520"/>
                    <a:pt x="1429" y="520"/>
                  </a:cubicBezTo>
                  <a:cubicBezTo>
                    <a:pt x="1433" y="520"/>
                    <a:pt x="1437" y="516"/>
                    <a:pt x="1437" y="512"/>
                  </a:cubicBezTo>
                  <a:cubicBezTo>
                    <a:pt x="1437" y="508"/>
                    <a:pt x="1433" y="504"/>
                    <a:pt x="1429" y="504"/>
                  </a:cubicBezTo>
                  <a:close/>
                  <a:moveTo>
                    <a:pt x="1452" y="504"/>
                  </a:moveTo>
                  <a:cubicBezTo>
                    <a:pt x="1447" y="504"/>
                    <a:pt x="1444" y="508"/>
                    <a:pt x="1444" y="512"/>
                  </a:cubicBezTo>
                  <a:cubicBezTo>
                    <a:pt x="1444" y="516"/>
                    <a:pt x="1447" y="520"/>
                    <a:pt x="1452" y="520"/>
                  </a:cubicBezTo>
                  <a:cubicBezTo>
                    <a:pt x="1456" y="520"/>
                    <a:pt x="1460" y="516"/>
                    <a:pt x="1460" y="512"/>
                  </a:cubicBezTo>
                  <a:cubicBezTo>
                    <a:pt x="1460" y="508"/>
                    <a:pt x="1456" y="504"/>
                    <a:pt x="1452" y="504"/>
                  </a:cubicBezTo>
                  <a:close/>
                  <a:moveTo>
                    <a:pt x="1337" y="504"/>
                  </a:moveTo>
                  <a:cubicBezTo>
                    <a:pt x="1332" y="504"/>
                    <a:pt x="1329" y="508"/>
                    <a:pt x="1329" y="512"/>
                  </a:cubicBezTo>
                  <a:cubicBezTo>
                    <a:pt x="1329" y="516"/>
                    <a:pt x="1332" y="520"/>
                    <a:pt x="1337" y="520"/>
                  </a:cubicBezTo>
                  <a:cubicBezTo>
                    <a:pt x="1341" y="520"/>
                    <a:pt x="1345" y="516"/>
                    <a:pt x="1345" y="512"/>
                  </a:cubicBezTo>
                  <a:cubicBezTo>
                    <a:pt x="1345" y="508"/>
                    <a:pt x="1341" y="504"/>
                    <a:pt x="1337" y="504"/>
                  </a:cubicBezTo>
                  <a:close/>
                  <a:moveTo>
                    <a:pt x="1359" y="504"/>
                  </a:moveTo>
                  <a:cubicBezTo>
                    <a:pt x="1355" y="504"/>
                    <a:pt x="1351" y="508"/>
                    <a:pt x="1351" y="512"/>
                  </a:cubicBezTo>
                  <a:cubicBezTo>
                    <a:pt x="1351" y="516"/>
                    <a:pt x="1355" y="520"/>
                    <a:pt x="1359" y="520"/>
                  </a:cubicBezTo>
                  <a:cubicBezTo>
                    <a:pt x="1364" y="520"/>
                    <a:pt x="1367" y="516"/>
                    <a:pt x="1367" y="512"/>
                  </a:cubicBezTo>
                  <a:cubicBezTo>
                    <a:pt x="1367" y="508"/>
                    <a:pt x="1364" y="504"/>
                    <a:pt x="1359" y="504"/>
                  </a:cubicBezTo>
                  <a:close/>
                  <a:moveTo>
                    <a:pt x="1382" y="504"/>
                  </a:moveTo>
                  <a:cubicBezTo>
                    <a:pt x="1378" y="504"/>
                    <a:pt x="1374" y="508"/>
                    <a:pt x="1374" y="512"/>
                  </a:cubicBezTo>
                  <a:cubicBezTo>
                    <a:pt x="1374" y="516"/>
                    <a:pt x="1378" y="520"/>
                    <a:pt x="1382" y="520"/>
                  </a:cubicBezTo>
                  <a:cubicBezTo>
                    <a:pt x="1387" y="520"/>
                    <a:pt x="1390" y="516"/>
                    <a:pt x="1390" y="512"/>
                  </a:cubicBezTo>
                  <a:cubicBezTo>
                    <a:pt x="1390" y="508"/>
                    <a:pt x="1387" y="504"/>
                    <a:pt x="1382" y="504"/>
                  </a:cubicBezTo>
                  <a:close/>
                  <a:moveTo>
                    <a:pt x="1406" y="482"/>
                  </a:moveTo>
                  <a:cubicBezTo>
                    <a:pt x="1402" y="482"/>
                    <a:pt x="1398" y="485"/>
                    <a:pt x="1398" y="490"/>
                  </a:cubicBezTo>
                  <a:cubicBezTo>
                    <a:pt x="1398" y="494"/>
                    <a:pt x="1402" y="498"/>
                    <a:pt x="1406" y="498"/>
                  </a:cubicBezTo>
                  <a:cubicBezTo>
                    <a:pt x="1410" y="498"/>
                    <a:pt x="1414" y="494"/>
                    <a:pt x="1414" y="490"/>
                  </a:cubicBezTo>
                  <a:cubicBezTo>
                    <a:pt x="1414" y="485"/>
                    <a:pt x="1410" y="482"/>
                    <a:pt x="1406" y="482"/>
                  </a:cubicBezTo>
                  <a:close/>
                  <a:moveTo>
                    <a:pt x="1429" y="482"/>
                  </a:moveTo>
                  <a:cubicBezTo>
                    <a:pt x="1424" y="482"/>
                    <a:pt x="1421" y="485"/>
                    <a:pt x="1421" y="490"/>
                  </a:cubicBezTo>
                  <a:cubicBezTo>
                    <a:pt x="1421" y="494"/>
                    <a:pt x="1424" y="498"/>
                    <a:pt x="1429" y="498"/>
                  </a:cubicBezTo>
                  <a:cubicBezTo>
                    <a:pt x="1433" y="498"/>
                    <a:pt x="1437" y="494"/>
                    <a:pt x="1437" y="490"/>
                  </a:cubicBezTo>
                  <a:cubicBezTo>
                    <a:pt x="1437" y="485"/>
                    <a:pt x="1433" y="482"/>
                    <a:pt x="1429" y="482"/>
                  </a:cubicBezTo>
                  <a:close/>
                  <a:moveTo>
                    <a:pt x="1452" y="482"/>
                  </a:moveTo>
                  <a:cubicBezTo>
                    <a:pt x="1447" y="482"/>
                    <a:pt x="1444" y="485"/>
                    <a:pt x="1444" y="490"/>
                  </a:cubicBezTo>
                  <a:cubicBezTo>
                    <a:pt x="1444" y="494"/>
                    <a:pt x="1447" y="498"/>
                    <a:pt x="1452" y="498"/>
                  </a:cubicBezTo>
                  <a:cubicBezTo>
                    <a:pt x="1456" y="498"/>
                    <a:pt x="1460" y="494"/>
                    <a:pt x="1460" y="490"/>
                  </a:cubicBezTo>
                  <a:cubicBezTo>
                    <a:pt x="1460" y="485"/>
                    <a:pt x="1456" y="482"/>
                    <a:pt x="1452" y="482"/>
                  </a:cubicBezTo>
                  <a:close/>
                  <a:moveTo>
                    <a:pt x="1359" y="482"/>
                  </a:moveTo>
                  <a:cubicBezTo>
                    <a:pt x="1355" y="482"/>
                    <a:pt x="1351" y="485"/>
                    <a:pt x="1351" y="490"/>
                  </a:cubicBezTo>
                  <a:cubicBezTo>
                    <a:pt x="1351" y="494"/>
                    <a:pt x="1355" y="498"/>
                    <a:pt x="1359" y="498"/>
                  </a:cubicBezTo>
                  <a:cubicBezTo>
                    <a:pt x="1364" y="498"/>
                    <a:pt x="1367" y="494"/>
                    <a:pt x="1367" y="490"/>
                  </a:cubicBezTo>
                  <a:cubicBezTo>
                    <a:pt x="1367" y="485"/>
                    <a:pt x="1364" y="482"/>
                    <a:pt x="1359" y="482"/>
                  </a:cubicBezTo>
                  <a:close/>
                  <a:moveTo>
                    <a:pt x="1359" y="436"/>
                  </a:moveTo>
                  <a:cubicBezTo>
                    <a:pt x="1355" y="436"/>
                    <a:pt x="1351" y="439"/>
                    <a:pt x="1351" y="444"/>
                  </a:cubicBezTo>
                  <a:cubicBezTo>
                    <a:pt x="1351" y="448"/>
                    <a:pt x="1355" y="452"/>
                    <a:pt x="1359" y="452"/>
                  </a:cubicBezTo>
                  <a:cubicBezTo>
                    <a:pt x="1364" y="452"/>
                    <a:pt x="1367" y="448"/>
                    <a:pt x="1367" y="444"/>
                  </a:cubicBezTo>
                  <a:cubicBezTo>
                    <a:pt x="1367" y="439"/>
                    <a:pt x="1364" y="436"/>
                    <a:pt x="1359" y="436"/>
                  </a:cubicBezTo>
                  <a:close/>
                  <a:moveTo>
                    <a:pt x="1382" y="482"/>
                  </a:moveTo>
                  <a:cubicBezTo>
                    <a:pt x="1378" y="482"/>
                    <a:pt x="1374" y="485"/>
                    <a:pt x="1374" y="490"/>
                  </a:cubicBezTo>
                  <a:cubicBezTo>
                    <a:pt x="1374" y="494"/>
                    <a:pt x="1378" y="498"/>
                    <a:pt x="1382" y="498"/>
                  </a:cubicBezTo>
                  <a:cubicBezTo>
                    <a:pt x="1387" y="498"/>
                    <a:pt x="1390" y="494"/>
                    <a:pt x="1390" y="490"/>
                  </a:cubicBezTo>
                  <a:cubicBezTo>
                    <a:pt x="1390" y="485"/>
                    <a:pt x="1387" y="482"/>
                    <a:pt x="1382" y="482"/>
                  </a:cubicBezTo>
                  <a:close/>
                  <a:moveTo>
                    <a:pt x="1291" y="504"/>
                  </a:moveTo>
                  <a:cubicBezTo>
                    <a:pt x="1287" y="504"/>
                    <a:pt x="1283" y="508"/>
                    <a:pt x="1283" y="512"/>
                  </a:cubicBezTo>
                  <a:cubicBezTo>
                    <a:pt x="1283" y="516"/>
                    <a:pt x="1287" y="520"/>
                    <a:pt x="1291" y="520"/>
                  </a:cubicBezTo>
                  <a:cubicBezTo>
                    <a:pt x="1295" y="520"/>
                    <a:pt x="1299" y="516"/>
                    <a:pt x="1299" y="512"/>
                  </a:cubicBezTo>
                  <a:cubicBezTo>
                    <a:pt x="1299" y="508"/>
                    <a:pt x="1295" y="504"/>
                    <a:pt x="1291" y="504"/>
                  </a:cubicBezTo>
                  <a:close/>
                  <a:moveTo>
                    <a:pt x="1314" y="504"/>
                  </a:moveTo>
                  <a:cubicBezTo>
                    <a:pt x="1309" y="504"/>
                    <a:pt x="1306" y="508"/>
                    <a:pt x="1306" y="512"/>
                  </a:cubicBezTo>
                  <a:cubicBezTo>
                    <a:pt x="1306" y="516"/>
                    <a:pt x="1309" y="520"/>
                    <a:pt x="1314" y="520"/>
                  </a:cubicBezTo>
                  <a:cubicBezTo>
                    <a:pt x="1318" y="520"/>
                    <a:pt x="1322" y="516"/>
                    <a:pt x="1322" y="512"/>
                  </a:cubicBezTo>
                  <a:cubicBezTo>
                    <a:pt x="1322" y="508"/>
                    <a:pt x="1318" y="504"/>
                    <a:pt x="1314" y="504"/>
                  </a:cubicBezTo>
                  <a:close/>
                  <a:moveTo>
                    <a:pt x="1337" y="458"/>
                  </a:moveTo>
                  <a:cubicBezTo>
                    <a:pt x="1332" y="458"/>
                    <a:pt x="1329" y="461"/>
                    <a:pt x="1329" y="466"/>
                  </a:cubicBezTo>
                  <a:cubicBezTo>
                    <a:pt x="1329" y="470"/>
                    <a:pt x="1332" y="474"/>
                    <a:pt x="1337" y="474"/>
                  </a:cubicBezTo>
                  <a:cubicBezTo>
                    <a:pt x="1341" y="474"/>
                    <a:pt x="1345" y="470"/>
                    <a:pt x="1345" y="466"/>
                  </a:cubicBezTo>
                  <a:cubicBezTo>
                    <a:pt x="1345" y="461"/>
                    <a:pt x="1341" y="458"/>
                    <a:pt x="1337" y="458"/>
                  </a:cubicBezTo>
                  <a:close/>
                  <a:moveTo>
                    <a:pt x="1291" y="458"/>
                  </a:moveTo>
                  <a:cubicBezTo>
                    <a:pt x="1287" y="458"/>
                    <a:pt x="1283" y="461"/>
                    <a:pt x="1283" y="466"/>
                  </a:cubicBezTo>
                  <a:cubicBezTo>
                    <a:pt x="1283" y="470"/>
                    <a:pt x="1287" y="474"/>
                    <a:pt x="1291" y="474"/>
                  </a:cubicBezTo>
                  <a:cubicBezTo>
                    <a:pt x="1295" y="474"/>
                    <a:pt x="1299" y="470"/>
                    <a:pt x="1299" y="466"/>
                  </a:cubicBezTo>
                  <a:cubicBezTo>
                    <a:pt x="1299" y="461"/>
                    <a:pt x="1295" y="458"/>
                    <a:pt x="1291" y="458"/>
                  </a:cubicBezTo>
                  <a:close/>
                  <a:moveTo>
                    <a:pt x="1314" y="458"/>
                  </a:moveTo>
                  <a:cubicBezTo>
                    <a:pt x="1309" y="458"/>
                    <a:pt x="1306" y="461"/>
                    <a:pt x="1306" y="466"/>
                  </a:cubicBezTo>
                  <a:cubicBezTo>
                    <a:pt x="1306" y="470"/>
                    <a:pt x="1309" y="474"/>
                    <a:pt x="1314" y="474"/>
                  </a:cubicBezTo>
                  <a:cubicBezTo>
                    <a:pt x="1318" y="474"/>
                    <a:pt x="1322" y="470"/>
                    <a:pt x="1322" y="466"/>
                  </a:cubicBezTo>
                  <a:cubicBezTo>
                    <a:pt x="1322" y="461"/>
                    <a:pt x="1318" y="458"/>
                    <a:pt x="1314" y="458"/>
                  </a:cubicBezTo>
                  <a:close/>
                  <a:moveTo>
                    <a:pt x="1337" y="437"/>
                  </a:moveTo>
                  <a:cubicBezTo>
                    <a:pt x="1332" y="437"/>
                    <a:pt x="1329" y="440"/>
                    <a:pt x="1329" y="445"/>
                  </a:cubicBezTo>
                  <a:cubicBezTo>
                    <a:pt x="1329" y="449"/>
                    <a:pt x="1332" y="453"/>
                    <a:pt x="1337" y="453"/>
                  </a:cubicBezTo>
                  <a:cubicBezTo>
                    <a:pt x="1341" y="453"/>
                    <a:pt x="1345" y="449"/>
                    <a:pt x="1345" y="445"/>
                  </a:cubicBezTo>
                  <a:cubicBezTo>
                    <a:pt x="1345" y="440"/>
                    <a:pt x="1341" y="437"/>
                    <a:pt x="1337" y="437"/>
                  </a:cubicBezTo>
                  <a:close/>
                  <a:moveTo>
                    <a:pt x="1291" y="437"/>
                  </a:moveTo>
                  <a:cubicBezTo>
                    <a:pt x="1287" y="437"/>
                    <a:pt x="1283" y="440"/>
                    <a:pt x="1283" y="445"/>
                  </a:cubicBezTo>
                  <a:cubicBezTo>
                    <a:pt x="1283" y="449"/>
                    <a:pt x="1287" y="453"/>
                    <a:pt x="1291" y="453"/>
                  </a:cubicBezTo>
                  <a:cubicBezTo>
                    <a:pt x="1295" y="453"/>
                    <a:pt x="1299" y="449"/>
                    <a:pt x="1299" y="445"/>
                  </a:cubicBezTo>
                  <a:cubicBezTo>
                    <a:pt x="1299" y="440"/>
                    <a:pt x="1295" y="437"/>
                    <a:pt x="1291" y="437"/>
                  </a:cubicBezTo>
                  <a:close/>
                  <a:moveTo>
                    <a:pt x="1270" y="437"/>
                  </a:moveTo>
                  <a:cubicBezTo>
                    <a:pt x="1266" y="437"/>
                    <a:pt x="1262" y="440"/>
                    <a:pt x="1262" y="445"/>
                  </a:cubicBezTo>
                  <a:cubicBezTo>
                    <a:pt x="1262" y="449"/>
                    <a:pt x="1266" y="453"/>
                    <a:pt x="1270" y="453"/>
                  </a:cubicBezTo>
                  <a:cubicBezTo>
                    <a:pt x="1274" y="453"/>
                    <a:pt x="1278" y="449"/>
                    <a:pt x="1278" y="445"/>
                  </a:cubicBezTo>
                  <a:cubicBezTo>
                    <a:pt x="1278" y="440"/>
                    <a:pt x="1274" y="437"/>
                    <a:pt x="1270" y="437"/>
                  </a:cubicBezTo>
                  <a:close/>
                  <a:moveTo>
                    <a:pt x="1314" y="437"/>
                  </a:moveTo>
                  <a:cubicBezTo>
                    <a:pt x="1309" y="437"/>
                    <a:pt x="1306" y="440"/>
                    <a:pt x="1306" y="445"/>
                  </a:cubicBezTo>
                  <a:cubicBezTo>
                    <a:pt x="1306" y="449"/>
                    <a:pt x="1309" y="453"/>
                    <a:pt x="1314" y="453"/>
                  </a:cubicBezTo>
                  <a:cubicBezTo>
                    <a:pt x="1318" y="453"/>
                    <a:pt x="1322" y="449"/>
                    <a:pt x="1322" y="445"/>
                  </a:cubicBezTo>
                  <a:cubicBezTo>
                    <a:pt x="1322" y="440"/>
                    <a:pt x="1318" y="437"/>
                    <a:pt x="1314" y="437"/>
                  </a:cubicBezTo>
                  <a:close/>
                  <a:moveTo>
                    <a:pt x="1359" y="411"/>
                  </a:moveTo>
                  <a:cubicBezTo>
                    <a:pt x="1355" y="411"/>
                    <a:pt x="1351" y="415"/>
                    <a:pt x="1351" y="419"/>
                  </a:cubicBezTo>
                  <a:cubicBezTo>
                    <a:pt x="1351" y="424"/>
                    <a:pt x="1355" y="427"/>
                    <a:pt x="1359" y="427"/>
                  </a:cubicBezTo>
                  <a:cubicBezTo>
                    <a:pt x="1364" y="427"/>
                    <a:pt x="1367" y="424"/>
                    <a:pt x="1367" y="419"/>
                  </a:cubicBezTo>
                  <a:cubicBezTo>
                    <a:pt x="1367" y="415"/>
                    <a:pt x="1364" y="411"/>
                    <a:pt x="1359" y="411"/>
                  </a:cubicBezTo>
                  <a:close/>
                  <a:moveTo>
                    <a:pt x="1383" y="411"/>
                  </a:moveTo>
                  <a:cubicBezTo>
                    <a:pt x="1378" y="411"/>
                    <a:pt x="1375" y="415"/>
                    <a:pt x="1375" y="419"/>
                  </a:cubicBezTo>
                  <a:cubicBezTo>
                    <a:pt x="1375" y="424"/>
                    <a:pt x="1378" y="427"/>
                    <a:pt x="1383" y="427"/>
                  </a:cubicBezTo>
                  <a:cubicBezTo>
                    <a:pt x="1387" y="427"/>
                    <a:pt x="1391" y="424"/>
                    <a:pt x="1391" y="419"/>
                  </a:cubicBezTo>
                  <a:cubicBezTo>
                    <a:pt x="1391" y="415"/>
                    <a:pt x="1387" y="411"/>
                    <a:pt x="1383" y="411"/>
                  </a:cubicBezTo>
                  <a:close/>
                  <a:moveTo>
                    <a:pt x="1359" y="389"/>
                  </a:moveTo>
                  <a:cubicBezTo>
                    <a:pt x="1355" y="389"/>
                    <a:pt x="1351" y="393"/>
                    <a:pt x="1351" y="397"/>
                  </a:cubicBezTo>
                  <a:cubicBezTo>
                    <a:pt x="1351" y="402"/>
                    <a:pt x="1355" y="405"/>
                    <a:pt x="1359" y="405"/>
                  </a:cubicBezTo>
                  <a:cubicBezTo>
                    <a:pt x="1364" y="405"/>
                    <a:pt x="1367" y="402"/>
                    <a:pt x="1367" y="397"/>
                  </a:cubicBezTo>
                  <a:cubicBezTo>
                    <a:pt x="1367" y="393"/>
                    <a:pt x="1364" y="389"/>
                    <a:pt x="1359" y="389"/>
                  </a:cubicBezTo>
                  <a:close/>
                  <a:moveTo>
                    <a:pt x="1383" y="389"/>
                  </a:moveTo>
                  <a:cubicBezTo>
                    <a:pt x="1378" y="389"/>
                    <a:pt x="1375" y="393"/>
                    <a:pt x="1375" y="397"/>
                  </a:cubicBezTo>
                  <a:cubicBezTo>
                    <a:pt x="1375" y="402"/>
                    <a:pt x="1378" y="405"/>
                    <a:pt x="1383" y="405"/>
                  </a:cubicBezTo>
                  <a:cubicBezTo>
                    <a:pt x="1387" y="405"/>
                    <a:pt x="1391" y="402"/>
                    <a:pt x="1391" y="397"/>
                  </a:cubicBezTo>
                  <a:cubicBezTo>
                    <a:pt x="1391" y="393"/>
                    <a:pt x="1387" y="389"/>
                    <a:pt x="1383" y="389"/>
                  </a:cubicBezTo>
                  <a:close/>
                  <a:moveTo>
                    <a:pt x="1404" y="405"/>
                  </a:moveTo>
                  <a:cubicBezTo>
                    <a:pt x="1409" y="405"/>
                    <a:pt x="1412" y="402"/>
                    <a:pt x="1412" y="397"/>
                  </a:cubicBezTo>
                  <a:cubicBezTo>
                    <a:pt x="1412" y="393"/>
                    <a:pt x="1409" y="389"/>
                    <a:pt x="1404" y="389"/>
                  </a:cubicBezTo>
                  <a:cubicBezTo>
                    <a:pt x="1400" y="389"/>
                    <a:pt x="1396" y="393"/>
                    <a:pt x="1396" y="397"/>
                  </a:cubicBezTo>
                  <a:cubicBezTo>
                    <a:pt x="1396" y="402"/>
                    <a:pt x="1400" y="405"/>
                    <a:pt x="1404" y="405"/>
                  </a:cubicBezTo>
                  <a:close/>
                  <a:moveTo>
                    <a:pt x="1428" y="405"/>
                  </a:moveTo>
                  <a:cubicBezTo>
                    <a:pt x="1432" y="405"/>
                    <a:pt x="1436" y="402"/>
                    <a:pt x="1436" y="397"/>
                  </a:cubicBezTo>
                  <a:cubicBezTo>
                    <a:pt x="1436" y="393"/>
                    <a:pt x="1432" y="389"/>
                    <a:pt x="1428" y="389"/>
                  </a:cubicBezTo>
                  <a:cubicBezTo>
                    <a:pt x="1423" y="389"/>
                    <a:pt x="1420" y="393"/>
                    <a:pt x="1420" y="397"/>
                  </a:cubicBezTo>
                  <a:cubicBezTo>
                    <a:pt x="1420" y="402"/>
                    <a:pt x="1423" y="405"/>
                    <a:pt x="1428" y="405"/>
                  </a:cubicBezTo>
                  <a:close/>
                  <a:moveTo>
                    <a:pt x="1359" y="367"/>
                  </a:moveTo>
                  <a:cubicBezTo>
                    <a:pt x="1355" y="367"/>
                    <a:pt x="1351" y="371"/>
                    <a:pt x="1351" y="375"/>
                  </a:cubicBezTo>
                  <a:cubicBezTo>
                    <a:pt x="1351" y="380"/>
                    <a:pt x="1355" y="383"/>
                    <a:pt x="1359" y="383"/>
                  </a:cubicBezTo>
                  <a:cubicBezTo>
                    <a:pt x="1364" y="383"/>
                    <a:pt x="1367" y="380"/>
                    <a:pt x="1367" y="375"/>
                  </a:cubicBezTo>
                  <a:cubicBezTo>
                    <a:pt x="1367" y="371"/>
                    <a:pt x="1364" y="367"/>
                    <a:pt x="1359" y="367"/>
                  </a:cubicBezTo>
                  <a:close/>
                  <a:moveTo>
                    <a:pt x="1383" y="367"/>
                  </a:moveTo>
                  <a:cubicBezTo>
                    <a:pt x="1378" y="367"/>
                    <a:pt x="1375" y="371"/>
                    <a:pt x="1375" y="375"/>
                  </a:cubicBezTo>
                  <a:cubicBezTo>
                    <a:pt x="1375" y="380"/>
                    <a:pt x="1378" y="383"/>
                    <a:pt x="1383" y="383"/>
                  </a:cubicBezTo>
                  <a:cubicBezTo>
                    <a:pt x="1387" y="383"/>
                    <a:pt x="1391" y="380"/>
                    <a:pt x="1391" y="375"/>
                  </a:cubicBezTo>
                  <a:cubicBezTo>
                    <a:pt x="1391" y="371"/>
                    <a:pt x="1387" y="367"/>
                    <a:pt x="1383" y="367"/>
                  </a:cubicBezTo>
                  <a:close/>
                  <a:moveTo>
                    <a:pt x="1404" y="383"/>
                  </a:moveTo>
                  <a:cubicBezTo>
                    <a:pt x="1409" y="383"/>
                    <a:pt x="1412" y="380"/>
                    <a:pt x="1412" y="375"/>
                  </a:cubicBezTo>
                  <a:cubicBezTo>
                    <a:pt x="1412" y="371"/>
                    <a:pt x="1409" y="367"/>
                    <a:pt x="1404" y="367"/>
                  </a:cubicBezTo>
                  <a:cubicBezTo>
                    <a:pt x="1400" y="367"/>
                    <a:pt x="1396" y="371"/>
                    <a:pt x="1396" y="375"/>
                  </a:cubicBezTo>
                  <a:cubicBezTo>
                    <a:pt x="1396" y="380"/>
                    <a:pt x="1400" y="383"/>
                    <a:pt x="1404" y="383"/>
                  </a:cubicBezTo>
                  <a:close/>
                  <a:moveTo>
                    <a:pt x="1428" y="383"/>
                  </a:moveTo>
                  <a:cubicBezTo>
                    <a:pt x="1432" y="383"/>
                    <a:pt x="1436" y="380"/>
                    <a:pt x="1436" y="375"/>
                  </a:cubicBezTo>
                  <a:cubicBezTo>
                    <a:pt x="1436" y="371"/>
                    <a:pt x="1432" y="367"/>
                    <a:pt x="1428" y="367"/>
                  </a:cubicBezTo>
                  <a:cubicBezTo>
                    <a:pt x="1423" y="367"/>
                    <a:pt x="1420" y="371"/>
                    <a:pt x="1420" y="375"/>
                  </a:cubicBezTo>
                  <a:cubicBezTo>
                    <a:pt x="1420" y="380"/>
                    <a:pt x="1423" y="383"/>
                    <a:pt x="1428" y="383"/>
                  </a:cubicBezTo>
                  <a:close/>
                  <a:moveTo>
                    <a:pt x="1359" y="345"/>
                  </a:moveTo>
                  <a:cubicBezTo>
                    <a:pt x="1355" y="345"/>
                    <a:pt x="1351" y="349"/>
                    <a:pt x="1351" y="353"/>
                  </a:cubicBezTo>
                  <a:cubicBezTo>
                    <a:pt x="1351" y="358"/>
                    <a:pt x="1355" y="361"/>
                    <a:pt x="1359" y="361"/>
                  </a:cubicBezTo>
                  <a:cubicBezTo>
                    <a:pt x="1364" y="361"/>
                    <a:pt x="1367" y="358"/>
                    <a:pt x="1367" y="353"/>
                  </a:cubicBezTo>
                  <a:cubicBezTo>
                    <a:pt x="1367" y="349"/>
                    <a:pt x="1364" y="345"/>
                    <a:pt x="1359" y="345"/>
                  </a:cubicBezTo>
                  <a:close/>
                  <a:moveTo>
                    <a:pt x="1336" y="361"/>
                  </a:moveTo>
                  <a:cubicBezTo>
                    <a:pt x="1341" y="361"/>
                    <a:pt x="1344" y="358"/>
                    <a:pt x="1344" y="353"/>
                  </a:cubicBezTo>
                  <a:cubicBezTo>
                    <a:pt x="1344" y="349"/>
                    <a:pt x="1341" y="345"/>
                    <a:pt x="1336" y="345"/>
                  </a:cubicBezTo>
                  <a:cubicBezTo>
                    <a:pt x="1332" y="345"/>
                    <a:pt x="1328" y="349"/>
                    <a:pt x="1328" y="353"/>
                  </a:cubicBezTo>
                  <a:cubicBezTo>
                    <a:pt x="1328" y="358"/>
                    <a:pt x="1332" y="361"/>
                    <a:pt x="1336" y="361"/>
                  </a:cubicBezTo>
                  <a:close/>
                  <a:moveTo>
                    <a:pt x="1314" y="276"/>
                  </a:moveTo>
                  <a:cubicBezTo>
                    <a:pt x="1310" y="276"/>
                    <a:pt x="1306" y="279"/>
                    <a:pt x="1306" y="284"/>
                  </a:cubicBezTo>
                  <a:cubicBezTo>
                    <a:pt x="1306" y="288"/>
                    <a:pt x="1310" y="292"/>
                    <a:pt x="1314" y="292"/>
                  </a:cubicBezTo>
                  <a:cubicBezTo>
                    <a:pt x="1318" y="292"/>
                    <a:pt x="1322" y="288"/>
                    <a:pt x="1322" y="284"/>
                  </a:cubicBezTo>
                  <a:cubicBezTo>
                    <a:pt x="1322" y="279"/>
                    <a:pt x="1318" y="276"/>
                    <a:pt x="1314" y="276"/>
                  </a:cubicBezTo>
                  <a:close/>
                  <a:moveTo>
                    <a:pt x="1291" y="292"/>
                  </a:moveTo>
                  <a:cubicBezTo>
                    <a:pt x="1295" y="292"/>
                    <a:pt x="1299" y="288"/>
                    <a:pt x="1299" y="284"/>
                  </a:cubicBezTo>
                  <a:cubicBezTo>
                    <a:pt x="1299" y="279"/>
                    <a:pt x="1295" y="276"/>
                    <a:pt x="1291" y="276"/>
                  </a:cubicBezTo>
                  <a:cubicBezTo>
                    <a:pt x="1287" y="276"/>
                    <a:pt x="1283" y="279"/>
                    <a:pt x="1283" y="284"/>
                  </a:cubicBezTo>
                  <a:cubicBezTo>
                    <a:pt x="1283" y="288"/>
                    <a:pt x="1287" y="292"/>
                    <a:pt x="1291" y="292"/>
                  </a:cubicBezTo>
                  <a:close/>
                  <a:moveTo>
                    <a:pt x="1246" y="161"/>
                  </a:moveTo>
                  <a:cubicBezTo>
                    <a:pt x="1241" y="161"/>
                    <a:pt x="1238" y="165"/>
                    <a:pt x="1238" y="169"/>
                  </a:cubicBezTo>
                  <a:cubicBezTo>
                    <a:pt x="1238" y="174"/>
                    <a:pt x="1241" y="177"/>
                    <a:pt x="1246" y="177"/>
                  </a:cubicBezTo>
                  <a:cubicBezTo>
                    <a:pt x="1250" y="177"/>
                    <a:pt x="1254" y="174"/>
                    <a:pt x="1254" y="169"/>
                  </a:cubicBezTo>
                  <a:cubicBezTo>
                    <a:pt x="1254" y="165"/>
                    <a:pt x="1250" y="161"/>
                    <a:pt x="1246" y="161"/>
                  </a:cubicBezTo>
                  <a:close/>
                  <a:moveTo>
                    <a:pt x="1223" y="161"/>
                  </a:moveTo>
                  <a:cubicBezTo>
                    <a:pt x="1218" y="161"/>
                    <a:pt x="1215" y="165"/>
                    <a:pt x="1215" y="169"/>
                  </a:cubicBezTo>
                  <a:cubicBezTo>
                    <a:pt x="1215" y="174"/>
                    <a:pt x="1218" y="177"/>
                    <a:pt x="1223" y="177"/>
                  </a:cubicBezTo>
                  <a:cubicBezTo>
                    <a:pt x="1227" y="177"/>
                    <a:pt x="1231" y="174"/>
                    <a:pt x="1231" y="169"/>
                  </a:cubicBezTo>
                  <a:cubicBezTo>
                    <a:pt x="1231" y="165"/>
                    <a:pt x="1227" y="161"/>
                    <a:pt x="1223" y="161"/>
                  </a:cubicBezTo>
                  <a:close/>
                  <a:moveTo>
                    <a:pt x="1202" y="161"/>
                  </a:moveTo>
                  <a:cubicBezTo>
                    <a:pt x="1197" y="161"/>
                    <a:pt x="1194" y="165"/>
                    <a:pt x="1194" y="169"/>
                  </a:cubicBezTo>
                  <a:cubicBezTo>
                    <a:pt x="1194" y="174"/>
                    <a:pt x="1197" y="177"/>
                    <a:pt x="1202" y="177"/>
                  </a:cubicBezTo>
                  <a:cubicBezTo>
                    <a:pt x="1206" y="177"/>
                    <a:pt x="1210" y="174"/>
                    <a:pt x="1210" y="169"/>
                  </a:cubicBezTo>
                  <a:cubicBezTo>
                    <a:pt x="1210" y="165"/>
                    <a:pt x="1206" y="161"/>
                    <a:pt x="1202" y="161"/>
                  </a:cubicBezTo>
                  <a:close/>
                  <a:moveTo>
                    <a:pt x="1359" y="298"/>
                  </a:moveTo>
                  <a:cubicBezTo>
                    <a:pt x="1355" y="298"/>
                    <a:pt x="1351" y="302"/>
                    <a:pt x="1351" y="306"/>
                  </a:cubicBezTo>
                  <a:cubicBezTo>
                    <a:pt x="1351" y="310"/>
                    <a:pt x="1355" y="314"/>
                    <a:pt x="1359" y="314"/>
                  </a:cubicBezTo>
                  <a:cubicBezTo>
                    <a:pt x="1364" y="314"/>
                    <a:pt x="1367" y="310"/>
                    <a:pt x="1367" y="306"/>
                  </a:cubicBezTo>
                  <a:cubicBezTo>
                    <a:pt x="1367" y="302"/>
                    <a:pt x="1364" y="298"/>
                    <a:pt x="1359" y="298"/>
                  </a:cubicBezTo>
                  <a:close/>
                  <a:moveTo>
                    <a:pt x="1336" y="314"/>
                  </a:moveTo>
                  <a:cubicBezTo>
                    <a:pt x="1341" y="314"/>
                    <a:pt x="1344" y="310"/>
                    <a:pt x="1344" y="306"/>
                  </a:cubicBezTo>
                  <a:cubicBezTo>
                    <a:pt x="1344" y="302"/>
                    <a:pt x="1341" y="298"/>
                    <a:pt x="1336" y="298"/>
                  </a:cubicBezTo>
                  <a:cubicBezTo>
                    <a:pt x="1332" y="298"/>
                    <a:pt x="1328" y="302"/>
                    <a:pt x="1328" y="306"/>
                  </a:cubicBezTo>
                  <a:cubicBezTo>
                    <a:pt x="1328" y="310"/>
                    <a:pt x="1332" y="314"/>
                    <a:pt x="1336" y="314"/>
                  </a:cubicBezTo>
                  <a:close/>
                  <a:moveTo>
                    <a:pt x="1290" y="314"/>
                  </a:moveTo>
                  <a:cubicBezTo>
                    <a:pt x="1294" y="314"/>
                    <a:pt x="1298" y="310"/>
                    <a:pt x="1298" y="306"/>
                  </a:cubicBezTo>
                  <a:cubicBezTo>
                    <a:pt x="1298" y="302"/>
                    <a:pt x="1294" y="298"/>
                    <a:pt x="1290" y="298"/>
                  </a:cubicBezTo>
                  <a:cubicBezTo>
                    <a:pt x="1286" y="298"/>
                    <a:pt x="1282" y="302"/>
                    <a:pt x="1282" y="306"/>
                  </a:cubicBezTo>
                  <a:cubicBezTo>
                    <a:pt x="1282" y="310"/>
                    <a:pt x="1286" y="314"/>
                    <a:pt x="1290" y="314"/>
                  </a:cubicBezTo>
                  <a:close/>
                  <a:moveTo>
                    <a:pt x="1383" y="345"/>
                  </a:moveTo>
                  <a:cubicBezTo>
                    <a:pt x="1378" y="345"/>
                    <a:pt x="1375" y="349"/>
                    <a:pt x="1375" y="353"/>
                  </a:cubicBezTo>
                  <a:cubicBezTo>
                    <a:pt x="1375" y="358"/>
                    <a:pt x="1378" y="361"/>
                    <a:pt x="1383" y="361"/>
                  </a:cubicBezTo>
                  <a:cubicBezTo>
                    <a:pt x="1387" y="361"/>
                    <a:pt x="1391" y="358"/>
                    <a:pt x="1391" y="353"/>
                  </a:cubicBezTo>
                  <a:cubicBezTo>
                    <a:pt x="1391" y="349"/>
                    <a:pt x="1387" y="345"/>
                    <a:pt x="1383" y="345"/>
                  </a:cubicBezTo>
                  <a:close/>
                  <a:moveTo>
                    <a:pt x="1404" y="361"/>
                  </a:moveTo>
                  <a:cubicBezTo>
                    <a:pt x="1409" y="361"/>
                    <a:pt x="1412" y="358"/>
                    <a:pt x="1412" y="353"/>
                  </a:cubicBezTo>
                  <a:cubicBezTo>
                    <a:pt x="1412" y="349"/>
                    <a:pt x="1409" y="345"/>
                    <a:pt x="1404" y="345"/>
                  </a:cubicBezTo>
                  <a:cubicBezTo>
                    <a:pt x="1400" y="345"/>
                    <a:pt x="1396" y="349"/>
                    <a:pt x="1396" y="353"/>
                  </a:cubicBezTo>
                  <a:cubicBezTo>
                    <a:pt x="1396" y="358"/>
                    <a:pt x="1400" y="361"/>
                    <a:pt x="1404" y="361"/>
                  </a:cubicBezTo>
                  <a:close/>
                  <a:moveTo>
                    <a:pt x="1428" y="361"/>
                  </a:moveTo>
                  <a:cubicBezTo>
                    <a:pt x="1432" y="361"/>
                    <a:pt x="1436" y="358"/>
                    <a:pt x="1436" y="353"/>
                  </a:cubicBezTo>
                  <a:cubicBezTo>
                    <a:pt x="1436" y="349"/>
                    <a:pt x="1432" y="345"/>
                    <a:pt x="1428" y="345"/>
                  </a:cubicBezTo>
                  <a:cubicBezTo>
                    <a:pt x="1423" y="345"/>
                    <a:pt x="1420" y="349"/>
                    <a:pt x="1420" y="353"/>
                  </a:cubicBezTo>
                  <a:cubicBezTo>
                    <a:pt x="1420" y="358"/>
                    <a:pt x="1423" y="361"/>
                    <a:pt x="1428" y="361"/>
                  </a:cubicBezTo>
                  <a:close/>
                  <a:moveTo>
                    <a:pt x="1383" y="322"/>
                  </a:moveTo>
                  <a:cubicBezTo>
                    <a:pt x="1378" y="322"/>
                    <a:pt x="1375" y="326"/>
                    <a:pt x="1375" y="330"/>
                  </a:cubicBezTo>
                  <a:cubicBezTo>
                    <a:pt x="1375" y="335"/>
                    <a:pt x="1378" y="338"/>
                    <a:pt x="1383" y="338"/>
                  </a:cubicBezTo>
                  <a:cubicBezTo>
                    <a:pt x="1387" y="338"/>
                    <a:pt x="1391" y="335"/>
                    <a:pt x="1391" y="330"/>
                  </a:cubicBezTo>
                  <a:cubicBezTo>
                    <a:pt x="1391" y="326"/>
                    <a:pt x="1387" y="322"/>
                    <a:pt x="1383" y="322"/>
                  </a:cubicBezTo>
                  <a:close/>
                  <a:moveTo>
                    <a:pt x="1338" y="253"/>
                  </a:moveTo>
                  <a:cubicBezTo>
                    <a:pt x="1334" y="253"/>
                    <a:pt x="1330" y="256"/>
                    <a:pt x="1330" y="261"/>
                  </a:cubicBezTo>
                  <a:cubicBezTo>
                    <a:pt x="1330" y="265"/>
                    <a:pt x="1334" y="269"/>
                    <a:pt x="1338" y="269"/>
                  </a:cubicBezTo>
                  <a:cubicBezTo>
                    <a:pt x="1343" y="269"/>
                    <a:pt x="1346" y="265"/>
                    <a:pt x="1346" y="261"/>
                  </a:cubicBezTo>
                  <a:cubicBezTo>
                    <a:pt x="1346" y="256"/>
                    <a:pt x="1343" y="253"/>
                    <a:pt x="1338" y="253"/>
                  </a:cubicBezTo>
                  <a:close/>
                  <a:moveTo>
                    <a:pt x="1359" y="292"/>
                  </a:moveTo>
                  <a:cubicBezTo>
                    <a:pt x="1364" y="292"/>
                    <a:pt x="1367" y="288"/>
                    <a:pt x="1367" y="284"/>
                  </a:cubicBezTo>
                  <a:cubicBezTo>
                    <a:pt x="1367" y="279"/>
                    <a:pt x="1364" y="276"/>
                    <a:pt x="1359" y="276"/>
                  </a:cubicBezTo>
                  <a:cubicBezTo>
                    <a:pt x="1355" y="276"/>
                    <a:pt x="1351" y="279"/>
                    <a:pt x="1351" y="284"/>
                  </a:cubicBezTo>
                  <a:cubicBezTo>
                    <a:pt x="1351" y="288"/>
                    <a:pt x="1355" y="292"/>
                    <a:pt x="1359" y="292"/>
                  </a:cubicBezTo>
                  <a:close/>
                  <a:moveTo>
                    <a:pt x="1404" y="338"/>
                  </a:moveTo>
                  <a:cubicBezTo>
                    <a:pt x="1409" y="338"/>
                    <a:pt x="1412" y="335"/>
                    <a:pt x="1412" y="330"/>
                  </a:cubicBezTo>
                  <a:cubicBezTo>
                    <a:pt x="1412" y="326"/>
                    <a:pt x="1409" y="322"/>
                    <a:pt x="1404" y="322"/>
                  </a:cubicBezTo>
                  <a:cubicBezTo>
                    <a:pt x="1400" y="322"/>
                    <a:pt x="1396" y="326"/>
                    <a:pt x="1396" y="330"/>
                  </a:cubicBezTo>
                  <a:cubicBezTo>
                    <a:pt x="1396" y="335"/>
                    <a:pt x="1400" y="338"/>
                    <a:pt x="1404" y="338"/>
                  </a:cubicBezTo>
                  <a:close/>
                  <a:moveTo>
                    <a:pt x="1428" y="338"/>
                  </a:moveTo>
                  <a:cubicBezTo>
                    <a:pt x="1432" y="338"/>
                    <a:pt x="1436" y="335"/>
                    <a:pt x="1436" y="330"/>
                  </a:cubicBezTo>
                  <a:cubicBezTo>
                    <a:pt x="1436" y="326"/>
                    <a:pt x="1432" y="322"/>
                    <a:pt x="1428" y="322"/>
                  </a:cubicBezTo>
                  <a:cubicBezTo>
                    <a:pt x="1423" y="322"/>
                    <a:pt x="1420" y="326"/>
                    <a:pt x="1420" y="330"/>
                  </a:cubicBezTo>
                  <a:cubicBezTo>
                    <a:pt x="1420" y="335"/>
                    <a:pt x="1423" y="338"/>
                    <a:pt x="1428" y="338"/>
                  </a:cubicBezTo>
                  <a:close/>
                  <a:moveTo>
                    <a:pt x="1337" y="412"/>
                  </a:moveTo>
                  <a:cubicBezTo>
                    <a:pt x="1332" y="412"/>
                    <a:pt x="1329" y="416"/>
                    <a:pt x="1329" y="421"/>
                  </a:cubicBezTo>
                  <a:cubicBezTo>
                    <a:pt x="1329" y="425"/>
                    <a:pt x="1332" y="429"/>
                    <a:pt x="1337" y="429"/>
                  </a:cubicBezTo>
                  <a:cubicBezTo>
                    <a:pt x="1341" y="429"/>
                    <a:pt x="1345" y="425"/>
                    <a:pt x="1345" y="421"/>
                  </a:cubicBezTo>
                  <a:cubicBezTo>
                    <a:pt x="1345" y="416"/>
                    <a:pt x="1341" y="412"/>
                    <a:pt x="1337" y="412"/>
                  </a:cubicBezTo>
                  <a:close/>
                  <a:moveTo>
                    <a:pt x="1291" y="412"/>
                  </a:moveTo>
                  <a:cubicBezTo>
                    <a:pt x="1287" y="412"/>
                    <a:pt x="1283" y="416"/>
                    <a:pt x="1283" y="421"/>
                  </a:cubicBezTo>
                  <a:cubicBezTo>
                    <a:pt x="1283" y="425"/>
                    <a:pt x="1287" y="429"/>
                    <a:pt x="1291" y="429"/>
                  </a:cubicBezTo>
                  <a:cubicBezTo>
                    <a:pt x="1295" y="429"/>
                    <a:pt x="1299" y="425"/>
                    <a:pt x="1299" y="421"/>
                  </a:cubicBezTo>
                  <a:cubicBezTo>
                    <a:pt x="1299" y="416"/>
                    <a:pt x="1295" y="412"/>
                    <a:pt x="1291" y="412"/>
                  </a:cubicBezTo>
                  <a:close/>
                  <a:moveTo>
                    <a:pt x="1314" y="412"/>
                  </a:moveTo>
                  <a:cubicBezTo>
                    <a:pt x="1309" y="412"/>
                    <a:pt x="1306" y="416"/>
                    <a:pt x="1306" y="421"/>
                  </a:cubicBezTo>
                  <a:cubicBezTo>
                    <a:pt x="1306" y="425"/>
                    <a:pt x="1309" y="429"/>
                    <a:pt x="1314" y="429"/>
                  </a:cubicBezTo>
                  <a:cubicBezTo>
                    <a:pt x="1318" y="429"/>
                    <a:pt x="1322" y="425"/>
                    <a:pt x="1322" y="421"/>
                  </a:cubicBezTo>
                  <a:cubicBezTo>
                    <a:pt x="1322" y="416"/>
                    <a:pt x="1318" y="412"/>
                    <a:pt x="1314" y="412"/>
                  </a:cubicBezTo>
                  <a:close/>
                  <a:moveTo>
                    <a:pt x="1291" y="393"/>
                  </a:moveTo>
                  <a:cubicBezTo>
                    <a:pt x="1287" y="393"/>
                    <a:pt x="1283" y="396"/>
                    <a:pt x="1283" y="401"/>
                  </a:cubicBezTo>
                  <a:cubicBezTo>
                    <a:pt x="1283" y="405"/>
                    <a:pt x="1287" y="409"/>
                    <a:pt x="1291" y="409"/>
                  </a:cubicBezTo>
                  <a:cubicBezTo>
                    <a:pt x="1295" y="409"/>
                    <a:pt x="1299" y="405"/>
                    <a:pt x="1299" y="401"/>
                  </a:cubicBezTo>
                  <a:cubicBezTo>
                    <a:pt x="1299" y="396"/>
                    <a:pt x="1295" y="393"/>
                    <a:pt x="1291" y="393"/>
                  </a:cubicBezTo>
                  <a:close/>
                  <a:moveTo>
                    <a:pt x="1314" y="393"/>
                  </a:moveTo>
                  <a:cubicBezTo>
                    <a:pt x="1309" y="393"/>
                    <a:pt x="1306" y="396"/>
                    <a:pt x="1306" y="401"/>
                  </a:cubicBezTo>
                  <a:cubicBezTo>
                    <a:pt x="1306" y="405"/>
                    <a:pt x="1309" y="409"/>
                    <a:pt x="1314" y="409"/>
                  </a:cubicBezTo>
                  <a:cubicBezTo>
                    <a:pt x="1318" y="409"/>
                    <a:pt x="1322" y="405"/>
                    <a:pt x="1322" y="401"/>
                  </a:cubicBezTo>
                  <a:cubicBezTo>
                    <a:pt x="1322" y="396"/>
                    <a:pt x="1318" y="393"/>
                    <a:pt x="1314" y="393"/>
                  </a:cubicBezTo>
                  <a:close/>
                  <a:moveTo>
                    <a:pt x="1635" y="550"/>
                  </a:moveTo>
                  <a:cubicBezTo>
                    <a:pt x="1631" y="550"/>
                    <a:pt x="1627" y="554"/>
                    <a:pt x="1627" y="558"/>
                  </a:cubicBezTo>
                  <a:cubicBezTo>
                    <a:pt x="1627" y="563"/>
                    <a:pt x="1631" y="566"/>
                    <a:pt x="1635" y="566"/>
                  </a:cubicBezTo>
                  <a:cubicBezTo>
                    <a:pt x="1640" y="566"/>
                    <a:pt x="1643" y="563"/>
                    <a:pt x="1643" y="558"/>
                  </a:cubicBezTo>
                  <a:cubicBezTo>
                    <a:pt x="1643" y="554"/>
                    <a:pt x="1640" y="550"/>
                    <a:pt x="1635" y="550"/>
                  </a:cubicBezTo>
                  <a:close/>
                  <a:moveTo>
                    <a:pt x="1658" y="550"/>
                  </a:moveTo>
                  <a:cubicBezTo>
                    <a:pt x="1654" y="550"/>
                    <a:pt x="1650" y="554"/>
                    <a:pt x="1650" y="558"/>
                  </a:cubicBezTo>
                  <a:cubicBezTo>
                    <a:pt x="1650" y="563"/>
                    <a:pt x="1654" y="566"/>
                    <a:pt x="1658" y="566"/>
                  </a:cubicBezTo>
                  <a:cubicBezTo>
                    <a:pt x="1662" y="566"/>
                    <a:pt x="1666" y="563"/>
                    <a:pt x="1666" y="558"/>
                  </a:cubicBezTo>
                  <a:cubicBezTo>
                    <a:pt x="1666" y="554"/>
                    <a:pt x="1662" y="550"/>
                    <a:pt x="1658" y="550"/>
                  </a:cubicBezTo>
                  <a:close/>
                  <a:moveTo>
                    <a:pt x="1681" y="550"/>
                  </a:moveTo>
                  <a:cubicBezTo>
                    <a:pt x="1677" y="550"/>
                    <a:pt x="1673" y="554"/>
                    <a:pt x="1673" y="558"/>
                  </a:cubicBezTo>
                  <a:cubicBezTo>
                    <a:pt x="1673" y="563"/>
                    <a:pt x="1677" y="566"/>
                    <a:pt x="1681" y="566"/>
                  </a:cubicBezTo>
                  <a:cubicBezTo>
                    <a:pt x="1685" y="566"/>
                    <a:pt x="1689" y="563"/>
                    <a:pt x="1689" y="558"/>
                  </a:cubicBezTo>
                  <a:cubicBezTo>
                    <a:pt x="1689" y="554"/>
                    <a:pt x="1685" y="550"/>
                    <a:pt x="1681" y="550"/>
                  </a:cubicBezTo>
                  <a:close/>
                  <a:moveTo>
                    <a:pt x="1710" y="558"/>
                  </a:moveTo>
                  <a:cubicBezTo>
                    <a:pt x="1710" y="554"/>
                    <a:pt x="1706" y="550"/>
                    <a:pt x="1702" y="550"/>
                  </a:cubicBezTo>
                  <a:cubicBezTo>
                    <a:pt x="1697" y="550"/>
                    <a:pt x="1694" y="554"/>
                    <a:pt x="1694" y="558"/>
                  </a:cubicBezTo>
                  <a:cubicBezTo>
                    <a:pt x="1694" y="563"/>
                    <a:pt x="1697" y="566"/>
                    <a:pt x="1702" y="566"/>
                  </a:cubicBezTo>
                  <a:cubicBezTo>
                    <a:pt x="1706" y="566"/>
                    <a:pt x="1710" y="563"/>
                    <a:pt x="1710" y="558"/>
                  </a:cubicBezTo>
                  <a:close/>
                  <a:moveTo>
                    <a:pt x="1704" y="618"/>
                  </a:moveTo>
                  <a:cubicBezTo>
                    <a:pt x="1700" y="618"/>
                    <a:pt x="1696" y="622"/>
                    <a:pt x="1696" y="626"/>
                  </a:cubicBezTo>
                  <a:cubicBezTo>
                    <a:pt x="1696" y="631"/>
                    <a:pt x="1700" y="634"/>
                    <a:pt x="1704" y="634"/>
                  </a:cubicBezTo>
                  <a:cubicBezTo>
                    <a:pt x="1709" y="634"/>
                    <a:pt x="1712" y="631"/>
                    <a:pt x="1712" y="626"/>
                  </a:cubicBezTo>
                  <a:cubicBezTo>
                    <a:pt x="1712" y="622"/>
                    <a:pt x="1709" y="618"/>
                    <a:pt x="1704" y="618"/>
                  </a:cubicBezTo>
                  <a:close/>
                  <a:moveTo>
                    <a:pt x="1521" y="435"/>
                  </a:moveTo>
                  <a:cubicBezTo>
                    <a:pt x="1516" y="435"/>
                    <a:pt x="1513" y="439"/>
                    <a:pt x="1513" y="443"/>
                  </a:cubicBezTo>
                  <a:cubicBezTo>
                    <a:pt x="1513" y="447"/>
                    <a:pt x="1516" y="451"/>
                    <a:pt x="1521" y="451"/>
                  </a:cubicBezTo>
                  <a:cubicBezTo>
                    <a:pt x="1525" y="451"/>
                    <a:pt x="1529" y="447"/>
                    <a:pt x="1529" y="443"/>
                  </a:cubicBezTo>
                  <a:cubicBezTo>
                    <a:pt x="1529" y="439"/>
                    <a:pt x="1525" y="435"/>
                    <a:pt x="1521" y="435"/>
                  </a:cubicBezTo>
                  <a:close/>
                  <a:moveTo>
                    <a:pt x="1496" y="460"/>
                  </a:moveTo>
                  <a:cubicBezTo>
                    <a:pt x="1491" y="460"/>
                    <a:pt x="1488" y="463"/>
                    <a:pt x="1488" y="468"/>
                  </a:cubicBezTo>
                  <a:cubicBezTo>
                    <a:pt x="1488" y="472"/>
                    <a:pt x="1491" y="476"/>
                    <a:pt x="1496" y="476"/>
                  </a:cubicBezTo>
                  <a:cubicBezTo>
                    <a:pt x="1500" y="476"/>
                    <a:pt x="1504" y="472"/>
                    <a:pt x="1504" y="468"/>
                  </a:cubicBezTo>
                  <a:cubicBezTo>
                    <a:pt x="1504" y="463"/>
                    <a:pt x="1500" y="460"/>
                    <a:pt x="1496" y="460"/>
                  </a:cubicBezTo>
                  <a:close/>
                  <a:moveTo>
                    <a:pt x="1451" y="452"/>
                  </a:moveTo>
                  <a:cubicBezTo>
                    <a:pt x="1455" y="452"/>
                    <a:pt x="1459" y="448"/>
                    <a:pt x="1459" y="444"/>
                  </a:cubicBezTo>
                  <a:cubicBezTo>
                    <a:pt x="1459" y="439"/>
                    <a:pt x="1455" y="436"/>
                    <a:pt x="1451" y="436"/>
                  </a:cubicBezTo>
                  <a:cubicBezTo>
                    <a:pt x="1446" y="436"/>
                    <a:pt x="1443" y="439"/>
                    <a:pt x="1443" y="444"/>
                  </a:cubicBezTo>
                  <a:cubicBezTo>
                    <a:pt x="1443" y="448"/>
                    <a:pt x="1446" y="452"/>
                    <a:pt x="1451" y="452"/>
                  </a:cubicBezTo>
                  <a:close/>
                  <a:moveTo>
                    <a:pt x="1566" y="412"/>
                  </a:moveTo>
                  <a:cubicBezTo>
                    <a:pt x="1562" y="412"/>
                    <a:pt x="1558" y="415"/>
                    <a:pt x="1558" y="420"/>
                  </a:cubicBezTo>
                  <a:cubicBezTo>
                    <a:pt x="1558" y="424"/>
                    <a:pt x="1562" y="428"/>
                    <a:pt x="1566" y="428"/>
                  </a:cubicBezTo>
                  <a:cubicBezTo>
                    <a:pt x="1571" y="428"/>
                    <a:pt x="1574" y="424"/>
                    <a:pt x="1574" y="420"/>
                  </a:cubicBezTo>
                  <a:cubicBezTo>
                    <a:pt x="1574" y="415"/>
                    <a:pt x="1571" y="412"/>
                    <a:pt x="1566" y="412"/>
                  </a:cubicBezTo>
                  <a:close/>
                  <a:moveTo>
                    <a:pt x="1566" y="435"/>
                  </a:moveTo>
                  <a:cubicBezTo>
                    <a:pt x="1562" y="435"/>
                    <a:pt x="1558" y="439"/>
                    <a:pt x="1558" y="443"/>
                  </a:cubicBezTo>
                  <a:cubicBezTo>
                    <a:pt x="1558" y="447"/>
                    <a:pt x="1562" y="451"/>
                    <a:pt x="1566" y="451"/>
                  </a:cubicBezTo>
                  <a:cubicBezTo>
                    <a:pt x="1571" y="451"/>
                    <a:pt x="1574" y="447"/>
                    <a:pt x="1574" y="443"/>
                  </a:cubicBezTo>
                  <a:cubicBezTo>
                    <a:pt x="1574" y="439"/>
                    <a:pt x="1571" y="435"/>
                    <a:pt x="1566" y="435"/>
                  </a:cubicBezTo>
                  <a:close/>
                  <a:moveTo>
                    <a:pt x="1590" y="412"/>
                  </a:moveTo>
                  <a:cubicBezTo>
                    <a:pt x="1585" y="412"/>
                    <a:pt x="1582" y="415"/>
                    <a:pt x="1582" y="420"/>
                  </a:cubicBezTo>
                  <a:cubicBezTo>
                    <a:pt x="1582" y="424"/>
                    <a:pt x="1585" y="428"/>
                    <a:pt x="1590" y="428"/>
                  </a:cubicBezTo>
                  <a:cubicBezTo>
                    <a:pt x="1594" y="428"/>
                    <a:pt x="1598" y="424"/>
                    <a:pt x="1598" y="420"/>
                  </a:cubicBezTo>
                  <a:cubicBezTo>
                    <a:pt x="1598" y="415"/>
                    <a:pt x="1594" y="412"/>
                    <a:pt x="1590" y="412"/>
                  </a:cubicBezTo>
                  <a:close/>
                  <a:moveTo>
                    <a:pt x="1612" y="412"/>
                  </a:moveTo>
                  <a:cubicBezTo>
                    <a:pt x="1608" y="412"/>
                    <a:pt x="1604" y="415"/>
                    <a:pt x="1604" y="420"/>
                  </a:cubicBezTo>
                  <a:cubicBezTo>
                    <a:pt x="1604" y="424"/>
                    <a:pt x="1608" y="428"/>
                    <a:pt x="1612" y="428"/>
                  </a:cubicBezTo>
                  <a:cubicBezTo>
                    <a:pt x="1617" y="428"/>
                    <a:pt x="1620" y="424"/>
                    <a:pt x="1620" y="420"/>
                  </a:cubicBezTo>
                  <a:cubicBezTo>
                    <a:pt x="1620" y="415"/>
                    <a:pt x="1617" y="412"/>
                    <a:pt x="1612" y="412"/>
                  </a:cubicBezTo>
                  <a:close/>
                  <a:moveTo>
                    <a:pt x="1590" y="458"/>
                  </a:moveTo>
                  <a:cubicBezTo>
                    <a:pt x="1585" y="458"/>
                    <a:pt x="1582" y="462"/>
                    <a:pt x="1582" y="466"/>
                  </a:cubicBezTo>
                  <a:cubicBezTo>
                    <a:pt x="1582" y="471"/>
                    <a:pt x="1585" y="474"/>
                    <a:pt x="1590" y="474"/>
                  </a:cubicBezTo>
                  <a:cubicBezTo>
                    <a:pt x="1594" y="474"/>
                    <a:pt x="1598" y="471"/>
                    <a:pt x="1598" y="466"/>
                  </a:cubicBezTo>
                  <a:cubicBezTo>
                    <a:pt x="1598" y="462"/>
                    <a:pt x="1594" y="458"/>
                    <a:pt x="1590" y="458"/>
                  </a:cubicBezTo>
                  <a:close/>
                  <a:moveTo>
                    <a:pt x="1612" y="481"/>
                  </a:moveTo>
                  <a:cubicBezTo>
                    <a:pt x="1608" y="481"/>
                    <a:pt x="1604" y="485"/>
                    <a:pt x="1604" y="489"/>
                  </a:cubicBezTo>
                  <a:cubicBezTo>
                    <a:pt x="1604" y="494"/>
                    <a:pt x="1608" y="497"/>
                    <a:pt x="1612" y="497"/>
                  </a:cubicBezTo>
                  <a:cubicBezTo>
                    <a:pt x="1617" y="497"/>
                    <a:pt x="1620" y="494"/>
                    <a:pt x="1620" y="489"/>
                  </a:cubicBezTo>
                  <a:cubicBezTo>
                    <a:pt x="1620" y="485"/>
                    <a:pt x="1617" y="481"/>
                    <a:pt x="1612" y="481"/>
                  </a:cubicBezTo>
                  <a:close/>
                  <a:moveTo>
                    <a:pt x="1566" y="526"/>
                  </a:moveTo>
                  <a:cubicBezTo>
                    <a:pt x="1562" y="526"/>
                    <a:pt x="1558" y="530"/>
                    <a:pt x="1558" y="534"/>
                  </a:cubicBezTo>
                  <a:cubicBezTo>
                    <a:pt x="1558" y="539"/>
                    <a:pt x="1562" y="542"/>
                    <a:pt x="1566" y="542"/>
                  </a:cubicBezTo>
                  <a:cubicBezTo>
                    <a:pt x="1571" y="542"/>
                    <a:pt x="1574" y="539"/>
                    <a:pt x="1574" y="534"/>
                  </a:cubicBezTo>
                  <a:cubicBezTo>
                    <a:pt x="1574" y="530"/>
                    <a:pt x="1571" y="526"/>
                    <a:pt x="1566" y="526"/>
                  </a:cubicBezTo>
                  <a:close/>
                  <a:moveTo>
                    <a:pt x="1590" y="526"/>
                  </a:moveTo>
                  <a:cubicBezTo>
                    <a:pt x="1585" y="526"/>
                    <a:pt x="1582" y="530"/>
                    <a:pt x="1582" y="534"/>
                  </a:cubicBezTo>
                  <a:cubicBezTo>
                    <a:pt x="1582" y="539"/>
                    <a:pt x="1585" y="542"/>
                    <a:pt x="1590" y="542"/>
                  </a:cubicBezTo>
                  <a:cubicBezTo>
                    <a:pt x="1594" y="542"/>
                    <a:pt x="1598" y="539"/>
                    <a:pt x="1598" y="534"/>
                  </a:cubicBezTo>
                  <a:cubicBezTo>
                    <a:pt x="1598" y="530"/>
                    <a:pt x="1594" y="526"/>
                    <a:pt x="1590" y="526"/>
                  </a:cubicBezTo>
                  <a:close/>
                  <a:moveTo>
                    <a:pt x="1635" y="412"/>
                  </a:moveTo>
                  <a:cubicBezTo>
                    <a:pt x="1631" y="412"/>
                    <a:pt x="1627" y="415"/>
                    <a:pt x="1627" y="420"/>
                  </a:cubicBezTo>
                  <a:cubicBezTo>
                    <a:pt x="1627" y="424"/>
                    <a:pt x="1631" y="428"/>
                    <a:pt x="1635" y="428"/>
                  </a:cubicBezTo>
                  <a:cubicBezTo>
                    <a:pt x="1640" y="428"/>
                    <a:pt x="1643" y="424"/>
                    <a:pt x="1643" y="420"/>
                  </a:cubicBezTo>
                  <a:cubicBezTo>
                    <a:pt x="1643" y="415"/>
                    <a:pt x="1640" y="412"/>
                    <a:pt x="1635" y="412"/>
                  </a:cubicBezTo>
                  <a:close/>
                  <a:moveTo>
                    <a:pt x="1635" y="435"/>
                  </a:moveTo>
                  <a:cubicBezTo>
                    <a:pt x="1631" y="435"/>
                    <a:pt x="1627" y="439"/>
                    <a:pt x="1627" y="443"/>
                  </a:cubicBezTo>
                  <a:cubicBezTo>
                    <a:pt x="1627" y="447"/>
                    <a:pt x="1631" y="451"/>
                    <a:pt x="1635" y="451"/>
                  </a:cubicBezTo>
                  <a:cubicBezTo>
                    <a:pt x="1640" y="451"/>
                    <a:pt x="1643" y="447"/>
                    <a:pt x="1643" y="443"/>
                  </a:cubicBezTo>
                  <a:cubicBezTo>
                    <a:pt x="1643" y="439"/>
                    <a:pt x="1640" y="435"/>
                    <a:pt x="1635" y="435"/>
                  </a:cubicBezTo>
                  <a:close/>
                  <a:moveTo>
                    <a:pt x="1658" y="435"/>
                  </a:moveTo>
                  <a:cubicBezTo>
                    <a:pt x="1654" y="435"/>
                    <a:pt x="1650" y="439"/>
                    <a:pt x="1650" y="443"/>
                  </a:cubicBezTo>
                  <a:cubicBezTo>
                    <a:pt x="1650" y="447"/>
                    <a:pt x="1654" y="451"/>
                    <a:pt x="1658" y="451"/>
                  </a:cubicBezTo>
                  <a:cubicBezTo>
                    <a:pt x="1662" y="451"/>
                    <a:pt x="1666" y="447"/>
                    <a:pt x="1666" y="443"/>
                  </a:cubicBezTo>
                  <a:cubicBezTo>
                    <a:pt x="1666" y="439"/>
                    <a:pt x="1662" y="435"/>
                    <a:pt x="1658" y="435"/>
                  </a:cubicBezTo>
                  <a:close/>
                  <a:moveTo>
                    <a:pt x="1681" y="412"/>
                  </a:moveTo>
                  <a:cubicBezTo>
                    <a:pt x="1677" y="412"/>
                    <a:pt x="1673" y="415"/>
                    <a:pt x="1673" y="420"/>
                  </a:cubicBezTo>
                  <a:cubicBezTo>
                    <a:pt x="1673" y="424"/>
                    <a:pt x="1677" y="428"/>
                    <a:pt x="1681" y="428"/>
                  </a:cubicBezTo>
                  <a:cubicBezTo>
                    <a:pt x="1685" y="428"/>
                    <a:pt x="1689" y="424"/>
                    <a:pt x="1689" y="420"/>
                  </a:cubicBezTo>
                  <a:cubicBezTo>
                    <a:pt x="1689" y="415"/>
                    <a:pt x="1685" y="412"/>
                    <a:pt x="1681" y="412"/>
                  </a:cubicBezTo>
                  <a:close/>
                  <a:moveTo>
                    <a:pt x="1681" y="435"/>
                  </a:moveTo>
                  <a:cubicBezTo>
                    <a:pt x="1677" y="435"/>
                    <a:pt x="1673" y="439"/>
                    <a:pt x="1673" y="443"/>
                  </a:cubicBezTo>
                  <a:cubicBezTo>
                    <a:pt x="1673" y="447"/>
                    <a:pt x="1677" y="451"/>
                    <a:pt x="1681" y="451"/>
                  </a:cubicBezTo>
                  <a:cubicBezTo>
                    <a:pt x="1685" y="451"/>
                    <a:pt x="1689" y="447"/>
                    <a:pt x="1689" y="443"/>
                  </a:cubicBezTo>
                  <a:cubicBezTo>
                    <a:pt x="1689" y="439"/>
                    <a:pt x="1685" y="435"/>
                    <a:pt x="1681" y="435"/>
                  </a:cubicBezTo>
                  <a:close/>
                  <a:moveTo>
                    <a:pt x="1704" y="412"/>
                  </a:moveTo>
                  <a:cubicBezTo>
                    <a:pt x="1700" y="412"/>
                    <a:pt x="1696" y="415"/>
                    <a:pt x="1696" y="420"/>
                  </a:cubicBezTo>
                  <a:cubicBezTo>
                    <a:pt x="1696" y="424"/>
                    <a:pt x="1700" y="428"/>
                    <a:pt x="1704" y="428"/>
                  </a:cubicBezTo>
                  <a:cubicBezTo>
                    <a:pt x="1709" y="428"/>
                    <a:pt x="1712" y="424"/>
                    <a:pt x="1712" y="420"/>
                  </a:cubicBezTo>
                  <a:cubicBezTo>
                    <a:pt x="1712" y="415"/>
                    <a:pt x="1709" y="412"/>
                    <a:pt x="1704" y="412"/>
                  </a:cubicBezTo>
                  <a:close/>
                  <a:moveTo>
                    <a:pt x="1704" y="435"/>
                  </a:moveTo>
                  <a:cubicBezTo>
                    <a:pt x="1700" y="435"/>
                    <a:pt x="1696" y="439"/>
                    <a:pt x="1696" y="443"/>
                  </a:cubicBezTo>
                  <a:cubicBezTo>
                    <a:pt x="1696" y="447"/>
                    <a:pt x="1700" y="451"/>
                    <a:pt x="1704" y="451"/>
                  </a:cubicBezTo>
                  <a:cubicBezTo>
                    <a:pt x="1709" y="451"/>
                    <a:pt x="1712" y="447"/>
                    <a:pt x="1712" y="443"/>
                  </a:cubicBezTo>
                  <a:cubicBezTo>
                    <a:pt x="1712" y="439"/>
                    <a:pt x="1709" y="435"/>
                    <a:pt x="1704" y="435"/>
                  </a:cubicBezTo>
                  <a:close/>
                  <a:moveTo>
                    <a:pt x="1635" y="458"/>
                  </a:moveTo>
                  <a:cubicBezTo>
                    <a:pt x="1631" y="458"/>
                    <a:pt x="1627" y="462"/>
                    <a:pt x="1627" y="466"/>
                  </a:cubicBezTo>
                  <a:cubicBezTo>
                    <a:pt x="1627" y="471"/>
                    <a:pt x="1631" y="474"/>
                    <a:pt x="1635" y="474"/>
                  </a:cubicBezTo>
                  <a:cubicBezTo>
                    <a:pt x="1640" y="474"/>
                    <a:pt x="1643" y="471"/>
                    <a:pt x="1643" y="466"/>
                  </a:cubicBezTo>
                  <a:cubicBezTo>
                    <a:pt x="1643" y="462"/>
                    <a:pt x="1640" y="458"/>
                    <a:pt x="1635" y="458"/>
                  </a:cubicBezTo>
                  <a:close/>
                  <a:moveTo>
                    <a:pt x="1658" y="458"/>
                  </a:moveTo>
                  <a:cubicBezTo>
                    <a:pt x="1654" y="458"/>
                    <a:pt x="1650" y="462"/>
                    <a:pt x="1650" y="466"/>
                  </a:cubicBezTo>
                  <a:cubicBezTo>
                    <a:pt x="1650" y="471"/>
                    <a:pt x="1654" y="474"/>
                    <a:pt x="1658" y="474"/>
                  </a:cubicBezTo>
                  <a:cubicBezTo>
                    <a:pt x="1662" y="474"/>
                    <a:pt x="1666" y="471"/>
                    <a:pt x="1666" y="466"/>
                  </a:cubicBezTo>
                  <a:cubicBezTo>
                    <a:pt x="1666" y="462"/>
                    <a:pt x="1662" y="458"/>
                    <a:pt x="1658" y="458"/>
                  </a:cubicBezTo>
                  <a:close/>
                  <a:moveTo>
                    <a:pt x="1681" y="458"/>
                  </a:moveTo>
                  <a:cubicBezTo>
                    <a:pt x="1677" y="458"/>
                    <a:pt x="1673" y="462"/>
                    <a:pt x="1673" y="466"/>
                  </a:cubicBezTo>
                  <a:cubicBezTo>
                    <a:pt x="1673" y="471"/>
                    <a:pt x="1677" y="474"/>
                    <a:pt x="1681" y="474"/>
                  </a:cubicBezTo>
                  <a:cubicBezTo>
                    <a:pt x="1685" y="474"/>
                    <a:pt x="1689" y="471"/>
                    <a:pt x="1689" y="466"/>
                  </a:cubicBezTo>
                  <a:cubicBezTo>
                    <a:pt x="1689" y="462"/>
                    <a:pt x="1685" y="458"/>
                    <a:pt x="1681" y="458"/>
                  </a:cubicBezTo>
                  <a:close/>
                  <a:moveTo>
                    <a:pt x="1704" y="458"/>
                  </a:moveTo>
                  <a:cubicBezTo>
                    <a:pt x="1700" y="458"/>
                    <a:pt x="1696" y="462"/>
                    <a:pt x="1696" y="466"/>
                  </a:cubicBezTo>
                  <a:cubicBezTo>
                    <a:pt x="1696" y="471"/>
                    <a:pt x="1700" y="474"/>
                    <a:pt x="1704" y="474"/>
                  </a:cubicBezTo>
                  <a:cubicBezTo>
                    <a:pt x="1709" y="474"/>
                    <a:pt x="1712" y="471"/>
                    <a:pt x="1712" y="466"/>
                  </a:cubicBezTo>
                  <a:cubicBezTo>
                    <a:pt x="1712" y="462"/>
                    <a:pt x="1709" y="458"/>
                    <a:pt x="1704" y="458"/>
                  </a:cubicBezTo>
                  <a:close/>
                  <a:moveTo>
                    <a:pt x="1521" y="367"/>
                  </a:moveTo>
                  <a:cubicBezTo>
                    <a:pt x="1516" y="367"/>
                    <a:pt x="1513" y="370"/>
                    <a:pt x="1513" y="375"/>
                  </a:cubicBezTo>
                  <a:cubicBezTo>
                    <a:pt x="1513" y="379"/>
                    <a:pt x="1516" y="383"/>
                    <a:pt x="1521" y="383"/>
                  </a:cubicBezTo>
                  <a:cubicBezTo>
                    <a:pt x="1525" y="383"/>
                    <a:pt x="1529" y="379"/>
                    <a:pt x="1529" y="375"/>
                  </a:cubicBezTo>
                  <a:cubicBezTo>
                    <a:pt x="1529" y="370"/>
                    <a:pt x="1525" y="367"/>
                    <a:pt x="1521" y="367"/>
                  </a:cubicBezTo>
                  <a:close/>
                  <a:moveTo>
                    <a:pt x="1521" y="390"/>
                  </a:moveTo>
                  <a:cubicBezTo>
                    <a:pt x="1516" y="390"/>
                    <a:pt x="1513" y="393"/>
                    <a:pt x="1513" y="398"/>
                  </a:cubicBezTo>
                  <a:cubicBezTo>
                    <a:pt x="1513" y="402"/>
                    <a:pt x="1516" y="406"/>
                    <a:pt x="1521" y="406"/>
                  </a:cubicBezTo>
                  <a:cubicBezTo>
                    <a:pt x="1525" y="406"/>
                    <a:pt x="1529" y="402"/>
                    <a:pt x="1529" y="398"/>
                  </a:cubicBezTo>
                  <a:cubicBezTo>
                    <a:pt x="1529" y="393"/>
                    <a:pt x="1525" y="390"/>
                    <a:pt x="1521" y="390"/>
                  </a:cubicBezTo>
                  <a:close/>
                  <a:moveTo>
                    <a:pt x="1543" y="367"/>
                  </a:moveTo>
                  <a:cubicBezTo>
                    <a:pt x="1539" y="367"/>
                    <a:pt x="1535" y="370"/>
                    <a:pt x="1535" y="375"/>
                  </a:cubicBezTo>
                  <a:cubicBezTo>
                    <a:pt x="1535" y="379"/>
                    <a:pt x="1539" y="383"/>
                    <a:pt x="1543" y="383"/>
                  </a:cubicBezTo>
                  <a:cubicBezTo>
                    <a:pt x="1548" y="383"/>
                    <a:pt x="1551" y="379"/>
                    <a:pt x="1551" y="375"/>
                  </a:cubicBezTo>
                  <a:cubicBezTo>
                    <a:pt x="1551" y="370"/>
                    <a:pt x="1548" y="367"/>
                    <a:pt x="1543" y="367"/>
                  </a:cubicBezTo>
                  <a:close/>
                  <a:moveTo>
                    <a:pt x="1543" y="390"/>
                  </a:moveTo>
                  <a:cubicBezTo>
                    <a:pt x="1539" y="390"/>
                    <a:pt x="1535" y="393"/>
                    <a:pt x="1535" y="398"/>
                  </a:cubicBezTo>
                  <a:cubicBezTo>
                    <a:pt x="1535" y="402"/>
                    <a:pt x="1539" y="406"/>
                    <a:pt x="1543" y="406"/>
                  </a:cubicBezTo>
                  <a:cubicBezTo>
                    <a:pt x="1548" y="406"/>
                    <a:pt x="1551" y="402"/>
                    <a:pt x="1551" y="398"/>
                  </a:cubicBezTo>
                  <a:cubicBezTo>
                    <a:pt x="1551" y="393"/>
                    <a:pt x="1548" y="390"/>
                    <a:pt x="1543" y="390"/>
                  </a:cubicBezTo>
                  <a:close/>
                  <a:moveTo>
                    <a:pt x="1566" y="367"/>
                  </a:moveTo>
                  <a:cubicBezTo>
                    <a:pt x="1562" y="367"/>
                    <a:pt x="1558" y="370"/>
                    <a:pt x="1558" y="375"/>
                  </a:cubicBezTo>
                  <a:cubicBezTo>
                    <a:pt x="1558" y="379"/>
                    <a:pt x="1562" y="383"/>
                    <a:pt x="1566" y="383"/>
                  </a:cubicBezTo>
                  <a:cubicBezTo>
                    <a:pt x="1571" y="383"/>
                    <a:pt x="1574" y="379"/>
                    <a:pt x="1574" y="375"/>
                  </a:cubicBezTo>
                  <a:cubicBezTo>
                    <a:pt x="1574" y="370"/>
                    <a:pt x="1571" y="367"/>
                    <a:pt x="1566" y="367"/>
                  </a:cubicBezTo>
                  <a:close/>
                  <a:moveTo>
                    <a:pt x="1590" y="367"/>
                  </a:moveTo>
                  <a:cubicBezTo>
                    <a:pt x="1585" y="367"/>
                    <a:pt x="1582" y="370"/>
                    <a:pt x="1582" y="375"/>
                  </a:cubicBezTo>
                  <a:cubicBezTo>
                    <a:pt x="1582" y="379"/>
                    <a:pt x="1585" y="383"/>
                    <a:pt x="1590" y="383"/>
                  </a:cubicBezTo>
                  <a:cubicBezTo>
                    <a:pt x="1594" y="383"/>
                    <a:pt x="1598" y="379"/>
                    <a:pt x="1598" y="375"/>
                  </a:cubicBezTo>
                  <a:cubicBezTo>
                    <a:pt x="1598" y="370"/>
                    <a:pt x="1594" y="367"/>
                    <a:pt x="1590" y="367"/>
                  </a:cubicBezTo>
                  <a:close/>
                  <a:moveTo>
                    <a:pt x="1590" y="390"/>
                  </a:moveTo>
                  <a:cubicBezTo>
                    <a:pt x="1585" y="390"/>
                    <a:pt x="1582" y="393"/>
                    <a:pt x="1582" y="398"/>
                  </a:cubicBezTo>
                  <a:cubicBezTo>
                    <a:pt x="1582" y="402"/>
                    <a:pt x="1585" y="406"/>
                    <a:pt x="1590" y="406"/>
                  </a:cubicBezTo>
                  <a:cubicBezTo>
                    <a:pt x="1594" y="406"/>
                    <a:pt x="1598" y="402"/>
                    <a:pt x="1598" y="398"/>
                  </a:cubicBezTo>
                  <a:cubicBezTo>
                    <a:pt x="1598" y="393"/>
                    <a:pt x="1594" y="390"/>
                    <a:pt x="1590" y="390"/>
                  </a:cubicBezTo>
                  <a:close/>
                  <a:moveTo>
                    <a:pt x="1612" y="367"/>
                  </a:moveTo>
                  <a:cubicBezTo>
                    <a:pt x="1608" y="367"/>
                    <a:pt x="1604" y="370"/>
                    <a:pt x="1604" y="375"/>
                  </a:cubicBezTo>
                  <a:cubicBezTo>
                    <a:pt x="1604" y="379"/>
                    <a:pt x="1608" y="383"/>
                    <a:pt x="1612" y="383"/>
                  </a:cubicBezTo>
                  <a:cubicBezTo>
                    <a:pt x="1617" y="383"/>
                    <a:pt x="1620" y="379"/>
                    <a:pt x="1620" y="375"/>
                  </a:cubicBezTo>
                  <a:cubicBezTo>
                    <a:pt x="1620" y="370"/>
                    <a:pt x="1617" y="367"/>
                    <a:pt x="1612" y="367"/>
                  </a:cubicBezTo>
                  <a:close/>
                  <a:moveTo>
                    <a:pt x="1612" y="390"/>
                  </a:moveTo>
                  <a:cubicBezTo>
                    <a:pt x="1608" y="390"/>
                    <a:pt x="1604" y="393"/>
                    <a:pt x="1604" y="398"/>
                  </a:cubicBezTo>
                  <a:cubicBezTo>
                    <a:pt x="1604" y="402"/>
                    <a:pt x="1608" y="406"/>
                    <a:pt x="1612" y="406"/>
                  </a:cubicBezTo>
                  <a:cubicBezTo>
                    <a:pt x="1617" y="406"/>
                    <a:pt x="1620" y="402"/>
                    <a:pt x="1620" y="398"/>
                  </a:cubicBezTo>
                  <a:cubicBezTo>
                    <a:pt x="1620" y="393"/>
                    <a:pt x="1617" y="390"/>
                    <a:pt x="1612" y="390"/>
                  </a:cubicBezTo>
                  <a:close/>
                  <a:moveTo>
                    <a:pt x="1635" y="367"/>
                  </a:moveTo>
                  <a:cubicBezTo>
                    <a:pt x="1631" y="367"/>
                    <a:pt x="1627" y="370"/>
                    <a:pt x="1627" y="375"/>
                  </a:cubicBezTo>
                  <a:cubicBezTo>
                    <a:pt x="1627" y="379"/>
                    <a:pt x="1631" y="383"/>
                    <a:pt x="1635" y="383"/>
                  </a:cubicBezTo>
                  <a:cubicBezTo>
                    <a:pt x="1640" y="383"/>
                    <a:pt x="1643" y="379"/>
                    <a:pt x="1643" y="375"/>
                  </a:cubicBezTo>
                  <a:cubicBezTo>
                    <a:pt x="1643" y="370"/>
                    <a:pt x="1640" y="367"/>
                    <a:pt x="1635" y="367"/>
                  </a:cubicBezTo>
                  <a:close/>
                  <a:moveTo>
                    <a:pt x="1635" y="390"/>
                  </a:moveTo>
                  <a:cubicBezTo>
                    <a:pt x="1631" y="390"/>
                    <a:pt x="1627" y="393"/>
                    <a:pt x="1627" y="398"/>
                  </a:cubicBezTo>
                  <a:cubicBezTo>
                    <a:pt x="1627" y="402"/>
                    <a:pt x="1631" y="406"/>
                    <a:pt x="1635" y="406"/>
                  </a:cubicBezTo>
                  <a:cubicBezTo>
                    <a:pt x="1640" y="406"/>
                    <a:pt x="1643" y="402"/>
                    <a:pt x="1643" y="398"/>
                  </a:cubicBezTo>
                  <a:cubicBezTo>
                    <a:pt x="1643" y="393"/>
                    <a:pt x="1640" y="390"/>
                    <a:pt x="1635" y="390"/>
                  </a:cubicBezTo>
                  <a:close/>
                  <a:moveTo>
                    <a:pt x="1681" y="367"/>
                  </a:moveTo>
                  <a:cubicBezTo>
                    <a:pt x="1677" y="367"/>
                    <a:pt x="1673" y="370"/>
                    <a:pt x="1673" y="375"/>
                  </a:cubicBezTo>
                  <a:cubicBezTo>
                    <a:pt x="1673" y="379"/>
                    <a:pt x="1677" y="383"/>
                    <a:pt x="1681" y="383"/>
                  </a:cubicBezTo>
                  <a:cubicBezTo>
                    <a:pt x="1685" y="383"/>
                    <a:pt x="1689" y="379"/>
                    <a:pt x="1689" y="375"/>
                  </a:cubicBezTo>
                  <a:cubicBezTo>
                    <a:pt x="1689" y="370"/>
                    <a:pt x="1685" y="367"/>
                    <a:pt x="1681" y="367"/>
                  </a:cubicBezTo>
                  <a:close/>
                  <a:moveTo>
                    <a:pt x="1521" y="319"/>
                  </a:moveTo>
                  <a:cubicBezTo>
                    <a:pt x="1516" y="319"/>
                    <a:pt x="1513" y="323"/>
                    <a:pt x="1513" y="327"/>
                  </a:cubicBezTo>
                  <a:cubicBezTo>
                    <a:pt x="1513" y="332"/>
                    <a:pt x="1516" y="335"/>
                    <a:pt x="1521" y="335"/>
                  </a:cubicBezTo>
                  <a:cubicBezTo>
                    <a:pt x="1525" y="335"/>
                    <a:pt x="1529" y="332"/>
                    <a:pt x="1529" y="327"/>
                  </a:cubicBezTo>
                  <a:cubicBezTo>
                    <a:pt x="1529" y="323"/>
                    <a:pt x="1525" y="319"/>
                    <a:pt x="1521" y="319"/>
                  </a:cubicBezTo>
                  <a:close/>
                  <a:moveTo>
                    <a:pt x="1521" y="342"/>
                  </a:moveTo>
                  <a:cubicBezTo>
                    <a:pt x="1516" y="342"/>
                    <a:pt x="1513" y="346"/>
                    <a:pt x="1513" y="350"/>
                  </a:cubicBezTo>
                  <a:cubicBezTo>
                    <a:pt x="1513" y="355"/>
                    <a:pt x="1516" y="358"/>
                    <a:pt x="1521" y="358"/>
                  </a:cubicBezTo>
                  <a:cubicBezTo>
                    <a:pt x="1525" y="358"/>
                    <a:pt x="1529" y="355"/>
                    <a:pt x="1529" y="350"/>
                  </a:cubicBezTo>
                  <a:cubicBezTo>
                    <a:pt x="1529" y="346"/>
                    <a:pt x="1525" y="342"/>
                    <a:pt x="1521" y="342"/>
                  </a:cubicBezTo>
                  <a:close/>
                  <a:moveTo>
                    <a:pt x="1543" y="319"/>
                  </a:moveTo>
                  <a:cubicBezTo>
                    <a:pt x="1539" y="319"/>
                    <a:pt x="1535" y="323"/>
                    <a:pt x="1535" y="327"/>
                  </a:cubicBezTo>
                  <a:cubicBezTo>
                    <a:pt x="1535" y="332"/>
                    <a:pt x="1539" y="335"/>
                    <a:pt x="1543" y="335"/>
                  </a:cubicBezTo>
                  <a:cubicBezTo>
                    <a:pt x="1548" y="335"/>
                    <a:pt x="1551" y="332"/>
                    <a:pt x="1551" y="327"/>
                  </a:cubicBezTo>
                  <a:cubicBezTo>
                    <a:pt x="1551" y="323"/>
                    <a:pt x="1548" y="319"/>
                    <a:pt x="1543" y="319"/>
                  </a:cubicBezTo>
                  <a:close/>
                  <a:moveTo>
                    <a:pt x="1543" y="342"/>
                  </a:moveTo>
                  <a:cubicBezTo>
                    <a:pt x="1539" y="342"/>
                    <a:pt x="1535" y="346"/>
                    <a:pt x="1535" y="350"/>
                  </a:cubicBezTo>
                  <a:cubicBezTo>
                    <a:pt x="1535" y="355"/>
                    <a:pt x="1539" y="358"/>
                    <a:pt x="1543" y="358"/>
                  </a:cubicBezTo>
                  <a:cubicBezTo>
                    <a:pt x="1548" y="358"/>
                    <a:pt x="1551" y="355"/>
                    <a:pt x="1551" y="350"/>
                  </a:cubicBezTo>
                  <a:cubicBezTo>
                    <a:pt x="1551" y="346"/>
                    <a:pt x="1548" y="342"/>
                    <a:pt x="1543" y="342"/>
                  </a:cubicBezTo>
                  <a:close/>
                  <a:moveTo>
                    <a:pt x="1566" y="319"/>
                  </a:moveTo>
                  <a:cubicBezTo>
                    <a:pt x="1562" y="319"/>
                    <a:pt x="1558" y="323"/>
                    <a:pt x="1558" y="327"/>
                  </a:cubicBezTo>
                  <a:cubicBezTo>
                    <a:pt x="1558" y="332"/>
                    <a:pt x="1562" y="335"/>
                    <a:pt x="1566" y="335"/>
                  </a:cubicBezTo>
                  <a:cubicBezTo>
                    <a:pt x="1571" y="335"/>
                    <a:pt x="1574" y="332"/>
                    <a:pt x="1574" y="327"/>
                  </a:cubicBezTo>
                  <a:cubicBezTo>
                    <a:pt x="1574" y="323"/>
                    <a:pt x="1571" y="319"/>
                    <a:pt x="1566" y="319"/>
                  </a:cubicBezTo>
                  <a:close/>
                  <a:moveTo>
                    <a:pt x="1566" y="342"/>
                  </a:moveTo>
                  <a:cubicBezTo>
                    <a:pt x="1562" y="342"/>
                    <a:pt x="1558" y="346"/>
                    <a:pt x="1558" y="350"/>
                  </a:cubicBezTo>
                  <a:cubicBezTo>
                    <a:pt x="1558" y="355"/>
                    <a:pt x="1562" y="358"/>
                    <a:pt x="1566" y="358"/>
                  </a:cubicBezTo>
                  <a:cubicBezTo>
                    <a:pt x="1571" y="358"/>
                    <a:pt x="1574" y="355"/>
                    <a:pt x="1574" y="350"/>
                  </a:cubicBezTo>
                  <a:cubicBezTo>
                    <a:pt x="1574" y="346"/>
                    <a:pt x="1571" y="342"/>
                    <a:pt x="1566" y="342"/>
                  </a:cubicBezTo>
                  <a:close/>
                  <a:moveTo>
                    <a:pt x="1590" y="319"/>
                  </a:moveTo>
                  <a:cubicBezTo>
                    <a:pt x="1585" y="319"/>
                    <a:pt x="1582" y="323"/>
                    <a:pt x="1582" y="327"/>
                  </a:cubicBezTo>
                  <a:cubicBezTo>
                    <a:pt x="1582" y="332"/>
                    <a:pt x="1585" y="335"/>
                    <a:pt x="1590" y="335"/>
                  </a:cubicBezTo>
                  <a:cubicBezTo>
                    <a:pt x="1594" y="335"/>
                    <a:pt x="1598" y="332"/>
                    <a:pt x="1598" y="327"/>
                  </a:cubicBezTo>
                  <a:cubicBezTo>
                    <a:pt x="1598" y="323"/>
                    <a:pt x="1594" y="319"/>
                    <a:pt x="1590" y="319"/>
                  </a:cubicBezTo>
                  <a:close/>
                  <a:moveTo>
                    <a:pt x="1590" y="342"/>
                  </a:moveTo>
                  <a:cubicBezTo>
                    <a:pt x="1585" y="342"/>
                    <a:pt x="1582" y="346"/>
                    <a:pt x="1582" y="350"/>
                  </a:cubicBezTo>
                  <a:cubicBezTo>
                    <a:pt x="1582" y="355"/>
                    <a:pt x="1585" y="358"/>
                    <a:pt x="1590" y="358"/>
                  </a:cubicBezTo>
                  <a:cubicBezTo>
                    <a:pt x="1594" y="358"/>
                    <a:pt x="1598" y="355"/>
                    <a:pt x="1598" y="350"/>
                  </a:cubicBezTo>
                  <a:cubicBezTo>
                    <a:pt x="1598" y="346"/>
                    <a:pt x="1594" y="342"/>
                    <a:pt x="1590" y="342"/>
                  </a:cubicBezTo>
                  <a:close/>
                  <a:moveTo>
                    <a:pt x="1612" y="319"/>
                  </a:moveTo>
                  <a:cubicBezTo>
                    <a:pt x="1608" y="319"/>
                    <a:pt x="1604" y="323"/>
                    <a:pt x="1604" y="327"/>
                  </a:cubicBezTo>
                  <a:cubicBezTo>
                    <a:pt x="1604" y="332"/>
                    <a:pt x="1608" y="335"/>
                    <a:pt x="1612" y="335"/>
                  </a:cubicBezTo>
                  <a:cubicBezTo>
                    <a:pt x="1617" y="335"/>
                    <a:pt x="1620" y="332"/>
                    <a:pt x="1620" y="327"/>
                  </a:cubicBezTo>
                  <a:cubicBezTo>
                    <a:pt x="1620" y="323"/>
                    <a:pt x="1617" y="319"/>
                    <a:pt x="1612" y="319"/>
                  </a:cubicBezTo>
                  <a:close/>
                  <a:moveTo>
                    <a:pt x="1612" y="342"/>
                  </a:moveTo>
                  <a:cubicBezTo>
                    <a:pt x="1608" y="342"/>
                    <a:pt x="1604" y="346"/>
                    <a:pt x="1604" y="350"/>
                  </a:cubicBezTo>
                  <a:cubicBezTo>
                    <a:pt x="1604" y="355"/>
                    <a:pt x="1608" y="358"/>
                    <a:pt x="1612" y="358"/>
                  </a:cubicBezTo>
                  <a:cubicBezTo>
                    <a:pt x="1617" y="358"/>
                    <a:pt x="1620" y="355"/>
                    <a:pt x="1620" y="350"/>
                  </a:cubicBezTo>
                  <a:cubicBezTo>
                    <a:pt x="1620" y="346"/>
                    <a:pt x="1617" y="342"/>
                    <a:pt x="1612" y="342"/>
                  </a:cubicBezTo>
                  <a:close/>
                  <a:moveTo>
                    <a:pt x="1635" y="319"/>
                  </a:moveTo>
                  <a:cubicBezTo>
                    <a:pt x="1631" y="319"/>
                    <a:pt x="1627" y="323"/>
                    <a:pt x="1627" y="327"/>
                  </a:cubicBezTo>
                  <a:cubicBezTo>
                    <a:pt x="1627" y="332"/>
                    <a:pt x="1631" y="335"/>
                    <a:pt x="1635" y="335"/>
                  </a:cubicBezTo>
                  <a:cubicBezTo>
                    <a:pt x="1640" y="335"/>
                    <a:pt x="1643" y="332"/>
                    <a:pt x="1643" y="327"/>
                  </a:cubicBezTo>
                  <a:cubicBezTo>
                    <a:pt x="1643" y="323"/>
                    <a:pt x="1640" y="319"/>
                    <a:pt x="1635" y="319"/>
                  </a:cubicBezTo>
                  <a:close/>
                  <a:moveTo>
                    <a:pt x="1635" y="342"/>
                  </a:moveTo>
                  <a:cubicBezTo>
                    <a:pt x="1631" y="342"/>
                    <a:pt x="1627" y="346"/>
                    <a:pt x="1627" y="350"/>
                  </a:cubicBezTo>
                  <a:cubicBezTo>
                    <a:pt x="1627" y="355"/>
                    <a:pt x="1631" y="358"/>
                    <a:pt x="1635" y="358"/>
                  </a:cubicBezTo>
                  <a:cubicBezTo>
                    <a:pt x="1640" y="358"/>
                    <a:pt x="1643" y="355"/>
                    <a:pt x="1643" y="350"/>
                  </a:cubicBezTo>
                  <a:cubicBezTo>
                    <a:pt x="1643" y="346"/>
                    <a:pt x="1640" y="342"/>
                    <a:pt x="1635" y="342"/>
                  </a:cubicBezTo>
                  <a:close/>
                  <a:moveTo>
                    <a:pt x="1658" y="319"/>
                  </a:moveTo>
                  <a:cubicBezTo>
                    <a:pt x="1654" y="319"/>
                    <a:pt x="1650" y="323"/>
                    <a:pt x="1650" y="327"/>
                  </a:cubicBezTo>
                  <a:cubicBezTo>
                    <a:pt x="1650" y="332"/>
                    <a:pt x="1654" y="335"/>
                    <a:pt x="1658" y="335"/>
                  </a:cubicBezTo>
                  <a:cubicBezTo>
                    <a:pt x="1662" y="335"/>
                    <a:pt x="1666" y="332"/>
                    <a:pt x="1666" y="327"/>
                  </a:cubicBezTo>
                  <a:cubicBezTo>
                    <a:pt x="1666" y="323"/>
                    <a:pt x="1662" y="319"/>
                    <a:pt x="1658" y="319"/>
                  </a:cubicBezTo>
                  <a:close/>
                  <a:moveTo>
                    <a:pt x="1658" y="342"/>
                  </a:moveTo>
                  <a:cubicBezTo>
                    <a:pt x="1654" y="342"/>
                    <a:pt x="1650" y="346"/>
                    <a:pt x="1650" y="350"/>
                  </a:cubicBezTo>
                  <a:cubicBezTo>
                    <a:pt x="1650" y="355"/>
                    <a:pt x="1654" y="358"/>
                    <a:pt x="1658" y="358"/>
                  </a:cubicBezTo>
                  <a:cubicBezTo>
                    <a:pt x="1662" y="358"/>
                    <a:pt x="1666" y="355"/>
                    <a:pt x="1666" y="350"/>
                  </a:cubicBezTo>
                  <a:cubicBezTo>
                    <a:pt x="1666" y="346"/>
                    <a:pt x="1662" y="342"/>
                    <a:pt x="1658" y="342"/>
                  </a:cubicBezTo>
                  <a:close/>
                  <a:moveTo>
                    <a:pt x="1681" y="319"/>
                  </a:moveTo>
                  <a:cubicBezTo>
                    <a:pt x="1677" y="319"/>
                    <a:pt x="1673" y="323"/>
                    <a:pt x="1673" y="327"/>
                  </a:cubicBezTo>
                  <a:cubicBezTo>
                    <a:pt x="1673" y="332"/>
                    <a:pt x="1677" y="335"/>
                    <a:pt x="1681" y="335"/>
                  </a:cubicBezTo>
                  <a:cubicBezTo>
                    <a:pt x="1685" y="335"/>
                    <a:pt x="1689" y="332"/>
                    <a:pt x="1689" y="327"/>
                  </a:cubicBezTo>
                  <a:cubicBezTo>
                    <a:pt x="1689" y="323"/>
                    <a:pt x="1685" y="319"/>
                    <a:pt x="1681" y="319"/>
                  </a:cubicBezTo>
                  <a:close/>
                  <a:moveTo>
                    <a:pt x="1681" y="342"/>
                  </a:moveTo>
                  <a:cubicBezTo>
                    <a:pt x="1677" y="342"/>
                    <a:pt x="1673" y="346"/>
                    <a:pt x="1673" y="350"/>
                  </a:cubicBezTo>
                  <a:cubicBezTo>
                    <a:pt x="1673" y="355"/>
                    <a:pt x="1677" y="358"/>
                    <a:pt x="1681" y="358"/>
                  </a:cubicBezTo>
                  <a:cubicBezTo>
                    <a:pt x="1685" y="358"/>
                    <a:pt x="1689" y="355"/>
                    <a:pt x="1689" y="350"/>
                  </a:cubicBezTo>
                  <a:cubicBezTo>
                    <a:pt x="1689" y="346"/>
                    <a:pt x="1685" y="342"/>
                    <a:pt x="1681" y="342"/>
                  </a:cubicBezTo>
                  <a:close/>
                  <a:moveTo>
                    <a:pt x="1704" y="292"/>
                  </a:moveTo>
                  <a:cubicBezTo>
                    <a:pt x="1709" y="292"/>
                    <a:pt x="1712" y="288"/>
                    <a:pt x="1712" y="284"/>
                  </a:cubicBezTo>
                  <a:cubicBezTo>
                    <a:pt x="1712" y="280"/>
                    <a:pt x="1709" y="276"/>
                    <a:pt x="1704" y="276"/>
                  </a:cubicBezTo>
                  <a:cubicBezTo>
                    <a:pt x="1700" y="276"/>
                    <a:pt x="1696" y="280"/>
                    <a:pt x="1696" y="284"/>
                  </a:cubicBezTo>
                  <a:cubicBezTo>
                    <a:pt x="1696" y="288"/>
                    <a:pt x="1700" y="292"/>
                    <a:pt x="1704" y="292"/>
                  </a:cubicBezTo>
                  <a:close/>
                  <a:moveTo>
                    <a:pt x="1521" y="297"/>
                  </a:moveTo>
                  <a:cubicBezTo>
                    <a:pt x="1516" y="297"/>
                    <a:pt x="1513" y="301"/>
                    <a:pt x="1513" y="305"/>
                  </a:cubicBezTo>
                  <a:cubicBezTo>
                    <a:pt x="1513" y="310"/>
                    <a:pt x="1516" y="314"/>
                    <a:pt x="1521" y="314"/>
                  </a:cubicBezTo>
                  <a:cubicBezTo>
                    <a:pt x="1525" y="314"/>
                    <a:pt x="1529" y="310"/>
                    <a:pt x="1529" y="305"/>
                  </a:cubicBezTo>
                  <a:cubicBezTo>
                    <a:pt x="1529" y="301"/>
                    <a:pt x="1525" y="297"/>
                    <a:pt x="1521" y="297"/>
                  </a:cubicBezTo>
                  <a:close/>
                  <a:moveTo>
                    <a:pt x="1543" y="297"/>
                  </a:moveTo>
                  <a:cubicBezTo>
                    <a:pt x="1539" y="297"/>
                    <a:pt x="1535" y="301"/>
                    <a:pt x="1535" y="305"/>
                  </a:cubicBezTo>
                  <a:cubicBezTo>
                    <a:pt x="1535" y="310"/>
                    <a:pt x="1539" y="314"/>
                    <a:pt x="1543" y="314"/>
                  </a:cubicBezTo>
                  <a:cubicBezTo>
                    <a:pt x="1548" y="314"/>
                    <a:pt x="1551" y="310"/>
                    <a:pt x="1551" y="305"/>
                  </a:cubicBezTo>
                  <a:cubicBezTo>
                    <a:pt x="1551" y="301"/>
                    <a:pt x="1548" y="297"/>
                    <a:pt x="1543" y="297"/>
                  </a:cubicBezTo>
                  <a:close/>
                  <a:moveTo>
                    <a:pt x="1566" y="297"/>
                  </a:moveTo>
                  <a:cubicBezTo>
                    <a:pt x="1562" y="297"/>
                    <a:pt x="1558" y="301"/>
                    <a:pt x="1558" y="305"/>
                  </a:cubicBezTo>
                  <a:cubicBezTo>
                    <a:pt x="1558" y="310"/>
                    <a:pt x="1562" y="314"/>
                    <a:pt x="1566" y="314"/>
                  </a:cubicBezTo>
                  <a:cubicBezTo>
                    <a:pt x="1571" y="314"/>
                    <a:pt x="1574" y="310"/>
                    <a:pt x="1574" y="305"/>
                  </a:cubicBezTo>
                  <a:cubicBezTo>
                    <a:pt x="1574" y="301"/>
                    <a:pt x="1571" y="297"/>
                    <a:pt x="1566" y="297"/>
                  </a:cubicBezTo>
                  <a:close/>
                  <a:moveTo>
                    <a:pt x="1590" y="297"/>
                  </a:moveTo>
                  <a:cubicBezTo>
                    <a:pt x="1585" y="297"/>
                    <a:pt x="1582" y="301"/>
                    <a:pt x="1582" y="305"/>
                  </a:cubicBezTo>
                  <a:cubicBezTo>
                    <a:pt x="1582" y="310"/>
                    <a:pt x="1585" y="314"/>
                    <a:pt x="1590" y="314"/>
                  </a:cubicBezTo>
                  <a:cubicBezTo>
                    <a:pt x="1594" y="314"/>
                    <a:pt x="1598" y="310"/>
                    <a:pt x="1598" y="305"/>
                  </a:cubicBezTo>
                  <a:cubicBezTo>
                    <a:pt x="1598" y="301"/>
                    <a:pt x="1594" y="297"/>
                    <a:pt x="1590" y="297"/>
                  </a:cubicBezTo>
                  <a:close/>
                  <a:moveTo>
                    <a:pt x="1612" y="297"/>
                  </a:moveTo>
                  <a:cubicBezTo>
                    <a:pt x="1608" y="297"/>
                    <a:pt x="1604" y="301"/>
                    <a:pt x="1604" y="305"/>
                  </a:cubicBezTo>
                  <a:cubicBezTo>
                    <a:pt x="1604" y="310"/>
                    <a:pt x="1608" y="314"/>
                    <a:pt x="1612" y="314"/>
                  </a:cubicBezTo>
                  <a:cubicBezTo>
                    <a:pt x="1617" y="314"/>
                    <a:pt x="1620" y="310"/>
                    <a:pt x="1620" y="305"/>
                  </a:cubicBezTo>
                  <a:cubicBezTo>
                    <a:pt x="1620" y="301"/>
                    <a:pt x="1617" y="297"/>
                    <a:pt x="1612" y="297"/>
                  </a:cubicBezTo>
                  <a:close/>
                  <a:moveTo>
                    <a:pt x="1635" y="297"/>
                  </a:moveTo>
                  <a:cubicBezTo>
                    <a:pt x="1631" y="297"/>
                    <a:pt x="1627" y="301"/>
                    <a:pt x="1627" y="305"/>
                  </a:cubicBezTo>
                  <a:cubicBezTo>
                    <a:pt x="1627" y="310"/>
                    <a:pt x="1631" y="314"/>
                    <a:pt x="1635" y="314"/>
                  </a:cubicBezTo>
                  <a:cubicBezTo>
                    <a:pt x="1640" y="314"/>
                    <a:pt x="1643" y="310"/>
                    <a:pt x="1643" y="305"/>
                  </a:cubicBezTo>
                  <a:cubicBezTo>
                    <a:pt x="1643" y="301"/>
                    <a:pt x="1640" y="297"/>
                    <a:pt x="1635" y="297"/>
                  </a:cubicBezTo>
                  <a:close/>
                  <a:moveTo>
                    <a:pt x="1658" y="297"/>
                  </a:moveTo>
                  <a:cubicBezTo>
                    <a:pt x="1654" y="297"/>
                    <a:pt x="1650" y="301"/>
                    <a:pt x="1650" y="305"/>
                  </a:cubicBezTo>
                  <a:cubicBezTo>
                    <a:pt x="1650" y="310"/>
                    <a:pt x="1654" y="314"/>
                    <a:pt x="1658" y="314"/>
                  </a:cubicBezTo>
                  <a:cubicBezTo>
                    <a:pt x="1662" y="314"/>
                    <a:pt x="1666" y="310"/>
                    <a:pt x="1666" y="305"/>
                  </a:cubicBezTo>
                  <a:cubicBezTo>
                    <a:pt x="1666" y="301"/>
                    <a:pt x="1662" y="297"/>
                    <a:pt x="1658" y="297"/>
                  </a:cubicBezTo>
                  <a:close/>
                  <a:moveTo>
                    <a:pt x="1681" y="297"/>
                  </a:moveTo>
                  <a:cubicBezTo>
                    <a:pt x="1677" y="297"/>
                    <a:pt x="1673" y="301"/>
                    <a:pt x="1673" y="305"/>
                  </a:cubicBezTo>
                  <a:cubicBezTo>
                    <a:pt x="1673" y="310"/>
                    <a:pt x="1677" y="314"/>
                    <a:pt x="1681" y="314"/>
                  </a:cubicBezTo>
                  <a:cubicBezTo>
                    <a:pt x="1685" y="314"/>
                    <a:pt x="1689" y="310"/>
                    <a:pt x="1689" y="305"/>
                  </a:cubicBezTo>
                  <a:cubicBezTo>
                    <a:pt x="1689" y="301"/>
                    <a:pt x="1685" y="297"/>
                    <a:pt x="1681" y="297"/>
                  </a:cubicBezTo>
                  <a:close/>
                  <a:moveTo>
                    <a:pt x="1521" y="274"/>
                  </a:moveTo>
                  <a:cubicBezTo>
                    <a:pt x="1516" y="274"/>
                    <a:pt x="1513" y="278"/>
                    <a:pt x="1513" y="282"/>
                  </a:cubicBezTo>
                  <a:cubicBezTo>
                    <a:pt x="1513" y="287"/>
                    <a:pt x="1516" y="290"/>
                    <a:pt x="1521" y="290"/>
                  </a:cubicBezTo>
                  <a:cubicBezTo>
                    <a:pt x="1525" y="290"/>
                    <a:pt x="1529" y="287"/>
                    <a:pt x="1529" y="282"/>
                  </a:cubicBezTo>
                  <a:cubicBezTo>
                    <a:pt x="1529" y="278"/>
                    <a:pt x="1525" y="274"/>
                    <a:pt x="1521" y="274"/>
                  </a:cubicBezTo>
                  <a:close/>
                  <a:moveTo>
                    <a:pt x="1543" y="274"/>
                  </a:moveTo>
                  <a:cubicBezTo>
                    <a:pt x="1539" y="274"/>
                    <a:pt x="1535" y="278"/>
                    <a:pt x="1535" y="282"/>
                  </a:cubicBezTo>
                  <a:cubicBezTo>
                    <a:pt x="1535" y="287"/>
                    <a:pt x="1539" y="290"/>
                    <a:pt x="1543" y="290"/>
                  </a:cubicBezTo>
                  <a:cubicBezTo>
                    <a:pt x="1548" y="290"/>
                    <a:pt x="1551" y="287"/>
                    <a:pt x="1551" y="282"/>
                  </a:cubicBezTo>
                  <a:cubicBezTo>
                    <a:pt x="1551" y="278"/>
                    <a:pt x="1548" y="274"/>
                    <a:pt x="1543" y="274"/>
                  </a:cubicBezTo>
                  <a:close/>
                  <a:moveTo>
                    <a:pt x="1475" y="383"/>
                  </a:moveTo>
                  <a:cubicBezTo>
                    <a:pt x="1480" y="383"/>
                    <a:pt x="1483" y="379"/>
                    <a:pt x="1483" y="375"/>
                  </a:cubicBezTo>
                  <a:cubicBezTo>
                    <a:pt x="1483" y="370"/>
                    <a:pt x="1480" y="367"/>
                    <a:pt x="1475" y="367"/>
                  </a:cubicBezTo>
                  <a:cubicBezTo>
                    <a:pt x="1471" y="367"/>
                    <a:pt x="1467" y="370"/>
                    <a:pt x="1467" y="375"/>
                  </a:cubicBezTo>
                  <a:cubicBezTo>
                    <a:pt x="1467" y="379"/>
                    <a:pt x="1471" y="383"/>
                    <a:pt x="1475" y="383"/>
                  </a:cubicBezTo>
                  <a:close/>
                  <a:moveTo>
                    <a:pt x="1475" y="406"/>
                  </a:moveTo>
                  <a:cubicBezTo>
                    <a:pt x="1480" y="406"/>
                    <a:pt x="1483" y="402"/>
                    <a:pt x="1483" y="398"/>
                  </a:cubicBezTo>
                  <a:cubicBezTo>
                    <a:pt x="1483" y="393"/>
                    <a:pt x="1480" y="390"/>
                    <a:pt x="1475" y="390"/>
                  </a:cubicBezTo>
                  <a:cubicBezTo>
                    <a:pt x="1471" y="390"/>
                    <a:pt x="1467" y="393"/>
                    <a:pt x="1467" y="398"/>
                  </a:cubicBezTo>
                  <a:cubicBezTo>
                    <a:pt x="1467" y="402"/>
                    <a:pt x="1471" y="406"/>
                    <a:pt x="1475" y="406"/>
                  </a:cubicBezTo>
                  <a:close/>
                  <a:moveTo>
                    <a:pt x="1498" y="367"/>
                  </a:moveTo>
                  <a:cubicBezTo>
                    <a:pt x="1494" y="367"/>
                    <a:pt x="1490" y="370"/>
                    <a:pt x="1490" y="375"/>
                  </a:cubicBezTo>
                  <a:cubicBezTo>
                    <a:pt x="1490" y="379"/>
                    <a:pt x="1494" y="383"/>
                    <a:pt x="1498" y="383"/>
                  </a:cubicBezTo>
                  <a:cubicBezTo>
                    <a:pt x="1502" y="383"/>
                    <a:pt x="1506" y="379"/>
                    <a:pt x="1506" y="375"/>
                  </a:cubicBezTo>
                  <a:cubicBezTo>
                    <a:pt x="1506" y="370"/>
                    <a:pt x="1502" y="367"/>
                    <a:pt x="1498" y="367"/>
                  </a:cubicBezTo>
                  <a:close/>
                  <a:moveTo>
                    <a:pt x="1498" y="414"/>
                  </a:moveTo>
                  <a:cubicBezTo>
                    <a:pt x="1494" y="414"/>
                    <a:pt x="1490" y="417"/>
                    <a:pt x="1490" y="422"/>
                  </a:cubicBezTo>
                  <a:cubicBezTo>
                    <a:pt x="1490" y="426"/>
                    <a:pt x="1494" y="430"/>
                    <a:pt x="1498" y="430"/>
                  </a:cubicBezTo>
                  <a:cubicBezTo>
                    <a:pt x="1502" y="430"/>
                    <a:pt x="1506" y="426"/>
                    <a:pt x="1506" y="422"/>
                  </a:cubicBezTo>
                  <a:cubicBezTo>
                    <a:pt x="1506" y="417"/>
                    <a:pt x="1502" y="414"/>
                    <a:pt x="1498" y="414"/>
                  </a:cubicBezTo>
                  <a:close/>
                  <a:moveTo>
                    <a:pt x="1475" y="335"/>
                  </a:moveTo>
                  <a:cubicBezTo>
                    <a:pt x="1480" y="335"/>
                    <a:pt x="1483" y="332"/>
                    <a:pt x="1483" y="327"/>
                  </a:cubicBezTo>
                  <a:cubicBezTo>
                    <a:pt x="1483" y="323"/>
                    <a:pt x="1480" y="319"/>
                    <a:pt x="1475" y="319"/>
                  </a:cubicBezTo>
                  <a:cubicBezTo>
                    <a:pt x="1471" y="319"/>
                    <a:pt x="1467" y="323"/>
                    <a:pt x="1467" y="327"/>
                  </a:cubicBezTo>
                  <a:cubicBezTo>
                    <a:pt x="1467" y="332"/>
                    <a:pt x="1471" y="335"/>
                    <a:pt x="1475" y="335"/>
                  </a:cubicBezTo>
                  <a:close/>
                  <a:moveTo>
                    <a:pt x="1475" y="358"/>
                  </a:moveTo>
                  <a:cubicBezTo>
                    <a:pt x="1480" y="358"/>
                    <a:pt x="1483" y="355"/>
                    <a:pt x="1483" y="350"/>
                  </a:cubicBezTo>
                  <a:cubicBezTo>
                    <a:pt x="1483" y="346"/>
                    <a:pt x="1480" y="342"/>
                    <a:pt x="1475" y="342"/>
                  </a:cubicBezTo>
                  <a:cubicBezTo>
                    <a:pt x="1471" y="342"/>
                    <a:pt x="1467" y="346"/>
                    <a:pt x="1467" y="350"/>
                  </a:cubicBezTo>
                  <a:cubicBezTo>
                    <a:pt x="1467" y="355"/>
                    <a:pt x="1471" y="358"/>
                    <a:pt x="1475" y="358"/>
                  </a:cubicBezTo>
                  <a:close/>
                  <a:moveTo>
                    <a:pt x="1498" y="319"/>
                  </a:moveTo>
                  <a:cubicBezTo>
                    <a:pt x="1494" y="319"/>
                    <a:pt x="1490" y="323"/>
                    <a:pt x="1490" y="327"/>
                  </a:cubicBezTo>
                  <a:cubicBezTo>
                    <a:pt x="1490" y="332"/>
                    <a:pt x="1494" y="335"/>
                    <a:pt x="1498" y="335"/>
                  </a:cubicBezTo>
                  <a:cubicBezTo>
                    <a:pt x="1502" y="335"/>
                    <a:pt x="1506" y="332"/>
                    <a:pt x="1506" y="327"/>
                  </a:cubicBezTo>
                  <a:cubicBezTo>
                    <a:pt x="1506" y="323"/>
                    <a:pt x="1502" y="319"/>
                    <a:pt x="1498" y="319"/>
                  </a:cubicBezTo>
                  <a:close/>
                  <a:moveTo>
                    <a:pt x="1498" y="342"/>
                  </a:moveTo>
                  <a:cubicBezTo>
                    <a:pt x="1494" y="342"/>
                    <a:pt x="1490" y="346"/>
                    <a:pt x="1490" y="350"/>
                  </a:cubicBezTo>
                  <a:cubicBezTo>
                    <a:pt x="1490" y="355"/>
                    <a:pt x="1494" y="358"/>
                    <a:pt x="1498" y="358"/>
                  </a:cubicBezTo>
                  <a:cubicBezTo>
                    <a:pt x="1502" y="358"/>
                    <a:pt x="1506" y="355"/>
                    <a:pt x="1506" y="350"/>
                  </a:cubicBezTo>
                  <a:cubicBezTo>
                    <a:pt x="1506" y="346"/>
                    <a:pt x="1502" y="342"/>
                    <a:pt x="1498" y="342"/>
                  </a:cubicBezTo>
                  <a:close/>
                  <a:moveTo>
                    <a:pt x="1475" y="314"/>
                  </a:moveTo>
                  <a:cubicBezTo>
                    <a:pt x="1480" y="314"/>
                    <a:pt x="1483" y="310"/>
                    <a:pt x="1483" y="305"/>
                  </a:cubicBezTo>
                  <a:cubicBezTo>
                    <a:pt x="1483" y="301"/>
                    <a:pt x="1480" y="297"/>
                    <a:pt x="1475" y="297"/>
                  </a:cubicBezTo>
                  <a:cubicBezTo>
                    <a:pt x="1471" y="297"/>
                    <a:pt x="1467" y="301"/>
                    <a:pt x="1467" y="305"/>
                  </a:cubicBezTo>
                  <a:cubicBezTo>
                    <a:pt x="1467" y="310"/>
                    <a:pt x="1471" y="314"/>
                    <a:pt x="1475" y="314"/>
                  </a:cubicBezTo>
                  <a:close/>
                  <a:moveTo>
                    <a:pt x="1498" y="297"/>
                  </a:moveTo>
                  <a:cubicBezTo>
                    <a:pt x="1494" y="297"/>
                    <a:pt x="1490" y="301"/>
                    <a:pt x="1490" y="305"/>
                  </a:cubicBezTo>
                  <a:cubicBezTo>
                    <a:pt x="1490" y="310"/>
                    <a:pt x="1494" y="314"/>
                    <a:pt x="1498" y="314"/>
                  </a:cubicBezTo>
                  <a:cubicBezTo>
                    <a:pt x="1502" y="314"/>
                    <a:pt x="1506" y="310"/>
                    <a:pt x="1506" y="305"/>
                  </a:cubicBezTo>
                  <a:cubicBezTo>
                    <a:pt x="1506" y="301"/>
                    <a:pt x="1502" y="297"/>
                    <a:pt x="1498" y="297"/>
                  </a:cubicBezTo>
                  <a:close/>
                  <a:moveTo>
                    <a:pt x="1475" y="290"/>
                  </a:moveTo>
                  <a:cubicBezTo>
                    <a:pt x="1480" y="290"/>
                    <a:pt x="1483" y="287"/>
                    <a:pt x="1483" y="282"/>
                  </a:cubicBezTo>
                  <a:cubicBezTo>
                    <a:pt x="1483" y="278"/>
                    <a:pt x="1480" y="274"/>
                    <a:pt x="1475" y="274"/>
                  </a:cubicBezTo>
                  <a:cubicBezTo>
                    <a:pt x="1471" y="274"/>
                    <a:pt x="1467" y="278"/>
                    <a:pt x="1467" y="282"/>
                  </a:cubicBezTo>
                  <a:cubicBezTo>
                    <a:pt x="1467" y="287"/>
                    <a:pt x="1471" y="290"/>
                    <a:pt x="1475" y="290"/>
                  </a:cubicBezTo>
                  <a:close/>
                  <a:moveTo>
                    <a:pt x="1452" y="252"/>
                  </a:moveTo>
                  <a:cubicBezTo>
                    <a:pt x="1448" y="252"/>
                    <a:pt x="1444" y="256"/>
                    <a:pt x="1444" y="260"/>
                  </a:cubicBezTo>
                  <a:cubicBezTo>
                    <a:pt x="1444" y="265"/>
                    <a:pt x="1448" y="268"/>
                    <a:pt x="1452" y="268"/>
                  </a:cubicBezTo>
                  <a:cubicBezTo>
                    <a:pt x="1457" y="268"/>
                    <a:pt x="1460" y="265"/>
                    <a:pt x="1460" y="260"/>
                  </a:cubicBezTo>
                  <a:cubicBezTo>
                    <a:pt x="1460" y="256"/>
                    <a:pt x="1457" y="252"/>
                    <a:pt x="1452" y="252"/>
                  </a:cubicBezTo>
                  <a:close/>
                  <a:moveTo>
                    <a:pt x="1452" y="383"/>
                  </a:moveTo>
                  <a:cubicBezTo>
                    <a:pt x="1456" y="383"/>
                    <a:pt x="1460" y="379"/>
                    <a:pt x="1460" y="375"/>
                  </a:cubicBezTo>
                  <a:cubicBezTo>
                    <a:pt x="1460" y="370"/>
                    <a:pt x="1456" y="367"/>
                    <a:pt x="1452" y="367"/>
                  </a:cubicBezTo>
                  <a:cubicBezTo>
                    <a:pt x="1447" y="367"/>
                    <a:pt x="1444" y="370"/>
                    <a:pt x="1444" y="375"/>
                  </a:cubicBezTo>
                  <a:cubicBezTo>
                    <a:pt x="1444" y="379"/>
                    <a:pt x="1447" y="383"/>
                    <a:pt x="1452" y="383"/>
                  </a:cubicBezTo>
                  <a:close/>
                  <a:moveTo>
                    <a:pt x="1452" y="335"/>
                  </a:moveTo>
                  <a:cubicBezTo>
                    <a:pt x="1456" y="335"/>
                    <a:pt x="1460" y="332"/>
                    <a:pt x="1460" y="327"/>
                  </a:cubicBezTo>
                  <a:cubicBezTo>
                    <a:pt x="1460" y="323"/>
                    <a:pt x="1456" y="319"/>
                    <a:pt x="1452" y="319"/>
                  </a:cubicBezTo>
                  <a:cubicBezTo>
                    <a:pt x="1447" y="319"/>
                    <a:pt x="1444" y="323"/>
                    <a:pt x="1444" y="327"/>
                  </a:cubicBezTo>
                  <a:cubicBezTo>
                    <a:pt x="1444" y="332"/>
                    <a:pt x="1447" y="335"/>
                    <a:pt x="1452" y="335"/>
                  </a:cubicBezTo>
                  <a:close/>
                  <a:moveTo>
                    <a:pt x="1452" y="358"/>
                  </a:moveTo>
                  <a:cubicBezTo>
                    <a:pt x="1456" y="358"/>
                    <a:pt x="1460" y="355"/>
                    <a:pt x="1460" y="350"/>
                  </a:cubicBezTo>
                  <a:cubicBezTo>
                    <a:pt x="1460" y="346"/>
                    <a:pt x="1456" y="342"/>
                    <a:pt x="1452" y="342"/>
                  </a:cubicBezTo>
                  <a:cubicBezTo>
                    <a:pt x="1447" y="342"/>
                    <a:pt x="1444" y="346"/>
                    <a:pt x="1444" y="350"/>
                  </a:cubicBezTo>
                  <a:cubicBezTo>
                    <a:pt x="1444" y="355"/>
                    <a:pt x="1447" y="358"/>
                    <a:pt x="1452" y="358"/>
                  </a:cubicBezTo>
                  <a:close/>
                  <a:moveTo>
                    <a:pt x="1452" y="314"/>
                  </a:moveTo>
                  <a:cubicBezTo>
                    <a:pt x="1456" y="314"/>
                    <a:pt x="1460" y="310"/>
                    <a:pt x="1460" y="305"/>
                  </a:cubicBezTo>
                  <a:cubicBezTo>
                    <a:pt x="1460" y="301"/>
                    <a:pt x="1456" y="297"/>
                    <a:pt x="1452" y="297"/>
                  </a:cubicBezTo>
                  <a:cubicBezTo>
                    <a:pt x="1447" y="297"/>
                    <a:pt x="1444" y="301"/>
                    <a:pt x="1444" y="305"/>
                  </a:cubicBezTo>
                  <a:cubicBezTo>
                    <a:pt x="1444" y="310"/>
                    <a:pt x="1447" y="314"/>
                    <a:pt x="1452" y="314"/>
                  </a:cubicBezTo>
                  <a:close/>
                  <a:moveTo>
                    <a:pt x="1429" y="297"/>
                  </a:moveTo>
                  <a:cubicBezTo>
                    <a:pt x="1425" y="297"/>
                    <a:pt x="1421" y="301"/>
                    <a:pt x="1421" y="305"/>
                  </a:cubicBezTo>
                  <a:cubicBezTo>
                    <a:pt x="1421" y="310"/>
                    <a:pt x="1425" y="314"/>
                    <a:pt x="1429" y="314"/>
                  </a:cubicBezTo>
                  <a:cubicBezTo>
                    <a:pt x="1433" y="314"/>
                    <a:pt x="1437" y="310"/>
                    <a:pt x="1437" y="305"/>
                  </a:cubicBezTo>
                  <a:cubicBezTo>
                    <a:pt x="1437" y="301"/>
                    <a:pt x="1433" y="297"/>
                    <a:pt x="1429" y="297"/>
                  </a:cubicBezTo>
                  <a:close/>
                  <a:moveTo>
                    <a:pt x="1406" y="314"/>
                  </a:moveTo>
                  <a:cubicBezTo>
                    <a:pt x="1410" y="314"/>
                    <a:pt x="1414" y="310"/>
                    <a:pt x="1414" y="305"/>
                  </a:cubicBezTo>
                  <a:cubicBezTo>
                    <a:pt x="1414" y="301"/>
                    <a:pt x="1410" y="297"/>
                    <a:pt x="1406" y="297"/>
                  </a:cubicBezTo>
                  <a:cubicBezTo>
                    <a:pt x="1401" y="297"/>
                    <a:pt x="1398" y="301"/>
                    <a:pt x="1398" y="305"/>
                  </a:cubicBezTo>
                  <a:cubicBezTo>
                    <a:pt x="1398" y="310"/>
                    <a:pt x="1401" y="314"/>
                    <a:pt x="1406" y="314"/>
                  </a:cubicBezTo>
                  <a:close/>
                  <a:moveTo>
                    <a:pt x="1452" y="290"/>
                  </a:moveTo>
                  <a:cubicBezTo>
                    <a:pt x="1456" y="290"/>
                    <a:pt x="1460" y="287"/>
                    <a:pt x="1460" y="282"/>
                  </a:cubicBezTo>
                  <a:cubicBezTo>
                    <a:pt x="1460" y="278"/>
                    <a:pt x="1456" y="274"/>
                    <a:pt x="1452" y="274"/>
                  </a:cubicBezTo>
                  <a:cubicBezTo>
                    <a:pt x="1447" y="274"/>
                    <a:pt x="1444" y="278"/>
                    <a:pt x="1444" y="282"/>
                  </a:cubicBezTo>
                  <a:cubicBezTo>
                    <a:pt x="1444" y="287"/>
                    <a:pt x="1447" y="290"/>
                    <a:pt x="1452" y="290"/>
                  </a:cubicBezTo>
                  <a:close/>
                  <a:moveTo>
                    <a:pt x="1498" y="274"/>
                  </a:moveTo>
                  <a:cubicBezTo>
                    <a:pt x="1494" y="274"/>
                    <a:pt x="1490" y="278"/>
                    <a:pt x="1490" y="282"/>
                  </a:cubicBezTo>
                  <a:cubicBezTo>
                    <a:pt x="1490" y="287"/>
                    <a:pt x="1494" y="290"/>
                    <a:pt x="1498" y="290"/>
                  </a:cubicBezTo>
                  <a:cubicBezTo>
                    <a:pt x="1502" y="290"/>
                    <a:pt x="1506" y="287"/>
                    <a:pt x="1506" y="282"/>
                  </a:cubicBezTo>
                  <a:cubicBezTo>
                    <a:pt x="1506" y="278"/>
                    <a:pt x="1502" y="274"/>
                    <a:pt x="1498" y="274"/>
                  </a:cubicBezTo>
                  <a:close/>
                  <a:moveTo>
                    <a:pt x="1566" y="274"/>
                  </a:moveTo>
                  <a:cubicBezTo>
                    <a:pt x="1562" y="274"/>
                    <a:pt x="1558" y="278"/>
                    <a:pt x="1558" y="282"/>
                  </a:cubicBezTo>
                  <a:cubicBezTo>
                    <a:pt x="1558" y="287"/>
                    <a:pt x="1562" y="290"/>
                    <a:pt x="1566" y="290"/>
                  </a:cubicBezTo>
                  <a:cubicBezTo>
                    <a:pt x="1571" y="290"/>
                    <a:pt x="1574" y="287"/>
                    <a:pt x="1574" y="282"/>
                  </a:cubicBezTo>
                  <a:cubicBezTo>
                    <a:pt x="1574" y="278"/>
                    <a:pt x="1571" y="274"/>
                    <a:pt x="1566" y="274"/>
                  </a:cubicBezTo>
                  <a:close/>
                  <a:moveTo>
                    <a:pt x="1590" y="274"/>
                  </a:moveTo>
                  <a:cubicBezTo>
                    <a:pt x="1585" y="274"/>
                    <a:pt x="1582" y="278"/>
                    <a:pt x="1582" y="282"/>
                  </a:cubicBezTo>
                  <a:cubicBezTo>
                    <a:pt x="1582" y="287"/>
                    <a:pt x="1585" y="290"/>
                    <a:pt x="1590" y="290"/>
                  </a:cubicBezTo>
                  <a:cubicBezTo>
                    <a:pt x="1594" y="290"/>
                    <a:pt x="1598" y="287"/>
                    <a:pt x="1598" y="282"/>
                  </a:cubicBezTo>
                  <a:cubicBezTo>
                    <a:pt x="1598" y="278"/>
                    <a:pt x="1594" y="274"/>
                    <a:pt x="1590" y="274"/>
                  </a:cubicBezTo>
                  <a:close/>
                  <a:moveTo>
                    <a:pt x="1612" y="274"/>
                  </a:moveTo>
                  <a:cubicBezTo>
                    <a:pt x="1608" y="274"/>
                    <a:pt x="1604" y="278"/>
                    <a:pt x="1604" y="282"/>
                  </a:cubicBezTo>
                  <a:cubicBezTo>
                    <a:pt x="1604" y="287"/>
                    <a:pt x="1608" y="290"/>
                    <a:pt x="1612" y="290"/>
                  </a:cubicBezTo>
                  <a:cubicBezTo>
                    <a:pt x="1617" y="290"/>
                    <a:pt x="1620" y="287"/>
                    <a:pt x="1620" y="282"/>
                  </a:cubicBezTo>
                  <a:cubicBezTo>
                    <a:pt x="1620" y="278"/>
                    <a:pt x="1617" y="274"/>
                    <a:pt x="1612" y="274"/>
                  </a:cubicBezTo>
                  <a:close/>
                  <a:moveTo>
                    <a:pt x="1635" y="274"/>
                  </a:moveTo>
                  <a:cubicBezTo>
                    <a:pt x="1631" y="274"/>
                    <a:pt x="1627" y="278"/>
                    <a:pt x="1627" y="282"/>
                  </a:cubicBezTo>
                  <a:cubicBezTo>
                    <a:pt x="1627" y="287"/>
                    <a:pt x="1631" y="290"/>
                    <a:pt x="1635" y="290"/>
                  </a:cubicBezTo>
                  <a:cubicBezTo>
                    <a:pt x="1640" y="290"/>
                    <a:pt x="1643" y="287"/>
                    <a:pt x="1643" y="282"/>
                  </a:cubicBezTo>
                  <a:cubicBezTo>
                    <a:pt x="1643" y="278"/>
                    <a:pt x="1640" y="274"/>
                    <a:pt x="1635" y="274"/>
                  </a:cubicBezTo>
                  <a:close/>
                  <a:moveTo>
                    <a:pt x="1658" y="274"/>
                  </a:moveTo>
                  <a:cubicBezTo>
                    <a:pt x="1654" y="274"/>
                    <a:pt x="1650" y="278"/>
                    <a:pt x="1650" y="282"/>
                  </a:cubicBezTo>
                  <a:cubicBezTo>
                    <a:pt x="1650" y="287"/>
                    <a:pt x="1654" y="290"/>
                    <a:pt x="1658" y="290"/>
                  </a:cubicBezTo>
                  <a:cubicBezTo>
                    <a:pt x="1662" y="290"/>
                    <a:pt x="1666" y="287"/>
                    <a:pt x="1666" y="282"/>
                  </a:cubicBezTo>
                  <a:cubicBezTo>
                    <a:pt x="1666" y="278"/>
                    <a:pt x="1662" y="274"/>
                    <a:pt x="1658" y="274"/>
                  </a:cubicBezTo>
                  <a:close/>
                  <a:moveTo>
                    <a:pt x="1681" y="274"/>
                  </a:moveTo>
                  <a:cubicBezTo>
                    <a:pt x="1677" y="274"/>
                    <a:pt x="1673" y="278"/>
                    <a:pt x="1673" y="282"/>
                  </a:cubicBezTo>
                  <a:cubicBezTo>
                    <a:pt x="1673" y="287"/>
                    <a:pt x="1677" y="290"/>
                    <a:pt x="1681" y="290"/>
                  </a:cubicBezTo>
                  <a:cubicBezTo>
                    <a:pt x="1685" y="290"/>
                    <a:pt x="1689" y="287"/>
                    <a:pt x="1689" y="282"/>
                  </a:cubicBezTo>
                  <a:cubicBezTo>
                    <a:pt x="1689" y="278"/>
                    <a:pt x="1685" y="274"/>
                    <a:pt x="1681" y="274"/>
                  </a:cubicBezTo>
                  <a:close/>
                  <a:moveTo>
                    <a:pt x="1773" y="320"/>
                  </a:moveTo>
                  <a:cubicBezTo>
                    <a:pt x="1768" y="320"/>
                    <a:pt x="1765" y="324"/>
                    <a:pt x="1765" y="328"/>
                  </a:cubicBezTo>
                  <a:cubicBezTo>
                    <a:pt x="1765" y="333"/>
                    <a:pt x="1768" y="336"/>
                    <a:pt x="1773" y="336"/>
                  </a:cubicBezTo>
                  <a:cubicBezTo>
                    <a:pt x="1777" y="336"/>
                    <a:pt x="1781" y="333"/>
                    <a:pt x="1781" y="328"/>
                  </a:cubicBezTo>
                  <a:cubicBezTo>
                    <a:pt x="1781" y="324"/>
                    <a:pt x="1777" y="320"/>
                    <a:pt x="1773" y="320"/>
                  </a:cubicBezTo>
                  <a:close/>
                  <a:moveTo>
                    <a:pt x="1796" y="320"/>
                  </a:moveTo>
                  <a:cubicBezTo>
                    <a:pt x="1791" y="320"/>
                    <a:pt x="1788" y="324"/>
                    <a:pt x="1788" y="328"/>
                  </a:cubicBezTo>
                  <a:cubicBezTo>
                    <a:pt x="1788" y="333"/>
                    <a:pt x="1791" y="336"/>
                    <a:pt x="1796" y="336"/>
                  </a:cubicBezTo>
                  <a:cubicBezTo>
                    <a:pt x="1800" y="336"/>
                    <a:pt x="1804" y="333"/>
                    <a:pt x="1804" y="328"/>
                  </a:cubicBezTo>
                  <a:cubicBezTo>
                    <a:pt x="1804" y="324"/>
                    <a:pt x="1800" y="320"/>
                    <a:pt x="1796" y="320"/>
                  </a:cubicBezTo>
                  <a:close/>
                  <a:moveTo>
                    <a:pt x="1842" y="320"/>
                  </a:moveTo>
                  <a:cubicBezTo>
                    <a:pt x="1837" y="320"/>
                    <a:pt x="1834" y="324"/>
                    <a:pt x="1834" y="328"/>
                  </a:cubicBezTo>
                  <a:cubicBezTo>
                    <a:pt x="1834" y="333"/>
                    <a:pt x="1837" y="336"/>
                    <a:pt x="1842" y="336"/>
                  </a:cubicBezTo>
                  <a:cubicBezTo>
                    <a:pt x="1846" y="336"/>
                    <a:pt x="1850" y="333"/>
                    <a:pt x="1850" y="328"/>
                  </a:cubicBezTo>
                  <a:cubicBezTo>
                    <a:pt x="1850" y="324"/>
                    <a:pt x="1846" y="320"/>
                    <a:pt x="1842" y="320"/>
                  </a:cubicBezTo>
                  <a:close/>
                  <a:moveTo>
                    <a:pt x="1865" y="336"/>
                  </a:moveTo>
                  <a:cubicBezTo>
                    <a:pt x="1869" y="336"/>
                    <a:pt x="1873" y="333"/>
                    <a:pt x="1873" y="328"/>
                  </a:cubicBezTo>
                  <a:cubicBezTo>
                    <a:pt x="1873" y="324"/>
                    <a:pt x="1869" y="320"/>
                    <a:pt x="1865" y="320"/>
                  </a:cubicBezTo>
                  <a:cubicBezTo>
                    <a:pt x="1860" y="320"/>
                    <a:pt x="1857" y="324"/>
                    <a:pt x="1857" y="328"/>
                  </a:cubicBezTo>
                  <a:cubicBezTo>
                    <a:pt x="1857" y="333"/>
                    <a:pt x="1860" y="336"/>
                    <a:pt x="1865" y="336"/>
                  </a:cubicBezTo>
                  <a:close/>
                  <a:moveTo>
                    <a:pt x="1887" y="336"/>
                  </a:moveTo>
                  <a:cubicBezTo>
                    <a:pt x="1892" y="336"/>
                    <a:pt x="1896" y="333"/>
                    <a:pt x="1896" y="328"/>
                  </a:cubicBezTo>
                  <a:cubicBezTo>
                    <a:pt x="1896" y="324"/>
                    <a:pt x="1892" y="320"/>
                    <a:pt x="1887" y="320"/>
                  </a:cubicBezTo>
                  <a:cubicBezTo>
                    <a:pt x="1883" y="320"/>
                    <a:pt x="1879" y="324"/>
                    <a:pt x="1879" y="328"/>
                  </a:cubicBezTo>
                  <a:cubicBezTo>
                    <a:pt x="1879" y="333"/>
                    <a:pt x="1883" y="336"/>
                    <a:pt x="1887" y="336"/>
                  </a:cubicBezTo>
                  <a:close/>
                  <a:moveTo>
                    <a:pt x="1910" y="320"/>
                  </a:moveTo>
                  <a:cubicBezTo>
                    <a:pt x="1906" y="320"/>
                    <a:pt x="1902" y="324"/>
                    <a:pt x="1902" y="328"/>
                  </a:cubicBezTo>
                  <a:cubicBezTo>
                    <a:pt x="1902" y="333"/>
                    <a:pt x="1906" y="336"/>
                    <a:pt x="1910" y="336"/>
                  </a:cubicBezTo>
                  <a:cubicBezTo>
                    <a:pt x="1915" y="336"/>
                    <a:pt x="1918" y="333"/>
                    <a:pt x="1918" y="328"/>
                  </a:cubicBezTo>
                  <a:cubicBezTo>
                    <a:pt x="1918" y="324"/>
                    <a:pt x="1915" y="320"/>
                    <a:pt x="1910" y="320"/>
                  </a:cubicBezTo>
                  <a:close/>
                  <a:moveTo>
                    <a:pt x="1933" y="336"/>
                  </a:moveTo>
                  <a:cubicBezTo>
                    <a:pt x="1938" y="336"/>
                    <a:pt x="1941" y="333"/>
                    <a:pt x="1941" y="328"/>
                  </a:cubicBezTo>
                  <a:cubicBezTo>
                    <a:pt x="1941" y="324"/>
                    <a:pt x="1938" y="320"/>
                    <a:pt x="1933" y="320"/>
                  </a:cubicBezTo>
                  <a:cubicBezTo>
                    <a:pt x="1929" y="320"/>
                    <a:pt x="1925" y="324"/>
                    <a:pt x="1925" y="328"/>
                  </a:cubicBezTo>
                  <a:cubicBezTo>
                    <a:pt x="1925" y="333"/>
                    <a:pt x="1929" y="336"/>
                    <a:pt x="1933" y="336"/>
                  </a:cubicBezTo>
                  <a:close/>
                  <a:moveTo>
                    <a:pt x="1956" y="320"/>
                  </a:moveTo>
                  <a:cubicBezTo>
                    <a:pt x="1952" y="320"/>
                    <a:pt x="1948" y="324"/>
                    <a:pt x="1948" y="328"/>
                  </a:cubicBezTo>
                  <a:cubicBezTo>
                    <a:pt x="1948" y="333"/>
                    <a:pt x="1952" y="336"/>
                    <a:pt x="1956" y="336"/>
                  </a:cubicBezTo>
                  <a:cubicBezTo>
                    <a:pt x="1961" y="336"/>
                    <a:pt x="1964" y="333"/>
                    <a:pt x="1964" y="328"/>
                  </a:cubicBezTo>
                  <a:cubicBezTo>
                    <a:pt x="1964" y="324"/>
                    <a:pt x="1961" y="320"/>
                    <a:pt x="1956" y="320"/>
                  </a:cubicBezTo>
                  <a:close/>
                  <a:moveTo>
                    <a:pt x="1773" y="299"/>
                  </a:moveTo>
                  <a:cubicBezTo>
                    <a:pt x="1768" y="299"/>
                    <a:pt x="1765" y="302"/>
                    <a:pt x="1765" y="307"/>
                  </a:cubicBezTo>
                  <a:cubicBezTo>
                    <a:pt x="1765" y="311"/>
                    <a:pt x="1768" y="315"/>
                    <a:pt x="1773" y="315"/>
                  </a:cubicBezTo>
                  <a:cubicBezTo>
                    <a:pt x="1777" y="315"/>
                    <a:pt x="1781" y="311"/>
                    <a:pt x="1781" y="307"/>
                  </a:cubicBezTo>
                  <a:cubicBezTo>
                    <a:pt x="1781" y="302"/>
                    <a:pt x="1777" y="299"/>
                    <a:pt x="1773" y="299"/>
                  </a:cubicBezTo>
                  <a:close/>
                  <a:moveTo>
                    <a:pt x="1796" y="299"/>
                  </a:moveTo>
                  <a:cubicBezTo>
                    <a:pt x="1791" y="299"/>
                    <a:pt x="1788" y="302"/>
                    <a:pt x="1788" y="307"/>
                  </a:cubicBezTo>
                  <a:cubicBezTo>
                    <a:pt x="1788" y="311"/>
                    <a:pt x="1791" y="315"/>
                    <a:pt x="1796" y="315"/>
                  </a:cubicBezTo>
                  <a:cubicBezTo>
                    <a:pt x="1800" y="315"/>
                    <a:pt x="1804" y="311"/>
                    <a:pt x="1804" y="307"/>
                  </a:cubicBezTo>
                  <a:cubicBezTo>
                    <a:pt x="1804" y="302"/>
                    <a:pt x="1800" y="299"/>
                    <a:pt x="1796" y="299"/>
                  </a:cubicBezTo>
                  <a:close/>
                  <a:moveTo>
                    <a:pt x="1819" y="315"/>
                  </a:moveTo>
                  <a:cubicBezTo>
                    <a:pt x="1823" y="315"/>
                    <a:pt x="1827" y="311"/>
                    <a:pt x="1827" y="307"/>
                  </a:cubicBezTo>
                  <a:cubicBezTo>
                    <a:pt x="1827" y="302"/>
                    <a:pt x="1823" y="299"/>
                    <a:pt x="1819" y="299"/>
                  </a:cubicBezTo>
                  <a:cubicBezTo>
                    <a:pt x="1814" y="299"/>
                    <a:pt x="1811" y="302"/>
                    <a:pt x="1811" y="307"/>
                  </a:cubicBezTo>
                  <a:cubicBezTo>
                    <a:pt x="1811" y="311"/>
                    <a:pt x="1814" y="315"/>
                    <a:pt x="1819" y="315"/>
                  </a:cubicBezTo>
                  <a:close/>
                  <a:moveTo>
                    <a:pt x="1842" y="299"/>
                  </a:moveTo>
                  <a:cubicBezTo>
                    <a:pt x="1837" y="299"/>
                    <a:pt x="1834" y="302"/>
                    <a:pt x="1834" y="307"/>
                  </a:cubicBezTo>
                  <a:cubicBezTo>
                    <a:pt x="1834" y="311"/>
                    <a:pt x="1837" y="315"/>
                    <a:pt x="1842" y="315"/>
                  </a:cubicBezTo>
                  <a:cubicBezTo>
                    <a:pt x="1846" y="315"/>
                    <a:pt x="1850" y="311"/>
                    <a:pt x="1850" y="307"/>
                  </a:cubicBezTo>
                  <a:cubicBezTo>
                    <a:pt x="1850" y="302"/>
                    <a:pt x="1846" y="299"/>
                    <a:pt x="1842" y="299"/>
                  </a:cubicBezTo>
                  <a:close/>
                  <a:moveTo>
                    <a:pt x="1865" y="315"/>
                  </a:moveTo>
                  <a:cubicBezTo>
                    <a:pt x="1869" y="315"/>
                    <a:pt x="1873" y="311"/>
                    <a:pt x="1873" y="307"/>
                  </a:cubicBezTo>
                  <a:cubicBezTo>
                    <a:pt x="1873" y="302"/>
                    <a:pt x="1869" y="299"/>
                    <a:pt x="1865" y="299"/>
                  </a:cubicBezTo>
                  <a:cubicBezTo>
                    <a:pt x="1860" y="299"/>
                    <a:pt x="1857" y="302"/>
                    <a:pt x="1857" y="307"/>
                  </a:cubicBezTo>
                  <a:cubicBezTo>
                    <a:pt x="1857" y="311"/>
                    <a:pt x="1860" y="315"/>
                    <a:pt x="1865" y="315"/>
                  </a:cubicBezTo>
                  <a:close/>
                  <a:moveTo>
                    <a:pt x="1887" y="315"/>
                  </a:moveTo>
                  <a:cubicBezTo>
                    <a:pt x="1892" y="315"/>
                    <a:pt x="1896" y="311"/>
                    <a:pt x="1896" y="307"/>
                  </a:cubicBezTo>
                  <a:cubicBezTo>
                    <a:pt x="1896" y="302"/>
                    <a:pt x="1892" y="299"/>
                    <a:pt x="1887" y="299"/>
                  </a:cubicBezTo>
                  <a:cubicBezTo>
                    <a:pt x="1883" y="299"/>
                    <a:pt x="1879" y="302"/>
                    <a:pt x="1879" y="307"/>
                  </a:cubicBezTo>
                  <a:cubicBezTo>
                    <a:pt x="1879" y="311"/>
                    <a:pt x="1883" y="315"/>
                    <a:pt x="1887" y="315"/>
                  </a:cubicBezTo>
                  <a:close/>
                  <a:moveTo>
                    <a:pt x="1910" y="299"/>
                  </a:moveTo>
                  <a:cubicBezTo>
                    <a:pt x="1906" y="299"/>
                    <a:pt x="1902" y="302"/>
                    <a:pt x="1902" y="307"/>
                  </a:cubicBezTo>
                  <a:cubicBezTo>
                    <a:pt x="1902" y="311"/>
                    <a:pt x="1906" y="315"/>
                    <a:pt x="1910" y="315"/>
                  </a:cubicBezTo>
                  <a:cubicBezTo>
                    <a:pt x="1915" y="315"/>
                    <a:pt x="1918" y="311"/>
                    <a:pt x="1918" y="307"/>
                  </a:cubicBezTo>
                  <a:cubicBezTo>
                    <a:pt x="1918" y="302"/>
                    <a:pt x="1915" y="299"/>
                    <a:pt x="1910" y="299"/>
                  </a:cubicBezTo>
                  <a:close/>
                  <a:moveTo>
                    <a:pt x="1933" y="315"/>
                  </a:moveTo>
                  <a:cubicBezTo>
                    <a:pt x="1938" y="315"/>
                    <a:pt x="1941" y="311"/>
                    <a:pt x="1941" y="307"/>
                  </a:cubicBezTo>
                  <a:cubicBezTo>
                    <a:pt x="1941" y="302"/>
                    <a:pt x="1938" y="299"/>
                    <a:pt x="1933" y="299"/>
                  </a:cubicBezTo>
                  <a:cubicBezTo>
                    <a:pt x="1929" y="299"/>
                    <a:pt x="1925" y="302"/>
                    <a:pt x="1925" y="307"/>
                  </a:cubicBezTo>
                  <a:cubicBezTo>
                    <a:pt x="1925" y="311"/>
                    <a:pt x="1929" y="315"/>
                    <a:pt x="1933" y="315"/>
                  </a:cubicBezTo>
                  <a:close/>
                  <a:moveTo>
                    <a:pt x="1773" y="275"/>
                  </a:moveTo>
                  <a:cubicBezTo>
                    <a:pt x="1768" y="275"/>
                    <a:pt x="1765" y="279"/>
                    <a:pt x="1765" y="283"/>
                  </a:cubicBezTo>
                  <a:cubicBezTo>
                    <a:pt x="1765" y="288"/>
                    <a:pt x="1768" y="291"/>
                    <a:pt x="1773" y="291"/>
                  </a:cubicBezTo>
                  <a:cubicBezTo>
                    <a:pt x="1777" y="291"/>
                    <a:pt x="1781" y="288"/>
                    <a:pt x="1781" y="283"/>
                  </a:cubicBezTo>
                  <a:cubicBezTo>
                    <a:pt x="1781" y="279"/>
                    <a:pt x="1777" y="275"/>
                    <a:pt x="1773" y="275"/>
                  </a:cubicBezTo>
                  <a:close/>
                  <a:moveTo>
                    <a:pt x="1796" y="275"/>
                  </a:moveTo>
                  <a:cubicBezTo>
                    <a:pt x="1791" y="275"/>
                    <a:pt x="1788" y="279"/>
                    <a:pt x="1788" y="283"/>
                  </a:cubicBezTo>
                  <a:cubicBezTo>
                    <a:pt x="1788" y="288"/>
                    <a:pt x="1791" y="291"/>
                    <a:pt x="1796" y="291"/>
                  </a:cubicBezTo>
                  <a:cubicBezTo>
                    <a:pt x="1800" y="291"/>
                    <a:pt x="1804" y="288"/>
                    <a:pt x="1804" y="283"/>
                  </a:cubicBezTo>
                  <a:cubicBezTo>
                    <a:pt x="1804" y="279"/>
                    <a:pt x="1800" y="275"/>
                    <a:pt x="1796" y="275"/>
                  </a:cubicBezTo>
                  <a:close/>
                  <a:moveTo>
                    <a:pt x="1728" y="320"/>
                  </a:moveTo>
                  <a:cubicBezTo>
                    <a:pt x="1723" y="320"/>
                    <a:pt x="1720" y="324"/>
                    <a:pt x="1720" y="328"/>
                  </a:cubicBezTo>
                  <a:cubicBezTo>
                    <a:pt x="1720" y="333"/>
                    <a:pt x="1723" y="336"/>
                    <a:pt x="1728" y="336"/>
                  </a:cubicBezTo>
                  <a:cubicBezTo>
                    <a:pt x="1732" y="336"/>
                    <a:pt x="1736" y="333"/>
                    <a:pt x="1736" y="328"/>
                  </a:cubicBezTo>
                  <a:cubicBezTo>
                    <a:pt x="1736" y="324"/>
                    <a:pt x="1732" y="320"/>
                    <a:pt x="1728" y="320"/>
                  </a:cubicBezTo>
                  <a:close/>
                  <a:moveTo>
                    <a:pt x="1750" y="320"/>
                  </a:moveTo>
                  <a:cubicBezTo>
                    <a:pt x="1746" y="320"/>
                    <a:pt x="1742" y="324"/>
                    <a:pt x="1742" y="328"/>
                  </a:cubicBezTo>
                  <a:cubicBezTo>
                    <a:pt x="1742" y="333"/>
                    <a:pt x="1746" y="336"/>
                    <a:pt x="1750" y="336"/>
                  </a:cubicBezTo>
                  <a:cubicBezTo>
                    <a:pt x="1755" y="336"/>
                    <a:pt x="1758" y="333"/>
                    <a:pt x="1758" y="328"/>
                  </a:cubicBezTo>
                  <a:cubicBezTo>
                    <a:pt x="1758" y="324"/>
                    <a:pt x="1755" y="320"/>
                    <a:pt x="1750" y="320"/>
                  </a:cubicBezTo>
                  <a:close/>
                  <a:moveTo>
                    <a:pt x="1728" y="299"/>
                  </a:moveTo>
                  <a:cubicBezTo>
                    <a:pt x="1723" y="299"/>
                    <a:pt x="1720" y="302"/>
                    <a:pt x="1720" y="307"/>
                  </a:cubicBezTo>
                  <a:cubicBezTo>
                    <a:pt x="1720" y="311"/>
                    <a:pt x="1723" y="315"/>
                    <a:pt x="1728" y="315"/>
                  </a:cubicBezTo>
                  <a:cubicBezTo>
                    <a:pt x="1732" y="315"/>
                    <a:pt x="1736" y="311"/>
                    <a:pt x="1736" y="307"/>
                  </a:cubicBezTo>
                  <a:cubicBezTo>
                    <a:pt x="1736" y="302"/>
                    <a:pt x="1732" y="299"/>
                    <a:pt x="1728" y="299"/>
                  </a:cubicBezTo>
                  <a:close/>
                  <a:moveTo>
                    <a:pt x="1750" y="299"/>
                  </a:moveTo>
                  <a:cubicBezTo>
                    <a:pt x="1746" y="299"/>
                    <a:pt x="1742" y="302"/>
                    <a:pt x="1742" y="307"/>
                  </a:cubicBezTo>
                  <a:cubicBezTo>
                    <a:pt x="1742" y="311"/>
                    <a:pt x="1746" y="315"/>
                    <a:pt x="1750" y="315"/>
                  </a:cubicBezTo>
                  <a:cubicBezTo>
                    <a:pt x="1755" y="315"/>
                    <a:pt x="1758" y="311"/>
                    <a:pt x="1758" y="307"/>
                  </a:cubicBezTo>
                  <a:cubicBezTo>
                    <a:pt x="1758" y="302"/>
                    <a:pt x="1755" y="299"/>
                    <a:pt x="1750" y="299"/>
                  </a:cubicBezTo>
                  <a:close/>
                  <a:moveTo>
                    <a:pt x="1773" y="367"/>
                  </a:moveTo>
                  <a:cubicBezTo>
                    <a:pt x="1768" y="367"/>
                    <a:pt x="1765" y="371"/>
                    <a:pt x="1765" y="375"/>
                  </a:cubicBezTo>
                  <a:cubicBezTo>
                    <a:pt x="1765" y="379"/>
                    <a:pt x="1768" y="383"/>
                    <a:pt x="1773" y="383"/>
                  </a:cubicBezTo>
                  <a:cubicBezTo>
                    <a:pt x="1777" y="383"/>
                    <a:pt x="1781" y="379"/>
                    <a:pt x="1781" y="375"/>
                  </a:cubicBezTo>
                  <a:cubicBezTo>
                    <a:pt x="1781" y="371"/>
                    <a:pt x="1777" y="367"/>
                    <a:pt x="1773" y="367"/>
                  </a:cubicBezTo>
                  <a:close/>
                  <a:moveTo>
                    <a:pt x="1796" y="367"/>
                  </a:moveTo>
                  <a:cubicBezTo>
                    <a:pt x="1791" y="367"/>
                    <a:pt x="1788" y="371"/>
                    <a:pt x="1788" y="375"/>
                  </a:cubicBezTo>
                  <a:cubicBezTo>
                    <a:pt x="1788" y="379"/>
                    <a:pt x="1791" y="383"/>
                    <a:pt x="1796" y="383"/>
                  </a:cubicBezTo>
                  <a:cubicBezTo>
                    <a:pt x="1800" y="383"/>
                    <a:pt x="1804" y="379"/>
                    <a:pt x="1804" y="375"/>
                  </a:cubicBezTo>
                  <a:cubicBezTo>
                    <a:pt x="1804" y="371"/>
                    <a:pt x="1800" y="367"/>
                    <a:pt x="1796" y="367"/>
                  </a:cubicBezTo>
                  <a:close/>
                  <a:moveTo>
                    <a:pt x="1819" y="383"/>
                  </a:moveTo>
                  <a:cubicBezTo>
                    <a:pt x="1823" y="383"/>
                    <a:pt x="1827" y="379"/>
                    <a:pt x="1827" y="375"/>
                  </a:cubicBezTo>
                  <a:cubicBezTo>
                    <a:pt x="1827" y="371"/>
                    <a:pt x="1823" y="367"/>
                    <a:pt x="1819" y="367"/>
                  </a:cubicBezTo>
                  <a:cubicBezTo>
                    <a:pt x="1814" y="367"/>
                    <a:pt x="1811" y="371"/>
                    <a:pt x="1811" y="375"/>
                  </a:cubicBezTo>
                  <a:cubicBezTo>
                    <a:pt x="1811" y="379"/>
                    <a:pt x="1814" y="383"/>
                    <a:pt x="1819" y="383"/>
                  </a:cubicBezTo>
                  <a:close/>
                  <a:moveTo>
                    <a:pt x="1773" y="345"/>
                  </a:moveTo>
                  <a:cubicBezTo>
                    <a:pt x="1768" y="345"/>
                    <a:pt x="1765" y="349"/>
                    <a:pt x="1765" y="353"/>
                  </a:cubicBezTo>
                  <a:cubicBezTo>
                    <a:pt x="1765" y="358"/>
                    <a:pt x="1768" y="361"/>
                    <a:pt x="1773" y="361"/>
                  </a:cubicBezTo>
                  <a:cubicBezTo>
                    <a:pt x="1777" y="361"/>
                    <a:pt x="1781" y="358"/>
                    <a:pt x="1781" y="353"/>
                  </a:cubicBezTo>
                  <a:cubicBezTo>
                    <a:pt x="1781" y="349"/>
                    <a:pt x="1777" y="345"/>
                    <a:pt x="1773" y="345"/>
                  </a:cubicBezTo>
                  <a:close/>
                  <a:moveTo>
                    <a:pt x="1796" y="345"/>
                  </a:moveTo>
                  <a:cubicBezTo>
                    <a:pt x="1791" y="345"/>
                    <a:pt x="1788" y="349"/>
                    <a:pt x="1788" y="353"/>
                  </a:cubicBezTo>
                  <a:cubicBezTo>
                    <a:pt x="1788" y="358"/>
                    <a:pt x="1791" y="361"/>
                    <a:pt x="1796" y="361"/>
                  </a:cubicBezTo>
                  <a:cubicBezTo>
                    <a:pt x="1800" y="361"/>
                    <a:pt x="1804" y="358"/>
                    <a:pt x="1804" y="353"/>
                  </a:cubicBezTo>
                  <a:cubicBezTo>
                    <a:pt x="1804" y="349"/>
                    <a:pt x="1800" y="345"/>
                    <a:pt x="1796" y="345"/>
                  </a:cubicBezTo>
                  <a:close/>
                  <a:moveTo>
                    <a:pt x="1819" y="361"/>
                  </a:moveTo>
                  <a:cubicBezTo>
                    <a:pt x="1823" y="361"/>
                    <a:pt x="1827" y="358"/>
                    <a:pt x="1827" y="353"/>
                  </a:cubicBezTo>
                  <a:cubicBezTo>
                    <a:pt x="1827" y="349"/>
                    <a:pt x="1823" y="345"/>
                    <a:pt x="1819" y="345"/>
                  </a:cubicBezTo>
                  <a:cubicBezTo>
                    <a:pt x="1814" y="345"/>
                    <a:pt x="1811" y="349"/>
                    <a:pt x="1811" y="353"/>
                  </a:cubicBezTo>
                  <a:cubicBezTo>
                    <a:pt x="1811" y="358"/>
                    <a:pt x="1814" y="361"/>
                    <a:pt x="1819" y="361"/>
                  </a:cubicBezTo>
                  <a:close/>
                  <a:moveTo>
                    <a:pt x="1728" y="367"/>
                  </a:moveTo>
                  <a:cubicBezTo>
                    <a:pt x="1723" y="367"/>
                    <a:pt x="1720" y="371"/>
                    <a:pt x="1720" y="375"/>
                  </a:cubicBezTo>
                  <a:cubicBezTo>
                    <a:pt x="1720" y="379"/>
                    <a:pt x="1723" y="383"/>
                    <a:pt x="1728" y="383"/>
                  </a:cubicBezTo>
                  <a:cubicBezTo>
                    <a:pt x="1732" y="383"/>
                    <a:pt x="1736" y="379"/>
                    <a:pt x="1736" y="375"/>
                  </a:cubicBezTo>
                  <a:cubicBezTo>
                    <a:pt x="1736" y="371"/>
                    <a:pt x="1732" y="367"/>
                    <a:pt x="1728" y="367"/>
                  </a:cubicBezTo>
                  <a:close/>
                  <a:moveTo>
                    <a:pt x="1750" y="367"/>
                  </a:moveTo>
                  <a:cubicBezTo>
                    <a:pt x="1746" y="367"/>
                    <a:pt x="1742" y="371"/>
                    <a:pt x="1742" y="375"/>
                  </a:cubicBezTo>
                  <a:cubicBezTo>
                    <a:pt x="1742" y="379"/>
                    <a:pt x="1746" y="383"/>
                    <a:pt x="1750" y="383"/>
                  </a:cubicBezTo>
                  <a:cubicBezTo>
                    <a:pt x="1755" y="383"/>
                    <a:pt x="1758" y="379"/>
                    <a:pt x="1758" y="375"/>
                  </a:cubicBezTo>
                  <a:cubicBezTo>
                    <a:pt x="1758" y="371"/>
                    <a:pt x="1755" y="367"/>
                    <a:pt x="1750" y="367"/>
                  </a:cubicBezTo>
                  <a:close/>
                  <a:moveTo>
                    <a:pt x="1728" y="345"/>
                  </a:moveTo>
                  <a:cubicBezTo>
                    <a:pt x="1723" y="345"/>
                    <a:pt x="1720" y="349"/>
                    <a:pt x="1720" y="353"/>
                  </a:cubicBezTo>
                  <a:cubicBezTo>
                    <a:pt x="1720" y="358"/>
                    <a:pt x="1723" y="361"/>
                    <a:pt x="1728" y="361"/>
                  </a:cubicBezTo>
                  <a:cubicBezTo>
                    <a:pt x="1732" y="361"/>
                    <a:pt x="1736" y="358"/>
                    <a:pt x="1736" y="353"/>
                  </a:cubicBezTo>
                  <a:cubicBezTo>
                    <a:pt x="1736" y="349"/>
                    <a:pt x="1732" y="345"/>
                    <a:pt x="1728" y="345"/>
                  </a:cubicBezTo>
                  <a:close/>
                  <a:moveTo>
                    <a:pt x="1704" y="320"/>
                  </a:moveTo>
                  <a:cubicBezTo>
                    <a:pt x="1700" y="320"/>
                    <a:pt x="1696" y="324"/>
                    <a:pt x="1696" y="328"/>
                  </a:cubicBezTo>
                  <a:cubicBezTo>
                    <a:pt x="1696" y="333"/>
                    <a:pt x="1700" y="336"/>
                    <a:pt x="1704" y="336"/>
                  </a:cubicBezTo>
                  <a:cubicBezTo>
                    <a:pt x="1709" y="336"/>
                    <a:pt x="1712" y="333"/>
                    <a:pt x="1712" y="328"/>
                  </a:cubicBezTo>
                  <a:cubicBezTo>
                    <a:pt x="1712" y="324"/>
                    <a:pt x="1709" y="320"/>
                    <a:pt x="1704" y="320"/>
                  </a:cubicBezTo>
                  <a:close/>
                  <a:moveTo>
                    <a:pt x="1704" y="345"/>
                  </a:moveTo>
                  <a:cubicBezTo>
                    <a:pt x="1700" y="345"/>
                    <a:pt x="1696" y="349"/>
                    <a:pt x="1696" y="353"/>
                  </a:cubicBezTo>
                  <a:cubicBezTo>
                    <a:pt x="1696" y="358"/>
                    <a:pt x="1700" y="361"/>
                    <a:pt x="1704" y="361"/>
                  </a:cubicBezTo>
                  <a:cubicBezTo>
                    <a:pt x="1709" y="361"/>
                    <a:pt x="1712" y="358"/>
                    <a:pt x="1712" y="353"/>
                  </a:cubicBezTo>
                  <a:cubicBezTo>
                    <a:pt x="1712" y="349"/>
                    <a:pt x="1709" y="345"/>
                    <a:pt x="1704" y="345"/>
                  </a:cubicBezTo>
                  <a:close/>
                  <a:moveTo>
                    <a:pt x="1750" y="345"/>
                  </a:moveTo>
                  <a:cubicBezTo>
                    <a:pt x="1746" y="345"/>
                    <a:pt x="1742" y="349"/>
                    <a:pt x="1742" y="353"/>
                  </a:cubicBezTo>
                  <a:cubicBezTo>
                    <a:pt x="1742" y="358"/>
                    <a:pt x="1746" y="361"/>
                    <a:pt x="1750" y="361"/>
                  </a:cubicBezTo>
                  <a:cubicBezTo>
                    <a:pt x="1755" y="361"/>
                    <a:pt x="1758" y="358"/>
                    <a:pt x="1758" y="353"/>
                  </a:cubicBezTo>
                  <a:cubicBezTo>
                    <a:pt x="1758" y="349"/>
                    <a:pt x="1755" y="345"/>
                    <a:pt x="1750" y="345"/>
                  </a:cubicBezTo>
                  <a:close/>
                  <a:moveTo>
                    <a:pt x="1773" y="413"/>
                  </a:moveTo>
                  <a:cubicBezTo>
                    <a:pt x="1768" y="413"/>
                    <a:pt x="1765" y="416"/>
                    <a:pt x="1765" y="421"/>
                  </a:cubicBezTo>
                  <a:cubicBezTo>
                    <a:pt x="1765" y="425"/>
                    <a:pt x="1768" y="429"/>
                    <a:pt x="1773" y="429"/>
                  </a:cubicBezTo>
                  <a:cubicBezTo>
                    <a:pt x="1777" y="429"/>
                    <a:pt x="1781" y="425"/>
                    <a:pt x="1781" y="421"/>
                  </a:cubicBezTo>
                  <a:cubicBezTo>
                    <a:pt x="1781" y="416"/>
                    <a:pt x="1777" y="413"/>
                    <a:pt x="1773" y="413"/>
                  </a:cubicBezTo>
                  <a:close/>
                  <a:moveTo>
                    <a:pt x="1796" y="413"/>
                  </a:moveTo>
                  <a:cubicBezTo>
                    <a:pt x="1791" y="413"/>
                    <a:pt x="1788" y="416"/>
                    <a:pt x="1788" y="421"/>
                  </a:cubicBezTo>
                  <a:cubicBezTo>
                    <a:pt x="1788" y="425"/>
                    <a:pt x="1791" y="429"/>
                    <a:pt x="1796" y="429"/>
                  </a:cubicBezTo>
                  <a:cubicBezTo>
                    <a:pt x="1800" y="429"/>
                    <a:pt x="1804" y="425"/>
                    <a:pt x="1804" y="421"/>
                  </a:cubicBezTo>
                  <a:cubicBezTo>
                    <a:pt x="1804" y="416"/>
                    <a:pt x="1800" y="413"/>
                    <a:pt x="1796" y="413"/>
                  </a:cubicBezTo>
                  <a:close/>
                  <a:moveTo>
                    <a:pt x="1819" y="453"/>
                  </a:moveTo>
                  <a:cubicBezTo>
                    <a:pt x="1823" y="453"/>
                    <a:pt x="1827" y="449"/>
                    <a:pt x="1827" y="445"/>
                  </a:cubicBezTo>
                  <a:cubicBezTo>
                    <a:pt x="1827" y="440"/>
                    <a:pt x="1823" y="437"/>
                    <a:pt x="1819" y="437"/>
                  </a:cubicBezTo>
                  <a:cubicBezTo>
                    <a:pt x="1814" y="437"/>
                    <a:pt x="1811" y="440"/>
                    <a:pt x="1811" y="445"/>
                  </a:cubicBezTo>
                  <a:cubicBezTo>
                    <a:pt x="1811" y="449"/>
                    <a:pt x="1814" y="453"/>
                    <a:pt x="1819" y="453"/>
                  </a:cubicBezTo>
                  <a:close/>
                  <a:moveTo>
                    <a:pt x="1773" y="391"/>
                  </a:moveTo>
                  <a:cubicBezTo>
                    <a:pt x="1768" y="391"/>
                    <a:pt x="1765" y="395"/>
                    <a:pt x="1765" y="399"/>
                  </a:cubicBezTo>
                  <a:cubicBezTo>
                    <a:pt x="1765" y="404"/>
                    <a:pt x="1768" y="407"/>
                    <a:pt x="1773" y="407"/>
                  </a:cubicBezTo>
                  <a:cubicBezTo>
                    <a:pt x="1777" y="407"/>
                    <a:pt x="1781" y="404"/>
                    <a:pt x="1781" y="399"/>
                  </a:cubicBezTo>
                  <a:cubicBezTo>
                    <a:pt x="1781" y="395"/>
                    <a:pt x="1777" y="391"/>
                    <a:pt x="1773" y="391"/>
                  </a:cubicBezTo>
                  <a:close/>
                  <a:moveTo>
                    <a:pt x="1796" y="391"/>
                  </a:moveTo>
                  <a:cubicBezTo>
                    <a:pt x="1791" y="391"/>
                    <a:pt x="1788" y="395"/>
                    <a:pt x="1788" y="399"/>
                  </a:cubicBezTo>
                  <a:cubicBezTo>
                    <a:pt x="1788" y="404"/>
                    <a:pt x="1791" y="407"/>
                    <a:pt x="1796" y="407"/>
                  </a:cubicBezTo>
                  <a:cubicBezTo>
                    <a:pt x="1800" y="407"/>
                    <a:pt x="1804" y="404"/>
                    <a:pt x="1804" y="399"/>
                  </a:cubicBezTo>
                  <a:cubicBezTo>
                    <a:pt x="1804" y="395"/>
                    <a:pt x="1800" y="391"/>
                    <a:pt x="1796" y="391"/>
                  </a:cubicBezTo>
                  <a:close/>
                  <a:moveTo>
                    <a:pt x="1750" y="391"/>
                  </a:moveTo>
                  <a:cubicBezTo>
                    <a:pt x="1746" y="391"/>
                    <a:pt x="1742" y="395"/>
                    <a:pt x="1742" y="399"/>
                  </a:cubicBezTo>
                  <a:cubicBezTo>
                    <a:pt x="1742" y="404"/>
                    <a:pt x="1746" y="407"/>
                    <a:pt x="1750" y="407"/>
                  </a:cubicBezTo>
                  <a:cubicBezTo>
                    <a:pt x="1755" y="407"/>
                    <a:pt x="1758" y="404"/>
                    <a:pt x="1758" y="399"/>
                  </a:cubicBezTo>
                  <a:cubicBezTo>
                    <a:pt x="1758" y="395"/>
                    <a:pt x="1755" y="391"/>
                    <a:pt x="1750" y="391"/>
                  </a:cubicBezTo>
                  <a:close/>
                  <a:moveTo>
                    <a:pt x="1728" y="275"/>
                  </a:moveTo>
                  <a:cubicBezTo>
                    <a:pt x="1723" y="275"/>
                    <a:pt x="1720" y="279"/>
                    <a:pt x="1720" y="283"/>
                  </a:cubicBezTo>
                  <a:cubicBezTo>
                    <a:pt x="1720" y="288"/>
                    <a:pt x="1723" y="291"/>
                    <a:pt x="1728" y="291"/>
                  </a:cubicBezTo>
                  <a:cubicBezTo>
                    <a:pt x="1732" y="291"/>
                    <a:pt x="1736" y="288"/>
                    <a:pt x="1736" y="283"/>
                  </a:cubicBezTo>
                  <a:cubicBezTo>
                    <a:pt x="1736" y="279"/>
                    <a:pt x="1732" y="275"/>
                    <a:pt x="1728" y="275"/>
                  </a:cubicBezTo>
                  <a:close/>
                  <a:moveTo>
                    <a:pt x="1750" y="275"/>
                  </a:moveTo>
                  <a:cubicBezTo>
                    <a:pt x="1746" y="275"/>
                    <a:pt x="1742" y="279"/>
                    <a:pt x="1742" y="283"/>
                  </a:cubicBezTo>
                  <a:cubicBezTo>
                    <a:pt x="1742" y="288"/>
                    <a:pt x="1746" y="291"/>
                    <a:pt x="1750" y="291"/>
                  </a:cubicBezTo>
                  <a:cubicBezTo>
                    <a:pt x="1755" y="291"/>
                    <a:pt x="1758" y="288"/>
                    <a:pt x="1758" y="283"/>
                  </a:cubicBezTo>
                  <a:cubicBezTo>
                    <a:pt x="1758" y="279"/>
                    <a:pt x="1755" y="275"/>
                    <a:pt x="1750" y="275"/>
                  </a:cubicBezTo>
                  <a:close/>
                  <a:moveTo>
                    <a:pt x="1819" y="291"/>
                  </a:moveTo>
                  <a:cubicBezTo>
                    <a:pt x="1823" y="291"/>
                    <a:pt x="1827" y="288"/>
                    <a:pt x="1827" y="283"/>
                  </a:cubicBezTo>
                  <a:cubicBezTo>
                    <a:pt x="1827" y="279"/>
                    <a:pt x="1823" y="275"/>
                    <a:pt x="1819" y="275"/>
                  </a:cubicBezTo>
                  <a:cubicBezTo>
                    <a:pt x="1814" y="275"/>
                    <a:pt x="1811" y="279"/>
                    <a:pt x="1811" y="283"/>
                  </a:cubicBezTo>
                  <a:cubicBezTo>
                    <a:pt x="1811" y="288"/>
                    <a:pt x="1814" y="291"/>
                    <a:pt x="1819" y="291"/>
                  </a:cubicBezTo>
                  <a:close/>
                  <a:moveTo>
                    <a:pt x="1842" y="275"/>
                  </a:moveTo>
                  <a:cubicBezTo>
                    <a:pt x="1837" y="275"/>
                    <a:pt x="1834" y="279"/>
                    <a:pt x="1834" y="283"/>
                  </a:cubicBezTo>
                  <a:cubicBezTo>
                    <a:pt x="1834" y="288"/>
                    <a:pt x="1837" y="291"/>
                    <a:pt x="1842" y="291"/>
                  </a:cubicBezTo>
                  <a:cubicBezTo>
                    <a:pt x="1846" y="291"/>
                    <a:pt x="1850" y="288"/>
                    <a:pt x="1850" y="283"/>
                  </a:cubicBezTo>
                  <a:cubicBezTo>
                    <a:pt x="1850" y="279"/>
                    <a:pt x="1846" y="275"/>
                    <a:pt x="1842" y="275"/>
                  </a:cubicBezTo>
                  <a:close/>
                  <a:moveTo>
                    <a:pt x="1865" y="291"/>
                  </a:moveTo>
                  <a:cubicBezTo>
                    <a:pt x="1869" y="291"/>
                    <a:pt x="1873" y="288"/>
                    <a:pt x="1873" y="283"/>
                  </a:cubicBezTo>
                  <a:cubicBezTo>
                    <a:pt x="1873" y="279"/>
                    <a:pt x="1869" y="275"/>
                    <a:pt x="1865" y="275"/>
                  </a:cubicBezTo>
                  <a:cubicBezTo>
                    <a:pt x="1860" y="275"/>
                    <a:pt x="1857" y="279"/>
                    <a:pt x="1857" y="283"/>
                  </a:cubicBezTo>
                  <a:cubicBezTo>
                    <a:pt x="1857" y="288"/>
                    <a:pt x="1860" y="291"/>
                    <a:pt x="1865" y="291"/>
                  </a:cubicBezTo>
                  <a:close/>
                  <a:moveTo>
                    <a:pt x="1887" y="291"/>
                  </a:moveTo>
                  <a:cubicBezTo>
                    <a:pt x="1892" y="291"/>
                    <a:pt x="1896" y="288"/>
                    <a:pt x="1896" y="283"/>
                  </a:cubicBezTo>
                  <a:cubicBezTo>
                    <a:pt x="1896" y="279"/>
                    <a:pt x="1892" y="275"/>
                    <a:pt x="1887" y="275"/>
                  </a:cubicBezTo>
                  <a:cubicBezTo>
                    <a:pt x="1883" y="275"/>
                    <a:pt x="1879" y="279"/>
                    <a:pt x="1879" y="283"/>
                  </a:cubicBezTo>
                  <a:cubicBezTo>
                    <a:pt x="1879" y="288"/>
                    <a:pt x="1883" y="291"/>
                    <a:pt x="1887" y="291"/>
                  </a:cubicBezTo>
                  <a:close/>
                  <a:moveTo>
                    <a:pt x="1910" y="275"/>
                  </a:moveTo>
                  <a:cubicBezTo>
                    <a:pt x="1906" y="275"/>
                    <a:pt x="1902" y="279"/>
                    <a:pt x="1902" y="283"/>
                  </a:cubicBezTo>
                  <a:cubicBezTo>
                    <a:pt x="1902" y="288"/>
                    <a:pt x="1906" y="291"/>
                    <a:pt x="1910" y="291"/>
                  </a:cubicBezTo>
                  <a:cubicBezTo>
                    <a:pt x="1915" y="291"/>
                    <a:pt x="1918" y="288"/>
                    <a:pt x="1918" y="283"/>
                  </a:cubicBezTo>
                  <a:cubicBezTo>
                    <a:pt x="1918" y="279"/>
                    <a:pt x="1915" y="275"/>
                    <a:pt x="1910" y="275"/>
                  </a:cubicBezTo>
                  <a:close/>
                  <a:moveTo>
                    <a:pt x="1933" y="291"/>
                  </a:moveTo>
                  <a:cubicBezTo>
                    <a:pt x="1938" y="291"/>
                    <a:pt x="1941" y="288"/>
                    <a:pt x="1941" y="283"/>
                  </a:cubicBezTo>
                  <a:cubicBezTo>
                    <a:pt x="1941" y="279"/>
                    <a:pt x="1938" y="275"/>
                    <a:pt x="1933" y="275"/>
                  </a:cubicBezTo>
                  <a:cubicBezTo>
                    <a:pt x="1929" y="275"/>
                    <a:pt x="1925" y="279"/>
                    <a:pt x="1925" y="283"/>
                  </a:cubicBezTo>
                  <a:cubicBezTo>
                    <a:pt x="1925" y="288"/>
                    <a:pt x="1929" y="291"/>
                    <a:pt x="1933" y="291"/>
                  </a:cubicBezTo>
                  <a:close/>
                  <a:moveTo>
                    <a:pt x="1566" y="252"/>
                  </a:moveTo>
                  <a:cubicBezTo>
                    <a:pt x="1562" y="252"/>
                    <a:pt x="1558" y="256"/>
                    <a:pt x="1558" y="260"/>
                  </a:cubicBezTo>
                  <a:cubicBezTo>
                    <a:pt x="1558" y="265"/>
                    <a:pt x="1562" y="268"/>
                    <a:pt x="1566" y="268"/>
                  </a:cubicBezTo>
                  <a:cubicBezTo>
                    <a:pt x="1571" y="268"/>
                    <a:pt x="1574" y="265"/>
                    <a:pt x="1574" y="260"/>
                  </a:cubicBezTo>
                  <a:cubicBezTo>
                    <a:pt x="1574" y="256"/>
                    <a:pt x="1571" y="252"/>
                    <a:pt x="1566" y="252"/>
                  </a:cubicBezTo>
                  <a:close/>
                  <a:moveTo>
                    <a:pt x="1590" y="252"/>
                  </a:moveTo>
                  <a:cubicBezTo>
                    <a:pt x="1585" y="252"/>
                    <a:pt x="1582" y="256"/>
                    <a:pt x="1582" y="260"/>
                  </a:cubicBezTo>
                  <a:cubicBezTo>
                    <a:pt x="1582" y="265"/>
                    <a:pt x="1585" y="268"/>
                    <a:pt x="1590" y="268"/>
                  </a:cubicBezTo>
                  <a:cubicBezTo>
                    <a:pt x="1594" y="268"/>
                    <a:pt x="1598" y="265"/>
                    <a:pt x="1598" y="260"/>
                  </a:cubicBezTo>
                  <a:cubicBezTo>
                    <a:pt x="1598" y="256"/>
                    <a:pt x="1594" y="252"/>
                    <a:pt x="1590" y="252"/>
                  </a:cubicBezTo>
                  <a:close/>
                  <a:moveTo>
                    <a:pt x="1612" y="252"/>
                  </a:moveTo>
                  <a:cubicBezTo>
                    <a:pt x="1608" y="252"/>
                    <a:pt x="1604" y="256"/>
                    <a:pt x="1604" y="260"/>
                  </a:cubicBezTo>
                  <a:cubicBezTo>
                    <a:pt x="1604" y="265"/>
                    <a:pt x="1608" y="268"/>
                    <a:pt x="1612" y="268"/>
                  </a:cubicBezTo>
                  <a:cubicBezTo>
                    <a:pt x="1617" y="268"/>
                    <a:pt x="1620" y="265"/>
                    <a:pt x="1620" y="260"/>
                  </a:cubicBezTo>
                  <a:cubicBezTo>
                    <a:pt x="1620" y="256"/>
                    <a:pt x="1617" y="252"/>
                    <a:pt x="1612" y="252"/>
                  </a:cubicBezTo>
                  <a:close/>
                  <a:moveTo>
                    <a:pt x="1635" y="252"/>
                  </a:moveTo>
                  <a:cubicBezTo>
                    <a:pt x="1631" y="252"/>
                    <a:pt x="1627" y="256"/>
                    <a:pt x="1627" y="260"/>
                  </a:cubicBezTo>
                  <a:cubicBezTo>
                    <a:pt x="1627" y="265"/>
                    <a:pt x="1631" y="268"/>
                    <a:pt x="1635" y="268"/>
                  </a:cubicBezTo>
                  <a:cubicBezTo>
                    <a:pt x="1640" y="268"/>
                    <a:pt x="1643" y="265"/>
                    <a:pt x="1643" y="260"/>
                  </a:cubicBezTo>
                  <a:cubicBezTo>
                    <a:pt x="1643" y="256"/>
                    <a:pt x="1640" y="252"/>
                    <a:pt x="1635" y="252"/>
                  </a:cubicBezTo>
                  <a:close/>
                  <a:moveTo>
                    <a:pt x="1658" y="252"/>
                  </a:moveTo>
                  <a:cubicBezTo>
                    <a:pt x="1654" y="252"/>
                    <a:pt x="1650" y="256"/>
                    <a:pt x="1650" y="260"/>
                  </a:cubicBezTo>
                  <a:cubicBezTo>
                    <a:pt x="1650" y="265"/>
                    <a:pt x="1654" y="268"/>
                    <a:pt x="1658" y="268"/>
                  </a:cubicBezTo>
                  <a:cubicBezTo>
                    <a:pt x="1662" y="268"/>
                    <a:pt x="1666" y="265"/>
                    <a:pt x="1666" y="260"/>
                  </a:cubicBezTo>
                  <a:cubicBezTo>
                    <a:pt x="1666" y="256"/>
                    <a:pt x="1662" y="252"/>
                    <a:pt x="1658" y="252"/>
                  </a:cubicBezTo>
                  <a:close/>
                  <a:moveTo>
                    <a:pt x="1681" y="252"/>
                  </a:moveTo>
                  <a:cubicBezTo>
                    <a:pt x="1677" y="252"/>
                    <a:pt x="1673" y="256"/>
                    <a:pt x="1673" y="260"/>
                  </a:cubicBezTo>
                  <a:cubicBezTo>
                    <a:pt x="1673" y="265"/>
                    <a:pt x="1677" y="268"/>
                    <a:pt x="1681" y="268"/>
                  </a:cubicBezTo>
                  <a:cubicBezTo>
                    <a:pt x="1685" y="268"/>
                    <a:pt x="1689" y="265"/>
                    <a:pt x="1689" y="260"/>
                  </a:cubicBezTo>
                  <a:cubicBezTo>
                    <a:pt x="1689" y="256"/>
                    <a:pt x="1685" y="252"/>
                    <a:pt x="1681" y="252"/>
                  </a:cubicBezTo>
                  <a:close/>
                  <a:moveTo>
                    <a:pt x="1704" y="268"/>
                  </a:moveTo>
                  <a:cubicBezTo>
                    <a:pt x="1709" y="268"/>
                    <a:pt x="1712" y="265"/>
                    <a:pt x="1712" y="260"/>
                  </a:cubicBezTo>
                  <a:cubicBezTo>
                    <a:pt x="1712" y="256"/>
                    <a:pt x="1709" y="252"/>
                    <a:pt x="1704" y="252"/>
                  </a:cubicBezTo>
                  <a:cubicBezTo>
                    <a:pt x="1700" y="252"/>
                    <a:pt x="1696" y="256"/>
                    <a:pt x="1696" y="260"/>
                  </a:cubicBezTo>
                  <a:cubicBezTo>
                    <a:pt x="1696" y="265"/>
                    <a:pt x="1700" y="268"/>
                    <a:pt x="1704" y="268"/>
                  </a:cubicBezTo>
                  <a:close/>
                  <a:moveTo>
                    <a:pt x="1590" y="230"/>
                  </a:moveTo>
                  <a:cubicBezTo>
                    <a:pt x="1585" y="230"/>
                    <a:pt x="1582" y="234"/>
                    <a:pt x="1582" y="238"/>
                  </a:cubicBezTo>
                  <a:cubicBezTo>
                    <a:pt x="1582" y="243"/>
                    <a:pt x="1585" y="246"/>
                    <a:pt x="1590" y="246"/>
                  </a:cubicBezTo>
                  <a:cubicBezTo>
                    <a:pt x="1594" y="246"/>
                    <a:pt x="1598" y="243"/>
                    <a:pt x="1598" y="238"/>
                  </a:cubicBezTo>
                  <a:cubicBezTo>
                    <a:pt x="1598" y="234"/>
                    <a:pt x="1594" y="230"/>
                    <a:pt x="1590" y="230"/>
                  </a:cubicBezTo>
                  <a:close/>
                  <a:moveTo>
                    <a:pt x="1612" y="230"/>
                  </a:moveTo>
                  <a:cubicBezTo>
                    <a:pt x="1608" y="230"/>
                    <a:pt x="1604" y="234"/>
                    <a:pt x="1604" y="238"/>
                  </a:cubicBezTo>
                  <a:cubicBezTo>
                    <a:pt x="1604" y="243"/>
                    <a:pt x="1608" y="246"/>
                    <a:pt x="1612" y="246"/>
                  </a:cubicBezTo>
                  <a:cubicBezTo>
                    <a:pt x="1617" y="246"/>
                    <a:pt x="1620" y="243"/>
                    <a:pt x="1620" y="238"/>
                  </a:cubicBezTo>
                  <a:cubicBezTo>
                    <a:pt x="1620" y="234"/>
                    <a:pt x="1617" y="230"/>
                    <a:pt x="1612" y="230"/>
                  </a:cubicBezTo>
                  <a:close/>
                  <a:moveTo>
                    <a:pt x="1658" y="230"/>
                  </a:moveTo>
                  <a:cubicBezTo>
                    <a:pt x="1654" y="230"/>
                    <a:pt x="1650" y="234"/>
                    <a:pt x="1650" y="238"/>
                  </a:cubicBezTo>
                  <a:cubicBezTo>
                    <a:pt x="1650" y="243"/>
                    <a:pt x="1654" y="246"/>
                    <a:pt x="1658" y="246"/>
                  </a:cubicBezTo>
                  <a:cubicBezTo>
                    <a:pt x="1662" y="246"/>
                    <a:pt x="1666" y="243"/>
                    <a:pt x="1666" y="238"/>
                  </a:cubicBezTo>
                  <a:cubicBezTo>
                    <a:pt x="1666" y="234"/>
                    <a:pt x="1662" y="230"/>
                    <a:pt x="1658" y="230"/>
                  </a:cubicBezTo>
                  <a:close/>
                  <a:moveTo>
                    <a:pt x="1681" y="230"/>
                  </a:moveTo>
                  <a:cubicBezTo>
                    <a:pt x="1677" y="230"/>
                    <a:pt x="1673" y="234"/>
                    <a:pt x="1673" y="238"/>
                  </a:cubicBezTo>
                  <a:cubicBezTo>
                    <a:pt x="1673" y="243"/>
                    <a:pt x="1677" y="246"/>
                    <a:pt x="1681" y="246"/>
                  </a:cubicBezTo>
                  <a:cubicBezTo>
                    <a:pt x="1685" y="246"/>
                    <a:pt x="1689" y="243"/>
                    <a:pt x="1689" y="238"/>
                  </a:cubicBezTo>
                  <a:cubicBezTo>
                    <a:pt x="1689" y="234"/>
                    <a:pt x="1685" y="230"/>
                    <a:pt x="1681" y="230"/>
                  </a:cubicBezTo>
                  <a:close/>
                  <a:moveTo>
                    <a:pt x="1521" y="207"/>
                  </a:moveTo>
                  <a:cubicBezTo>
                    <a:pt x="1516" y="207"/>
                    <a:pt x="1513" y="211"/>
                    <a:pt x="1513" y="215"/>
                  </a:cubicBezTo>
                  <a:cubicBezTo>
                    <a:pt x="1513" y="220"/>
                    <a:pt x="1516" y="223"/>
                    <a:pt x="1521" y="223"/>
                  </a:cubicBezTo>
                  <a:cubicBezTo>
                    <a:pt x="1525" y="223"/>
                    <a:pt x="1529" y="220"/>
                    <a:pt x="1529" y="215"/>
                  </a:cubicBezTo>
                  <a:cubicBezTo>
                    <a:pt x="1529" y="211"/>
                    <a:pt x="1525" y="207"/>
                    <a:pt x="1521" y="207"/>
                  </a:cubicBezTo>
                  <a:close/>
                  <a:moveTo>
                    <a:pt x="1521" y="184"/>
                  </a:moveTo>
                  <a:cubicBezTo>
                    <a:pt x="1516" y="184"/>
                    <a:pt x="1513" y="188"/>
                    <a:pt x="1513" y="192"/>
                  </a:cubicBezTo>
                  <a:cubicBezTo>
                    <a:pt x="1513" y="197"/>
                    <a:pt x="1516" y="201"/>
                    <a:pt x="1521" y="201"/>
                  </a:cubicBezTo>
                  <a:cubicBezTo>
                    <a:pt x="1525" y="201"/>
                    <a:pt x="1529" y="197"/>
                    <a:pt x="1529" y="192"/>
                  </a:cubicBezTo>
                  <a:cubicBezTo>
                    <a:pt x="1529" y="188"/>
                    <a:pt x="1525" y="184"/>
                    <a:pt x="1521" y="184"/>
                  </a:cubicBezTo>
                  <a:close/>
                  <a:moveTo>
                    <a:pt x="1475" y="268"/>
                  </a:moveTo>
                  <a:cubicBezTo>
                    <a:pt x="1480" y="268"/>
                    <a:pt x="1483" y="265"/>
                    <a:pt x="1483" y="260"/>
                  </a:cubicBezTo>
                  <a:cubicBezTo>
                    <a:pt x="1483" y="256"/>
                    <a:pt x="1480" y="252"/>
                    <a:pt x="1475" y="252"/>
                  </a:cubicBezTo>
                  <a:cubicBezTo>
                    <a:pt x="1471" y="252"/>
                    <a:pt x="1467" y="256"/>
                    <a:pt x="1467" y="260"/>
                  </a:cubicBezTo>
                  <a:cubicBezTo>
                    <a:pt x="1467" y="265"/>
                    <a:pt x="1471" y="268"/>
                    <a:pt x="1475" y="268"/>
                  </a:cubicBezTo>
                  <a:close/>
                  <a:moveTo>
                    <a:pt x="1498" y="252"/>
                  </a:moveTo>
                  <a:cubicBezTo>
                    <a:pt x="1494" y="252"/>
                    <a:pt x="1490" y="256"/>
                    <a:pt x="1490" y="260"/>
                  </a:cubicBezTo>
                  <a:cubicBezTo>
                    <a:pt x="1490" y="265"/>
                    <a:pt x="1494" y="268"/>
                    <a:pt x="1498" y="268"/>
                  </a:cubicBezTo>
                  <a:cubicBezTo>
                    <a:pt x="1502" y="268"/>
                    <a:pt x="1506" y="265"/>
                    <a:pt x="1506" y="260"/>
                  </a:cubicBezTo>
                  <a:cubicBezTo>
                    <a:pt x="1506" y="256"/>
                    <a:pt x="1502" y="252"/>
                    <a:pt x="1498" y="252"/>
                  </a:cubicBezTo>
                  <a:close/>
                  <a:moveTo>
                    <a:pt x="1475" y="246"/>
                  </a:moveTo>
                  <a:cubicBezTo>
                    <a:pt x="1480" y="246"/>
                    <a:pt x="1483" y="243"/>
                    <a:pt x="1483" y="238"/>
                  </a:cubicBezTo>
                  <a:cubicBezTo>
                    <a:pt x="1483" y="234"/>
                    <a:pt x="1480" y="230"/>
                    <a:pt x="1475" y="230"/>
                  </a:cubicBezTo>
                  <a:cubicBezTo>
                    <a:pt x="1471" y="230"/>
                    <a:pt x="1467" y="234"/>
                    <a:pt x="1467" y="238"/>
                  </a:cubicBezTo>
                  <a:cubicBezTo>
                    <a:pt x="1467" y="243"/>
                    <a:pt x="1471" y="246"/>
                    <a:pt x="1475" y="246"/>
                  </a:cubicBezTo>
                  <a:close/>
                  <a:moveTo>
                    <a:pt x="1498" y="230"/>
                  </a:moveTo>
                  <a:cubicBezTo>
                    <a:pt x="1494" y="230"/>
                    <a:pt x="1490" y="234"/>
                    <a:pt x="1490" y="238"/>
                  </a:cubicBezTo>
                  <a:cubicBezTo>
                    <a:pt x="1490" y="243"/>
                    <a:pt x="1494" y="246"/>
                    <a:pt x="1498" y="246"/>
                  </a:cubicBezTo>
                  <a:cubicBezTo>
                    <a:pt x="1502" y="246"/>
                    <a:pt x="1506" y="243"/>
                    <a:pt x="1506" y="238"/>
                  </a:cubicBezTo>
                  <a:cubicBezTo>
                    <a:pt x="1506" y="234"/>
                    <a:pt x="1502" y="230"/>
                    <a:pt x="1498" y="230"/>
                  </a:cubicBezTo>
                  <a:close/>
                  <a:moveTo>
                    <a:pt x="1475" y="223"/>
                  </a:moveTo>
                  <a:cubicBezTo>
                    <a:pt x="1480" y="223"/>
                    <a:pt x="1483" y="220"/>
                    <a:pt x="1483" y="215"/>
                  </a:cubicBezTo>
                  <a:cubicBezTo>
                    <a:pt x="1483" y="211"/>
                    <a:pt x="1480" y="207"/>
                    <a:pt x="1475" y="207"/>
                  </a:cubicBezTo>
                  <a:cubicBezTo>
                    <a:pt x="1471" y="207"/>
                    <a:pt x="1467" y="211"/>
                    <a:pt x="1467" y="215"/>
                  </a:cubicBezTo>
                  <a:cubicBezTo>
                    <a:pt x="1467" y="220"/>
                    <a:pt x="1471" y="223"/>
                    <a:pt x="1475" y="223"/>
                  </a:cubicBezTo>
                  <a:close/>
                  <a:moveTo>
                    <a:pt x="1452" y="185"/>
                  </a:moveTo>
                  <a:cubicBezTo>
                    <a:pt x="1448" y="185"/>
                    <a:pt x="1444" y="189"/>
                    <a:pt x="1444" y="193"/>
                  </a:cubicBezTo>
                  <a:cubicBezTo>
                    <a:pt x="1444" y="198"/>
                    <a:pt x="1448" y="201"/>
                    <a:pt x="1452" y="201"/>
                  </a:cubicBezTo>
                  <a:cubicBezTo>
                    <a:pt x="1457" y="201"/>
                    <a:pt x="1460" y="198"/>
                    <a:pt x="1460" y="193"/>
                  </a:cubicBezTo>
                  <a:cubicBezTo>
                    <a:pt x="1460" y="189"/>
                    <a:pt x="1457" y="185"/>
                    <a:pt x="1452" y="185"/>
                  </a:cubicBezTo>
                  <a:close/>
                  <a:moveTo>
                    <a:pt x="1452" y="223"/>
                  </a:moveTo>
                  <a:cubicBezTo>
                    <a:pt x="1456" y="223"/>
                    <a:pt x="1460" y="220"/>
                    <a:pt x="1460" y="215"/>
                  </a:cubicBezTo>
                  <a:cubicBezTo>
                    <a:pt x="1460" y="211"/>
                    <a:pt x="1456" y="207"/>
                    <a:pt x="1452" y="207"/>
                  </a:cubicBezTo>
                  <a:cubicBezTo>
                    <a:pt x="1447" y="207"/>
                    <a:pt x="1444" y="211"/>
                    <a:pt x="1444" y="215"/>
                  </a:cubicBezTo>
                  <a:cubicBezTo>
                    <a:pt x="1444" y="220"/>
                    <a:pt x="1447" y="223"/>
                    <a:pt x="1452" y="223"/>
                  </a:cubicBezTo>
                  <a:close/>
                  <a:moveTo>
                    <a:pt x="1429" y="201"/>
                  </a:moveTo>
                  <a:cubicBezTo>
                    <a:pt x="1433" y="201"/>
                    <a:pt x="1437" y="198"/>
                    <a:pt x="1437" y="193"/>
                  </a:cubicBezTo>
                  <a:cubicBezTo>
                    <a:pt x="1437" y="189"/>
                    <a:pt x="1433" y="185"/>
                    <a:pt x="1429" y="185"/>
                  </a:cubicBezTo>
                  <a:cubicBezTo>
                    <a:pt x="1424" y="185"/>
                    <a:pt x="1421" y="189"/>
                    <a:pt x="1421" y="193"/>
                  </a:cubicBezTo>
                  <a:cubicBezTo>
                    <a:pt x="1421" y="198"/>
                    <a:pt x="1424" y="201"/>
                    <a:pt x="1429" y="201"/>
                  </a:cubicBezTo>
                  <a:close/>
                  <a:moveTo>
                    <a:pt x="1429" y="223"/>
                  </a:moveTo>
                  <a:cubicBezTo>
                    <a:pt x="1433" y="223"/>
                    <a:pt x="1437" y="220"/>
                    <a:pt x="1437" y="215"/>
                  </a:cubicBezTo>
                  <a:cubicBezTo>
                    <a:pt x="1437" y="211"/>
                    <a:pt x="1433" y="207"/>
                    <a:pt x="1429" y="207"/>
                  </a:cubicBezTo>
                  <a:cubicBezTo>
                    <a:pt x="1424" y="207"/>
                    <a:pt x="1420" y="211"/>
                    <a:pt x="1420" y="215"/>
                  </a:cubicBezTo>
                  <a:cubicBezTo>
                    <a:pt x="1420" y="220"/>
                    <a:pt x="1424" y="223"/>
                    <a:pt x="1429" y="223"/>
                  </a:cubicBezTo>
                  <a:close/>
                  <a:moveTo>
                    <a:pt x="1498" y="207"/>
                  </a:moveTo>
                  <a:cubicBezTo>
                    <a:pt x="1494" y="207"/>
                    <a:pt x="1490" y="211"/>
                    <a:pt x="1490" y="215"/>
                  </a:cubicBezTo>
                  <a:cubicBezTo>
                    <a:pt x="1490" y="220"/>
                    <a:pt x="1494" y="223"/>
                    <a:pt x="1498" y="223"/>
                  </a:cubicBezTo>
                  <a:cubicBezTo>
                    <a:pt x="1502" y="223"/>
                    <a:pt x="1506" y="220"/>
                    <a:pt x="1506" y="215"/>
                  </a:cubicBezTo>
                  <a:cubicBezTo>
                    <a:pt x="1506" y="211"/>
                    <a:pt x="1502" y="207"/>
                    <a:pt x="1498" y="207"/>
                  </a:cubicBezTo>
                  <a:close/>
                  <a:moveTo>
                    <a:pt x="1475" y="200"/>
                  </a:moveTo>
                  <a:cubicBezTo>
                    <a:pt x="1480" y="200"/>
                    <a:pt x="1483" y="196"/>
                    <a:pt x="1483" y="192"/>
                  </a:cubicBezTo>
                  <a:cubicBezTo>
                    <a:pt x="1483" y="187"/>
                    <a:pt x="1480" y="184"/>
                    <a:pt x="1475" y="184"/>
                  </a:cubicBezTo>
                  <a:cubicBezTo>
                    <a:pt x="1471" y="184"/>
                    <a:pt x="1467" y="187"/>
                    <a:pt x="1467" y="192"/>
                  </a:cubicBezTo>
                  <a:cubicBezTo>
                    <a:pt x="1467" y="196"/>
                    <a:pt x="1471" y="200"/>
                    <a:pt x="1475" y="200"/>
                  </a:cubicBezTo>
                  <a:close/>
                  <a:moveTo>
                    <a:pt x="1498" y="184"/>
                  </a:moveTo>
                  <a:cubicBezTo>
                    <a:pt x="1494" y="184"/>
                    <a:pt x="1490" y="187"/>
                    <a:pt x="1490" y="192"/>
                  </a:cubicBezTo>
                  <a:cubicBezTo>
                    <a:pt x="1490" y="196"/>
                    <a:pt x="1494" y="200"/>
                    <a:pt x="1498" y="200"/>
                  </a:cubicBezTo>
                  <a:cubicBezTo>
                    <a:pt x="1502" y="200"/>
                    <a:pt x="1506" y="196"/>
                    <a:pt x="1506" y="192"/>
                  </a:cubicBezTo>
                  <a:cubicBezTo>
                    <a:pt x="1506" y="187"/>
                    <a:pt x="1502" y="184"/>
                    <a:pt x="1498" y="184"/>
                  </a:cubicBezTo>
                  <a:close/>
                  <a:moveTo>
                    <a:pt x="1475" y="177"/>
                  </a:moveTo>
                  <a:cubicBezTo>
                    <a:pt x="1480" y="177"/>
                    <a:pt x="1483" y="173"/>
                    <a:pt x="1483" y="169"/>
                  </a:cubicBezTo>
                  <a:cubicBezTo>
                    <a:pt x="1483" y="164"/>
                    <a:pt x="1480" y="161"/>
                    <a:pt x="1475" y="161"/>
                  </a:cubicBezTo>
                  <a:cubicBezTo>
                    <a:pt x="1471" y="161"/>
                    <a:pt x="1467" y="164"/>
                    <a:pt x="1467" y="169"/>
                  </a:cubicBezTo>
                  <a:cubicBezTo>
                    <a:pt x="1467" y="173"/>
                    <a:pt x="1471" y="177"/>
                    <a:pt x="1475" y="177"/>
                  </a:cubicBezTo>
                  <a:close/>
                  <a:moveTo>
                    <a:pt x="1498" y="161"/>
                  </a:moveTo>
                  <a:cubicBezTo>
                    <a:pt x="1494" y="161"/>
                    <a:pt x="1490" y="164"/>
                    <a:pt x="1490" y="169"/>
                  </a:cubicBezTo>
                  <a:cubicBezTo>
                    <a:pt x="1490" y="173"/>
                    <a:pt x="1494" y="177"/>
                    <a:pt x="1498" y="177"/>
                  </a:cubicBezTo>
                  <a:cubicBezTo>
                    <a:pt x="1502" y="177"/>
                    <a:pt x="1506" y="173"/>
                    <a:pt x="1506" y="169"/>
                  </a:cubicBezTo>
                  <a:cubicBezTo>
                    <a:pt x="1506" y="164"/>
                    <a:pt x="1502" y="161"/>
                    <a:pt x="1498" y="161"/>
                  </a:cubicBezTo>
                  <a:close/>
                  <a:moveTo>
                    <a:pt x="1498" y="138"/>
                  </a:moveTo>
                  <a:cubicBezTo>
                    <a:pt x="1494" y="138"/>
                    <a:pt x="1490" y="141"/>
                    <a:pt x="1490" y="146"/>
                  </a:cubicBezTo>
                  <a:cubicBezTo>
                    <a:pt x="1490" y="150"/>
                    <a:pt x="1494" y="154"/>
                    <a:pt x="1498" y="154"/>
                  </a:cubicBezTo>
                  <a:cubicBezTo>
                    <a:pt x="1502" y="154"/>
                    <a:pt x="1506" y="150"/>
                    <a:pt x="1506" y="146"/>
                  </a:cubicBezTo>
                  <a:cubicBezTo>
                    <a:pt x="1506" y="141"/>
                    <a:pt x="1502" y="138"/>
                    <a:pt x="1498" y="138"/>
                  </a:cubicBezTo>
                  <a:close/>
                  <a:moveTo>
                    <a:pt x="1566" y="207"/>
                  </a:moveTo>
                  <a:cubicBezTo>
                    <a:pt x="1562" y="207"/>
                    <a:pt x="1558" y="211"/>
                    <a:pt x="1558" y="215"/>
                  </a:cubicBezTo>
                  <a:cubicBezTo>
                    <a:pt x="1558" y="220"/>
                    <a:pt x="1562" y="223"/>
                    <a:pt x="1566" y="223"/>
                  </a:cubicBezTo>
                  <a:cubicBezTo>
                    <a:pt x="1571" y="223"/>
                    <a:pt x="1574" y="220"/>
                    <a:pt x="1574" y="215"/>
                  </a:cubicBezTo>
                  <a:cubicBezTo>
                    <a:pt x="1574" y="211"/>
                    <a:pt x="1571" y="207"/>
                    <a:pt x="1566" y="207"/>
                  </a:cubicBezTo>
                  <a:close/>
                  <a:moveTo>
                    <a:pt x="1590" y="207"/>
                  </a:moveTo>
                  <a:cubicBezTo>
                    <a:pt x="1585" y="207"/>
                    <a:pt x="1582" y="211"/>
                    <a:pt x="1582" y="215"/>
                  </a:cubicBezTo>
                  <a:cubicBezTo>
                    <a:pt x="1582" y="220"/>
                    <a:pt x="1585" y="223"/>
                    <a:pt x="1590" y="223"/>
                  </a:cubicBezTo>
                  <a:cubicBezTo>
                    <a:pt x="1594" y="223"/>
                    <a:pt x="1598" y="220"/>
                    <a:pt x="1598" y="215"/>
                  </a:cubicBezTo>
                  <a:cubicBezTo>
                    <a:pt x="1598" y="211"/>
                    <a:pt x="1594" y="207"/>
                    <a:pt x="1590" y="207"/>
                  </a:cubicBezTo>
                  <a:close/>
                  <a:moveTo>
                    <a:pt x="1612" y="207"/>
                  </a:moveTo>
                  <a:cubicBezTo>
                    <a:pt x="1608" y="207"/>
                    <a:pt x="1604" y="211"/>
                    <a:pt x="1604" y="215"/>
                  </a:cubicBezTo>
                  <a:cubicBezTo>
                    <a:pt x="1604" y="220"/>
                    <a:pt x="1608" y="223"/>
                    <a:pt x="1612" y="223"/>
                  </a:cubicBezTo>
                  <a:cubicBezTo>
                    <a:pt x="1617" y="223"/>
                    <a:pt x="1620" y="220"/>
                    <a:pt x="1620" y="215"/>
                  </a:cubicBezTo>
                  <a:cubicBezTo>
                    <a:pt x="1620" y="211"/>
                    <a:pt x="1617" y="207"/>
                    <a:pt x="1612" y="207"/>
                  </a:cubicBezTo>
                  <a:close/>
                  <a:moveTo>
                    <a:pt x="1635" y="207"/>
                  </a:moveTo>
                  <a:cubicBezTo>
                    <a:pt x="1631" y="207"/>
                    <a:pt x="1627" y="211"/>
                    <a:pt x="1627" y="215"/>
                  </a:cubicBezTo>
                  <a:cubicBezTo>
                    <a:pt x="1627" y="220"/>
                    <a:pt x="1631" y="223"/>
                    <a:pt x="1635" y="223"/>
                  </a:cubicBezTo>
                  <a:cubicBezTo>
                    <a:pt x="1640" y="223"/>
                    <a:pt x="1643" y="220"/>
                    <a:pt x="1643" y="215"/>
                  </a:cubicBezTo>
                  <a:cubicBezTo>
                    <a:pt x="1643" y="211"/>
                    <a:pt x="1640" y="207"/>
                    <a:pt x="1635" y="207"/>
                  </a:cubicBezTo>
                  <a:close/>
                  <a:moveTo>
                    <a:pt x="1658" y="207"/>
                  </a:moveTo>
                  <a:cubicBezTo>
                    <a:pt x="1654" y="207"/>
                    <a:pt x="1650" y="211"/>
                    <a:pt x="1650" y="215"/>
                  </a:cubicBezTo>
                  <a:cubicBezTo>
                    <a:pt x="1650" y="220"/>
                    <a:pt x="1654" y="223"/>
                    <a:pt x="1658" y="223"/>
                  </a:cubicBezTo>
                  <a:cubicBezTo>
                    <a:pt x="1662" y="223"/>
                    <a:pt x="1666" y="220"/>
                    <a:pt x="1666" y="215"/>
                  </a:cubicBezTo>
                  <a:cubicBezTo>
                    <a:pt x="1666" y="211"/>
                    <a:pt x="1662" y="207"/>
                    <a:pt x="1658" y="207"/>
                  </a:cubicBezTo>
                  <a:close/>
                  <a:moveTo>
                    <a:pt x="1681" y="207"/>
                  </a:moveTo>
                  <a:cubicBezTo>
                    <a:pt x="1677" y="207"/>
                    <a:pt x="1673" y="211"/>
                    <a:pt x="1673" y="215"/>
                  </a:cubicBezTo>
                  <a:cubicBezTo>
                    <a:pt x="1673" y="220"/>
                    <a:pt x="1677" y="223"/>
                    <a:pt x="1681" y="223"/>
                  </a:cubicBezTo>
                  <a:cubicBezTo>
                    <a:pt x="1685" y="223"/>
                    <a:pt x="1689" y="220"/>
                    <a:pt x="1689" y="215"/>
                  </a:cubicBezTo>
                  <a:cubicBezTo>
                    <a:pt x="1689" y="211"/>
                    <a:pt x="1685" y="207"/>
                    <a:pt x="1681" y="207"/>
                  </a:cubicBezTo>
                  <a:close/>
                  <a:moveTo>
                    <a:pt x="1773" y="253"/>
                  </a:moveTo>
                  <a:cubicBezTo>
                    <a:pt x="1768" y="253"/>
                    <a:pt x="1765" y="257"/>
                    <a:pt x="1765" y="261"/>
                  </a:cubicBezTo>
                  <a:cubicBezTo>
                    <a:pt x="1765" y="266"/>
                    <a:pt x="1768" y="269"/>
                    <a:pt x="1773" y="269"/>
                  </a:cubicBezTo>
                  <a:cubicBezTo>
                    <a:pt x="1777" y="269"/>
                    <a:pt x="1781" y="266"/>
                    <a:pt x="1781" y="261"/>
                  </a:cubicBezTo>
                  <a:cubicBezTo>
                    <a:pt x="1781" y="257"/>
                    <a:pt x="1777" y="253"/>
                    <a:pt x="1773" y="253"/>
                  </a:cubicBezTo>
                  <a:close/>
                  <a:moveTo>
                    <a:pt x="1796" y="253"/>
                  </a:moveTo>
                  <a:cubicBezTo>
                    <a:pt x="1791" y="253"/>
                    <a:pt x="1788" y="257"/>
                    <a:pt x="1788" y="261"/>
                  </a:cubicBezTo>
                  <a:cubicBezTo>
                    <a:pt x="1788" y="266"/>
                    <a:pt x="1791" y="269"/>
                    <a:pt x="1796" y="269"/>
                  </a:cubicBezTo>
                  <a:cubicBezTo>
                    <a:pt x="1800" y="269"/>
                    <a:pt x="1804" y="266"/>
                    <a:pt x="1804" y="261"/>
                  </a:cubicBezTo>
                  <a:cubicBezTo>
                    <a:pt x="1804" y="257"/>
                    <a:pt x="1800" y="253"/>
                    <a:pt x="1796" y="253"/>
                  </a:cubicBezTo>
                  <a:close/>
                  <a:moveTo>
                    <a:pt x="1819" y="269"/>
                  </a:moveTo>
                  <a:cubicBezTo>
                    <a:pt x="1823" y="269"/>
                    <a:pt x="1827" y="266"/>
                    <a:pt x="1827" y="261"/>
                  </a:cubicBezTo>
                  <a:cubicBezTo>
                    <a:pt x="1827" y="257"/>
                    <a:pt x="1823" y="253"/>
                    <a:pt x="1819" y="253"/>
                  </a:cubicBezTo>
                  <a:cubicBezTo>
                    <a:pt x="1814" y="253"/>
                    <a:pt x="1811" y="257"/>
                    <a:pt x="1811" y="261"/>
                  </a:cubicBezTo>
                  <a:cubicBezTo>
                    <a:pt x="1811" y="266"/>
                    <a:pt x="1814" y="269"/>
                    <a:pt x="1819" y="269"/>
                  </a:cubicBezTo>
                  <a:close/>
                  <a:moveTo>
                    <a:pt x="1842" y="253"/>
                  </a:moveTo>
                  <a:cubicBezTo>
                    <a:pt x="1837" y="253"/>
                    <a:pt x="1834" y="257"/>
                    <a:pt x="1834" y="261"/>
                  </a:cubicBezTo>
                  <a:cubicBezTo>
                    <a:pt x="1834" y="266"/>
                    <a:pt x="1837" y="269"/>
                    <a:pt x="1842" y="269"/>
                  </a:cubicBezTo>
                  <a:cubicBezTo>
                    <a:pt x="1846" y="269"/>
                    <a:pt x="1850" y="266"/>
                    <a:pt x="1850" y="261"/>
                  </a:cubicBezTo>
                  <a:cubicBezTo>
                    <a:pt x="1850" y="257"/>
                    <a:pt x="1846" y="253"/>
                    <a:pt x="1842" y="253"/>
                  </a:cubicBezTo>
                  <a:close/>
                  <a:moveTo>
                    <a:pt x="1865" y="269"/>
                  </a:moveTo>
                  <a:cubicBezTo>
                    <a:pt x="1869" y="269"/>
                    <a:pt x="1873" y="266"/>
                    <a:pt x="1873" y="261"/>
                  </a:cubicBezTo>
                  <a:cubicBezTo>
                    <a:pt x="1873" y="257"/>
                    <a:pt x="1869" y="253"/>
                    <a:pt x="1865" y="253"/>
                  </a:cubicBezTo>
                  <a:cubicBezTo>
                    <a:pt x="1860" y="253"/>
                    <a:pt x="1857" y="257"/>
                    <a:pt x="1857" y="261"/>
                  </a:cubicBezTo>
                  <a:cubicBezTo>
                    <a:pt x="1857" y="266"/>
                    <a:pt x="1860" y="269"/>
                    <a:pt x="1865" y="269"/>
                  </a:cubicBezTo>
                  <a:close/>
                  <a:moveTo>
                    <a:pt x="1887" y="269"/>
                  </a:moveTo>
                  <a:cubicBezTo>
                    <a:pt x="1892" y="269"/>
                    <a:pt x="1896" y="266"/>
                    <a:pt x="1896" y="261"/>
                  </a:cubicBezTo>
                  <a:cubicBezTo>
                    <a:pt x="1896" y="257"/>
                    <a:pt x="1892" y="253"/>
                    <a:pt x="1887" y="253"/>
                  </a:cubicBezTo>
                  <a:cubicBezTo>
                    <a:pt x="1883" y="253"/>
                    <a:pt x="1879" y="257"/>
                    <a:pt x="1879" y="261"/>
                  </a:cubicBezTo>
                  <a:cubicBezTo>
                    <a:pt x="1879" y="266"/>
                    <a:pt x="1883" y="269"/>
                    <a:pt x="1887" y="269"/>
                  </a:cubicBezTo>
                  <a:close/>
                  <a:moveTo>
                    <a:pt x="1910" y="253"/>
                  </a:moveTo>
                  <a:cubicBezTo>
                    <a:pt x="1906" y="253"/>
                    <a:pt x="1902" y="257"/>
                    <a:pt x="1902" y="261"/>
                  </a:cubicBezTo>
                  <a:cubicBezTo>
                    <a:pt x="1902" y="266"/>
                    <a:pt x="1906" y="269"/>
                    <a:pt x="1910" y="269"/>
                  </a:cubicBezTo>
                  <a:cubicBezTo>
                    <a:pt x="1915" y="269"/>
                    <a:pt x="1918" y="266"/>
                    <a:pt x="1918" y="261"/>
                  </a:cubicBezTo>
                  <a:cubicBezTo>
                    <a:pt x="1918" y="257"/>
                    <a:pt x="1915" y="253"/>
                    <a:pt x="1910" y="253"/>
                  </a:cubicBezTo>
                  <a:close/>
                  <a:moveTo>
                    <a:pt x="1933" y="269"/>
                  </a:moveTo>
                  <a:cubicBezTo>
                    <a:pt x="1938" y="269"/>
                    <a:pt x="1941" y="266"/>
                    <a:pt x="1941" y="261"/>
                  </a:cubicBezTo>
                  <a:cubicBezTo>
                    <a:pt x="1941" y="257"/>
                    <a:pt x="1938" y="253"/>
                    <a:pt x="1933" y="253"/>
                  </a:cubicBezTo>
                  <a:cubicBezTo>
                    <a:pt x="1929" y="253"/>
                    <a:pt x="1925" y="257"/>
                    <a:pt x="1925" y="261"/>
                  </a:cubicBezTo>
                  <a:cubicBezTo>
                    <a:pt x="1925" y="266"/>
                    <a:pt x="1929" y="269"/>
                    <a:pt x="1933" y="269"/>
                  </a:cubicBezTo>
                  <a:close/>
                  <a:moveTo>
                    <a:pt x="1956" y="253"/>
                  </a:moveTo>
                  <a:cubicBezTo>
                    <a:pt x="1952" y="253"/>
                    <a:pt x="1948" y="257"/>
                    <a:pt x="1948" y="261"/>
                  </a:cubicBezTo>
                  <a:cubicBezTo>
                    <a:pt x="1948" y="266"/>
                    <a:pt x="1952" y="269"/>
                    <a:pt x="1956" y="269"/>
                  </a:cubicBezTo>
                  <a:cubicBezTo>
                    <a:pt x="1961" y="269"/>
                    <a:pt x="1964" y="266"/>
                    <a:pt x="1964" y="261"/>
                  </a:cubicBezTo>
                  <a:cubicBezTo>
                    <a:pt x="1964" y="257"/>
                    <a:pt x="1961" y="253"/>
                    <a:pt x="1956" y="253"/>
                  </a:cubicBezTo>
                  <a:close/>
                  <a:moveTo>
                    <a:pt x="1773" y="231"/>
                  </a:moveTo>
                  <a:cubicBezTo>
                    <a:pt x="1768" y="231"/>
                    <a:pt x="1765" y="235"/>
                    <a:pt x="1765" y="239"/>
                  </a:cubicBezTo>
                  <a:cubicBezTo>
                    <a:pt x="1765" y="244"/>
                    <a:pt x="1768" y="247"/>
                    <a:pt x="1773" y="247"/>
                  </a:cubicBezTo>
                  <a:cubicBezTo>
                    <a:pt x="1777" y="247"/>
                    <a:pt x="1781" y="244"/>
                    <a:pt x="1781" y="239"/>
                  </a:cubicBezTo>
                  <a:cubicBezTo>
                    <a:pt x="1781" y="235"/>
                    <a:pt x="1777" y="231"/>
                    <a:pt x="1773" y="231"/>
                  </a:cubicBezTo>
                  <a:close/>
                  <a:moveTo>
                    <a:pt x="1796" y="231"/>
                  </a:moveTo>
                  <a:cubicBezTo>
                    <a:pt x="1791" y="231"/>
                    <a:pt x="1788" y="235"/>
                    <a:pt x="1788" y="239"/>
                  </a:cubicBezTo>
                  <a:cubicBezTo>
                    <a:pt x="1788" y="244"/>
                    <a:pt x="1791" y="247"/>
                    <a:pt x="1796" y="247"/>
                  </a:cubicBezTo>
                  <a:cubicBezTo>
                    <a:pt x="1800" y="247"/>
                    <a:pt x="1804" y="244"/>
                    <a:pt x="1804" y="239"/>
                  </a:cubicBezTo>
                  <a:cubicBezTo>
                    <a:pt x="1804" y="235"/>
                    <a:pt x="1800" y="231"/>
                    <a:pt x="1796" y="231"/>
                  </a:cubicBezTo>
                  <a:close/>
                  <a:moveTo>
                    <a:pt x="1819" y="247"/>
                  </a:moveTo>
                  <a:cubicBezTo>
                    <a:pt x="1823" y="247"/>
                    <a:pt x="1827" y="244"/>
                    <a:pt x="1827" y="239"/>
                  </a:cubicBezTo>
                  <a:cubicBezTo>
                    <a:pt x="1827" y="235"/>
                    <a:pt x="1823" y="231"/>
                    <a:pt x="1819" y="231"/>
                  </a:cubicBezTo>
                  <a:cubicBezTo>
                    <a:pt x="1814" y="231"/>
                    <a:pt x="1811" y="235"/>
                    <a:pt x="1811" y="239"/>
                  </a:cubicBezTo>
                  <a:cubicBezTo>
                    <a:pt x="1811" y="244"/>
                    <a:pt x="1814" y="247"/>
                    <a:pt x="1819" y="247"/>
                  </a:cubicBezTo>
                  <a:close/>
                  <a:moveTo>
                    <a:pt x="1842" y="231"/>
                  </a:moveTo>
                  <a:cubicBezTo>
                    <a:pt x="1837" y="231"/>
                    <a:pt x="1834" y="235"/>
                    <a:pt x="1834" y="239"/>
                  </a:cubicBezTo>
                  <a:cubicBezTo>
                    <a:pt x="1834" y="244"/>
                    <a:pt x="1837" y="247"/>
                    <a:pt x="1842" y="247"/>
                  </a:cubicBezTo>
                  <a:cubicBezTo>
                    <a:pt x="1846" y="247"/>
                    <a:pt x="1850" y="244"/>
                    <a:pt x="1850" y="239"/>
                  </a:cubicBezTo>
                  <a:cubicBezTo>
                    <a:pt x="1850" y="235"/>
                    <a:pt x="1846" y="231"/>
                    <a:pt x="1842" y="231"/>
                  </a:cubicBezTo>
                  <a:close/>
                  <a:moveTo>
                    <a:pt x="1865" y="247"/>
                  </a:moveTo>
                  <a:cubicBezTo>
                    <a:pt x="1869" y="247"/>
                    <a:pt x="1873" y="244"/>
                    <a:pt x="1873" y="239"/>
                  </a:cubicBezTo>
                  <a:cubicBezTo>
                    <a:pt x="1873" y="235"/>
                    <a:pt x="1869" y="231"/>
                    <a:pt x="1865" y="231"/>
                  </a:cubicBezTo>
                  <a:cubicBezTo>
                    <a:pt x="1860" y="231"/>
                    <a:pt x="1857" y="235"/>
                    <a:pt x="1857" y="239"/>
                  </a:cubicBezTo>
                  <a:cubicBezTo>
                    <a:pt x="1857" y="244"/>
                    <a:pt x="1860" y="247"/>
                    <a:pt x="1865" y="247"/>
                  </a:cubicBezTo>
                  <a:close/>
                  <a:moveTo>
                    <a:pt x="1887" y="247"/>
                  </a:moveTo>
                  <a:cubicBezTo>
                    <a:pt x="1892" y="247"/>
                    <a:pt x="1896" y="244"/>
                    <a:pt x="1896" y="239"/>
                  </a:cubicBezTo>
                  <a:cubicBezTo>
                    <a:pt x="1896" y="235"/>
                    <a:pt x="1892" y="231"/>
                    <a:pt x="1887" y="231"/>
                  </a:cubicBezTo>
                  <a:cubicBezTo>
                    <a:pt x="1883" y="231"/>
                    <a:pt x="1879" y="235"/>
                    <a:pt x="1879" y="239"/>
                  </a:cubicBezTo>
                  <a:cubicBezTo>
                    <a:pt x="1879" y="244"/>
                    <a:pt x="1883" y="247"/>
                    <a:pt x="1887" y="247"/>
                  </a:cubicBezTo>
                  <a:close/>
                  <a:moveTo>
                    <a:pt x="1910" y="231"/>
                  </a:moveTo>
                  <a:cubicBezTo>
                    <a:pt x="1906" y="231"/>
                    <a:pt x="1902" y="235"/>
                    <a:pt x="1902" y="239"/>
                  </a:cubicBezTo>
                  <a:cubicBezTo>
                    <a:pt x="1902" y="244"/>
                    <a:pt x="1906" y="247"/>
                    <a:pt x="1910" y="247"/>
                  </a:cubicBezTo>
                  <a:cubicBezTo>
                    <a:pt x="1915" y="247"/>
                    <a:pt x="1918" y="244"/>
                    <a:pt x="1918" y="239"/>
                  </a:cubicBezTo>
                  <a:cubicBezTo>
                    <a:pt x="1918" y="235"/>
                    <a:pt x="1915" y="231"/>
                    <a:pt x="1910" y="231"/>
                  </a:cubicBezTo>
                  <a:close/>
                  <a:moveTo>
                    <a:pt x="1933" y="247"/>
                  </a:moveTo>
                  <a:cubicBezTo>
                    <a:pt x="1938" y="247"/>
                    <a:pt x="1941" y="244"/>
                    <a:pt x="1941" y="239"/>
                  </a:cubicBezTo>
                  <a:cubicBezTo>
                    <a:pt x="1941" y="235"/>
                    <a:pt x="1938" y="231"/>
                    <a:pt x="1933" y="231"/>
                  </a:cubicBezTo>
                  <a:cubicBezTo>
                    <a:pt x="1929" y="231"/>
                    <a:pt x="1925" y="235"/>
                    <a:pt x="1925" y="239"/>
                  </a:cubicBezTo>
                  <a:cubicBezTo>
                    <a:pt x="1925" y="244"/>
                    <a:pt x="1929" y="247"/>
                    <a:pt x="1933" y="247"/>
                  </a:cubicBezTo>
                  <a:close/>
                  <a:moveTo>
                    <a:pt x="1773" y="208"/>
                  </a:moveTo>
                  <a:cubicBezTo>
                    <a:pt x="1768" y="208"/>
                    <a:pt x="1765" y="212"/>
                    <a:pt x="1765" y="216"/>
                  </a:cubicBezTo>
                  <a:cubicBezTo>
                    <a:pt x="1765" y="221"/>
                    <a:pt x="1768" y="224"/>
                    <a:pt x="1773" y="224"/>
                  </a:cubicBezTo>
                  <a:cubicBezTo>
                    <a:pt x="1777" y="224"/>
                    <a:pt x="1781" y="221"/>
                    <a:pt x="1781" y="216"/>
                  </a:cubicBezTo>
                  <a:cubicBezTo>
                    <a:pt x="1781" y="212"/>
                    <a:pt x="1777" y="208"/>
                    <a:pt x="1773" y="208"/>
                  </a:cubicBezTo>
                  <a:close/>
                  <a:moveTo>
                    <a:pt x="1796" y="208"/>
                  </a:moveTo>
                  <a:cubicBezTo>
                    <a:pt x="1791" y="208"/>
                    <a:pt x="1788" y="212"/>
                    <a:pt x="1788" y="216"/>
                  </a:cubicBezTo>
                  <a:cubicBezTo>
                    <a:pt x="1788" y="221"/>
                    <a:pt x="1791" y="224"/>
                    <a:pt x="1796" y="224"/>
                  </a:cubicBezTo>
                  <a:cubicBezTo>
                    <a:pt x="1800" y="224"/>
                    <a:pt x="1804" y="221"/>
                    <a:pt x="1804" y="216"/>
                  </a:cubicBezTo>
                  <a:cubicBezTo>
                    <a:pt x="1804" y="212"/>
                    <a:pt x="1800" y="208"/>
                    <a:pt x="1796" y="208"/>
                  </a:cubicBezTo>
                  <a:close/>
                  <a:moveTo>
                    <a:pt x="1728" y="253"/>
                  </a:moveTo>
                  <a:cubicBezTo>
                    <a:pt x="1723" y="253"/>
                    <a:pt x="1720" y="257"/>
                    <a:pt x="1720" y="261"/>
                  </a:cubicBezTo>
                  <a:cubicBezTo>
                    <a:pt x="1720" y="266"/>
                    <a:pt x="1723" y="269"/>
                    <a:pt x="1728" y="269"/>
                  </a:cubicBezTo>
                  <a:cubicBezTo>
                    <a:pt x="1732" y="269"/>
                    <a:pt x="1736" y="266"/>
                    <a:pt x="1736" y="261"/>
                  </a:cubicBezTo>
                  <a:cubicBezTo>
                    <a:pt x="1736" y="257"/>
                    <a:pt x="1732" y="253"/>
                    <a:pt x="1728" y="253"/>
                  </a:cubicBezTo>
                  <a:close/>
                  <a:moveTo>
                    <a:pt x="1750" y="253"/>
                  </a:moveTo>
                  <a:cubicBezTo>
                    <a:pt x="1746" y="253"/>
                    <a:pt x="1742" y="257"/>
                    <a:pt x="1742" y="261"/>
                  </a:cubicBezTo>
                  <a:cubicBezTo>
                    <a:pt x="1742" y="266"/>
                    <a:pt x="1746" y="269"/>
                    <a:pt x="1750" y="269"/>
                  </a:cubicBezTo>
                  <a:cubicBezTo>
                    <a:pt x="1755" y="269"/>
                    <a:pt x="1758" y="266"/>
                    <a:pt x="1758" y="261"/>
                  </a:cubicBezTo>
                  <a:cubicBezTo>
                    <a:pt x="1758" y="257"/>
                    <a:pt x="1755" y="253"/>
                    <a:pt x="1750" y="253"/>
                  </a:cubicBezTo>
                  <a:close/>
                  <a:moveTo>
                    <a:pt x="1773" y="503"/>
                  </a:moveTo>
                  <a:cubicBezTo>
                    <a:pt x="1768" y="503"/>
                    <a:pt x="1765" y="506"/>
                    <a:pt x="1765" y="511"/>
                  </a:cubicBezTo>
                  <a:cubicBezTo>
                    <a:pt x="1765" y="515"/>
                    <a:pt x="1768" y="519"/>
                    <a:pt x="1773" y="519"/>
                  </a:cubicBezTo>
                  <a:cubicBezTo>
                    <a:pt x="1777" y="519"/>
                    <a:pt x="1781" y="515"/>
                    <a:pt x="1781" y="511"/>
                  </a:cubicBezTo>
                  <a:cubicBezTo>
                    <a:pt x="1781" y="506"/>
                    <a:pt x="1777" y="503"/>
                    <a:pt x="1773" y="503"/>
                  </a:cubicBezTo>
                  <a:close/>
                  <a:moveTo>
                    <a:pt x="1796" y="503"/>
                  </a:moveTo>
                  <a:cubicBezTo>
                    <a:pt x="1791" y="503"/>
                    <a:pt x="1788" y="506"/>
                    <a:pt x="1788" y="511"/>
                  </a:cubicBezTo>
                  <a:cubicBezTo>
                    <a:pt x="1788" y="515"/>
                    <a:pt x="1791" y="519"/>
                    <a:pt x="1796" y="519"/>
                  </a:cubicBezTo>
                  <a:cubicBezTo>
                    <a:pt x="1800" y="519"/>
                    <a:pt x="1804" y="515"/>
                    <a:pt x="1804" y="511"/>
                  </a:cubicBezTo>
                  <a:cubicBezTo>
                    <a:pt x="1804" y="506"/>
                    <a:pt x="1800" y="503"/>
                    <a:pt x="1796" y="503"/>
                  </a:cubicBezTo>
                  <a:close/>
                  <a:moveTo>
                    <a:pt x="1773" y="481"/>
                  </a:moveTo>
                  <a:cubicBezTo>
                    <a:pt x="1768" y="481"/>
                    <a:pt x="1765" y="485"/>
                    <a:pt x="1765" y="489"/>
                  </a:cubicBezTo>
                  <a:cubicBezTo>
                    <a:pt x="1765" y="493"/>
                    <a:pt x="1768" y="497"/>
                    <a:pt x="1773" y="497"/>
                  </a:cubicBezTo>
                  <a:cubicBezTo>
                    <a:pt x="1777" y="497"/>
                    <a:pt x="1781" y="493"/>
                    <a:pt x="1781" y="489"/>
                  </a:cubicBezTo>
                  <a:cubicBezTo>
                    <a:pt x="1781" y="485"/>
                    <a:pt x="1777" y="481"/>
                    <a:pt x="1773" y="481"/>
                  </a:cubicBezTo>
                  <a:close/>
                  <a:moveTo>
                    <a:pt x="1796" y="481"/>
                  </a:moveTo>
                  <a:cubicBezTo>
                    <a:pt x="1791" y="481"/>
                    <a:pt x="1788" y="485"/>
                    <a:pt x="1788" y="489"/>
                  </a:cubicBezTo>
                  <a:cubicBezTo>
                    <a:pt x="1788" y="493"/>
                    <a:pt x="1791" y="497"/>
                    <a:pt x="1796" y="497"/>
                  </a:cubicBezTo>
                  <a:cubicBezTo>
                    <a:pt x="1800" y="497"/>
                    <a:pt x="1804" y="493"/>
                    <a:pt x="1804" y="489"/>
                  </a:cubicBezTo>
                  <a:cubicBezTo>
                    <a:pt x="1804" y="485"/>
                    <a:pt x="1800" y="481"/>
                    <a:pt x="1796" y="481"/>
                  </a:cubicBezTo>
                  <a:close/>
                  <a:moveTo>
                    <a:pt x="1773" y="458"/>
                  </a:moveTo>
                  <a:cubicBezTo>
                    <a:pt x="1768" y="458"/>
                    <a:pt x="1765" y="461"/>
                    <a:pt x="1765" y="466"/>
                  </a:cubicBezTo>
                  <a:cubicBezTo>
                    <a:pt x="1765" y="470"/>
                    <a:pt x="1768" y="474"/>
                    <a:pt x="1773" y="474"/>
                  </a:cubicBezTo>
                  <a:cubicBezTo>
                    <a:pt x="1777" y="474"/>
                    <a:pt x="1781" y="470"/>
                    <a:pt x="1781" y="466"/>
                  </a:cubicBezTo>
                  <a:cubicBezTo>
                    <a:pt x="1781" y="461"/>
                    <a:pt x="1777" y="458"/>
                    <a:pt x="1773" y="458"/>
                  </a:cubicBezTo>
                  <a:close/>
                  <a:moveTo>
                    <a:pt x="1796" y="458"/>
                  </a:moveTo>
                  <a:cubicBezTo>
                    <a:pt x="1791" y="458"/>
                    <a:pt x="1788" y="461"/>
                    <a:pt x="1788" y="466"/>
                  </a:cubicBezTo>
                  <a:cubicBezTo>
                    <a:pt x="1788" y="470"/>
                    <a:pt x="1791" y="474"/>
                    <a:pt x="1796" y="474"/>
                  </a:cubicBezTo>
                  <a:cubicBezTo>
                    <a:pt x="1800" y="474"/>
                    <a:pt x="1804" y="470"/>
                    <a:pt x="1804" y="466"/>
                  </a:cubicBezTo>
                  <a:cubicBezTo>
                    <a:pt x="1804" y="461"/>
                    <a:pt x="1800" y="458"/>
                    <a:pt x="1796" y="458"/>
                  </a:cubicBezTo>
                  <a:close/>
                  <a:moveTo>
                    <a:pt x="1750" y="503"/>
                  </a:moveTo>
                  <a:cubicBezTo>
                    <a:pt x="1746" y="503"/>
                    <a:pt x="1742" y="506"/>
                    <a:pt x="1742" y="511"/>
                  </a:cubicBezTo>
                  <a:cubicBezTo>
                    <a:pt x="1742" y="515"/>
                    <a:pt x="1746" y="519"/>
                    <a:pt x="1750" y="519"/>
                  </a:cubicBezTo>
                  <a:cubicBezTo>
                    <a:pt x="1755" y="519"/>
                    <a:pt x="1758" y="515"/>
                    <a:pt x="1758" y="511"/>
                  </a:cubicBezTo>
                  <a:cubicBezTo>
                    <a:pt x="1758" y="506"/>
                    <a:pt x="1755" y="503"/>
                    <a:pt x="1750" y="503"/>
                  </a:cubicBezTo>
                  <a:close/>
                  <a:moveTo>
                    <a:pt x="1750" y="481"/>
                  </a:moveTo>
                  <a:cubicBezTo>
                    <a:pt x="1746" y="481"/>
                    <a:pt x="1742" y="485"/>
                    <a:pt x="1742" y="489"/>
                  </a:cubicBezTo>
                  <a:cubicBezTo>
                    <a:pt x="1742" y="493"/>
                    <a:pt x="1746" y="497"/>
                    <a:pt x="1750" y="497"/>
                  </a:cubicBezTo>
                  <a:cubicBezTo>
                    <a:pt x="1755" y="497"/>
                    <a:pt x="1758" y="493"/>
                    <a:pt x="1758" y="489"/>
                  </a:cubicBezTo>
                  <a:cubicBezTo>
                    <a:pt x="1758" y="485"/>
                    <a:pt x="1755" y="481"/>
                    <a:pt x="1750" y="481"/>
                  </a:cubicBezTo>
                  <a:close/>
                  <a:moveTo>
                    <a:pt x="1773" y="549"/>
                  </a:moveTo>
                  <a:cubicBezTo>
                    <a:pt x="1768" y="549"/>
                    <a:pt x="1765" y="553"/>
                    <a:pt x="1765" y="557"/>
                  </a:cubicBezTo>
                  <a:cubicBezTo>
                    <a:pt x="1765" y="562"/>
                    <a:pt x="1768" y="565"/>
                    <a:pt x="1773" y="565"/>
                  </a:cubicBezTo>
                  <a:cubicBezTo>
                    <a:pt x="1777" y="565"/>
                    <a:pt x="1781" y="562"/>
                    <a:pt x="1781" y="557"/>
                  </a:cubicBezTo>
                  <a:cubicBezTo>
                    <a:pt x="1781" y="553"/>
                    <a:pt x="1777" y="549"/>
                    <a:pt x="1773" y="549"/>
                  </a:cubicBezTo>
                  <a:close/>
                  <a:moveTo>
                    <a:pt x="1796" y="549"/>
                  </a:moveTo>
                  <a:cubicBezTo>
                    <a:pt x="1791" y="549"/>
                    <a:pt x="1788" y="553"/>
                    <a:pt x="1788" y="557"/>
                  </a:cubicBezTo>
                  <a:cubicBezTo>
                    <a:pt x="1788" y="562"/>
                    <a:pt x="1791" y="565"/>
                    <a:pt x="1796" y="565"/>
                  </a:cubicBezTo>
                  <a:cubicBezTo>
                    <a:pt x="1800" y="565"/>
                    <a:pt x="1804" y="562"/>
                    <a:pt x="1804" y="557"/>
                  </a:cubicBezTo>
                  <a:cubicBezTo>
                    <a:pt x="1804" y="553"/>
                    <a:pt x="1800" y="549"/>
                    <a:pt x="1796" y="549"/>
                  </a:cubicBezTo>
                  <a:close/>
                  <a:moveTo>
                    <a:pt x="1773" y="528"/>
                  </a:moveTo>
                  <a:cubicBezTo>
                    <a:pt x="1768" y="528"/>
                    <a:pt x="1765" y="531"/>
                    <a:pt x="1765" y="536"/>
                  </a:cubicBezTo>
                  <a:cubicBezTo>
                    <a:pt x="1765" y="540"/>
                    <a:pt x="1768" y="544"/>
                    <a:pt x="1773" y="544"/>
                  </a:cubicBezTo>
                  <a:cubicBezTo>
                    <a:pt x="1777" y="544"/>
                    <a:pt x="1781" y="540"/>
                    <a:pt x="1781" y="536"/>
                  </a:cubicBezTo>
                  <a:cubicBezTo>
                    <a:pt x="1781" y="531"/>
                    <a:pt x="1777" y="528"/>
                    <a:pt x="1773" y="528"/>
                  </a:cubicBezTo>
                  <a:close/>
                  <a:moveTo>
                    <a:pt x="1796" y="528"/>
                  </a:moveTo>
                  <a:cubicBezTo>
                    <a:pt x="1791" y="528"/>
                    <a:pt x="1788" y="531"/>
                    <a:pt x="1788" y="536"/>
                  </a:cubicBezTo>
                  <a:cubicBezTo>
                    <a:pt x="1788" y="540"/>
                    <a:pt x="1791" y="544"/>
                    <a:pt x="1796" y="544"/>
                  </a:cubicBezTo>
                  <a:cubicBezTo>
                    <a:pt x="1800" y="544"/>
                    <a:pt x="1804" y="540"/>
                    <a:pt x="1804" y="536"/>
                  </a:cubicBezTo>
                  <a:cubicBezTo>
                    <a:pt x="1804" y="531"/>
                    <a:pt x="1800" y="528"/>
                    <a:pt x="1796" y="528"/>
                  </a:cubicBezTo>
                  <a:close/>
                  <a:moveTo>
                    <a:pt x="1750" y="549"/>
                  </a:moveTo>
                  <a:cubicBezTo>
                    <a:pt x="1746" y="549"/>
                    <a:pt x="1742" y="553"/>
                    <a:pt x="1742" y="557"/>
                  </a:cubicBezTo>
                  <a:cubicBezTo>
                    <a:pt x="1742" y="562"/>
                    <a:pt x="1746" y="565"/>
                    <a:pt x="1750" y="565"/>
                  </a:cubicBezTo>
                  <a:cubicBezTo>
                    <a:pt x="1755" y="565"/>
                    <a:pt x="1758" y="562"/>
                    <a:pt x="1758" y="557"/>
                  </a:cubicBezTo>
                  <a:cubicBezTo>
                    <a:pt x="1758" y="553"/>
                    <a:pt x="1755" y="549"/>
                    <a:pt x="1750" y="549"/>
                  </a:cubicBezTo>
                  <a:close/>
                  <a:moveTo>
                    <a:pt x="1750" y="528"/>
                  </a:moveTo>
                  <a:cubicBezTo>
                    <a:pt x="1746" y="528"/>
                    <a:pt x="1742" y="531"/>
                    <a:pt x="1742" y="536"/>
                  </a:cubicBezTo>
                  <a:cubicBezTo>
                    <a:pt x="1742" y="540"/>
                    <a:pt x="1746" y="544"/>
                    <a:pt x="1750" y="544"/>
                  </a:cubicBezTo>
                  <a:cubicBezTo>
                    <a:pt x="1755" y="544"/>
                    <a:pt x="1758" y="540"/>
                    <a:pt x="1758" y="536"/>
                  </a:cubicBezTo>
                  <a:cubicBezTo>
                    <a:pt x="1758" y="531"/>
                    <a:pt x="1755" y="528"/>
                    <a:pt x="1750" y="528"/>
                  </a:cubicBezTo>
                  <a:close/>
                  <a:moveTo>
                    <a:pt x="1773" y="595"/>
                  </a:moveTo>
                  <a:cubicBezTo>
                    <a:pt x="1768" y="595"/>
                    <a:pt x="1765" y="599"/>
                    <a:pt x="1765" y="603"/>
                  </a:cubicBezTo>
                  <a:cubicBezTo>
                    <a:pt x="1765" y="608"/>
                    <a:pt x="1768" y="611"/>
                    <a:pt x="1773" y="611"/>
                  </a:cubicBezTo>
                  <a:cubicBezTo>
                    <a:pt x="1777" y="611"/>
                    <a:pt x="1781" y="608"/>
                    <a:pt x="1781" y="603"/>
                  </a:cubicBezTo>
                  <a:cubicBezTo>
                    <a:pt x="1781" y="599"/>
                    <a:pt x="1777" y="595"/>
                    <a:pt x="1773" y="595"/>
                  </a:cubicBezTo>
                  <a:close/>
                  <a:moveTo>
                    <a:pt x="1750" y="611"/>
                  </a:moveTo>
                  <a:cubicBezTo>
                    <a:pt x="1755" y="611"/>
                    <a:pt x="1758" y="608"/>
                    <a:pt x="1758" y="603"/>
                  </a:cubicBezTo>
                  <a:cubicBezTo>
                    <a:pt x="1758" y="599"/>
                    <a:pt x="1755" y="595"/>
                    <a:pt x="1750" y="595"/>
                  </a:cubicBezTo>
                  <a:cubicBezTo>
                    <a:pt x="1746" y="595"/>
                    <a:pt x="1742" y="599"/>
                    <a:pt x="1742" y="603"/>
                  </a:cubicBezTo>
                  <a:cubicBezTo>
                    <a:pt x="1742" y="608"/>
                    <a:pt x="1746" y="611"/>
                    <a:pt x="1750" y="611"/>
                  </a:cubicBezTo>
                  <a:close/>
                  <a:moveTo>
                    <a:pt x="1796" y="595"/>
                  </a:moveTo>
                  <a:cubicBezTo>
                    <a:pt x="1791" y="595"/>
                    <a:pt x="1788" y="599"/>
                    <a:pt x="1788" y="603"/>
                  </a:cubicBezTo>
                  <a:cubicBezTo>
                    <a:pt x="1788" y="608"/>
                    <a:pt x="1791" y="611"/>
                    <a:pt x="1796" y="611"/>
                  </a:cubicBezTo>
                  <a:cubicBezTo>
                    <a:pt x="1800" y="611"/>
                    <a:pt x="1804" y="608"/>
                    <a:pt x="1804" y="603"/>
                  </a:cubicBezTo>
                  <a:cubicBezTo>
                    <a:pt x="1804" y="599"/>
                    <a:pt x="1800" y="595"/>
                    <a:pt x="1796" y="595"/>
                  </a:cubicBezTo>
                  <a:close/>
                  <a:moveTo>
                    <a:pt x="1773" y="573"/>
                  </a:moveTo>
                  <a:cubicBezTo>
                    <a:pt x="1768" y="573"/>
                    <a:pt x="1765" y="577"/>
                    <a:pt x="1765" y="581"/>
                  </a:cubicBezTo>
                  <a:cubicBezTo>
                    <a:pt x="1765" y="586"/>
                    <a:pt x="1768" y="590"/>
                    <a:pt x="1773" y="590"/>
                  </a:cubicBezTo>
                  <a:cubicBezTo>
                    <a:pt x="1777" y="590"/>
                    <a:pt x="1781" y="586"/>
                    <a:pt x="1781" y="581"/>
                  </a:cubicBezTo>
                  <a:cubicBezTo>
                    <a:pt x="1781" y="577"/>
                    <a:pt x="1777" y="573"/>
                    <a:pt x="1773" y="573"/>
                  </a:cubicBezTo>
                  <a:close/>
                  <a:moveTo>
                    <a:pt x="1796" y="573"/>
                  </a:moveTo>
                  <a:cubicBezTo>
                    <a:pt x="1791" y="573"/>
                    <a:pt x="1788" y="577"/>
                    <a:pt x="1788" y="581"/>
                  </a:cubicBezTo>
                  <a:cubicBezTo>
                    <a:pt x="1788" y="586"/>
                    <a:pt x="1791" y="590"/>
                    <a:pt x="1796" y="590"/>
                  </a:cubicBezTo>
                  <a:cubicBezTo>
                    <a:pt x="1800" y="590"/>
                    <a:pt x="1804" y="586"/>
                    <a:pt x="1804" y="581"/>
                  </a:cubicBezTo>
                  <a:cubicBezTo>
                    <a:pt x="1804" y="577"/>
                    <a:pt x="1800" y="573"/>
                    <a:pt x="1796" y="573"/>
                  </a:cubicBezTo>
                  <a:close/>
                  <a:moveTo>
                    <a:pt x="1750" y="573"/>
                  </a:moveTo>
                  <a:cubicBezTo>
                    <a:pt x="1746" y="573"/>
                    <a:pt x="1742" y="577"/>
                    <a:pt x="1742" y="581"/>
                  </a:cubicBezTo>
                  <a:cubicBezTo>
                    <a:pt x="1742" y="586"/>
                    <a:pt x="1746" y="590"/>
                    <a:pt x="1750" y="590"/>
                  </a:cubicBezTo>
                  <a:cubicBezTo>
                    <a:pt x="1755" y="590"/>
                    <a:pt x="1758" y="586"/>
                    <a:pt x="1758" y="581"/>
                  </a:cubicBezTo>
                  <a:cubicBezTo>
                    <a:pt x="1758" y="577"/>
                    <a:pt x="1755" y="573"/>
                    <a:pt x="1750" y="573"/>
                  </a:cubicBezTo>
                  <a:close/>
                  <a:moveTo>
                    <a:pt x="1726" y="590"/>
                  </a:moveTo>
                  <a:cubicBezTo>
                    <a:pt x="1731" y="590"/>
                    <a:pt x="1734" y="586"/>
                    <a:pt x="1734" y="581"/>
                  </a:cubicBezTo>
                  <a:cubicBezTo>
                    <a:pt x="1734" y="577"/>
                    <a:pt x="1731" y="573"/>
                    <a:pt x="1726" y="573"/>
                  </a:cubicBezTo>
                  <a:cubicBezTo>
                    <a:pt x="1722" y="573"/>
                    <a:pt x="1718" y="577"/>
                    <a:pt x="1718" y="581"/>
                  </a:cubicBezTo>
                  <a:cubicBezTo>
                    <a:pt x="1718" y="586"/>
                    <a:pt x="1722" y="590"/>
                    <a:pt x="1726" y="590"/>
                  </a:cubicBezTo>
                  <a:close/>
                  <a:moveTo>
                    <a:pt x="1773" y="641"/>
                  </a:moveTo>
                  <a:cubicBezTo>
                    <a:pt x="1768" y="641"/>
                    <a:pt x="1765" y="644"/>
                    <a:pt x="1765" y="649"/>
                  </a:cubicBezTo>
                  <a:cubicBezTo>
                    <a:pt x="1765" y="653"/>
                    <a:pt x="1768" y="657"/>
                    <a:pt x="1773" y="657"/>
                  </a:cubicBezTo>
                  <a:cubicBezTo>
                    <a:pt x="1777" y="657"/>
                    <a:pt x="1781" y="653"/>
                    <a:pt x="1781" y="649"/>
                  </a:cubicBezTo>
                  <a:cubicBezTo>
                    <a:pt x="1781" y="644"/>
                    <a:pt x="1777" y="641"/>
                    <a:pt x="1773" y="641"/>
                  </a:cubicBezTo>
                  <a:close/>
                  <a:moveTo>
                    <a:pt x="1773" y="666"/>
                  </a:moveTo>
                  <a:cubicBezTo>
                    <a:pt x="1768" y="666"/>
                    <a:pt x="1765" y="669"/>
                    <a:pt x="1765" y="674"/>
                  </a:cubicBezTo>
                  <a:cubicBezTo>
                    <a:pt x="1765" y="678"/>
                    <a:pt x="1768" y="682"/>
                    <a:pt x="1773" y="682"/>
                  </a:cubicBezTo>
                  <a:cubicBezTo>
                    <a:pt x="1777" y="682"/>
                    <a:pt x="1781" y="678"/>
                    <a:pt x="1781" y="674"/>
                  </a:cubicBezTo>
                  <a:cubicBezTo>
                    <a:pt x="1781" y="669"/>
                    <a:pt x="1777" y="666"/>
                    <a:pt x="1773" y="666"/>
                  </a:cubicBezTo>
                  <a:close/>
                  <a:moveTo>
                    <a:pt x="1796" y="641"/>
                  </a:moveTo>
                  <a:cubicBezTo>
                    <a:pt x="1791" y="641"/>
                    <a:pt x="1788" y="644"/>
                    <a:pt x="1788" y="649"/>
                  </a:cubicBezTo>
                  <a:cubicBezTo>
                    <a:pt x="1788" y="653"/>
                    <a:pt x="1791" y="657"/>
                    <a:pt x="1796" y="657"/>
                  </a:cubicBezTo>
                  <a:cubicBezTo>
                    <a:pt x="1800" y="657"/>
                    <a:pt x="1804" y="653"/>
                    <a:pt x="1804" y="649"/>
                  </a:cubicBezTo>
                  <a:cubicBezTo>
                    <a:pt x="1804" y="644"/>
                    <a:pt x="1800" y="641"/>
                    <a:pt x="1796" y="641"/>
                  </a:cubicBezTo>
                  <a:close/>
                  <a:moveTo>
                    <a:pt x="1773" y="619"/>
                  </a:moveTo>
                  <a:cubicBezTo>
                    <a:pt x="1768" y="619"/>
                    <a:pt x="1765" y="623"/>
                    <a:pt x="1765" y="627"/>
                  </a:cubicBezTo>
                  <a:cubicBezTo>
                    <a:pt x="1765" y="632"/>
                    <a:pt x="1768" y="635"/>
                    <a:pt x="1773" y="635"/>
                  </a:cubicBezTo>
                  <a:cubicBezTo>
                    <a:pt x="1777" y="635"/>
                    <a:pt x="1781" y="632"/>
                    <a:pt x="1781" y="627"/>
                  </a:cubicBezTo>
                  <a:cubicBezTo>
                    <a:pt x="1781" y="623"/>
                    <a:pt x="1777" y="619"/>
                    <a:pt x="1773" y="619"/>
                  </a:cubicBezTo>
                  <a:close/>
                  <a:moveTo>
                    <a:pt x="1796" y="619"/>
                  </a:moveTo>
                  <a:cubicBezTo>
                    <a:pt x="1791" y="619"/>
                    <a:pt x="1788" y="623"/>
                    <a:pt x="1788" y="627"/>
                  </a:cubicBezTo>
                  <a:cubicBezTo>
                    <a:pt x="1788" y="632"/>
                    <a:pt x="1791" y="635"/>
                    <a:pt x="1796" y="635"/>
                  </a:cubicBezTo>
                  <a:cubicBezTo>
                    <a:pt x="1800" y="635"/>
                    <a:pt x="1804" y="632"/>
                    <a:pt x="1804" y="627"/>
                  </a:cubicBezTo>
                  <a:cubicBezTo>
                    <a:pt x="1804" y="623"/>
                    <a:pt x="1800" y="619"/>
                    <a:pt x="1796" y="619"/>
                  </a:cubicBezTo>
                  <a:close/>
                  <a:moveTo>
                    <a:pt x="1750" y="619"/>
                  </a:moveTo>
                  <a:cubicBezTo>
                    <a:pt x="1746" y="619"/>
                    <a:pt x="1742" y="623"/>
                    <a:pt x="1742" y="627"/>
                  </a:cubicBezTo>
                  <a:cubicBezTo>
                    <a:pt x="1742" y="632"/>
                    <a:pt x="1746" y="635"/>
                    <a:pt x="1750" y="635"/>
                  </a:cubicBezTo>
                  <a:cubicBezTo>
                    <a:pt x="1755" y="635"/>
                    <a:pt x="1758" y="632"/>
                    <a:pt x="1758" y="627"/>
                  </a:cubicBezTo>
                  <a:cubicBezTo>
                    <a:pt x="1758" y="623"/>
                    <a:pt x="1755" y="619"/>
                    <a:pt x="1750" y="619"/>
                  </a:cubicBezTo>
                  <a:close/>
                  <a:moveTo>
                    <a:pt x="1750" y="458"/>
                  </a:moveTo>
                  <a:cubicBezTo>
                    <a:pt x="1746" y="458"/>
                    <a:pt x="1742" y="461"/>
                    <a:pt x="1742" y="466"/>
                  </a:cubicBezTo>
                  <a:cubicBezTo>
                    <a:pt x="1742" y="470"/>
                    <a:pt x="1746" y="474"/>
                    <a:pt x="1750" y="474"/>
                  </a:cubicBezTo>
                  <a:cubicBezTo>
                    <a:pt x="1755" y="474"/>
                    <a:pt x="1758" y="470"/>
                    <a:pt x="1758" y="466"/>
                  </a:cubicBezTo>
                  <a:cubicBezTo>
                    <a:pt x="1758" y="461"/>
                    <a:pt x="1755" y="458"/>
                    <a:pt x="1750" y="458"/>
                  </a:cubicBezTo>
                  <a:close/>
                  <a:moveTo>
                    <a:pt x="1773" y="436"/>
                  </a:moveTo>
                  <a:cubicBezTo>
                    <a:pt x="1768" y="436"/>
                    <a:pt x="1765" y="439"/>
                    <a:pt x="1765" y="444"/>
                  </a:cubicBezTo>
                  <a:cubicBezTo>
                    <a:pt x="1765" y="448"/>
                    <a:pt x="1768" y="452"/>
                    <a:pt x="1773" y="452"/>
                  </a:cubicBezTo>
                  <a:cubicBezTo>
                    <a:pt x="1777" y="452"/>
                    <a:pt x="1781" y="448"/>
                    <a:pt x="1781" y="444"/>
                  </a:cubicBezTo>
                  <a:cubicBezTo>
                    <a:pt x="1781" y="439"/>
                    <a:pt x="1777" y="436"/>
                    <a:pt x="1773" y="436"/>
                  </a:cubicBezTo>
                  <a:close/>
                  <a:moveTo>
                    <a:pt x="1796" y="436"/>
                  </a:moveTo>
                  <a:cubicBezTo>
                    <a:pt x="1791" y="436"/>
                    <a:pt x="1788" y="439"/>
                    <a:pt x="1788" y="444"/>
                  </a:cubicBezTo>
                  <a:cubicBezTo>
                    <a:pt x="1788" y="448"/>
                    <a:pt x="1791" y="452"/>
                    <a:pt x="1796" y="452"/>
                  </a:cubicBezTo>
                  <a:cubicBezTo>
                    <a:pt x="1800" y="452"/>
                    <a:pt x="1804" y="448"/>
                    <a:pt x="1804" y="444"/>
                  </a:cubicBezTo>
                  <a:cubicBezTo>
                    <a:pt x="1804" y="439"/>
                    <a:pt x="1800" y="436"/>
                    <a:pt x="1796" y="436"/>
                  </a:cubicBezTo>
                  <a:close/>
                  <a:moveTo>
                    <a:pt x="1750" y="436"/>
                  </a:moveTo>
                  <a:cubicBezTo>
                    <a:pt x="1746" y="436"/>
                    <a:pt x="1742" y="439"/>
                    <a:pt x="1742" y="444"/>
                  </a:cubicBezTo>
                  <a:cubicBezTo>
                    <a:pt x="1742" y="448"/>
                    <a:pt x="1746" y="452"/>
                    <a:pt x="1750" y="452"/>
                  </a:cubicBezTo>
                  <a:cubicBezTo>
                    <a:pt x="1755" y="452"/>
                    <a:pt x="1758" y="448"/>
                    <a:pt x="1758" y="444"/>
                  </a:cubicBezTo>
                  <a:cubicBezTo>
                    <a:pt x="1758" y="439"/>
                    <a:pt x="1755" y="436"/>
                    <a:pt x="1750" y="436"/>
                  </a:cubicBezTo>
                  <a:close/>
                  <a:moveTo>
                    <a:pt x="1728" y="231"/>
                  </a:moveTo>
                  <a:cubicBezTo>
                    <a:pt x="1723" y="231"/>
                    <a:pt x="1720" y="235"/>
                    <a:pt x="1720" y="239"/>
                  </a:cubicBezTo>
                  <a:cubicBezTo>
                    <a:pt x="1720" y="244"/>
                    <a:pt x="1723" y="247"/>
                    <a:pt x="1728" y="247"/>
                  </a:cubicBezTo>
                  <a:cubicBezTo>
                    <a:pt x="1732" y="247"/>
                    <a:pt x="1736" y="244"/>
                    <a:pt x="1736" y="239"/>
                  </a:cubicBezTo>
                  <a:cubicBezTo>
                    <a:pt x="1736" y="235"/>
                    <a:pt x="1732" y="231"/>
                    <a:pt x="1728" y="231"/>
                  </a:cubicBezTo>
                  <a:close/>
                  <a:moveTo>
                    <a:pt x="1750" y="231"/>
                  </a:moveTo>
                  <a:cubicBezTo>
                    <a:pt x="1746" y="231"/>
                    <a:pt x="1742" y="235"/>
                    <a:pt x="1742" y="239"/>
                  </a:cubicBezTo>
                  <a:cubicBezTo>
                    <a:pt x="1742" y="244"/>
                    <a:pt x="1746" y="247"/>
                    <a:pt x="1750" y="247"/>
                  </a:cubicBezTo>
                  <a:cubicBezTo>
                    <a:pt x="1755" y="247"/>
                    <a:pt x="1758" y="244"/>
                    <a:pt x="1758" y="239"/>
                  </a:cubicBezTo>
                  <a:cubicBezTo>
                    <a:pt x="1758" y="235"/>
                    <a:pt x="1755" y="231"/>
                    <a:pt x="1750" y="231"/>
                  </a:cubicBezTo>
                  <a:close/>
                  <a:moveTo>
                    <a:pt x="1728" y="208"/>
                  </a:moveTo>
                  <a:cubicBezTo>
                    <a:pt x="1723" y="208"/>
                    <a:pt x="1720" y="212"/>
                    <a:pt x="1720" y="216"/>
                  </a:cubicBezTo>
                  <a:cubicBezTo>
                    <a:pt x="1720" y="221"/>
                    <a:pt x="1723" y="224"/>
                    <a:pt x="1728" y="224"/>
                  </a:cubicBezTo>
                  <a:cubicBezTo>
                    <a:pt x="1732" y="224"/>
                    <a:pt x="1736" y="221"/>
                    <a:pt x="1736" y="216"/>
                  </a:cubicBezTo>
                  <a:cubicBezTo>
                    <a:pt x="1736" y="212"/>
                    <a:pt x="1732" y="208"/>
                    <a:pt x="1728" y="208"/>
                  </a:cubicBezTo>
                  <a:close/>
                  <a:moveTo>
                    <a:pt x="1728" y="547"/>
                  </a:moveTo>
                  <a:cubicBezTo>
                    <a:pt x="1723" y="547"/>
                    <a:pt x="1720" y="551"/>
                    <a:pt x="1720" y="555"/>
                  </a:cubicBezTo>
                  <a:cubicBezTo>
                    <a:pt x="1720" y="560"/>
                    <a:pt x="1723" y="563"/>
                    <a:pt x="1728" y="563"/>
                  </a:cubicBezTo>
                  <a:cubicBezTo>
                    <a:pt x="1732" y="563"/>
                    <a:pt x="1736" y="560"/>
                    <a:pt x="1736" y="555"/>
                  </a:cubicBezTo>
                  <a:cubicBezTo>
                    <a:pt x="1736" y="551"/>
                    <a:pt x="1732" y="547"/>
                    <a:pt x="1728" y="547"/>
                  </a:cubicBezTo>
                  <a:close/>
                  <a:moveTo>
                    <a:pt x="1728" y="526"/>
                  </a:moveTo>
                  <a:cubicBezTo>
                    <a:pt x="1723" y="526"/>
                    <a:pt x="1720" y="529"/>
                    <a:pt x="1720" y="534"/>
                  </a:cubicBezTo>
                  <a:cubicBezTo>
                    <a:pt x="1720" y="538"/>
                    <a:pt x="1723" y="542"/>
                    <a:pt x="1728" y="542"/>
                  </a:cubicBezTo>
                  <a:cubicBezTo>
                    <a:pt x="1732" y="542"/>
                    <a:pt x="1736" y="538"/>
                    <a:pt x="1736" y="534"/>
                  </a:cubicBezTo>
                  <a:cubicBezTo>
                    <a:pt x="1736" y="529"/>
                    <a:pt x="1732" y="526"/>
                    <a:pt x="1728" y="526"/>
                  </a:cubicBezTo>
                  <a:close/>
                  <a:moveTo>
                    <a:pt x="1728" y="502"/>
                  </a:moveTo>
                  <a:cubicBezTo>
                    <a:pt x="1723" y="502"/>
                    <a:pt x="1720" y="506"/>
                    <a:pt x="1720" y="510"/>
                  </a:cubicBezTo>
                  <a:cubicBezTo>
                    <a:pt x="1720" y="515"/>
                    <a:pt x="1723" y="518"/>
                    <a:pt x="1728" y="518"/>
                  </a:cubicBezTo>
                  <a:cubicBezTo>
                    <a:pt x="1732" y="518"/>
                    <a:pt x="1736" y="515"/>
                    <a:pt x="1736" y="510"/>
                  </a:cubicBezTo>
                  <a:cubicBezTo>
                    <a:pt x="1736" y="506"/>
                    <a:pt x="1732" y="502"/>
                    <a:pt x="1728" y="502"/>
                  </a:cubicBezTo>
                  <a:close/>
                  <a:moveTo>
                    <a:pt x="1728" y="480"/>
                  </a:moveTo>
                  <a:cubicBezTo>
                    <a:pt x="1723" y="480"/>
                    <a:pt x="1720" y="484"/>
                    <a:pt x="1720" y="488"/>
                  </a:cubicBezTo>
                  <a:cubicBezTo>
                    <a:pt x="1720" y="493"/>
                    <a:pt x="1723" y="496"/>
                    <a:pt x="1728" y="496"/>
                  </a:cubicBezTo>
                  <a:cubicBezTo>
                    <a:pt x="1732" y="496"/>
                    <a:pt x="1736" y="493"/>
                    <a:pt x="1736" y="488"/>
                  </a:cubicBezTo>
                  <a:cubicBezTo>
                    <a:pt x="1736" y="484"/>
                    <a:pt x="1732" y="480"/>
                    <a:pt x="1728" y="480"/>
                  </a:cubicBezTo>
                  <a:close/>
                  <a:moveTo>
                    <a:pt x="1728" y="458"/>
                  </a:moveTo>
                  <a:cubicBezTo>
                    <a:pt x="1723" y="458"/>
                    <a:pt x="1720" y="462"/>
                    <a:pt x="1720" y="466"/>
                  </a:cubicBezTo>
                  <a:cubicBezTo>
                    <a:pt x="1720" y="471"/>
                    <a:pt x="1723" y="474"/>
                    <a:pt x="1728" y="474"/>
                  </a:cubicBezTo>
                  <a:cubicBezTo>
                    <a:pt x="1732" y="474"/>
                    <a:pt x="1736" y="471"/>
                    <a:pt x="1736" y="466"/>
                  </a:cubicBezTo>
                  <a:cubicBezTo>
                    <a:pt x="1736" y="462"/>
                    <a:pt x="1732" y="458"/>
                    <a:pt x="1728" y="458"/>
                  </a:cubicBezTo>
                  <a:close/>
                  <a:moveTo>
                    <a:pt x="1728" y="435"/>
                  </a:moveTo>
                  <a:cubicBezTo>
                    <a:pt x="1723" y="435"/>
                    <a:pt x="1720" y="439"/>
                    <a:pt x="1720" y="443"/>
                  </a:cubicBezTo>
                  <a:cubicBezTo>
                    <a:pt x="1720" y="448"/>
                    <a:pt x="1723" y="451"/>
                    <a:pt x="1728" y="451"/>
                  </a:cubicBezTo>
                  <a:cubicBezTo>
                    <a:pt x="1732" y="451"/>
                    <a:pt x="1736" y="448"/>
                    <a:pt x="1736" y="443"/>
                  </a:cubicBezTo>
                  <a:cubicBezTo>
                    <a:pt x="1736" y="439"/>
                    <a:pt x="1732" y="435"/>
                    <a:pt x="1728" y="435"/>
                  </a:cubicBezTo>
                  <a:close/>
                  <a:moveTo>
                    <a:pt x="1750" y="208"/>
                  </a:moveTo>
                  <a:cubicBezTo>
                    <a:pt x="1746" y="208"/>
                    <a:pt x="1742" y="212"/>
                    <a:pt x="1742" y="216"/>
                  </a:cubicBezTo>
                  <a:cubicBezTo>
                    <a:pt x="1742" y="221"/>
                    <a:pt x="1746" y="224"/>
                    <a:pt x="1750" y="224"/>
                  </a:cubicBezTo>
                  <a:cubicBezTo>
                    <a:pt x="1755" y="224"/>
                    <a:pt x="1758" y="221"/>
                    <a:pt x="1758" y="216"/>
                  </a:cubicBezTo>
                  <a:cubicBezTo>
                    <a:pt x="1758" y="212"/>
                    <a:pt x="1755" y="208"/>
                    <a:pt x="1750" y="208"/>
                  </a:cubicBezTo>
                  <a:close/>
                  <a:moveTo>
                    <a:pt x="1819" y="224"/>
                  </a:moveTo>
                  <a:cubicBezTo>
                    <a:pt x="1823" y="224"/>
                    <a:pt x="1827" y="221"/>
                    <a:pt x="1827" y="216"/>
                  </a:cubicBezTo>
                  <a:cubicBezTo>
                    <a:pt x="1827" y="212"/>
                    <a:pt x="1823" y="208"/>
                    <a:pt x="1819" y="208"/>
                  </a:cubicBezTo>
                  <a:cubicBezTo>
                    <a:pt x="1814" y="208"/>
                    <a:pt x="1811" y="212"/>
                    <a:pt x="1811" y="216"/>
                  </a:cubicBezTo>
                  <a:cubicBezTo>
                    <a:pt x="1811" y="221"/>
                    <a:pt x="1814" y="224"/>
                    <a:pt x="1819" y="224"/>
                  </a:cubicBezTo>
                  <a:close/>
                  <a:moveTo>
                    <a:pt x="1842" y="208"/>
                  </a:moveTo>
                  <a:cubicBezTo>
                    <a:pt x="1837" y="208"/>
                    <a:pt x="1834" y="212"/>
                    <a:pt x="1834" y="216"/>
                  </a:cubicBezTo>
                  <a:cubicBezTo>
                    <a:pt x="1834" y="221"/>
                    <a:pt x="1837" y="224"/>
                    <a:pt x="1842" y="224"/>
                  </a:cubicBezTo>
                  <a:cubicBezTo>
                    <a:pt x="1846" y="224"/>
                    <a:pt x="1850" y="221"/>
                    <a:pt x="1850" y="216"/>
                  </a:cubicBezTo>
                  <a:cubicBezTo>
                    <a:pt x="1850" y="212"/>
                    <a:pt x="1846" y="208"/>
                    <a:pt x="1842" y="208"/>
                  </a:cubicBezTo>
                  <a:close/>
                  <a:moveTo>
                    <a:pt x="1865" y="224"/>
                  </a:moveTo>
                  <a:cubicBezTo>
                    <a:pt x="1869" y="224"/>
                    <a:pt x="1873" y="221"/>
                    <a:pt x="1873" y="216"/>
                  </a:cubicBezTo>
                  <a:cubicBezTo>
                    <a:pt x="1873" y="212"/>
                    <a:pt x="1869" y="208"/>
                    <a:pt x="1865" y="208"/>
                  </a:cubicBezTo>
                  <a:cubicBezTo>
                    <a:pt x="1860" y="208"/>
                    <a:pt x="1857" y="212"/>
                    <a:pt x="1857" y="216"/>
                  </a:cubicBezTo>
                  <a:cubicBezTo>
                    <a:pt x="1857" y="221"/>
                    <a:pt x="1860" y="224"/>
                    <a:pt x="1865" y="224"/>
                  </a:cubicBezTo>
                  <a:close/>
                  <a:moveTo>
                    <a:pt x="1887" y="224"/>
                  </a:moveTo>
                  <a:cubicBezTo>
                    <a:pt x="1892" y="224"/>
                    <a:pt x="1896" y="221"/>
                    <a:pt x="1896" y="216"/>
                  </a:cubicBezTo>
                  <a:cubicBezTo>
                    <a:pt x="1896" y="212"/>
                    <a:pt x="1892" y="208"/>
                    <a:pt x="1887" y="208"/>
                  </a:cubicBezTo>
                  <a:cubicBezTo>
                    <a:pt x="1883" y="208"/>
                    <a:pt x="1879" y="212"/>
                    <a:pt x="1879" y="216"/>
                  </a:cubicBezTo>
                  <a:cubicBezTo>
                    <a:pt x="1879" y="221"/>
                    <a:pt x="1883" y="224"/>
                    <a:pt x="1887" y="224"/>
                  </a:cubicBezTo>
                  <a:close/>
                  <a:moveTo>
                    <a:pt x="1910" y="208"/>
                  </a:moveTo>
                  <a:cubicBezTo>
                    <a:pt x="1906" y="208"/>
                    <a:pt x="1902" y="212"/>
                    <a:pt x="1902" y="216"/>
                  </a:cubicBezTo>
                  <a:cubicBezTo>
                    <a:pt x="1902" y="221"/>
                    <a:pt x="1906" y="224"/>
                    <a:pt x="1910" y="224"/>
                  </a:cubicBezTo>
                  <a:cubicBezTo>
                    <a:pt x="1915" y="224"/>
                    <a:pt x="1918" y="221"/>
                    <a:pt x="1918" y="216"/>
                  </a:cubicBezTo>
                  <a:cubicBezTo>
                    <a:pt x="1918" y="212"/>
                    <a:pt x="1915" y="208"/>
                    <a:pt x="1910" y="208"/>
                  </a:cubicBezTo>
                  <a:close/>
                  <a:moveTo>
                    <a:pt x="1933" y="224"/>
                  </a:moveTo>
                  <a:cubicBezTo>
                    <a:pt x="1938" y="224"/>
                    <a:pt x="1941" y="221"/>
                    <a:pt x="1941" y="216"/>
                  </a:cubicBezTo>
                  <a:cubicBezTo>
                    <a:pt x="1941" y="212"/>
                    <a:pt x="1938" y="208"/>
                    <a:pt x="1933" y="208"/>
                  </a:cubicBezTo>
                  <a:cubicBezTo>
                    <a:pt x="1929" y="208"/>
                    <a:pt x="1925" y="212"/>
                    <a:pt x="1925" y="216"/>
                  </a:cubicBezTo>
                  <a:cubicBezTo>
                    <a:pt x="1925" y="221"/>
                    <a:pt x="1929" y="224"/>
                    <a:pt x="1933" y="224"/>
                  </a:cubicBezTo>
                  <a:close/>
                  <a:moveTo>
                    <a:pt x="1773" y="184"/>
                  </a:moveTo>
                  <a:cubicBezTo>
                    <a:pt x="1768" y="184"/>
                    <a:pt x="1765" y="187"/>
                    <a:pt x="1765" y="192"/>
                  </a:cubicBezTo>
                  <a:cubicBezTo>
                    <a:pt x="1765" y="196"/>
                    <a:pt x="1768" y="200"/>
                    <a:pt x="1773" y="200"/>
                  </a:cubicBezTo>
                  <a:cubicBezTo>
                    <a:pt x="1777" y="200"/>
                    <a:pt x="1781" y="196"/>
                    <a:pt x="1781" y="192"/>
                  </a:cubicBezTo>
                  <a:cubicBezTo>
                    <a:pt x="1781" y="187"/>
                    <a:pt x="1777" y="184"/>
                    <a:pt x="1773" y="184"/>
                  </a:cubicBezTo>
                  <a:close/>
                  <a:moveTo>
                    <a:pt x="1796" y="184"/>
                  </a:moveTo>
                  <a:cubicBezTo>
                    <a:pt x="1791" y="184"/>
                    <a:pt x="1788" y="187"/>
                    <a:pt x="1788" y="192"/>
                  </a:cubicBezTo>
                  <a:cubicBezTo>
                    <a:pt x="1788" y="196"/>
                    <a:pt x="1791" y="200"/>
                    <a:pt x="1796" y="200"/>
                  </a:cubicBezTo>
                  <a:cubicBezTo>
                    <a:pt x="1800" y="200"/>
                    <a:pt x="1804" y="196"/>
                    <a:pt x="1804" y="192"/>
                  </a:cubicBezTo>
                  <a:cubicBezTo>
                    <a:pt x="1804" y="187"/>
                    <a:pt x="1800" y="184"/>
                    <a:pt x="1796" y="184"/>
                  </a:cubicBezTo>
                  <a:close/>
                  <a:moveTo>
                    <a:pt x="1819" y="200"/>
                  </a:moveTo>
                  <a:cubicBezTo>
                    <a:pt x="1823" y="200"/>
                    <a:pt x="1827" y="196"/>
                    <a:pt x="1827" y="192"/>
                  </a:cubicBezTo>
                  <a:cubicBezTo>
                    <a:pt x="1827" y="187"/>
                    <a:pt x="1823" y="184"/>
                    <a:pt x="1819" y="184"/>
                  </a:cubicBezTo>
                  <a:cubicBezTo>
                    <a:pt x="1814" y="184"/>
                    <a:pt x="1811" y="187"/>
                    <a:pt x="1811" y="192"/>
                  </a:cubicBezTo>
                  <a:cubicBezTo>
                    <a:pt x="1811" y="196"/>
                    <a:pt x="1814" y="200"/>
                    <a:pt x="1819" y="200"/>
                  </a:cubicBezTo>
                  <a:close/>
                  <a:moveTo>
                    <a:pt x="1842" y="184"/>
                  </a:moveTo>
                  <a:cubicBezTo>
                    <a:pt x="1837" y="184"/>
                    <a:pt x="1834" y="187"/>
                    <a:pt x="1834" y="192"/>
                  </a:cubicBezTo>
                  <a:cubicBezTo>
                    <a:pt x="1834" y="196"/>
                    <a:pt x="1837" y="200"/>
                    <a:pt x="1842" y="200"/>
                  </a:cubicBezTo>
                  <a:cubicBezTo>
                    <a:pt x="1846" y="200"/>
                    <a:pt x="1850" y="196"/>
                    <a:pt x="1850" y="192"/>
                  </a:cubicBezTo>
                  <a:cubicBezTo>
                    <a:pt x="1850" y="187"/>
                    <a:pt x="1846" y="184"/>
                    <a:pt x="1842" y="184"/>
                  </a:cubicBezTo>
                  <a:close/>
                  <a:moveTo>
                    <a:pt x="1865" y="200"/>
                  </a:moveTo>
                  <a:cubicBezTo>
                    <a:pt x="1869" y="200"/>
                    <a:pt x="1873" y="196"/>
                    <a:pt x="1873" y="192"/>
                  </a:cubicBezTo>
                  <a:cubicBezTo>
                    <a:pt x="1873" y="187"/>
                    <a:pt x="1869" y="184"/>
                    <a:pt x="1865" y="184"/>
                  </a:cubicBezTo>
                  <a:cubicBezTo>
                    <a:pt x="1860" y="184"/>
                    <a:pt x="1857" y="187"/>
                    <a:pt x="1857" y="192"/>
                  </a:cubicBezTo>
                  <a:cubicBezTo>
                    <a:pt x="1857" y="196"/>
                    <a:pt x="1860" y="200"/>
                    <a:pt x="1865" y="200"/>
                  </a:cubicBezTo>
                  <a:close/>
                  <a:moveTo>
                    <a:pt x="1887" y="200"/>
                  </a:moveTo>
                  <a:cubicBezTo>
                    <a:pt x="1892" y="200"/>
                    <a:pt x="1896" y="196"/>
                    <a:pt x="1896" y="192"/>
                  </a:cubicBezTo>
                  <a:cubicBezTo>
                    <a:pt x="1896" y="187"/>
                    <a:pt x="1892" y="184"/>
                    <a:pt x="1887" y="184"/>
                  </a:cubicBezTo>
                  <a:cubicBezTo>
                    <a:pt x="1883" y="184"/>
                    <a:pt x="1879" y="187"/>
                    <a:pt x="1879" y="192"/>
                  </a:cubicBezTo>
                  <a:cubicBezTo>
                    <a:pt x="1879" y="196"/>
                    <a:pt x="1883" y="200"/>
                    <a:pt x="1887" y="200"/>
                  </a:cubicBezTo>
                  <a:close/>
                  <a:moveTo>
                    <a:pt x="1910" y="184"/>
                  </a:moveTo>
                  <a:cubicBezTo>
                    <a:pt x="1906" y="184"/>
                    <a:pt x="1902" y="187"/>
                    <a:pt x="1902" y="192"/>
                  </a:cubicBezTo>
                  <a:cubicBezTo>
                    <a:pt x="1902" y="196"/>
                    <a:pt x="1906" y="200"/>
                    <a:pt x="1910" y="200"/>
                  </a:cubicBezTo>
                  <a:cubicBezTo>
                    <a:pt x="1915" y="200"/>
                    <a:pt x="1918" y="196"/>
                    <a:pt x="1918" y="192"/>
                  </a:cubicBezTo>
                  <a:cubicBezTo>
                    <a:pt x="1918" y="187"/>
                    <a:pt x="1915" y="184"/>
                    <a:pt x="1910" y="184"/>
                  </a:cubicBezTo>
                  <a:close/>
                  <a:moveTo>
                    <a:pt x="1933" y="200"/>
                  </a:moveTo>
                  <a:cubicBezTo>
                    <a:pt x="1938" y="200"/>
                    <a:pt x="1941" y="196"/>
                    <a:pt x="1941" y="192"/>
                  </a:cubicBezTo>
                  <a:cubicBezTo>
                    <a:pt x="1941" y="187"/>
                    <a:pt x="1938" y="184"/>
                    <a:pt x="1933" y="184"/>
                  </a:cubicBezTo>
                  <a:cubicBezTo>
                    <a:pt x="1929" y="184"/>
                    <a:pt x="1925" y="187"/>
                    <a:pt x="1925" y="192"/>
                  </a:cubicBezTo>
                  <a:cubicBezTo>
                    <a:pt x="1925" y="196"/>
                    <a:pt x="1929" y="200"/>
                    <a:pt x="1933" y="200"/>
                  </a:cubicBezTo>
                  <a:close/>
                  <a:moveTo>
                    <a:pt x="1773" y="161"/>
                  </a:moveTo>
                  <a:cubicBezTo>
                    <a:pt x="1768" y="161"/>
                    <a:pt x="1765" y="164"/>
                    <a:pt x="1765" y="169"/>
                  </a:cubicBezTo>
                  <a:cubicBezTo>
                    <a:pt x="1765" y="173"/>
                    <a:pt x="1768" y="177"/>
                    <a:pt x="1773" y="177"/>
                  </a:cubicBezTo>
                  <a:cubicBezTo>
                    <a:pt x="1777" y="177"/>
                    <a:pt x="1781" y="173"/>
                    <a:pt x="1781" y="169"/>
                  </a:cubicBezTo>
                  <a:cubicBezTo>
                    <a:pt x="1781" y="164"/>
                    <a:pt x="1777" y="161"/>
                    <a:pt x="1773" y="161"/>
                  </a:cubicBezTo>
                  <a:close/>
                  <a:moveTo>
                    <a:pt x="1796" y="161"/>
                  </a:moveTo>
                  <a:cubicBezTo>
                    <a:pt x="1791" y="161"/>
                    <a:pt x="1788" y="164"/>
                    <a:pt x="1788" y="169"/>
                  </a:cubicBezTo>
                  <a:cubicBezTo>
                    <a:pt x="1788" y="173"/>
                    <a:pt x="1791" y="177"/>
                    <a:pt x="1796" y="177"/>
                  </a:cubicBezTo>
                  <a:cubicBezTo>
                    <a:pt x="1800" y="177"/>
                    <a:pt x="1804" y="173"/>
                    <a:pt x="1804" y="169"/>
                  </a:cubicBezTo>
                  <a:cubicBezTo>
                    <a:pt x="1804" y="164"/>
                    <a:pt x="1800" y="161"/>
                    <a:pt x="1796" y="161"/>
                  </a:cubicBezTo>
                  <a:close/>
                  <a:moveTo>
                    <a:pt x="1728" y="184"/>
                  </a:moveTo>
                  <a:cubicBezTo>
                    <a:pt x="1723" y="184"/>
                    <a:pt x="1720" y="187"/>
                    <a:pt x="1720" y="192"/>
                  </a:cubicBezTo>
                  <a:cubicBezTo>
                    <a:pt x="1720" y="196"/>
                    <a:pt x="1723" y="200"/>
                    <a:pt x="1728" y="200"/>
                  </a:cubicBezTo>
                  <a:cubicBezTo>
                    <a:pt x="1732" y="200"/>
                    <a:pt x="1736" y="196"/>
                    <a:pt x="1736" y="192"/>
                  </a:cubicBezTo>
                  <a:cubicBezTo>
                    <a:pt x="1736" y="187"/>
                    <a:pt x="1732" y="184"/>
                    <a:pt x="1728" y="184"/>
                  </a:cubicBezTo>
                  <a:close/>
                  <a:moveTo>
                    <a:pt x="1750" y="184"/>
                  </a:moveTo>
                  <a:cubicBezTo>
                    <a:pt x="1746" y="184"/>
                    <a:pt x="1742" y="187"/>
                    <a:pt x="1742" y="192"/>
                  </a:cubicBezTo>
                  <a:cubicBezTo>
                    <a:pt x="1742" y="196"/>
                    <a:pt x="1746" y="200"/>
                    <a:pt x="1750" y="200"/>
                  </a:cubicBezTo>
                  <a:cubicBezTo>
                    <a:pt x="1755" y="200"/>
                    <a:pt x="1758" y="196"/>
                    <a:pt x="1758" y="192"/>
                  </a:cubicBezTo>
                  <a:cubicBezTo>
                    <a:pt x="1758" y="187"/>
                    <a:pt x="1755" y="184"/>
                    <a:pt x="1750" y="184"/>
                  </a:cubicBezTo>
                  <a:close/>
                  <a:moveTo>
                    <a:pt x="1728" y="161"/>
                  </a:moveTo>
                  <a:cubicBezTo>
                    <a:pt x="1723" y="161"/>
                    <a:pt x="1720" y="164"/>
                    <a:pt x="1720" y="169"/>
                  </a:cubicBezTo>
                  <a:cubicBezTo>
                    <a:pt x="1720" y="173"/>
                    <a:pt x="1723" y="177"/>
                    <a:pt x="1728" y="177"/>
                  </a:cubicBezTo>
                  <a:cubicBezTo>
                    <a:pt x="1732" y="177"/>
                    <a:pt x="1736" y="173"/>
                    <a:pt x="1736" y="169"/>
                  </a:cubicBezTo>
                  <a:cubicBezTo>
                    <a:pt x="1736" y="164"/>
                    <a:pt x="1732" y="161"/>
                    <a:pt x="1728" y="161"/>
                  </a:cubicBezTo>
                  <a:close/>
                  <a:moveTo>
                    <a:pt x="1750" y="161"/>
                  </a:moveTo>
                  <a:cubicBezTo>
                    <a:pt x="1746" y="161"/>
                    <a:pt x="1742" y="164"/>
                    <a:pt x="1742" y="169"/>
                  </a:cubicBezTo>
                  <a:cubicBezTo>
                    <a:pt x="1742" y="173"/>
                    <a:pt x="1746" y="177"/>
                    <a:pt x="1750" y="177"/>
                  </a:cubicBezTo>
                  <a:cubicBezTo>
                    <a:pt x="1755" y="177"/>
                    <a:pt x="1758" y="173"/>
                    <a:pt x="1758" y="169"/>
                  </a:cubicBezTo>
                  <a:cubicBezTo>
                    <a:pt x="1758" y="164"/>
                    <a:pt x="1755" y="161"/>
                    <a:pt x="1750" y="161"/>
                  </a:cubicBezTo>
                  <a:close/>
                  <a:moveTo>
                    <a:pt x="1819" y="177"/>
                  </a:moveTo>
                  <a:cubicBezTo>
                    <a:pt x="1823" y="177"/>
                    <a:pt x="1827" y="173"/>
                    <a:pt x="1827" y="169"/>
                  </a:cubicBezTo>
                  <a:cubicBezTo>
                    <a:pt x="1827" y="164"/>
                    <a:pt x="1823" y="161"/>
                    <a:pt x="1819" y="161"/>
                  </a:cubicBezTo>
                  <a:cubicBezTo>
                    <a:pt x="1814" y="161"/>
                    <a:pt x="1811" y="164"/>
                    <a:pt x="1811" y="169"/>
                  </a:cubicBezTo>
                  <a:cubicBezTo>
                    <a:pt x="1811" y="173"/>
                    <a:pt x="1814" y="177"/>
                    <a:pt x="1819" y="177"/>
                  </a:cubicBezTo>
                  <a:close/>
                  <a:moveTo>
                    <a:pt x="1842" y="161"/>
                  </a:moveTo>
                  <a:cubicBezTo>
                    <a:pt x="1837" y="161"/>
                    <a:pt x="1834" y="164"/>
                    <a:pt x="1834" y="169"/>
                  </a:cubicBezTo>
                  <a:cubicBezTo>
                    <a:pt x="1834" y="173"/>
                    <a:pt x="1837" y="177"/>
                    <a:pt x="1842" y="177"/>
                  </a:cubicBezTo>
                  <a:cubicBezTo>
                    <a:pt x="1846" y="177"/>
                    <a:pt x="1850" y="173"/>
                    <a:pt x="1850" y="169"/>
                  </a:cubicBezTo>
                  <a:cubicBezTo>
                    <a:pt x="1850" y="164"/>
                    <a:pt x="1846" y="161"/>
                    <a:pt x="1842" y="161"/>
                  </a:cubicBezTo>
                  <a:close/>
                  <a:moveTo>
                    <a:pt x="1865" y="177"/>
                  </a:moveTo>
                  <a:cubicBezTo>
                    <a:pt x="1869" y="177"/>
                    <a:pt x="1873" y="173"/>
                    <a:pt x="1873" y="169"/>
                  </a:cubicBezTo>
                  <a:cubicBezTo>
                    <a:pt x="1873" y="164"/>
                    <a:pt x="1869" y="161"/>
                    <a:pt x="1865" y="161"/>
                  </a:cubicBezTo>
                  <a:cubicBezTo>
                    <a:pt x="1860" y="161"/>
                    <a:pt x="1857" y="164"/>
                    <a:pt x="1857" y="169"/>
                  </a:cubicBezTo>
                  <a:cubicBezTo>
                    <a:pt x="1857" y="173"/>
                    <a:pt x="1860" y="177"/>
                    <a:pt x="1865" y="177"/>
                  </a:cubicBezTo>
                  <a:close/>
                  <a:moveTo>
                    <a:pt x="1887" y="177"/>
                  </a:moveTo>
                  <a:cubicBezTo>
                    <a:pt x="1892" y="177"/>
                    <a:pt x="1896" y="173"/>
                    <a:pt x="1896" y="169"/>
                  </a:cubicBezTo>
                  <a:cubicBezTo>
                    <a:pt x="1896" y="164"/>
                    <a:pt x="1892" y="161"/>
                    <a:pt x="1887" y="161"/>
                  </a:cubicBezTo>
                  <a:cubicBezTo>
                    <a:pt x="1883" y="161"/>
                    <a:pt x="1879" y="164"/>
                    <a:pt x="1879" y="169"/>
                  </a:cubicBezTo>
                  <a:cubicBezTo>
                    <a:pt x="1879" y="173"/>
                    <a:pt x="1883" y="177"/>
                    <a:pt x="1887" y="177"/>
                  </a:cubicBezTo>
                  <a:close/>
                  <a:moveTo>
                    <a:pt x="1910" y="161"/>
                  </a:moveTo>
                  <a:cubicBezTo>
                    <a:pt x="1906" y="161"/>
                    <a:pt x="1902" y="164"/>
                    <a:pt x="1902" y="169"/>
                  </a:cubicBezTo>
                  <a:cubicBezTo>
                    <a:pt x="1902" y="173"/>
                    <a:pt x="1906" y="177"/>
                    <a:pt x="1910" y="177"/>
                  </a:cubicBezTo>
                  <a:cubicBezTo>
                    <a:pt x="1915" y="177"/>
                    <a:pt x="1918" y="173"/>
                    <a:pt x="1918" y="169"/>
                  </a:cubicBezTo>
                  <a:cubicBezTo>
                    <a:pt x="1918" y="164"/>
                    <a:pt x="1915" y="161"/>
                    <a:pt x="1910" y="161"/>
                  </a:cubicBezTo>
                  <a:close/>
                  <a:moveTo>
                    <a:pt x="1933" y="177"/>
                  </a:moveTo>
                  <a:cubicBezTo>
                    <a:pt x="1938" y="177"/>
                    <a:pt x="1941" y="173"/>
                    <a:pt x="1941" y="169"/>
                  </a:cubicBezTo>
                  <a:cubicBezTo>
                    <a:pt x="1941" y="164"/>
                    <a:pt x="1938" y="161"/>
                    <a:pt x="1933" y="161"/>
                  </a:cubicBezTo>
                  <a:cubicBezTo>
                    <a:pt x="1929" y="161"/>
                    <a:pt x="1925" y="164"/>
                    <a:pt x="1925" y="169"/>
                  </a:cubicBezTo>
                  <a:cubicBezTo>
                    <a:pt x="1925" y="173"/>
                    <a:pt x="1929" y="177"/>
                    <a:pt x="1933" y="177"/>
                  </a:cubicBezTo>
                  <a:close/>
                  <a:moveTo>
                    <a:pt x="1773" y="138"/>
                  </a:moveTo>
                  <a:cubicBezTo>
                    <a:pt x="1768" y="138"/>
                    <a:pt x="1765" y="141"/>
                    <a:pt x="1765" y="146"/>
                  </a:cubicBezTo>
                  <a:cubicBezTo>
                    <a:pt x="1765" y="150"/>
                    <a:pt x="1768" y="154"/>
                    <a:pt x="1773" y="154"/>
                  </a:cubicBezTo>
                  <a:cubicBezTo>
                    <a:pt x="1777" y="154"/>
                    <a:pt x="1781" y="150"/>
                    <a:pt x="1781" y="146"/>
                  </a:cubicBezTo>
                  <a:cubicBezTo>
                    <a:pt x="1781" y="141"/>
                    <a:pt x="1777" y="138"/>
                    <a:pt x="1773" y="138"/>
                  </a:cubicBezTo>
                  <a:close/>
                  <a:moveTo>
                    <a:pt x="1796" y="138"/>
                  </a:moveTo>
                  <a:cubicBezTo>
                    <a:pt x="1791" y="138"/>
                    <a:pt x="1788" y="141"/>
                    <a:pt x="1788" y="146"/>
                  </a:cubicBezTo>
                  <a:cubicBezTo>
                    <a:pt x="1788" y="150"/>
                    <a:pt x="1791" y="154"/>
                    <a:pt x="1796" y="154"/>
                  </a:cubicBezTo>
                  <a:cubicBezTo>
                    <a:pt x="1800" y="154"/>
                    <a:pt x="1804" y="150"/>
                    <a:pt x="1804" y="146"/>
                  </a:cubicBezTo>
                  <a:cubicBezTo>
                    <a:pt x="1804" y="141"/>
                    <a:pt x="1800" y="138"/>
                    <a:pt x="1796" y="138"/>
                  </a:cubicBezTo>
                  <a:close/>
                  <a:moveTo>
                    <a:pt x="1728" y="138"/>
                  </a:moveTo>
                  <a:cubicBezTo>
                    <a:pt x="1723" y="138"/>
                    <a:pt x="1720" y="141"/>
                    <a:pt x="1720" y="146"/>
                  </a:cubicBezTo>
                  <a:cubicBezTo>
                    <a:pt x="1720" y="150"/>
                    <a:pt x="1723" y="154"/>
                    <a:pt x="1728" y="154"/>
                  </a:cubicBezTo>
                  <a:cubicBezTo>
                    <a:pt x="1732" y="154"/>
                    <a:pt x="1736" y="150"/>
                    <a:pt x="1736" y="146"/>
                  </a:cubicBezTo>
                  <a:cubicBezTo>
                    <a:pt x="1736" y="141"/>
                    <a:pt x="1732" y="138"/>
                    <a:pt x="1728" y="138"/>
                  </a:cubicBezTo>
                  <a:close/>
                  <a:moveTo>
                    <a:pt x="1680" y="154"/>
                  </a:moveTo>
                  <a:cubicBezTo>
                    <a:pt x="1685" y="154"/>
                    <a:pt x="1688" y="150"/>
                    <a:pt x="1688" y="146"/>
                  </a:cubicBezTo>
                  <a:cubicBezTo>
                    <a:pt x="1688" y="141"/>
                    <a:pt x="1685" y="138"/>
                    <a:pt x="1680" y="138"/>
                  </a:cubicBezTo>
                  <a:cubicBezTo>
                    <a:pt x="1676" y="138"/>
                    <a:pt x="1672" y="141"/>
                    <a:pt x="1672" y="146"/>
                  </a:cubicBezTo>
                  <a:cubicBezTo>
                    <a:pt x="1672" y="150"/>
                    <a:pt x="1676" y="154"/>
                    <a:pt x="1680" y="154"/>
                  </a:cubicBezTo>
                  <a:close/>
                  <a:moveTo>
                    <a:pt x="1705" y="231"/>
                  </a:moveTo>
                  <a:cubicBezTo>
                    <a:pt x="1700" y="231"/>
                    <a:pt x="1697" y="235"/>
                    <a:pt x="1697" y="239"/>
                  </a:cubicBezTo>
                  <a:cubicBezTo>
                    <a:pt x="1697" y="244"/>
                    <a:pt x="1700" y="247"/>
                    <a:pt x="1705" y="247"/>
                  </a:cubicBezTo>
                  <a:cubicBezTo>
                    <a:pt x="1709" y="247"/>
                    <a:pt x="1713" y="244"/>
                    <a:pt x="1713" y="239"/>
                  </a:cubicBezTo>
                  <a:cubicBezTo>
                    <a:pt x="1713" y="235"/>
                    <a:pt x="1709" y="231"/>
                    <a:pt x="1705" y="231"/>
                  </a:cubicBezTo>
                  <a:close/>
                  <a:moveTo>
                    <a:pt x="1705" y="208"/>
                  </a:moveTo>
                  <a:cubicBezTo>
                    <a:pt x="1700" y="208"/>
                    <a:pt x="1697" y="212"/>
                    <a:pt x="1697" y="216"/>
                  </a:cubicBezTo>
                  <a:cubicBezTo>
                    <a:pt x="1697" y="221"/>
                    <a:pt x="1700" y="224"/>
                    <a:pt x="1705" y="224"/>
                  </a:cubicBezTo>
                  <a:cubicBezTo>
                    <a:pt x="1709" y="224"/>
                    <a:pt x="1713" y="221"/>
                    <a:pt x="1713" y="216"/>
                  </a:cubicBezTo>
                  <a:cubicBezTo>
                    <a:pt x="1713" y="212"/>
                    <a:pt x="1709" y="208"/>
                    <a:pt x="1705" y="208"/>
                  </a:cubicBezTo>
                  <a:close/>
                  <a:moveTo>
                    <a:pt x="1705" y="184"/>
                  </a:moveTo>
                  <a:cubicBezTo>
                    <a:pt x="1700" y="184"/>
                    <a:pt x="1697" y="187"/>
                    <a:pt x="1697" y="192"/>
                  </a:cubicBezTo>
                  <a:cubicBezTo>
                    <a:pt x="1697" y="196"/>
                    <a:pt x="1700" y="200"/>
                    <a:pt x="1705" y="200"/>
                  </a:cubicBezTo>
                  <a:cubicBezTo>
                    <a:pt x="1709" y="200"/>
                    <a:pt x="1713" y="196"/>
                    <a:pt x="1713" y="192"/>
                  </a:cubicBezTo>
                  <a:cubicBezTo>
                    <a:pt x="1713" y="187"/>
                    <a:pt x="1709" y="184"/>
                    <a:pt x="1705" y="184"/>
                  </a:cubicBezTo>
                  <a:close/>
                  <a:moveTo>
                    <a:pt x="1680" y="200"/>
                  </a:moveTo>
                  <a:cubicBezTo>
                    <a:pt x="1685" y="200"/>
                    <a:pt x="1688" y="196"/>
                    <a:pt x="1688" y="192"/>
                  </a:cubicBezTo>
                  <a:cubicBezTo>
                    <a:pt x="1688" y="187"/>
                    <a:pt x="1685" y="184"/>
                    <a:pt x="1680" y="184"/>
                  </a:cubicBezTo>
                  <a:cubicBezTo>
                    <a:pt x="1676" y="184"/>
                    <a:pt x="1672" y="187"/>
                    <a:pt x="1672" y="192"/>
                  </a:cubicBezTo>
                  <a:cubicBezTo>
                    <a:pt x="1672" y="196"/>
                    <a:pt x="1676" y="200"/>
                    <a:pt x="1680" y="200"/>
                  </a:cubicBezTo>
                  <a:close/>
                  <a:moveTo>
                    <a:pt x="1705" y="161"/>
                  </a:moveTo>
                  <a:cubicBezTo>
                    <a:pt x="1700" y="161"/>
                    <a:pt x="1697" y="164"/>
                    <a:pt x="1697" y="169"/>
                  </a:cubicBezTo>
                  <a:cubicBezTo>
                    <a:pt x="1697" y="173"/>
                    <a:pt x="1700" y="177"/>
                    <a:pt x="1705" y="177"/>
                  </a:cubicBezTo>
                  <a:cubicBezTo>
                    <a:pt x="1709" y="177"/>
                    <a:pt x="1713" y="173"/>
                    <a:pt x="1713" y="169"/>
                  </a:cubicBezTo>
                  <a:cubicBezTo>
                    <a:pt x="1713" y="164"/>
                    <a:pt x="1709" y="161"/>
                    <a:pt x="1705" y="161"/>
                  </a:cubicBezTo>
                  <a:close/>
                  <a:moveTo>
                    <a:pt x="1635" y="200"/>
                  </a:moveTo>
                  <a:cubicBezTo>
                    <a:pt x="1640" y="200"/>
                    <a:pt x="1643" y="196"/>
                    <a:pt x="1643" y="192"/>
                  </a:cubicBezTo>
                  <a:cubicBezTo>
                    <a:pt x="1643" y="187"/>
                    <a:pt x="1640" y="184"/>
                    <a:pt x="1635" y="184"/>
                  </a:cubicBezTo>
                  <a:cubicBezTo>
                    <a:pt x="1631" y="184"/>
                    <a:pt x="1627" y="187"/>
                    <a:pt x="1627" y="192"/>
                  </a:cubicBezTo>
                  <a:cubicBezTo>
                    <a:pt x="1627" y="196"/>
                    <a:pt x="1631" y="200"/>
                    <a:pt x="1635" y="200"/>
                  </a:cubicBezTo>
                  <a:close/>
                  <a:moveTo>
                    <a:pt x="1658" y="200"/>
                  </a:moveTo>
                  <a:cubicBezTo>
                    <a:pt x="1662" y="200"/>
                    <a:pt x="1666" y="196"/>
                    <a:pt x="1666" y="192"/>
                  </a:cubicBezTo>
                  <a:cubicBezTo>
                    <a:pt x="1666" y="187"/>
                    <a:pt x="1662" y="184"/>
                    <a:pt x="1658" y="184"/>
                  </a:cubicBezTo>
                  <a:cubicBezTo>
                    <a:pt x="1653" y="184"/>
                    <a:pt x="1650" y="187"/>
                    <a:pt x="1650" y="192"/>
                  </a:cubicBezTo>
                  <a:cubicBezTo>
                    <a:pt x="1650" y="196"/>
                    <a:pt x="1653" y="200"/>
                    <a:pt x="1658" y="200"/>
                  </a:cubicBezTo>
                  <a:close/>
                  <a:moveTo>
                    <a:pt x="1635" y="177"/>
                  </a:moveTo>
                  <a:cubicBezTo>
                    <a:pt x="1640" y="177"/>
                    <a:pt x="1643" y="173"/>
                    <a:pt x="1643" y="169"/>
                  </a:cubicBezTo>
                  <a:cubicBezTo>
                    <a:pt x="1643" y="164"/>
                    <a:pt x="1640" y="161"/>
                    <a:pt x="1635" y="161"/>
                  </a:cubicBezTo>
                  <a:cubicBezTo>
                    <a:pt x="1631" y="161"/>
                    <a:pt x="1627" y="164"/>
                    <a:pt x="1627" y="169"/>
                  </a:cubicBezTo>
                  <a:cubicBezTo>
                    <a:pt x="1627" y="173"/>
                    <a:pt x="1631" y="177"/>
                    <a:pt x="1635" y="177"/>
                  </a:cubicBezTo>
                  <a:close/>
                  <a:moveTo>
                    <a:pt x="1658" y="177"/>
                  </a:moveTo>
                  <a:cubicBezTo>
                    <a:pt x="1662" y="177"/>
                    <a:pt x="1666" y="173"/>
                    <a:pt x="1666" y="169"/>
                  </a:cubicBezTo>
                  <a:cubicBezTo>
                    <a:pt x="1666" y="164"/>
                    <a:pt x="1662" y="161"/>
                    <a:pt x="1658" y="161"/>
                  </a:cubicBezTo>
                  <a:cubicBezTo>
                    <a:pt x="1653" y="161"/>
                    <a:pt x="1650" y="164"/>
                    <a:pt x="1650" y="169"/>
                  </a:cubicBezTo>
                  <a:cubicBezTo>
                    <a:pt x="1650" y="173"/>
                    <a:pt x="1653" y="177"/>
                    <a:pt x="1658" y="177"/>
                  </a:cubicBezTo>
                  <a:close/>
                  <a:moveTo>
                    <a:pt x="1590" y="184"/>
                  </a:moveTo>
                  <a:cubicBezTo>
                    <a:pt x="1585" y="184"/>
                    <a:pt x="1582" y="187"/>
                    <a:pt x="1582" y="192"/>
                  </a:cubicBezTo>
                  <a:cubicBezTo>
                    <a:pt x="1582" y="196"/>
                    <a:pt x="1585" y="200"/>
                    <a:pt x="1590" y="200"/>
                  </a:cubicBezTo>
                  <a:cubicBezTo>
                    <a:pt x="1594" y="200"/>
                    <a:pt x="1598" y="196"/>
                    <a:pt x="1598" y="192"/>
                  </a:cubicBezTo>
                  <a:cubicBezTo>
                    <a:pt x="1598" y="187"/>
                    <a:pt x="1594" y="184"/>
                    <a:pt x="1590" y="184"/>
                  </a:cubicBezTo>
                  <a:close/>
                  <a:moveTo>
                    <a:pt x="1612" y="184"/>
                  </a:moveTo>
                  <a:cubicBezTo>
                    <a:pt x="1608" y="184"/>
                    <a:pt x="1604" y="187"/>
                    <a:pt x="1604" y="192"/>
                  </a:cubicBezTo>
                  <a:cubicBezTo>
                    <a:pt x="1604" y="196"/>
                    <a:pt x="1608" y="200"/>
                    <a:pt x="1612" y="200"/>
                  </a:cubicBezTo>
                  <a:cubicBezTo>
                    <a:pt x="1617" y="200"/>
                    <a:pt x="1620" y="196"/>
                    <a:pt x="1620" y="192"/>
                  </a:cubicBezTo>
                  <a:cubicBezTo>
                    <a:pt x="1620" y="187"/>
                    <a:pt x="1617" y="184"/>
                    <a:pt x="1612" y="184"/>
                  </a:cubicBezTo>
                  <a:close/>
                  <a:moveTo>
                    <a:pt x="1590" y="161"/>
                  </a:moveTo>
                  <a:cubicBezTo>
                    <a:pt x="1585" y="161"/>
                    <a:pt x="1582" y="164"/>
                    <a:pt x="1582" y="169"/>
                  </a:cubicBezTo>
                  <a:cubicBezTo>
                    <a:pt x="1582" y="173"/>
                    <a:pt x="1585" y="177"/>
                    <a:pt x="1590" y="177"/>
                  </a:cubicBezTo>
                  <a:cubicBezTo>
                    <a:pt x="1594" y="177"/>
                    <a:pt x="1598" y="173"/>
                    <a:pt x="1598" y="169"/>
                  </a:cubicBezTo>
                  <a:cubicBezTo>
                    <a:pt x="1598" y="164"/>
                    <a:pt x="1594" y="161"/>
                    <a:pt x="1590" y="161"/>
                  </a:cubicBezTo>
                  <a:close/>
                  <a:moveTo>
                    <a:pt x="1612" y="161"/>
                  </a:moveTo>
                  <a:cubicBezTo>
                    <a:pt x="1608" y="161"/>
                    <a:pt x="1604" y="164"/>
                    <a:pt x="1604" y="169"/>
                  </a:cubicBezTo>
                  <a:cubicBezTo>
                    <a:pt x="1604" y="173"/>
                    <a:pt x="1608" y="177"/>
                    <a:pt x="1612" y="177"/>
                  </a:cubicBezTo>
                  <a:cubicBezTo>
                    <a:pt x="1617" y="177"/>
                    <a:pt x="1620" y="173"/>
                    <a:pt x="1620" y="169"/>
                  </a:cubicBezTo>
                  <a:cubicBezTo>
                    <a:pt x="1620" y="164"/>
                    <a:pt x="1617" y="161"/>
                    <a:pt x="1612" y="161"/>
                  </a:cubicBezTo>
                  <a:close/>
                  <a:moveTo>
                    <a:pt x="1567" y="184"/>
                  </a:moveTo>
                  <a:cubicBezTo>
                    <a:pt x="1562" y="184"/>
                    <a:pt x="1559" y="187"/>
                    <a:pt x="1559" y="192"/>
                  </a:cubicBezTo>
                  <a:cubicBezTo>
                    <a:pt x="1559" y="196"/>
                    <a:pt x="1562" y="200"/>
                    <a:pt x="1567" y="200"/>
                  </a:cubicBezTo>
                  <a:cubicBezTo>
                    <a:pt x="1571" y="200"/>
                    <a:pt x="1575" y="196"/>
                    <a:pt x="1575" y="192"/>
                  </a:cubicBezTo>
                  <a:cubicBezTo>
                    <a:pt x="1575" y="187"/>
                    <a:pt x="1571" y="184"/>
                    <a:pt x="1567" y="184"/>
                  </a:cubicBezTo>
                  <a:close/>
                  <a:moveTo>
                    <a:pt x="1567" y="161"/>
                  </a:moveTo>
                  <a:cubicBezTo>
                    <a:pt x="1562" y="161"/>
                    <a:pt x="1559" y="164"/>
                    <a:pt x="1559" y="169"/>
                  </a:cubicBezTo>
                  <a:cubicBezTo>
                    <a:pt x="1559" y="173"/>
                    <a:pt x="1562" y="177"/>
                    <a:pt x="1567" y="177"/>
                  </a:cubicBezTo>
                  <a:cubicBezTo>
                    <a:pt x="1571" y="177"/>
                    <a:pt x="1575" y="173"/>
                    <a:pt x="1575" y="169"/>
                  </a:cubicBezTo>
                  <a:cubicBezTo>
                    <a:pt x="1575" y="164"/>
                    <a:pt x="1571" y="161"/>
                    <a:pt x="1567" y="161"/>
                  </a:cubicBezTo>
                  <a:close/>
                  <a:moveTo>
                    <a:pt x="1635" y="154"/>
                  </a:moveTo>
                  <a:cubicBezTo>
                    <a:pt x="1640" y="154"/>
                    <a:pt x="1643" y="150"/>
                    <a:pt x="1643" y="146"/>
                  </a:cubicBezTo>
                  <a:cubicBezTo>
                    <a:pt x="1643" y="141"/>
                    <a:pt x="1640" y="138"/>
                    <a:pt x="1635" y="138"/>
                  </a:cubicBezTo>
                  <a:cubicBezTo>
                    <a:pt x="1631" y="138"/>
                    <a:pt x="1627" y="141"/>
                    <a:pt x="1627" y="146"/>
                  </a:cubicBezTo>
                  <a:cubicBezTo>
                    <a:pt x="1627" y="150"/>
                    <a:pt x="1631" y="154"/>
                    <a:pt x="1635" y="154"/>
                  </a:cubicBezTo>
                  <a:close/>
                  <a:moveTo>
                    <a:pt x="1658" y="154"/>
                  </a:moveTo>
                  <a:cubicBezTo>
                    <a:pt x="1662" y="154"/>
                    <a:pt x="1666" y="150"/>
                    <a:pt x="1666" y="146"/>
                  </a:cubicBezTo>
                  <a:cubicBezTo>
                    <a:pt x="1666" y="141"/>
                    <a:pt x="1662" y="138"/>
                    <a:pt x="1658" y="138"/>
                  </a:cubicBezTo>
                  <a:cubicBezTo>
                    <a:pt x="1653" y="138"/>
                    <a:pt x="1650" y="141"/>
                    <a:pt x="1650" y="146"/>
                  </a:cubicBezTo>
                  <a:cubicBezTo>
                    <a:pt x="1650" y="150"/>
                    <a:pt x="1653" y="154"/>
                    <a:pt x="1658" y="154"/>
                  </a:cubicBezTo>
                  <a:close/>
                  <a:moveTo>
                    <a:pt x="1590" y="138"/>
                  </a:moveTo>
                  <a:cubicBezTo>
                    <a:pt x="1585" y="138"/>
                    <a:pt x="1582" y="141"/>
                    <a:pt x="1582" y="146"/>
                  </a:cubicBezTo>
                  <a:cubicBezTo>
                    <a:pt x="1582" y="150"/>
                    <a:pt x="1585" y="154"/>
                    <a:pt x="1590" y="154"/>
                  </a:cubicBezTo>
                  <a:cubicBezTo>
                    <a:pt x="1594" y="154"/>
                    <a:pt x="1598" y="150"/>
                    <a:pt x="1598" y="146"/>
                  </a:cubicBezTo>
                  <a:cubicBezTo>
                    <a:pt x="1598" y="141"/>
                    <a:pt x="1594" y="138"/>
                    <a:pt x="1590" y="138"/>
                  </a:cubicBezTo>
                  <a:close/>
                  <a:moveTo>
                    <a:pt x="1612" y="138"/>
                  </a:moveTo>
                  <a:cubicBezTo>
                    <a:pt x="1608" y="138"/>
                    <a:pt x="1604" y="141"/>
                    <a:pt x="1604" y="146"/>
                  </a:cubicBezTo>
                  <a:cubicBezTo>
                    <a:pt x="1604" y="150"/>
                    <a:pt x="1608" y="154"/>
                    <a:pt x="1612" y="154"/>
                  </a:cubicBezTo>
                  <a:cubicBezTo>
                    <a:pt x="1617" y="154"/>
                    <a:pt x="1620" y="150"/>
                    <a:pt x="1620" y="146"/>
                  </a:cubicBezTo>
                  <a:cubicBezTo>
                    <a:pt x="1620" y="141"/>
                    <a:pt x="1617" y="138"/>
                    <a:pt x="1612" y="138"/>
                  </a:cubicBezTo>
                  <a:close/>
                  <a:moveTo>
                    <a:pt x="1567" y="138"/>
                  </a:moveTo>
                  <a:cubicBezTo>
                    <a:pt x="1562" y="138"/>
                    <a:pt x="1559" y="141"/>
                    <a:pt x="1559" y="146"/>
                  </a:cubicBezTo>
                  <a:cubicBezTo>
                    <a:pt x="1559" y="150"/>
                    <a:pt x="1562" y="154"/>
                    <a:pt x="1567" y="154"/>
                  </a:cubicBezTo>
                  <a:cubicBezTo>
                    <a:pt x="1571" y="154"/>
                    <a:pt x="1575" y="150"/>
                    <a:pt x="1575" y="146"/>
                  </a:cubicBezTo>
                  <a:cubicBezTo>
                    <a:pt x="1575" y="141"/>
                    <a:pt x="1571" y="138"/>
                    <a:pt x="1567" y="138"/>
                  </a:cubicBezTo>
                  <a:close/>
                  <a:moveTo>
                    <a:pt x="1635" y="131"/>
                  </a:moveTo>
                  <a:cubicBezTo>
                    <a:pt x="1640" y="131"/>
                    <a:pt x="1643" y="128"/>
                    <a:pt x="1643" y="123"/>
                  </a:cubicBezTo>
                  <a:cubicBezTo>
                    <a:pt x="1643" y="119"/>
                    <a:pt x="1640" y="115"/>
                    <a:pt x="1635" y="115"/>
                  </a:cubicBezTo>
                  <a:cubicBezTo>
                    <a:pt x="1631" y="115"/>
                    <a:pt x="1627" y="119"/>
                    <a:pt x="1627" y="123"/>
                  </a:cubicBezTo>
                  <a:cubicBezTo>
                    <a:pt x="1627" y="128"/>
                    <a:pt x="1631" y="131"/>
                    <a:pt x="1635" y="131"/>
                  </a:cubicBezTo>
                  <a:close/>
                  <a:moveTo>
                    <a:pt x="1658" y="131"/>
                  </a:moveTo>
                  <a:cubicBezTo>
                    <a:pt x="1662" y="131"/>
                    <a:pt x="1666" y="128"/>
                    <a:pt x="1666" y="123"/>
                  </a:cubicBezTo>
                  <a:cubicBezTo>
                    <a:pt x="1666" y="119"/>
                    <a:pt x="1662" y="115"/>
                    <a:pt x="1658" y="115"/>
                  </a:cubicBezTo>
                  <a:cubicBezTo>
                    <a:pt x="1653" y="115"/>
                    <a:pt x="1650" y="119"/>
                    <a:pt x="1650" y="123"/>
                  </a:cubicBezTo>
                  <a:cubicBezTo>
                    <a:pt x="1650" y="128"/>
                    <a:pt x="1653" y="131"/>
                    <a:pt x="1658" y="131"/>
                  </a:cubicBezTo>
                  <a:close/>
                  <a:moveTo>
                    <a:pt x="1590" y="115"/>
                  </a:moveTo>
                  <a:cubicBezTo>
                    <a:pt x="1585" y="115"/>
                    <a:pt x="1582" y="119"/>
                    <a:pt x="1582" y="123"/>
                  </a:cubicBezTo>
                  <a:cubicBezTo>
                    <a:pt x="1582" y="128"/>
                    <a:pt x="1585" y="131"/>
                    <a:pt x="1590" y="131"/>
                  </a:cubicBezTo>
                  <a:cubicBezTo>
                    <a:pt x="1594" y="131"/>
                    <a:pt x="1598" y="128"/>
                    <a:pt x="1598" y="123"/>
                  </a:cubicBezTo>
                  <a:cubicBezTo>
                    <a:pt x="1598" y="119"/>
                    <a:pt x="1594" y="115"/>
                    <a:pt x="1590" y="115"/>
                  </a:cubicBezTo>
                  <a:close/>
                  <a:moveTo>
                    <a:pt x="1612" y="115"/>
                  </a:moveTo>
                  <a:cubicBezTo>
                    <a:pt x="1608" y="115"/>
                    <a:pt x="1604" y="119"/>
                    <a:pt x="1604" y="123"/>
                  </a:cubicBezTo>
                  <a:cubicBezTo>
                    <a:pt x="1604" y="128"/>
                    <a:pt x="1608" y="131"/>
                    <a:pt x="1612" y="131"/>
                  </a:cubicBezTo>
                  <a:cubicBezTo>
                    <a:pt x="1617" y="131"/>
                    <a:pt x="1620" y="128"/>
                    <a:pt x="1620" y="123"/>
                  </a:cubicBezTo>
                  <a:cubicBezTo>
                    <a:pt x="1620" y="119"/>
                    <a:pt x="1617" y="115"/>
                    <a:pt x="1612" y="115"/>
                  </a:cubicBezTo>
                  <a:close/>
                  <a:moveTo>
                    <a:pt x="1567" y="115"/>
                  </a:moveTo>
                  <a:cubicBezTo>
                    <a:pt x="1562" y="115"/>
                    <a:pt x="1559" y="119"/>
                    <a:pt x="1559" y="123"/>
                  </a:cubicBezTo>
                  <a:cubicBezTo>
                    <a:pt x="1559" y="128"/>
                    <a:pt x="1562" y="131"/>
                    <a:pt x="1567" y="131"/>
                  </a:cubicBezTo>
                  <a:cubicBezTo>
                    <a:pt x="1571" y="131"/>
                    <a:pt x="1575" y="128"/>
                    <a:pt x="1575" y="123"/>
                  </a:cubicBezTo>
                  <a:cubicBezTo>
                    <a:pt x="1575" y="119"/>
                    <a:pt x="1571" y="115"/>
                    <a:pt x="1567" y="115"/>
                  </a:cubicBezTo>
                  <a:close/>
                  <a:moveTo>
                    <a:pt x="1544" y="161"/>
                  </a:moveTo>
                  <a:cubicBezTo>
                    <a:pt x="1539" y="161"/>
                    <a:pt x="1536" y="164"/>
                    <a:pt x="1536" y="169"/>
                  </a:cubicBezTo>
                  <a:cubicBezTo>
                    <a:pt x="1536" y="173"/>
                    <a:pt x="1539" y="177"/>
                    <a:pt x="1544" y="177"/>
                  </a:cubicBezTo>
                  <a:cubicBezTo>
                    <a:pt x="1548" y="177"/>
                    <a:pt x="1552" y="173"/>
                    <a:pt x="1552" y="169"/>
                  </a:cubicBezTo>
                  <a:cubicBezTo>
                    <a:pt x="1552" y="164"/>
                    <a:pt x="1548" y="161"/>
                    <a:pt x="1544" y="161"/>
                  </a:cubicBezTo>
                  <a:close/>
                  <a:moveTo>
                    <a:pt x="1544" y="138"/>
                  </a:moveTo>
                  <a:cubicBezTo>
                    <a:pt x="1539" y="138"/>
                    <a:pt x="1536" y="141"/>
                    <a:pt x="1536" y="146"/>
                  </a:cubicBezTo>
                  <a:cubicBezTo>
                    <a:pt x="1536" y="150"/>
                    <a:pt x="1539" y="154"/>
                    <a:pt x="1544" y="154"/>
                  </a:cubicBezTo>
                  <a:cubicBezTo>
                    <a:pt x="1548" y="154"/>
                    <a:pt x="1552" y="150"/>
                    <a:pt x="1552" y="146"/>
                  </a:cubicBezTo>
                  <a:cubicBezTo>
                    <a:pt x="1552" y="141"/>
                    <a:pt x="1548" y="138"/>
                    <a:pt x="1544" y="138"/>
                  </a:cubicBezTo>
                  <a:close/>
                  <a:moveTo>
                    <a:pt x="1544" y="115"/>
                  </a:moveTo>
                  <a:cubicBezTo>
                    <a:pt x="1539" y="115"/>
                    <a:pt x="1536" y="119"/>
                    <a:pt x="1536" y="123"/>
                  </a:cubicBezTo>
                  <a:cubicBezTo>
                    <a:pt x="1536" y="128"/>
                    <a:pt x="1539" y="131"/>
                    <a:pt x="1544" y="131"/>
                  </a:cubicBezTo>
                  <a:cubicBezTo>
                    <a:pt x="1548" y="131"/>
                    <a:pt x="1552" y="128"/>
                    <a:pt x="1552" y="123"/>
                  </a:cubicBezTo>
                  <a:cubicBezTo>
                    <a:pt x="1552" y="119"/>
                    <a:pt x="1548" y="115"/>
                    <a:pt x="1544" y="115"/>
                  </a:cubicBezTo>
                  <a:close/>
                  <a:moveTo>
                    <a:pt x="1521" y="161"/>
                  </a:moveTo>
                  <a:cubicBezTo>
                    <a:pt x="1516" y="161"/>
                    <a:pt x="1513" y="164"/>
                    <a:pt x="1513" y="169"/>
                  </a:cubicBezTo>
                  <a:cubicBezTo>
                    <a:pt x="1513" y="173"/>
                    <a:pt x="1516" y="177"/>
                    <a:pt x="1521" y="177"/>
                  </a:cubicBezTo>
                  <a:cubicBezTo>
                    <a:pt x="1525" y="177"/>
                    <a:pt x="1529" y="173"/>
                    <a:pt x="1529" y="169"/>
                  </a:cubicBezTo>
                  <a:cubicBezTo>
                    <a:pt x="1529" y="164"/>
                    <a:pt x="1525" y="161"/>
                    <a:pt x="1521" y="161"/>
                  </a:cubicBezTo>
                  <a:close/>
                  <a:moveTo>
                    <a:pt x="1521" y="138"/>
                  </a:moveTo>
                  <a:cubicBezTo>
                    <a:pt x="1516" y="138"/>
                    <a:pt x="1513" y="141"/>
                    <a:pt x="1513" y="146"/>
                  </a:cubicBezTo>
                  <a:cubicBezTo>
                    <a:pt x="1513" y="150"/>
                    <a:pt x="1516" y="154"/>
                    <a:pt x="1521" y="154"/>
                  </a:cubicBezTo>
                  <a:cubicBezTo>
                    <a:pt x="1525" y="154"/>
                    <a:pt x="1529" y="150"/>
                    <a:pt x="1529" y="146"/>
                  </a:cubicBezTo>
                  <a:cubicBezTo>
                    <a:pt x="1529" y="141"/>
                    <a:pt x="1525" y="138"/>
                    <a:pt x="1521" y="138"/>
                  </a:cubicBezTo>
                  <a:close/>
                  <a:moveTo>
                    <a:pt x="1521" y="115"/>
                  </a:moveTo>
                  <a:cubicBezTo>
                    <a:pt x="1516" y="115"/>
                    <a:pt x="1513" y="119"/>
                    <a:pt x="1513" y="123"/>
                  </a:cubicBezTo>
                  <a:cubicBezTo>
                    <a:pt x="1513" y="128"/>
                    <a:pt x="1516" y="131"/>
                    <a:pt x="1521" y="131"/>
                  </a:cubicBezTo>
                  <a:cubicBezTo>
                    <a:pt x="1525" y="131"/>
                    <a:pt x="1529" y="128"/>
                    <a:pt x="1529" y="123"/>
                  </a:cubicBezTo>
                  <a:cubicBezTo>
                    <a:pt x="1529" y="119"/>
                    <a:pt x="1525" y="115"/>
                    <a:pt x="1521" y="115"/>
                  </a:cubicBezTo>
                  <a:close/>
                  <a:moveTo>
                    <a:pt x="1567" y="47"/>
                  </a:moveTo>
                  <a:cubicBezTo>
                    <a:pt x="1562" y="47"/>
                    <a:pt x="1559" y="51"/>
                    <a:pt x="1559" y="55"/>
                  </a:cubicBezTo>
                  <a:cubicBezTo>
                    <a:pt x="1559" y="59"/>
                    <a:pt x="1562" y="63"/>
                    <a:pt x="1567" y="63"/>
                  </a:cubicBezTo>
                  <a:cubicBezTo>
                    <a:pt x="1571" y="63"/>
                    <a:pt x="1575" y="59"/>
                    <a:pt x="1575" y="55"/>
                  </a:cubicBezTo>
                  <a:cubicBezTo>
                    <a:pt x="1575" y="51"/>
                    <a:pt x="1571" y="47"/>
                    <a:pt x="1567" y="47"/>
                  </a:cubicBezTo>
                  <a:close/>
                  <a:moveTo>
                    <a:pt x="1544" y="47"/>
                  </a:moveTo>
                  <a:cubicBezTo>
                    <a:pt x="1539" y="47"/>
                    <a:pt x="1536" y="51"/>
                    <a:pt x="1536" y="55"/>
                  </a:cubicBezTo>
                  <a:cubicBezTo>
                    <a:pt x="1536" y="59"/>
                    <a:pt x="1539" y="63"/>
                    <a:pt x="1544" y="63"/>
                  </a:cubicBezTo>
                  <a:cubicBezTo>
                    <a:pt x="1548" y="63"/>
                    <a:pt x="1552" y="59"/>
                    <a:pt x="1552" y="55"/>
                  </a:cubicBezTo>
                  <a:cubicBezTo>
                    <a:pt x="1552" y="51"/>
                    <a:pt x="1548" y="47"/>
                    <a:pt x="1544" y="47"/>
                  </a:cubicBezTo>
                  <a:close/>
                  <a:moveTo>
                    <a:pt x="1567" y="22"/>
                  </a:moveTo>
                  <a:cubicBezTo>
                    <a:pt x="1562" y="22"/>
                    <a:pt x="1559" y="26"/>
                    <a:pt x="1559" y="30"/>
                  </a:cubicBezTo>
                  <a:cubicBezTo>
                    <a:pt x="1559" y="35"/>
                    <a:pt x="1562" y="38"/>
                    <a:pt x="1567" y="38"/>
                  </a:cubicBezTo>
                  <a:cubicBezTo>
                    <a:pt x="1571" y="38"/>
                    <a:pt x="1575" y="35"/>
                    <a:pt x="1575" y="30"/>
                  </a:cubicBezTo>
                  <a:cubicBezTo>
                    <a:pt x="1575" y="26"/>
                    <a:pt x="1571" y="22"/>
                    <a:pt x="1567" y="22"/>
                  </a:cubicBezTo>
                  <a:close/>
                  <a:moveTo>
                    <a:pt x="1544" y="22"/>
                  </a:moveTo>
                  <a:cubicBezTo>
                    <a:pt x="1539" y="22"/>
                    <a:pt x="1536" y="26"/>
                    <a:pt x="1536" y="30"/>
                  </a:cubicBezTo>
                  <a:cubicBezTo>
                    <a:pt x="1536" y="35"/>
                    <a:pt x="1539" y="38"/>
                    <a:pt x="1544" y="38"/>
                  </a:cubicBezTo>
                  <a:cubicBezTo>
                    <a:pt x="1548" y="38"/>
                    <a:pt x="1552" y="35"/>
                    <a:pt x="1552" y="30"/>
                  </a:cubicBezTo>
                  <a:cubicBezTo>
                    <a:pt x="1552" y="26"/>
                    <a:pt x="1548" y="22"/>
                    <a:pt x="1544" y="22"/>
                  </a:cubicBezTo>
                  <a:close/>
                  <a:moveTo>
                    <a:pt x="1521" y="47"/>
                  </a:moveTo>
                  <a:cubicBezTo>
                    <a:pt x="1516" y="47"/>
                    <a:pt x="1513" y="51"/>
                    <a:pt x="1513" y="55"/>
                  </a:cubicBezTo>
                  <a:cubicBezTo>
                    <a:pt x="1513" y="59"/>
                    <a:pt x="1516" y="63"/>
                    <a:pt x="1521" y="63"/>
                  </a:cubicBezTo>
                  <a:cubicBezTo>
                    <a:pt x="1525" y="63"/>
                    <a:pt x="1529" y="59"/>
                    <a:pt x="1529" y="55"/>
                  </a:cubicBezTo>
                  <a:cubicBezTo>
                    <a:pt x="1529" y="51"/>
                    <a:pt x="1525" y="47"/>
                    <a:pt x="1521" y="47"/>
                  </a:cubicBezTo>
                  <a:close/>
                  <a:moveTo>
                    <a:pt x="1496" y="63"/>
                  </a:moveTo>
                  <a:cubicBezTo>
                    <a:pt x="1500" y="63"/>
                    <a:pt x="1504" y="59"/>
                    <a:pt x="1504" y="55"/>
                  </a:cubicBezTo>
                  <a:cubicBezTo>
                    <a:pt x="1504" y="51"/>
                    <a:pt x="1500" y="47"/>
                    <a:pt x="1496" y="47"/>
                  </a:cubicBezTo>
                  <a:cubicBezTo>
                    <a:pt x="1491" y="47"/>
                    <a:pt x="1488" y="51"/>
                    <a:pt x="1488" y="55"/>
                  </a:cubicBezTo>
                  <a:cubicBezTo>
                    <a:pt x="1488" y="59"/>
                    <a:pt x="1491" y="63"/>
                    <a:pt x="1496" y="63"/>
                  </a:cubicBezTo>
                  <a:close/>
                  <a:moveTo>
                    <a:pt x="1750" y="138"/>
                  </a:moveTo>
                  <a:cubicBezTo>
                    <a:pt x="1746" y="138"/>
                    <a:pt x="1742" y="141"/>
                    <a:pt x="1742" y="146"/>
                  </a:cubicBezTo>
                  <a:cubicBezTo>
                    <a:pt x="1742" y="150"/>
                    <a:pt x="1746" y="154"/>
                    <a:pt x="1750" y="154"/>
                  </a:cubicBezTo>
                  <a:cubicBezTo>
                    <a:pt x="1755" y="154"/>
                    <a:pt x="1758" y="150"/>
                    <a:pt x="1758" y="146"/>
                  </a:cubicBezTo>
                  <a:cubicBezTo>
                    <a:pt x="1758" y="141"/>
                    <a:pt x="1755" y="138"/>
                    <a:pt x="1750" y="138"/>
                  </a:cubicBezTo>
                  <a:close/>
                  <a:moveTo>
                    <a:pt x="1819" y="154"/>
                  </a:moveTo>
                  <a:cubicBezTo>
                    <a:pt x="1823" y="154"/>
                    <a:pt x="1827" y="150"/>
                    <a:pt x="1827" y="146"/>
                  </a:cubicBezTo>
                  <a:cubicBezTo>
                    <a:pt x="1827" y="141"/>
                    <a:pt x="1823" y="138"/>
                    <a:pt x="1819" y="138"/>
                  </a:cubicBezTo>
                  <a:cubicBezTo>
                    <a:pt x="1814" y="138"/>
                    <a:pt x="1811" y="141"/>
                    <a:pt x="1811" y="146"/>
                  </a:cubicBezTo>
                  <a:cubicBezTo>
                    <a:pt x="1811" y="150"/>
                    <a:pt x="1814" y="154"/>
                    <a:pt x="1819" y="154"/>
                  </a:cubicBezTo>
                  <a:close/>
                  <a:moveTo>
                    <a:pt x="1796" y="91"/>
                  </a:moveTo>
                  <a:cubicBezTo>
                    <a:pt x="1791" y="91"/>
                    <a:pt x="1788" y="95"/>
                    <a:pt x="1788" y="99"/>
                  </a:cubicBezTo>
                  <a:cubicBezTo>
                    <a:pt x="1788" y="104"/>
                    <a:pt x="1791" y="107"/>
                    <a:pt x="1796" y="107"/>
                  </a:cubicBezTo>
                  <a:cubicBezTo>
                    <a:pt x="1800" y="107"/>
                    <a:pt x="1804" y="104"/>
                    <a:pt x="1804" y="99"/>
                  </a:cubicBezTo>
                  <a:cubicBezTo>
                    <a:pt x="1804" y="95"/>
                    <a:pt x="1800" y="91"/>
                    <a:pt x="1796" y="91"/>
                  </a:cubicBezTo>
                  <a:close/>
                  <a:moveTo>
                    <a:pt x="1796" y="68"/>
                  </a:moveTo>
                  <a:cubicBezTo>
                    <a:pt x="1791" y="68"/>
                    <a:pt x="1788" y="72"/>
                    <a:pt x="1788" y="76"/>
                  </a:cubicBezTo>
                  <a:cubicBezTo>
                    <a:pt x="1788" y="81"/>
                    <a:pt x="1791" y="84"/>
                    <a:pt x="1796" y="84"/>
                  </a:cubicBezTo>
                  <a:cubicBezTo>
                    <a:pt x="1800" y="84"/>
                    <a:pt x="1804" y="81"/>
                    <a:pt x="1804" y="76"/>
                  </a:cubicBezTo>
                  <a:cubicBezTo>
                    <a:pt x="1804" y="72"/>
                    <a:pt x="1800" y="68"/>
                    <a:pt x="1796" y="68"/>
                  </a:cubicBezTo>
                  <a:close/>
                  <a:moveTo>
                    <a:pt x="1819" y="84"/>
                  </a:moveTo>
                  <a:cubicBezTo>
                    <a:pt x="1823" y="84"/>
                    <a:pt x="1827" y="81"/>
                    <a:pt x="1827" y="76"/>
                  </a:cubicBezTo>
                  <a:cubicBezTo>
                    <a:pt x="1827" y="72"/>
                    <a:pt x="1823" y="68"/>
                    <a:pt x="1819" y="68"/>
                  </a:cubicBezTo>
                  <a:cubicBezTo>
                    <a:pt x="1814" y="68"/>
                    <a:pt x="1811" y="72"/>
                    <a:pt x="1811" y="76"/>
                  </a:cubicBezTo>
                  <a:cubicBezTo>
                    <a:pt x="1811" y="81"/>
                    <a:pt x="1814" y="84"/>
                    <a:pt x="1819" y="84"/>
                  </a:cubicBezTo>
                  <a:close/>
                  <a:moveTo>
                    <a:pt x="1842" y="138"/>
                  </a:moveTo>
                  <a:cubicBezTo>
                    <a:pt x="1837" y="138"/>
                    <a:pt x="1834" y="141"/>
                    <a:pt x="1834" y="146"/>
                  </a:cubicBezTo>
                  <a:cubicBezTo>
                    <a:pt x="1834" y="150"/>
                    <a:pt x="1837" y="154"/>
                    <a:pt x="1842" y="154"/>
                  </a:cubicBezTo>
                  <a:cubicBezTo>
                    <a:pt x="1846" y="154"/>
                    <a:pt x="1850" y="150"/>
                    <a:pt x="1850" y="146"/>
                  </a:cubicBezTo>
                  <a:cubicBezTo>
                    <a:pt x="1850" y="141"/>
                    <a:pt x="1846" y="138"/>
                    <a:pt x="1842" y="138"/>
                  </a:cubicBezTo>
                  <a:close/>
                  <a:moveTo>
                    <a:pt x="1865" y="154"/>
                  </a:moveTo>
                  <a:cubicBezTo>
                    <a:pt x="1869" y="154"/>
                    <a:pt x="1873" y="150"/>
                    <a:pt x="1873" y="146"/>
                  </a:cubicBezTo>
                  <a:cubicBezTo>
                    <a:pt x="1873" y="141"/>
                    <a:pt x="1869" y="138"/>
                    <a:pt x="1865" y="138"/>
                  </a:cubicBezTo>
                  <a:cubicBezTo>
                    <a:pt x="1860" y="138"/>
                    <a:pt x="1857" y="141"/>
                    <a:pt x="1857" y="146"/>
                  </a:cubicBezTo>
                  <a:cubicBezTo>
                    <a:pt x="1857" y="150"/>
                    <a:pt x="1860" y="154"/>
                    <a:pt x="1865" y="154"/>
                  </a:cubicBezTo>
                  <a:close/>
                  <a:moveTo>
                    <a:pt x="1842" y="115"/>
                  </a:moveTo>
                  <a:cubicBezTo>
                    <a:pt x="1837" y="115"/>
                    <a:pt x="1834" y="119"/>
                    <a:pt x="1834" y="123"/>
                  </a:cubicBezTo>
                  <a:cubicBezTo>
                    <a:pt x="1834" y="127"/>
                    <a:pt x="1837" y="131"/>
                    <a:pt x="1842" y="131"/>
                  </a:cubicBezTo>
                  <a:cubicBezTo>
                    <a:pt x="1846" y="131"/>
                    <a:pt x="1850" y="127"/>
                    <a:pt x="1850" y="123"/>
                  </a:cubicBezTo>
                  <a:cubicBezTo>
                    <a:pt x="1850" y="119"/>
                    <a:pt x="1846" y="115"/>
                    <a:pt x="1842" y="115"/>
                  </a:cubicBezTo>
                  <a:close/>
                  <a:moveTo>
                    <a:pt x="1865" y="131"/>
                  </a:moveTo>
                  <a:cubicBezTo>
                    <a:pt x="1869" y="131"/>
                    <a:pt x="1873" y="127"/>
                    <a:pt x="1873" y="123"/>
                  </a:cubicBezTo>
                  <a:cubicBezTo>
                    <a:pt x="1873" y="119"/>
                    <a:pt x="1869" y="115"/>
                    <a:pt x="1865" y="115"/>
                  </a:cubicBezTo>
                  <a:cubicBezTo>
                    <a:pt x="1860" y="115"/>
                    <a:pt x="1857" y="119"/>
                    <a:pt x="1857" y="123"/>
                  </a:cubicBezTo>
                  <a:cubicBezTo>
                    <a:pt x="1857" y="127"/>
                    <a:pt x="1860" y="131"/>
                    <a:pt x="1865" y="131"/>
                  </a:cubicBezTo>
                  <a:close/>
                  <a:moveTo>
                    <a:pt x="1887" y="154"/>
                  </a:moveTo>
                  <a:cubicBezTo>
                    <a:pt x="1892" y="154"/>
                    <a:pt x="1896" y="150"/>
                    <a:pt x="1896" y="146"/>
                  </a:cubicBezTo>
                  <a:cubicBezTo>
                    <a:pt x="1896" y="141"/>
                    <a:pt x="1892" y="138"/>
                    <a:pt x="1887" y="138"/>
                  </a:cubicBezTo>
                  <a:cubicBezTo>
                    <a:pt x="1883" y="138"/>
                    <a:pt x="1879" y="141"/>
                    <a:pt x="1879" y="146"/>
                  </a:cubicBezTo>
                  <a:cubicBezTo>
                    <a:pt x="1879" y="150"/>
                    <a:pt x="1883" y="154"/>
                    <a:pt x="1887" y="154"/>
                  </a:cubicBezTo>
                  <a:close/>
                  <a:moveTo>
                    <a:pt x="1910" y="138"/>
                  </a:moveTo>
                  <a:cubicBezTo>
                    <a:pt x="1906" y="138"/>
                    <a:pt x="1902" y="141"/>
                    <a:pt x="1902" y="146"/>
                  </a:cubicBezTo>
                  <a:cubicBezTo>
                    <a:pt x="1902" y="150"/>
                    <a:pt x="1906" y="154"/>
                    <a:pt x="1910" y="154"/>
                  </a:cubicBezTo>
                  <a:cubicBezTo>
                    <a:pt x="1915" y="154"/>
                    <a:pt x="1918" y="150"/>
                    <a:pt x="1918" y="146"/>
                  </a:cubicBezTo>
                  <a:cubicBezTo>
                    <a:pt x="1918" y="141"/>
                    <a:pt x="1915" y="138"/>
                    <a:pt x="1910" y="138"/>
                  </a:cubicBezTo>
                  <a:close/>
                  <a:moveTo>
                    <a:pt x="1933" y="154"/>
                  </a:moveTo>
                  <a:cubicBezTo>
                    <a:pt x="1938" y="154"/>
                    <a:pt x="1941" y="150"/>
                    <a:pt x="1941" y="146"/>
                  </a:cubicBezTo>
                  <a:cubicBezTo>
                    <a:pt x="1941" y="141"/>
                    <a:pt x="1938" y="138"/>
                    <a:pt x="1933" y="138"/>
                  </a:cubicBezTo>
                  <a:cubicBezTo>
                    <a:pt x="1929" y="138"/>
                    <a:pt x="1925" y="141"/>
                    <a:pt x="1925" y="146"/>
                  </a:cubicBezTo>
                  <a:cubicBezTo>
                    <a:pt x="1925" y="150"/>
                    <a:pt x="1929" y="154"/>
                    <a:pt x="1933" y="154"/>
                  </a:cubicBezTo>
                  <a:close/>
                  <a:moveTo>
                    <a:pt x="1910" y="115"/>
                  </a:moveTo>
                  <a:cubicBezTo>
                    <a:pt x="1906" y="115"/>
                    <a:pt x="1902" y="119"/>
                    <a:pt x="1902" y="123"/>
                  </a:cubicBezTo>
                  <a:cubicBezTo>
                    <a:pt x="1902" y="127"/>
                    <a:pt x="1906" y="131"/>
                    <a:pt x="1910" y="131"/>
                  </a:cubicBezTo>
                  <a:cubicBezTo>
                    <a:pt x="1915" y="131"/>
                    <a:pt x="1918" y="127"/>
                    <a:pt x="1918" y="123"/>
                  </a:cubicBezTo>
                  <a:cubicBezTo>
                    <a:pt x="1918" y="119"/>
                    <a:pt x="1915" y="115"/>
                    <a:pt x="1910" y="115"/>
                  </a:cubicBezTo>
                  <a:close/>
                  <a:moveTo>
                    <a:pt x="1933" y="131"/>
                  </a:moveTo>
                  <a:cubicBezTo>
                    <a:pt x="1938" y="131"/>
                    <a:pt x="1941" y="127"/>
                    <a:pt x="1941" y="123"/>
                  </a:cubicBezTo>
                  <a:cubicBezTo>
                    <a:pt x="1941" y="119"/>
                    <a:pt x="1938" y="115"/>
                    <a:pt x="1933" y="115"/>
                  </a:cubicBezTo>
                  <a:cubicBezTo>
                    <a:pt x="1929" y="115"/>
                    <a:pt x="1925" y="119"/>
                    <a:pt x="1925" y="123"/>
                  </a:cubicBezTo>
                  <a:cubicBezTo>
                    <a:pt x="1925" y="127"/>
                    <a:pt x="1929" y="131"/>
                    <a:pt x="1933" y="131"/>
                  </a:cubicBezTo>
                  <a:close/>
                  <a:moveTo>
                    <a:pt x="2024" y="320"/>
                  </a:moveTo>
                  <a:cubicBezTo>
                    <a:pt x="2019" y="320"/>
                    <a:pt x="2016" y="324"/>
                    <a:pt x="2016" y="328"/>
                  </a:cubicBezTo>
                  <a:cubicBezTo>
                    <a:pt x="2016" y="333"/>
                    <a:pt x="2019" y="336"/>
                    <a:pt x="2024" y="336"/>
                  </a:cubicBezTo>
                  <a:cubicBezTo>
                    <a:pt x="2028" y="336"/>
                    <a:pt x="2032" y="333"/>
                    <a:pt x="2032" y="328"/>
                  </a:cubicBezTo>
                  <a:cubicBezTo>
                    <a:pt x="2032" y="324"/>
                    <a:pt x="2028" y="320"/>
                    <a:pt x="2024" y="320"/>
                  </a:cubicBezTo>
                  <a:close/>
                  <a:moveTo>
                    <a:pt x="2047" y="336"/>
                  </a:moveTo>
                  <a:cubicBezTo>
                    <a:pt x="2051" y="336"/>
                    <a:pt x="2055" y="333"/>
                    <a:pt x="2055" y="328"/>
                  </a:cubicBezTo>
                  <a:cubicBezTo>
                    <a:pt x="2055" y="324"/>
                    <a:pt x="2051" y="320"/>
                    <a:pt x="2047" y="320"/>
                  </a:cubicBezTo>
                  <a:cubicBezTo>
                    <a:pt x="2042" y="320"/>
                    <a:pt x="2039" y="324"/>
                    <a:pt x="2039" y="328"/>
                  </a:cubicBezTo>
                  <a:cubicBezTo>
                    <a:pt x="2039" y="333"/>
                    <a:pt x="2042" y="336"/>
                    <a:pt x="2047" y="336"/>
                  </a:cubicBezTo>
                  <a:close/>
                  <a:moveTo>
                    <a:pt x="2070" y="336"/>
                  </a:moveTo>
                  <a:cubicBezTo>
                    <a:pt x="2074" y="336"/>
                    <a:pt x="2078" y="333"/>
                    <a:pt x="2078" y="328"/>
                  </a:cubicBezTo>
                  <a:cubicBezTo>
                    <a:pt x="2078" y="324"/>
                    <a:pt x="2074" y="320"/>
                    <a:pt x="2070" y="320"/>
                  </a:cubicBezTo>
                  <a:cubicBezTo>
                    <a:pt x="2065" y="320"/>
                    <a:pt x="2062" y="324"/>
                    <a:pt x="2062" y="328"/>
                  </a:cubicBezTo>
                  <a:cubicBezTo>
                    <a:pt x="2062" y="333"/>
                    <a:pt x="2065" y="336"/>
                    <a:pt x="2070" y="336"/>
                  </a:cubicBezTo>
                  <a:close/>
                  <a:moveTo>
                    <a:pt x="2093" y="320"/>
                  </a:moveTo>
                  <a:cubicBezTo>
                    <a:pt x="2088" y="320"/>
                    <a:pt x="2085" y="324"/>
                    <a:pt x="2085" y="328"/>
                  </a:cubicBezTo>
                  <a:cubicBezTo>
                    <a:pt x="2085" y="333"/>
                    <a:pt x="2088" y="336"/>
                    <a:pt x="2093" y="336"/>
                  </a:cubicBezTo>
                  <a:cubicBezTo>
                    <a:pt x="2097" y="336"/>
                    <a:pt x="2101" y="333"/>
                    <a:pt x="2101" y="328"/>
                  </a:cubicBezTo>
                  <a:cubicBezTo>
                    <a:pt x="2101" y="324"/>
                    <a:pt x="2097" y="320"/>
                    <a:pt x="2093" y="320"/>
                  </a:cubicBezTo>
                  <a:close/>
                  <a:moveTo>
                    <a:pt x="2116" y="336"/>
                  </a:moveTo>
                  <a:cubicBezTo>
                    <a:pt x="2120" y="336"/>
                    <a:pt x="2124" y="333"/>
                    <a:pt x="2124" y="328"/>
                  </a:cubicBezTo>
                  <a:cubicBezTo>
                    <a:pt x="2124" y="324"/>
                    <a:pt x="2120" y="320"/>
                    <a:pt x="2116" y="320"/>
                  </a:cubicBezTo>
                  <a:cubicBezTo>
                    <a:pt x="2111" y="320"/>
                    <a:pt x="2108" y="324"/>
                    <a:pt x="2108" y="328"/>
                  </a:cubicBezTo>
                  <a:cubicBezTo>
                    <a:pt x="2108" y="333"/>
                    <a:pt x="2111" y="336"/>
                    <a:pt x="2116" y="336"/>
                  </a:cubicBezTo>
                  <a:close/>
                  <a:moveTo>
                    <a:pt x="2138" y="336"/>
                  </a:moveTo>
                  <a:cubicBezTo>
                    <a:pt x="2143" y="336"/>
                    <a:pt x="2147" y="333"/>
                    <a:pt x="2147" y="328"/>
                  </a:cubicBezTo>
                  <a:cubicBezTo>
                    <a:pt x="2147" y="324"/>
                    <a:pt x="2143" y="320"/>
                    <a:pt x="2138" y="320"/>
                  </a:cubicBezTo>
                  <a:cubicBezTo>
                    <a:pt x="2134" y="320"/>
                    <a:pt x="2130" y="324"/>
                    <a:pt x="2130" y="328"/>
                  </a:cubicBezTo>
                  <a:cubicBezTo>
                    <a:pt x="2130" y="333"/>
                    <a:pt x="2134" y="336"/>
                    <a:pt x="2138" y="336"/>
                  </a:cubicBezTo>
                  <a:close/>
                  <a:moveTo>
                    <a:pt x="2161" y="336"/>
                  </a:moveTo>
                  <a:cubicBezTo>
                    <a:pt x="2166" y="336"/>
                    <a:pt x="2169" y="333"/>
                    <a:pt x="2169" y="328"/>
                  </a:cubicBezTo>
                  <a:cubicBezTo>
                    <a:pt x="2169" y="324"/>
                    <a:pt x="2166" y="320"/>
                    <a:pt x="2161" y="320"/>
                  </a:cubicBezTo>
                  <a:cubicBezTo>
                    <a:pt x="2157" y="320"/>
                    <a:pt x="2153" y="324"/>
                    <a:pt x="2153" y="328"/>
                  </a:cubicBezTo>
                  <a:cubicBezTo>
                    <a:pt x="2153" y="333"/>
                    <a:pt x="2157" y="336"/>
                    <a:pt x="2161" y="336"/>
                  </a:cubicBezTo>
                  <a:close/>
                  <a:moveTo>
                    <a:pt x="2184" y="336"/>
                  </a:moveTo>
                  <a:cubicBezTo>
                    <a:pt x="2189" y="336"/>
                    <a:pt x="2192" y="333"/>
                    <a:pt x="2192" y="328"/>
                  </a:cubicBezTo>
                  <a:cubicBezTo>
                    <a:pt x="2192" y="324"/>
                    <a:pt x="2189" y="320"/>
                    <a:pt x="2184" y="320"/>
                  </a:cubicBezTo>
                  <a:cubicBezTo>
                    <a:pt x="2180" y="320"/>
                    <a:pt x="2176" y="324"/>
                    <a:pt x="2176" y="328"/>
                  </a:cubicBezTo>
                  <a:cubicBezTo>
                    <a:pt x="2176" y="333"/>
                    <a:pt x="2180" y="336"/>
                    <a:pt x="2184" y="336"/>
                  </a:cubicBezTo>
                  <a:close/>
                  <a:moveTo>
                    <a:pt x="2207" y="320"/>
                  </a:moveTo>
                  <a:cubicBezTo>
                    <a:pt x="2203" y="320"/>
                    <a:pt x="2199" y="324"/>
                    <a:pt x="2199" y="328"/>
                  </a:cubicBezTo>
                  <a:cubicBezTo>
                    <a:pt x="2199" y="333"/>
                    <a:pt x="2203" y="336"/>
                    <a:pt x="2207" y="336"/>
                  </a:cubicBezTo>
                  <a:cubicBezTo>
                    <a:pt x="2212" y="336"/>
                    <a:pt x="2215" y="333"/>
                    <a:pt x="2215" y="328"/>
                  </a:cubicBezTo>
                  <a:cubicBezTo>
                    <a:pt x="2215" y="324"/>
                    <a:pt x="2212" y="320"/>
                    <a:pt x="2207" y="320"/>
                  </a:cubicBezTo>
                  <a:close/>
                  <a:moveTo>
                    <a:pt x="2024" y="299"/>
                  </a:moveTo>
                  <a:cubicBezTo>
                    <a:pt x="2019" y="299"/>
                    <a:pt x="2016" y="302"/>
                    <a:pt x="2016" y="307"/>
                  </a:cubicBezTo>
                  <a:cubicBezTo>
                    <a:pt x="2016" y="311"/>
                    <a:pt x="2019" y="315"/>
                    <a:pt x="2024" y="315"/>
                  </a:cubicBezTo>
                  <a:cubicBezTo>
                    <a:pt x="2028" y="315"/>
                    <a:pt x="2032" y="311"/>
                    <a:pt x="2032" y="307"/>
                  </a:cubicBezTo>
                  <a:cubicBezTo>
                    <a:pt x="2032" y="302"/>
                    <a:pt x="2028" y="299"/>
                    <a:pt x="2024" y="299"/>
                  </a:cubicBezTo>
                  <a:close/>
                  <a:moveTo>
                    <a:pt x="2047" y="315"/>
                  </a:moveTo>
                  <a:cubicBezTo>
                    <a:pt x="2051" y="315"/>
                    <a:pt x="2055" y="311"/>
                    <a:pt x="2055" y="307"/>
                  </a:cubicBezTo>
                  <a:cubicBezTo>
                    <a:pt x="2055" y="302"/>
                    <a:pt x="2051" y="299"/>
                    <a:pt x="2047" y="299"/>
                  </a:cubicBezTo>
                  <a:cubicBezTo>
                    <a:pt x="2042" y="299"/>
                    <a:pt x="2039" y="302"/>
                    <a:pt x="2039" y="307"/>
                  </a:cubicBezTo>
                  <a:cubicBezTo>
                    <a:pt x="2039" y="311"/>
                    <a:pt x="2042" y="315"/>
                    <a:pt x="2047" y="315"/>
                  </a:cubicBezTo>
                  <a:close/>
                  <a:moveTo>
                    <a:pt x="2070" y="315"/>
                  </a:moveTo>
                  <a:cubicBezTo>
                    <a:pt x="2074" y="315"/>
                    <a:pt x="2078" y="311"/>
                    <a:pt x="2078" y="307"/>
                  </a:cubicBezTo>
                  <a:cubicBezTo>
                    <a:pt x="2078" y="302"/>
                    <a:pt x="2074" y="299"/>
                    <a:pt x="2070" y="299"/>
                  </a:cubicBezTo>
                  <a:cubicBezTo>
                    <a:pt x="2065" y="299"/>
                    <a:pt x="2062" y="302"/>
                    <a:pt x="2062" y="307"/>
                  </a:cubicBezTo>
                  <a:cubicBezTo>
                    <a:pt x="2062" y="311"/>
                    <a:pt x="2065" y="315"/>
                    <a:pt x="2070" y="315"/>
                  </a:cubicBezTo>
                  <a:close/>
                  <a:moveTo>
                    <a:pt x="2093" y="299"/>
                  </a:moveTo>
                  <a:cubicBezTo>
                    <a:pt x="2088" y="299"/>
                    <a:pt x="2085" y="302"/>
                    <a:pt x="2085" y="307"/>
                  </a:cubicBezTo>
                  <a:cubicBezTo>
                    <a:pt x="2085" y="311"/>
                    <a:pt x="2088" y="315"/>
                    <a:pt x="2093" y="315"/>
                  </a:cubicBezTo>
                  <a:cubicBezTo>
                    <a:pt x="2097" y="315"/>
                    <a:pt x="2101" y="311"/>
                    <a:pt x="2101" y="307"/>
                  </a:cubicBezTo>
                  <a:cubicBezTo>
                    <a:pt x="2101" y="302"/>
                    <a:pt x="2097" y="299"/>
                    <a:pt x="2093" y="299"/>
                  </a:cubicBezTo>
                  <a:close/>
                  <a:moveTo>
                    <a:pt x="2116" y="315"/>
                  </a:moveTo>
                  <a:cubicBezTo>
                    <a:pt x="2120" y="315"/>
                    <a:pt x="2124" y="311"/>
                    <a:pt x="2124" y="307"/>
                  </a:cubicBezTo>
                  <a:cubicBezTo>
                    <a:pt x="2124" y="302"/>
                    <a:pt x="2120" y="299"/>
                    <a:pt x="2116" y="299"/>
                  </a:cubicBezTo>
                  <a:cubicBezTo>
                    <a:pt x="2111" y="299"/>
                    <a:pt x="2108" y="302"/>
                    <a:pt x="2108" y="307"/>
                  </a:cubicBezTo>
                  <a:cubicBezTo>
                    <a:pt x="2108" y="311"/>
                    <a:pt x="2111" y="315"/>
                    <a:pt x="2116" y="315"/>
                  </a:cubicBezTo>
                  <a:close/>
                  <a:moveTo>
                    <a:pt x="2138" y="315"/>
                  </a:moveTo>
                  <a:cubicBezTo>
                    <a:pt x="2143" y="315"/>
                    <a:pt x="2147" y="311"/>
                    <a:pt x="2147" y="307"/>
                  </a:cubicBezTo>
                  <a:cubicBezTo>
                    <a:pt x="2147" y="302"/>
                    <a:pt x="2143" y="299"/>
                    <a:pt x="2138" y="299"/>
                  </a:cubicBezTo>
                  <a:cubicBezTo>
                    <a:pt x="2134" y="299"/>
                    <a:pt x="2130" y="302"/>
                    <a:pt x="2130" y="307"/>
                  </a:cubicBezTo>
                  <a:cubicBezTo>
                    <a:pt x="2130" y="311"/>
                    <a:pt x="2134" y="315"/>
                    <a:pt x="2138" y="315"/>
                  </a:cubicBezTo>
                  <a:close/>
                  <a:moveTo>
                    <a:pt x="2161" y="315"/>
                  </a:moveTo>
                  <a:cubicBezTo>
                    <a:pt x="2166" y="315"/>
                    <a:pt x="2169" y="311"/>
                    <a:pt x="2169" y="307"/>
                  </a:cubicBezTo>
                  <a:cubicBezTo>
                    <a:pt x="2169" y="302"/>
                    <a:pt x="2166" y="299"/>
                    <a:pt x="2161" y="299"/>
                  </a:cubicBezTo>
                  <a:cubicBezTo>
                    <a:pt x="2157" y="299"/>
                    <a:pt x="2153" y="302"/>
                    <a:pt x="2153" y="307"/>
                  </a:cubicBezTo>
                  <a:cubicBezTo>
                    <a:pt x="2153" y="311"/>
                    <a:pt x="2157" y="315"/>
                    <a:pt x="2161" y="315"/>
                  </a:cubicBezTo>
                  <a:close/>
                  <a:moveTo>
                    <a:pt x="2024" y="275"/>
                  </a:moveTo>
                  <a:cubicBezTo>
                    <a:pt x="2019" y="275"/>
                    <a:pt x="2016" y="279"/>
                    <a:pt x="2016" y="283"/>
                  </a:cubicBezTo>
                  <a:cubicBezTo>
                    <a:pt x="2016" y="288"/>
                    <a:pt x="2019" y="291"/>
                    <a:pt x="2024" y="291"/>
                  </a:cubicBezTo>
                  <a:cubicBezTo>
                    <a:pt x="2028" y="291"/>
                    <a:pt x="2032" y="288"/>
                    <a:pt x="2032" y="283"/>
                  </a:cubicBezTo>
                  <a:cubicBezTo>
                    <a:pt x="2032" y="279"/>
                    <a:pt x="2028" y="275"/>
                    <a:pt x="2024" y="275"/>
                  </a:cubicBezTo>
                  <a:close/>
                  <a:moveTo>
                    <a:pt x="2047" y="291"/>
                  </a:moveTo>
                  <a:cubicBezTo>
                    <a:pt x="2051" y="291"/>
                    <a:pt x="2055" y="288"/>
                    <a:pt x="2055" y="283"/>
                  </a:cubicBezTo>
                  <a:cubicBezTo>
                    <a:pt x="2055" y="279"/>
                    <a:pt x="2051" y="275"/>
                    <a:pt x="2047" y="275"/>
                  </a:cubicBezTo>
                  <a:cubicBezTo>
                    <a:pt x="2042" y="275"/>
                    <a:pt x="2039" y="279"/>
                    <a:pt x="2039" y="283"/>
                  </a:cubicBezTo>
                  <a:cubicBezTo>
                    <a:pt x="2039" y="288"/>
                    <a:pt x="2042" y="291"/>
                    <a:pt x="2047" y="291"/>
                  </a:cubicBezTo>
                  <a:close/>
                  <a:moveTo>
                    <a:pt x="1979" y="320"/>
                  </a:moveTo>
                  <a:cubicBezTo>
                    <a:pt x="1974" y="320"/>
                    <a:pt x="1971" y="324"/>
                    <a:pt x="1971" y="328"/>
                  </a:cubicBezTo>
                  <a:cubicBezTo>
                    <a:pt x="1971" y="333"/>
                    <a:pt x="1974" y="336"/>
                    <a:pt x="1979" y="336"/>
                  </a:cubicBezTo>
                  <a:cubicBezTo>
                    <a:pt x="1983" y="336"/>
                    <a:pt x="1987" y="333"/>
                    <a:pt x="1987" y="328"/>
                  </a:cubicBezTo>
                  <a:cubicBezTo>
                    <a:pt x="1987" y="324"/>
                    <a:pt x="1983" y="320"/>
                    <a:pt x="1979" y="320"/>
                  </a:cubicBezTo>
                  <a:close/>
                  <a:moveTo>
                    <a:pt x="2001" y="320"/>
                  </a:moveTo>
                  <a:cubicBezTo>
                    <a:pt x="1997" y="320"/>
                    <a:pt x="1993" y="324"/>
                    <a:pt x="1993" y="328"/>
                  </a:cubicBezTo>
                  <a:cubicBezTo>
                    <a:pt x="1993" y="333"/>
                    <a:pt x="1997" y="336"/>
                    <a:pt x="2001" y="336"/>
                  </a:cubicBezTo>
                  <a:cubicBezTo>
                    <a:pt x="2006" y="336"/>
                    <a:pt x="2009" y="333"/>
                    <a:pt x="2009" y="328"/>
                  </a:cubicBezTo>
                  <a:cubicBezTo>
                    <a:pt x="2009" y="324"/>
                    <a:pt x="2006" y="320"/>
                    <a:pt x="2001" y="320"/>
                  </a:cubicBezTo>
                  <a:close/>
                  <a:moveTo>
                    <a:pt x="1979" y="298"/>
                  </a:moveTo>
                  <a:cubicBezTo>
                    <a:pt x="1974" y="298"/>
                    <a:pt x="1971" y="302"/>
                    <a:pt x="1971" y="306"/>
                  </a:cubicBezTo>
                  <a:cubicBezTo>
                    <a:pt x="1971" y="310"/>
                    <a:pt x="1974" y="314"/>
                    <a:pt x="1979" y="314"/>
                  </a:cubicBezTo>
                  <a:cubicBezTo>
                    <a:pt x="1983" y="314"/>
                    <a:pt x="1986" y="310"/>
                    <a:pt x="1986" y="306"/>
                  </a:cubicBezTo>
                  <a:cubicBezTo>
                    <a:pt x="1986" y="302"/>
                    <a:pt x="1983" y="298"/>
                    <a:pt x="1979" y="298"/>
                  </a:cubicBezTo>
                  <a:close/>
                  <a:moveTo>
                    <a:pt x="2001" y="299"/>
                  </a:moveTo>
                  <a:cubicBezTo>
                    <a:pt x="1997" y="299"/>
                    <a:pt x="1993" y="302"/>
                    <a:pt x="1993" y="307"/>
                  </a:cubicBezTo>
                  <a:cubicBezTo>
                    <a:pt x="1993" y="311"/>
                    <a:pt x="1997" y="315"/>
                    <a:pt x="2001" y="315"/>
                  </a:cubicBezTo>
                  <a:cubicBezTo>
                    <a:pt x="2006" y="315"/>
                    <a:pt x="2009" y="311"/>
                    <a:pt x="2009" y="307"/>
                  </a:cubicBezTo>
                  <a:cubicBezTo>
                    <a:pt x="2009" y="302"/>
                    <a:pt x="2006" y="299"/>
                    <a:pt x="2001" y="299"/>
                  </a:cubicBezTo>
                  <a:close/>
                  <a:moveTo>
                    <a:pt x="1979" y="276"/>
                  </a:moveTo>
                  <a:cubicBezTo>
                    <a:pt x="1974" y="276"/>
                    <a:pt x="1971" y="280"/>
                    <a:pt x="1971" y="284"/>
                  </a:cubicBezTo>
                  <a:cubicBezTo>
                    <a:pt x="1971" y="288"/>
                    <a:pt x="1974" y="292"/>
                    <a:pt x="1979" y="292"/>
                  </a:cubicBezTo>
                  <a:cubicBezTo>
                    <a:pt x="1983" y="292"/>
                    <a:pt x="1986" y="288"/>
                    <a:pt x="1986" y="284"/>
                  </a:cubicBezTo>
                  <a:cubicBezTo>
                    <a:pt x="1986" y="280"/>
                    <a:pt x="1983" y="276"/>
                    <a:pt x="1979" y="276"/>
                  </a:cubicBezTo>
                  <a:close/>
                  <a:moveTo>
                    <a:pt x="1955" y="314"/>
                  </a:moveTo>
                  <a:cubicBezTo>
                    <a:pt x="1959" y="314"/>
                    <a:pt x="1963" y="310"/>
                    <a:pt x="1963" y="306"/>
                  </a:cubicBezTo>
                  <a:cubicBezTo>
                    <a:pt x="1963" y="302"/>
                    <a:pt x="1959" y="298"/>
                    <a:pt x="1955" y="298"/>
                  </a:cubicBezTo>
                  <a:cubicBezTo>
                    <a:pt x="1951" y="298"/>
                    <a:pt x="1947" y="302"/>
                    <a:pt x="1947" y="306"/>
                  </a:cubicBezTo>
                  <a:cubicBezTo>
                    <a:pt x="1947" y="310"/>
                    <a:pt x="1951" y="314"/>
                    <a:pt x="1955" y="314"/>
                  </a:cubicBezTo>
                  <a:close/>
                  <a:moveTo>
                    <a:pt x="1955" y="292"/>
                  </a:moveTo>
                  <a:cubicBezTo>
                    <a:pt x="1959" y="292"/>
                    <a:pt x="1963" y="288"/>
                    <a:pt x="1963" y="284"/>
                  </a:cubicBezTo>
                  <a:cubicBezTo>
                    <a:pt x="1963" y="280"/>
                    <a:pt x="1959" y="276"/>
                    <a:pt x="1955" y="276"/>
                  </a:cubicBezTo>
                  <a:cubicBezTo>
                    <a:pt x="1951" y="276"/>
                    <a:pt x="1947" y="280"/>
                    <a:pt x="1947" y="284"/>
                  </a:cubicBezTo>
                  <a:cubicBezTo>
                    <a:pt x="1947" y="288"/>
                    <a:pt x="1951" y="292"/>
                    <a:pt x="1955" y="292"/>
                  </a:cubicBezTo>
                  <a:close/>
                  <a:moveTo>
                    <a:pt x="2001" y="275"/>
                  </a:moveTo>
                  <a:cubicBezTo>
                    <a:pt x="1997" y="275"/>
                    <a:pt x="1993" y="279"/>
                    <a:pt x="1993" y="283"/>
                  </a:cubicBezTo>
                  <a:cubicBezTo>
                    <a:pt x="1993" y="288"/>
                    <a:pt x="1997" y="291"/>
                    <a:pt x="2001" y="291"/>
                  </a:cubicBezTo>
                  <a:cubicBezTo>
                    <a:pt x="2006" y="291"/>
                    <a:pt x="2009" y="288"/>
                    <a:pt x="2009" y="283"/>
                  </a:cubicBezTo>
                  <a:cubicBezTo>
                    <a:pt x="2009" y="279"/>
                    <a:pt x="2006" y="275"/>
                    <a:pt x="2001" y="275"/>
                  </a:cubicBezTo>
                  <a:close/>
                  <a:moveTo>
                    <a:pt x="2070" y="291"/>
                  </a:moveTo>
                  <a:cubicBezTo>
                    <a:pt x="2074" y="291"/>
                    <a:pt x="2078" y="288"/>
                    <a:pt x="2078" y="283"/>
                  </a:cubicBezTo>
                  <a:cubicBezTo>
                    <a:pt x="2078" y="279"/>
                    <a:pt x="2074" y="275"/>
                    <a:pt x="2070" y="275"/>
                  </a:cubicBezTo>
                  <a:cubicBezTo>
                    <a:pt x="2065" y="275"/>
                    <a:pt x="2062" y="279"/>
                    <a:pt x="2062" y="283"/>
                  </a:cubicBezTo>
                  <a:cubicBezTo>
                    <a:pt x="2062" y="288"/>
                    <a:pt x="2065" y="291"/>
                    <a:pt x="2070" y="291"/>
                  </a:cubicBezTo>
                  <a:close/>
                  <a:moveTo>
                    <a:pt x="2093" y="275"/>
                  </a:moveTo>
                  <a:cubicBezTo>
                    <a:pt x="2088" y="275"/>
                    <a:pt x="2085" y="279"/>
                    <a:pt x="2085" y="283"/>
                  </a:cubicBezTo>
                  <a:cubicBezTo>
                    <a:pt x="2085" y="288"/>
                    <a:pt x="2088" y="291"/>
                    <a:pt x="2093" y="291"/>
                  </a:cubicBezTo>
                  <a:cubicBezTo>
                    <a:pt x="2097" y="291"/>
                    <a:pt x="2101" y="288"/>
                    <a:pt x="2101" y="283"/>
                  </a:cubicBezTo>
                  <a:cubicBezTo>
                    <a:pt x="2101" y="279"/>
                    <a:pt x="2097" y="275"/>
                    <a:pt x="2093" y="275"/>
                  </a:cubicBezTo>
                  <a:close/>
                  <a:moveTo>
                    <a:pt x="2116" y="291"/>
                  </a:moveTo>
                  <a:cubicBezTo>
                    <a:pt x="2120" y="291"/>
                    <a:pt x="2124" y="288"/>
                    <a:pt x="2124" y="283"/>
                  </a:cubicBezTo>
                  <a:cubicBezTo>
                    <a:pt x="2124" y="279"/>
                    <a:pt x="2120" y="275"/>
                    <a:pt x="2116" y="275"/>
                  </a:cubicBezTo>
                  <a:cubicBezTo>
                    <a:pt x="2111" y="275"/>
                    <a:pt x="2108" y="279"/>
                    <a:pt x="2108" y="283"/>
                  </a:cubicBezTo>
                  <a:cubicBezTo>
                    <a:pt x="2108" y="288"/>
                    <a:pt x="2111" y="291"/>
                    <a:pt x="2116" y="291"/>
                  </a:cubicBezTo>
                  <a:close/>
                  <a:moveTo>
                    <a:pt x="2138" y="291"/>
                  </a:moveTo>
                  <a:cubicBezTo>
                    <a:pt x="2143" y="291"/>
                    <a:pt x="2147" y="288"/>
                    <a:pt x="2147" y="283"/>
                  </a:cubicBezTo>
                  <a:cubicBezTo>
                    <a:pt x="2147" y="279"/>
                    <a:pt x="2143" y="275"/>
                    <a:pt x="2138" y="275"/>
                  </a:cubicBezTo>
                  <a:cubicBezTo>
                    <a:pt x="2134" y="275"/>
                    <a:pt x="2130" y="279"/>
                    <a:pt x="2130" y="283"/>
                  </a:cubicBezTo>
                  <a:cubicBezTo>
                    <a:pt x="2130" y="288"/>
                    <a:pt x="2134" y="291"/>
                    <a:pt x="2138" y="291"/>
                  </a:cubicBezTo>
                  <a:close/>
                  <a:moveTo>
                    <a:pt x="2161" y="291"/>
                  </a:moveTo>
                  <a:cubicBezTo>
                    <a:pt x="2166" y="291"/>
                    <a:pt x="2169" y="288"/>
                    <a:pt x="2169" y="283"/>
                  </a:cubicBezTo>
                  <a:cubicBezTo>
                    <a:pt x="2169" y="279"/>
                    <a:pt x="2166" y="275"/>
                    <a:pt x="2161" y="275"/>
                  </a:cubicBezTo>
                  <a:cubicBezTo>
                    <a:pt x="2157" y="275"/>
                    <a:pt x="2153" y="279"/>
                    <a:pt x="2153" y="283"/>
                  </a:cubicBezTo>
                  <a:cubicBezTo>
                    <a:pt x="2153" y="288"/>
                    <a:pt x="2157" y="291"/>
                    <a:pt x="2161" y="291"/>
                  </a:cubicBezTo>
                  <a:close/>
                  <a:moveTo>
                    <a:pt x="2184" y="291"/>
                  </a:moveTo>
                  <a:cubicBezTo>
                    <a:pt x="2189" y="291"/>
                    <a:pt x="2192" y="288"/>
                    <a:pt x="2192" y="283"/>
                  </a:cubicBezTo>
                  <a:cubicBezTo>
                    <a:pt x="2192" y="279"/>
                    <a:pt x="2189" y="275"/>
                    <a:pt x="2184" y="275"/>
                  </a:cubicBezTo>
                  <a:cubicBezTo>
                    <a:pt x="2180" y="275"/>
                    <a:pt x="2176" y="279"/>
                    <a:pt x="2176" y="283"/>
                  </a:cubicBezTo>
                  <a:cubicBezTo>
                    <a:pt x="2176" y="288"/>
                    <a:pt x="2180" y="291"/>
                    <a:pt x="2184" y="291"/>
                  </a:cubicBezTo>
                  <a:close/>
                  <a:moveTo>
                    <a:pt x="1704" y="315"/>
                  </a:moveTo>
                  <a:cubicBezTo>
                    <a:pt x="1709" y="315"/>
                    <a:pt x="1712" y="312"/>
                    <a:pt x="1712" y="307"/>
                  </a:cubicBezTo>
                  <a:cubicBezTo>
                    <a:pt x="1712" y="303"/>
                    <a:pt x="1709" y="299"/>
                    <a:pt x="1704" y="299"/>
                  </a:cubicBezTo>
                  <a:cubicBezTo>
                    <a:pt x="1700" y="299"/>
                    <a:pt x="1696" y="303"/>
                    <a:pt x="1696" y="307"/>
                  </a:cubicBezTo>
                  <a:cubicBezTo>
                    <a:pt x="1696" y="312"/>
                    <a:pt x="1700" y="315"/>
                    <a:pt x="1704" y="315"/>
                  </a:cubicBezTo>
                  <a:close/>
                  <a:moveTo>
                    <a:pt x="1750" y="734"/>
                  </a:moveTo>
                  <a:cubicBezTo>
                    <a:pt x="1746" y="734"/>
                    <a:pt x="1742" y="738"/>
                    <a:pt x="1742" y="742"/>
                  </a:cubicBezTo>
                  <a:cubicBezTo>
                    <a:pt x="1742" y="746"/>
                    <a:pt x="1746" y="750"/>
                    <a:pt x="1750" y="750"/>
                  </a:cubicBezTo>
                  <a:cubicBezTo>
                    <a:pt x="1754" y="750"/>
                    <a:pt x="1758" y="746"/>
                    <a:pt x="1758" y="742"/>
                  </a:cubicBezTo>
                  <a:cubicBezTo>
                    <a:pt x="1758" y="738"/>
                    <a:pt x="1754" y="734"/>
                    <a:pt x="1750" y="734"/>
                  </a:cubicBezTo>
                  <a:close/>
                  <a:moveTo>
                    <a:pt x="1750" y="757"/>
                  </a:moveTo>
                  <a:cubicBezTo>
                    <a:pt x="1746" y="757"/>
                    <a:pt x="1742" y="761"/>
                    <a:pt x="1742" y="765"/>
                  </a:cubicBezTo>
                  <a:cubicBezTo>
                    <a:pt x="1742" y="770"/>
                    <a:pt x="1746" y="773"/>
                    <a:pt x="1750" y="773"/>
                  </a:cubicBezTo>
                  <a:cubicBezTo>
                    <a:pt x="1754" y="773"/>
                    <a:pt x="1758" y="770"/>
                    <a:pt x="1758" y="765"/>
                  </a:cubicBezTo>
                  <a:cubicBezTo>
                    <a:pt x="1758" y="761"/>
                    <a:pt x="1754" y="757"/>
                    <a:pt x="1750" y="757"/>
                  </a:cubicBezTo>
                  <a:close/>
                  <a:moveTo>
                    <a:pt x="1750" y="779"/>
                  </a:moveTo>
                  <a:cubicBezTo>
                    <a:pt x="1746" y="779"/>
                    <a:pt x="1742" y="783"/>
                    <a:pt x="1742" y="787"/>
                  </a:cubicBezTo>
                  <a:cubicBezTo>
                    <a:pt x="1742" y="792"/>
                    <a:pt x="1746" y="795"/>
                    <a:pt x="1750" y="795"/>
                  </a:cubicBezTo>
                  <a:cubicBezTo>
                    <a:pt x="1754" y="795"/>
                    <a:pt x="1758" y="792"/>
                    <a:pt x="1758" y="787"/>
                  </a:cubicBezTo>
                  <a:cubicBezTo>
                    <a:pt x="1758" y="783"/>
                    <a:pt x="1754" y="779"/>
                    <a:pt x="1750" y="779"/>
                  </a:cubicBezTo>
                  <a:close/>
                  <a:moveTo>
                    <a:pt x="1750" y="802"/>
                  </a:moveTo>
                  <a:cubicBezTo>
                    <a:pt x="1746" y="802"/>
                    <a:pt x="1742" y="806"/>
                    <a:pt x="1742" y="810"/>
                  </a:cubicBezTo>
                  <a:cubicBezTo>
                    <a:pt x="1742" y="815"/>
                    <a:pt x="1746" y="818"/>
                    <a:pt x="1750" y="818"/>
                  </a:cubicBezTo>
                  <a:cubicBezTo>
                    <a:pt x="1754" y="818"/>
                    <a:pt x="1758" y="815"/>
                    <a:pt x="1758" y="810"/>
                  </a:cubicBezTo>
                  <a:cubicBezTo>
                    <a:pt x="1758" y="806"/>
                    <a:pt x="1754" y="802"/>
                    <a:pt x="1750" y="802"/>
                  </a:cubicBezTo>
                  <a:close/>
                  <a:moveTo>
                    <a:pt x="1750" y="825"/>
                  </a:moveTo>
                  <a:cubicBezTo>
                    <a:pt x="1746" y="825"/>
                    <a:pt x="1742" y="829"/>
                    <a:pt x="1742" y="833"/>
                  </a:cubicBezTo>
                  <a:cubicBezTo>
                    <a:pt x="1742" y="838"/>
                    <a:pt x="1746" y="841"/>
                    <a:pt x="1750" y="841"/>
                  </a:cubicBezTo>
                  <a:cubicBezTo>
                    <a:pt x="1754" y="841"/>
                    <a:pt x="1758" y="838"/>
                    <a:pt x="1758" y="833"/>
                  </a:cubicBezTo>
                  <a:cubicBezTo>
                    <a:pt x="1758" y="829"/>
                    <a:pt x="1754" y="825"/>
                    <a:pt x="1750" y="825"/>
                  </a:cubicBezTo>
                  <a:close/>
                  <a:moveTo>
                    <a:pt x="1750" y="849"/>
                  </a:moveTo>
                  <a:cubicBezTo>
                    <a:pt x="1746" y="849"/>
                    <a:pt x="1742" y="852"/>
                    <a:pt x="1742" y="857"/>
                  </a:cubicBezTo>
                  <a:cubicBezTo>
                    <a:pt x="1742" y="861"/>
                    <a:pt x="1746" y="865"/>
                    <a:pt x="1750" y="865"/>
                  </a:cubicBezTo>
                  <a:cubicBezTo>
                    <a:pt x="1754" y="865"/>
                    <a:pt x="1758" y="861"/>
                    <a:pt x="1758" y="857"/>
                  </a:cubicBezTo>
                  <a:cubicBezTo>
                    <a:pt x="1758" y="852"/>
                    <a:pt x="1754" y="849"/>
                    <a:pt x="1750" y="849"/>
                  </a:cubicBezTo>
                  <a:close/>
                  <a:moveTo>
                    <a:pt x="1750" y="872"/>
                  </a:moveTo>
                  <a:cubicBezTo>
                    <a:pt x="1746" y="872"/>
                    <a:pt x="1742" y="875"/>
                    <a:pt x="1742" y="880"/>
                  </a:cubicBezTo>
                  <a:cubicBezTo>
                    <a:pt x="1742" y="884"/>
                    <a:pt x="1746" y="888"/>
                    <a:pt x="1750" y="888"/>
                  </a:cubicBezTo>
                  <a:cubicBezTo>
                    <a:pt x="1754" y="888"/>
                    <a:pt x="1758" y="884"/>
                    <a:pt x="1758" y="880"/>
                  </a:cubicBezTo>
                  <a:cubicBezTo>
                    <a:pt x="1758" y="875"/>
                    <a:pt x="1754" y="872"/>
                    <a:pt x="1750" y="872"/>
                  </a:cubicBezTo>
                  <a:close/>
                  <a:moveTo>
                    <a:pt x="1750" y="895"/>
                  </a:moveTo>
                  <a:cubicBezTo>
                    <a:pt x="1746" y="895"/>
                    <a:pt x="1742" y="898"/>
                    <a:pt x="1742" y="903"/>
                  </a:cubicBezTo>
                  <a:cubicBezTo>
                    <a:pt x="1742" y="907"/>
                    <a:pt x="1746" y="911"/>
                    <a:pt x="1750" y="911"/>
                  </a:cubicBezTo>
                  <a:cubicBezTo>
                    <a:pt x="1754" y="911"/>
                    <a:pt x="1758" y="907"/>
                    <a:pt x="1758" y="903"/>
                  </a:cubicBezTo>
                  <a:cubicBezTo>
                    <a:pt x="1758" y="898"/>
                    <a:pt x="1754" y="895"/>
                    <a:pt x="1750" y="895"/>
                  </a:cubicBezTo>
                  <a:close/>
                  <a:moveTo>
                    <a:pt x="1750" y="918"/>
                  </a:moveTo>
                  <a:cubicBezTo>
                    <a:pt x="1746" y="918"/>
                    <a:pt x="1742" y="922"/>
                    <a:pt x="1742" y="926"/>
                  </a:cubicBezTo>
                  <a:cubicBezTo>
                    <a:pt x="1742" y="930"/>
                    <a:pt x="1746" y="934"/>
                    <a:pt x="1750" y="934"/>
                  </a:cubicBezTo>
                  <a:cubicBezTo>
                    <a:pt x="1754" y="934"/>
                    <a:pt x="1758" y="930"/>
                    <a:pt x="1758" y="926"/>
                  </a:cubicBezTo>
                  <a:cubicBezTo>
                    <a:pt x="1758" y="922"/>
                    <a:pt x="1754" y="918"/>
                    <a:pt x="1750" y="918"/>
                  </a:cubicBezTo>
                  <a:close/>
                  <a:moveTo>
                    <a:pt x="1750" y="941"/>
                  </a:moveTo>
                  <a:cubicBezTo>
                    <a:pt x="1746" y="941"/>
                    <a:pt x="1742" y="945"/>
                    <a:pt x="1742" y="949"/>
                  </a:cubicBezTo>
                  <a:cubicBezTo>
                    <a:pt x="1742" y="954"/>
                    <a:pt x="1746" y="957"/>
                    <a:pt x="1750" y="957"/>
                  </a:cubicBezTo>
                  <a:cubicBezTo>
                    <a:pt x="1754" y="957"/>
                    <a:pt x="1758" y="954"/>
                    <a:pt x="1758" y="949"/>
                  </a:cubicBezTo>
                  <a:cubicBezTo>
                    <a:pt x="1758" y="945"/>
                    <a:pt x="1754" y="941"/>
                    <a:pt x="1750" y="941"/>
                  </a:cubicBezTo>
                  <a:close/>
                  <a:moveTo>
                    <a:pt x="1750" y="964"/>
                  </a:moveTo>
                  <a:cubicBezTo>
                    <a:pt x="1746" y="964"/>
                    <a:pt x="1742" y="968"/>
                    <a:pt x="1742" y="972"/>
                  </a:cubicBezTo>
                  <a:cubicBezTo>
                    <a:pt x="1742" y="977"/>
                    <a:pt x="1746" y="980"/>
                    <a:pt x="1750" y="980"/>
                  </a:cubicBezTo>
                  <a:cubicBezTo>
                    <a:pt x="1754" y="980"/>
                    <a:pt x="1758" y="977"/>
                    <a:pt x="1758" y="972"/>
                  </a:cubicBezTo>
                  <a:cubicBezTo>
                    <a:pt x="1758" y="968"/>
                    <a:pt x="1754" y="964"/>
                    <a:pt x="1750" y="964"/>
                  </a:cubicBezTo>
                  <a:close/>
                  <a:moveTo>
                    <a:pt x="1750" y="987"/>
                  </a:moveTo>
                  <a:cubicBezTo>
                    <a:pt x="1746" y="987"/>
                    <a:pt x="1742" y="991"/>
                    <a:pt x="1742" y="995"/>
                  </a:cubicBezTo>
                  <a:cubicBezTo>
                    <a:pt x="1742" y="1000"/>
                    <a:pt x="1746" y="1003"/>
                    <a:pt x="1750" y="1003"/>
                  </a:cubicBezTo>
                  <a:cubicBezTo>
                    <a:pt x="1754" y="1003"/>
                    <a:pt x="1758" y="1000"/>
                    <a:pt x="1758" y="995"/>
                  </a:cubicBezTo>
                  <a:cubicBezTo>
                    <a:pt x="1758" y="991"/>
                    <a:pt x="1754" y="987"/>
                    <a:pt x="1750" y="987"/>
                  </a:cubicBezTo>
                  <a:close/>
                  <a:moveTo>
                    <a:pt x="1750" y="1010"/>
                  </a:moveTo>
                  <a:cubicBezTo>
                    <a:pt x="1746" y="1010"/>
                    <a:pt x="1742" y="1014"/>
                    <a:pt x="1742" y="1018"/>
                  </a:cubicBezTo>
                  <a:cubicBezTo>
                    <a:pt x="1742" y="1023"/>
                    <a:pt x="1746" y="1026"/>
                    <a:pt x="1750" y="1026"/>
                  </a:cubicBezTo>
                  <a:cubicBezTo>
                    <a:pt x="1754" y="1026"/>
                    <a:pt x="1758" y="1023"/>
                    <a:pt x="1758" y="1018"/>
                  </a:cubicBezTo>
                  <a:cubicBezTo>
                    <a:pt x="1758" y="1014"/>
                    <a:pt x="1754" y="1010"/>
                    <a:pt x="1750" y="1010"/>
                  </a:cubicBezTo>
                  <a:close/>
                  <a:moveTo>
                    <a:pt x="1750" y="1034"/>
                  </a:moveTo>
                  <a:cubicBezTo>
                    <a:pt x="1746" y="1034"/>
                    <a:pt x="1742" y="1037"/>
                    <a:pt x="1742" y="1042"/>
                  </a:cubicBezTo>
                  <a:cubicBezTo>
                    <a:pt x="1742" y="1046"/>
                    <a:pt x="1746" y="1050"/>
                    <a:pt x="1750" y="1050"/>
                  </a:cubicBezTo>
                  <a:cubicBezTo>
                    <a:pt x="1754" y="1050"/>
                    <a:pt x="1758" y="1046"/>
                    <a:pt x="1758" y="1042"/>
                  </a:cubicBezTo>
                  <a:cubicBezTo>
                    <a:pt x="1758" y="1037"/>
                    <a:pt x="1754" y="1034"/>
                    <a:pt x="1750" y="1034"/>
                  </a:cubicBezTo>
                  <a:close/>
                  <a:moveTo>
                    <a:pt x="1750" y="1056"/>
                  </a:moveTo>
                  <a:cubicBezTo>
                    <a:pt x="1746" y="1056"/>
                    <a:pt x="1742" y="1059"/>
                    <a:pt x="1742" y="1064"/>
                  </a:cubicBezTo>
                  <a:cubicBezTo>
                    <a:pt x="1742" y="1068"/>
                    <a:pt x="1746" y="1072"/>
                    <a:pt x="1750" y="1072"/>
                  </a:cubicBezTo>
                  <a:cubicBezTo>
                    <a:pt x="1754" y="1072"/>
                    <a:pt x="1758" y="1068"/>
                    <a:pt x="1758" y="1064"/>
                  </a:cubicBezTo>
                  <a:cubicBezTo>
                    <a:pt x="1758" y="1059"/>
                    <a:pt x="1754" y="1056"/>
                    <a:pt x="1750" y="1056"/>
                  </a:cubicBezTo>
                  <a:close/>
                  <a:moveTo>
                    <a:pt x="1750" y="1079"/>
                  </a:moveTo>
                  <a:cubicBezTo>
                    <a:pt x="1746" y="1079"/>
                    <a:pt x="1742" y="1082"/>
                    <a:pt x="1742" y="1087"/>
                  </a:cubicBezTo>
                  <a:cubicBezTo>
                    <a:pt x="1742" y="1091"/>
                    <a:pt x="1746" y="1095"/>
                    <a:pt x="1750" y="1095"/>
                  </a:cubicBezTo>
                  <a:cubicBezTo>
                    <a:pt x="1754" y="1095"/>
                    <a:pt x="1758" y="1091"/>
                    <a:pt x="1758" y="1087"/>
                  </a:cubicBezTo>
                  <a:cubicBezTo>
                    <a:pt x="1758" y="1082"/>
                    <a:pt x="1754" y="1079"/>
                    <a:pt x="1750" y="1079"/>
                  </a:cubicBezTo>
                  <a:close/>
                  <a:moveTo>
                    <a:pt x="1772" y="734"/>
                  </a:moveTo>
                  <a:cubicBezTo>
                    <a:pt x="1768" y="734"/>
                    <a:pt x="1764" y="738"/>
                    <a:pt x="1764" y="742"/>
                  </a:cubicBezTo>
                  <a:cubicBezTo>
                    <a:pt x="1764" y="746"/>
                    <a:pt x="1768" y="750"/>
                    <a:pt x="1772" y="750"/>
                  </a:cubicBezTo>
                  <a:cubicBezTo>
                    <a:pt x="1777" y="750"/>
                    <a:pt x="1780" y="746"/>
                    <a:pt x="1780" y="742"/>
                  </a:cubicBezTo>
                  <a:cubicBezTo>
                    <a:pt x="1780" y="738"/>
                    <a:pt x="1777" y="734"/>
                    <a:pt x="1772" y="734"/>
                  </a:cubicBezTo>
                  <a:close/>
                  <a:moveTo>
                    <a:pt x="1772" y="757"/>
                  </a:moveTo>
                  <a:cubicBezTo>
                    <a:pt x="1768" y="757"/>
                    <a:pt x="1764" y="761"/>
                    <a:pt x="1764" y="765"/>
                  </a:cubicBezTo>
                  <a:cubicBezTo>
                    <a:pt x="1764" y="770"/>
                    <a:pt x="1768" y="773"/>
                    <a:pt x="1772" y="773"/>
                  </a:cubicBezTo>
                  <a:cubicBezTo>
                    <a:pt x="1777" y="773"/>
                    <a:pt x="1780" y="770"/>
                    <a:pt x="1780" y="765"/>
                  </a:cubicBezTo>
                  <a:cubicBezTo>
                    <a:pt x="1780" y="761"/>
                    <a:pt x="1777" y="757"/>
                    <a:pt x="1772" y="757"/>
                  </a:cubicBezTo>
                  <a:close/>
                  <a:moveTo>
                    <a:pt x="1772" y="779"/>
                  </a:moveTo>
                  <a:cubicBezTo>
                    <a:pt x="1768" y="779"/>
                    <a:pt x="1764" y="783"/>
                    <a:pt x="1764" y="787"/>
                  </a:cubicBezTo>
                  <a:cubicBezTo>
                    <a:pt x="1764" y="792"/>
                    <a:pt x="1768" y="795"/>
                    <a:pt x="1772" y="795"/>
                  </a:cubicBezTo>
                  <a:cubicBezTo>
                    <a:pt x="1777" y="795"/>
                    <a:pt x="1780" y="792"/>
                    <a:pt x="1780" y="787"/>
                  </a:cubicBezTo>
                  <a:cubicBezTo>
                    <a:pt x="1780" y="783"/>
                    <a:pt x="1777" y="779"/>
                    <a:pt x="1772" y="779"/>
                  </a:cubicBezTo>
                  <a:close/>
                  <a:moveTo>
                    <a:pt x="1772" y="802"/>
                  </a:moveTo>
                  <a:cubicBezTo>
                    <a:pt x="1768" y="802"/>
                    <a:pt x="1764" y="806"/>
                    <a:pt x="1764" y="810"/>
                  </a:cubicBezTo>
                  <a:cubicBezTo>
                    <a:pt x="1764" y="815"/>
                    <a:pt x="1768" y="818"/>
                    <a:pt x="1772" y="818"/>
                  </a:cubicBezTo>
                  <a:cubicBezTo>
                    <a:pt x="1777" y="818"/>
                    <a:pt x="1780" y="815"/>
                    <a:pt x="1780" y="810"/>
                  </a:cubicBezTo>
                  <a:cubicBezTo>
                    <a:pt x="1780" y="806"/>
                    <a:pt x="1777" y="802"/>
                    <a:pt x="1772" y="802"/>
                  </a:cubicBezTo>
                  <a:close/>
                  <a:moveTo>
                    <a:pt x="1772" y="825"/>
                  </a:moveTo>
                  <a:cubicBezTo>
                    <a:pt x="1768" y="825"/>
                    <a:pt x="1764" y="829"/>
                    <a:pt x="1764" y="833"/>
                  </a:cubicBezTo>
                  <a:cubicBezTo>
                    <a:pt x="1764" y="838"/>
                    <a:pt x="1768" y="841"/>
                    <a:pt x="1772" y="841"/>
                  </a:cubicBezTo>
                  <a:cubicBezTo>
                    <a:pt x="1777" y="841"/>
                    <a:pt x="1780" y="838"/>
                    <a:pt x="1780" y="833"/>
                  </a:cubicBezTo>
                  <a:cubicBezTo>
                    <a:pt x="1780" y="829"/>
                    <a:pt x="1777" y="825"/>
                    <a:pt x="1772" y="825"/>
                  </a:cubicBezTo>
                  <a:close/>
                  <a:moveTo>
                    <a:pt x="1772" y="849"/>
                  </a:moveTo>
                  <a:cubicBezTo>
                    <a:pt x="1768" y="849"/>
                    <a:pt x="1764" y="852"/>
                    <a:pt x="1764" y="857"/>
                  </a:cubicBezTo>
                  <a:cubicBezTo>
                    <a:pt x="1764" y="861"/>
                    <a:pt x="1768" y="865"/>
                    <a:pt x="1772" y="865"/>
                  </a:cubicBezTo>
                  <a:cubicBezTo>
                    <a:pt x="1777" y="865"/>
                    <a:pt x="1780" y="861"/>
                    <a:pt x="1780" y="857"/>
                  </a:cubicBezTo>
                  <a:cubicBezTo>
                    <a:pt x="1780" y="852"/>
                    <a:pt x="1777" y="849"/>
                    <a:pt x="1772" y="849"/>
                  </a:cubicBezTo>
                  <a:close/>
                  <a:moveTo>
                    <a:pt x="1772" y="872"/>
                  </a:moveTo>
                  <a:cubicBezTo>
                    <a:pt x="1768" y="872"/>
                    <a:pt x="1764" y="875"/>
                    <a:pt x="1764" y="880"/>
                  </a:cubicBezTo>
                  <a:cubicBezTo>
                    <a:pt x="1764" y="884"/>
                    <a:pt x="1768" y="888"/>
                    <a:pt x="1772" y="888"/>
                  </a:cubicBezTo>
                  <a:cubicBezTo>
                    <a:pt x="1777" y="888"/>
                    <a:pt x="1780" y="884"/>
                    <a:pt x="1780" y="880"/>
                  </a:cubicBezTo>
                  <a:cubicBezTo>
                    <a:pt x="1780" y="875"/>
                    <a:pt x="1777" y="872"/>
                    <a:pt x="1772" y="872"/>
                  </a:cubicBezTo>
                  <a:close/>
                  <a:moveTo>
                    <a:pt x="1772" y="895"/>
                  </a:moveTo>
                  <a:cubicBezTo>
                    <a:pt x="1768" y="895"/>
                    <a:pt x="1764" y="898"/>
                    <a:pt x="1764" y="903"/>
                  </a:cubicBezTo>
                  <a:cubicBezTo>
                    <a:pt x="1764" y="907"/>
                    <a:pt x="1768" y="911"/>
                    <a:pt x="1772" y="911"/>
                  </a:cubicBezTo>
                  <a:cubicBezTo>
                    <a:pt x="1777" y="911"/>
                    <a:pt x="1780" y="907"/>
                    <a:pt x="1780" y="903"/>
                  </a:cubicBezTo>
                  <a:cubicBezTo>
                    <a:pt x="1780" y="898"/>
                    <a:pt x="1777" y="895"/>
                    <a:pt x="1772" y="895"/>
                  </a:cubicBezTo>
                  <a:close/>
                  <a:moveTo>
                    <a:pt x="1772" y="918"/>
                  </a:moveTo>
                  <a:cubicBezTo>
                    <a:pt x="1768" y="918"/>
                    <a:pt x="1764" y="922"/>
                    <a:pt x="1764" y="926"/>
                  </a:cubicBezTo>
                  <a:cubicBezTo>
                    <a:pt x="1764" y="930"/>
                    <a:pt x="1768" y="934"/>
                    <a:pt x="1772" y="934"/>
                  </a:cubicBezTo>
                  <a:cubicBezTo>
                    <a:pt x="1777" y="934"/>
                    <a:pt x="1780" y="930"/>
                    <a:pt x="1780" y="926"/>
                  </a:cubicBezTo>
                  <a:cubicBezTo>
                    <a:pt x="1780" y="922"/>
                    <a:pt x="1777" y="918"/>
                    <a:pt x="1772" y="918"/>
                  </a:cubicBezTo>
                  <a:close/>
                  <a:moveTo>
                    <a:pt x="1795" y="734"/>
                  </a:moveTo>
                  <a:cubicBezTo>
                    <a:pt x="1791" y="734"/>
                    <a:pt x="1787" y="738"/>
                    <a:pt x="1787" y="742"/>
                  </a:cubicBezTo>
                  <a:cubicBezTo>
                    <a:pt x="1787" y="746"/>
                    <a:pt x="1791" y="750"/>
                    <a:pt x="1795" y="750"/>
                  </a:cubicBezTo>
                  <a:cubicBezTo>
                    <a:pt x="1800" y="750"/>
                    <a:pt x="1803" y="746"/>
                    <a:pt x="1803" y="742"/>
                  </a:cubicBezTo>
                  <a:cubicBezTo>
                    <a:pt x="1803" y="738"/>
                    <a:pt x="1800" y="734"/>
                    <a:pt x="1795" y="734"/>
                  </a:cubicBezTo>
                  <a:close/>
                  <a:moveTo>
                    <a:pt x="1795" y="757"/>
                  </a:moveTo>
                  <a:cubicBezTo>
                    <a:pt x="1791" y="757"/>
                    <a:pt x="1787" y="761"/>
                    <a:pt x="1787" y="765"/>
                  </a:cubicBezTo>
                  <a:cubicBezTo>
                    <a:pt x="1787" y="770"/>
                    <a:pt x="1791" y="773"/>
                    <a:pt x="1795" y="773"/>
                  </a:cubicBezTo>
                  <a:cubicBezTo>
                    <a:pt x="1800" y="773"/>
                    <a:pt x="1803" y="770"/>
                    <a:pt x="1803" y="765"/>
                  </a:cubicBezTo>
                  <a:cubicBezTo>
                    <a:pt x="1803" y="761"/>
                    <a:pt x="1800" y="757"/>
                    <a:pt x="1795" y="757"/>
                  </a:cubicBezTo>
                  <a:close/>
                  <a:moveTo>
                    <a:pt x="1795" y="779"/>
                  </a:moveTo>
                  <a:cubicBezTo>
                    <a:pt x="1791" y="779"/>
                    <a:pt x="1787" y="783"/>
                    <a:pt x="1787" y="787"/>
                  </a:cubicBezTo>
                  <a:cubicBezTo>
                    <a:pt x="1787" y="792"/>
                    <a:pt x="1791" y="795"/>
                    <a:pt x="1795" y="795"/>
                  </a:cubicBezTo>
                  <a:cubicBezTo>
                    <a:pt x="1800" y="795"/>
                    <a:pt x="1803" y="792"/>
                    <a:pt x="1803" y="787"/>
                  </a:cubicBezTo>
                  <a:cubicBezTo>
                    <a:pt x="1803" y="783"/>
                    <a:pt x="1800" y="779"/>
                    <a:pt x="1795" y="779"/>
                  </a:cubicBezTo>
                  <a:close/>
                  <a:moveTo>
                    <a:pt x="1795" y="802"/>
                  </a:moveTo>
                  <a:cubicBezTo>
                    <a:pt x="1791" y="802"/>
                    <a:pt x="1787" y="806"/>
                    <a:pt x="1787" y="810"/>
                  </a:cubicBezTo>
                  <a:cubicBezTo>
                    <a:pt x="1787" y="815"/>
                    <a:pt x="1791" y="818"/>
                    <a:pt x="1795" y="818"/>
                  </a:cubicBezTo>
                  <a:cubicBezTo>
                    <a:pt x="1800" y="818"/>
                    <a:pt x="1803" y="815"/>
                    <a:pt x="1803" y="810"/>
                  </a:cubicBezTo>
                  <a:cubicBezTo>
                    <a:pt x="1803" y="806"/>
                    <a:pt x="1800" y="802"/>
                    <a:pt x="1795" y="802"/>
                  </a:cubicBezTo>
                  <a:close/>
                  <a:moveTo>
                    <a:pt x="1795" y="825"/>
                  </a:moveTo>
                  <a:cubicBezTo>
                    <a:pt x="1791" y="825"/>
                    <a:pt x="1787" y="829"/>
                    <a:pt x="1787" y="833"/>
                  </a:cubicBezTo>
                  <a:cubicBezTo>
                    <a:pt x="1787" y="838"/>
                    <a:pt x="1791" y="841"/>
                    <a:pt x="1795" y="841"/>
                  </a:cubicBezTo>
                  <a:cubicBezTo>
                    <a:pt x="1800" y="841"/>
                    <a:pt x="1803" y="838"/>
                    <a:pt x="1803" y="833"/>
                  </a:cubicBezTo>
                  <a:cubicBezTo>
                    <a:pt x="1803" y="829"/>
                    <a:pt x="1800" y="825"/>
                    <a:pt x="1795" y="825"/>
                  </a:cubicBezTo>
                  <a:close/>
                  <a:moveTo>
                    <a:pt x="1795" y="849"/>
                  </a:moveTo>
                  <a:cubicBezTo>
                    <a:pt x="1791" y="849"/>
                    <a:pt x="1787" y="852"/>
                    <a:pt x="1787" y="857"/>
                  </a:cubicBezTo>
                  <a:cubicBezTo>
                    <a:pt x="1787" y="861"/>
                    <a:pt x="1791" y="865"/>
                    <a:pt x="1795" y="865"/>
                  </a:cubicBezTo>
                  <a:cubicBezTo>
                    <a:pt x="1800" y="865"/>
                    <a:pt x="1803" y="861"/>
                    <a:pt x="1803" y="857"/>
                  </a:cubicBezTo>
                  <a:cubicBezTo>
                    <a:pt x="1803" y="852"/>
                    <a:pt x="1800" y="849"/>
                    <a:pt x="1795" y="849"/>
                  </a:cubicBezTo>
                  <a:close/>
                  <a:moveTo>
                    <a:pt x="1795" y="872"/>
                  </a:moveTo>
                  <a:cubicBezTo>
                    <a:pt x="1791" y="872"/>
                    <a:pt x="1787" y="875"/>
                    <a:pt x="1787" y="880"/>
                  </a:cubicBezTo>
                  <a:cubicBezTo>
                    <a:pt x="1787" y="884"/>
                    <a:pt x="1791" y="888"/>
                    <a:pt x="1795" y="888"/>
                  </a:cubicBezTo>
                  <a:cubicBezTo>
                    <a:pt x="1800" y="888"/>
                    <a:pt x="1803" y="884"/>
                    <a:pt x="1803" y="880"/>
                  </a:cubicBezTo>
                  <a:cubicBezTo>
                    <a:pt x="1803" y="875"/>
                    <a:pt x="1800" y="872"/>
                    <a:pt x="1795" y="872"/>
                  </a:cubicBezTo>
                  <a:close/>
                  <a:moveTo>
                    <a:pt x="1817" y="750"/>
                  </a:moveTo>
                  <a:cubicBezTo>
                    <a:pt x="1822" y="750"/>
                    <a:pt x="1825" y="746"/>
                    <a:pt x="1825" y="742"/>
                  </a:cubicBezTo>
                  <a:cubicBezTo>
                    <a:pt x="1825" y="738"/>
                    <a:pt x="1822" y="734"/>
                    <a:pt x="1817" y="734"/>
                  </a:cubicBezTo>
                  <a:cubicBezTo>
                    <a:pt x="1813" y="734"/>
                    <a:pt x="1809" y="738"/>
                    <a:pt x="1809" y="742"/>
                  </a:cubicBezTo>
                  <a:cubicBezTo>
                    <a:pt x="1809" y="746"/>
                    <a:pt x="1813" y="750"/>
                    <a:pt x="1817" y="750"/>
                  </a:cubicBezTo>
                  <a:close/>
                  <a:moveTo>
                    <a:pt x="1817" y="795"/>
                  </a:moveTo>
                  <a:cubicBezTo>
                    <a:pt x="1822" y="795"/>
                    <a:pt x="1825" y="792"/>
                    <a:pt x="1825" y="787"/>
                  </a:cubicBezTo>
                  <a:cubicBezTo>
                    <a:pt x="1825" y="783"/>
                    <a:pt x="1822" y="779"/>
                    <a:pt x="1817" y="779"/>
                  </a:cubicBezTo>
                  <a:cubicBezTo>
                    <a:pt x="1813" y="779"/>
                    <a:pt x="1809" y="783"/>
                    <a:pt x="1809" y="787"/>
                  </a:cubicBezTo>
                  <a:cubicBezTo>
                    <a:pt x="1809" y="792"/>
                    <a:pt x="1813" y="795"/>
                    <a:pt x="1817" y="795"/>
                  </a:cubicBezTo>
                  <a:close/>
                  <a:moveTo>
                    <a:pt x="1817" y="818"/>
                  </a:moveTo>
                  <a:cubicBezTo>
                    <a:pt x="1822" y="818"/>
                    <a:pt x="1825" y="815"/>
                    <a:pt x="1825" y="810"/>
                  </a:cubicBezTo>
                  <a:cubicBezTo>
                    <a:pt x="1825" y="806"/>
                    <a:pt x="1822" y="802"/>
                    <a:pt x="1817" y="802"/>
                  </a:cubicBezTo>
                  <a:cubicBezTo>
                    <a:pt x="1813" y="802"/>
                    <a:pt x="1809" y="806"/>
                    <a:pt x="1809" y="810"/>
                  </a:cubicBezTo>
                  <a:cubicBezTo>
                    <a:pt x="1809" y="815"/>
                    <a:pt x="1813" y="818"/>
                    <a:pt x="1817" y="818"/>
                  </a:cubicBezTo>
                  <a:close/>
                  <a:moveTo>
                    <a:pt x="1817" y="841"/>
                  </a:moveTo>
                  <a:cubicBezTo>
                    <a:pt x="1822" y="841"/>
                    <a:pt x="1825" y="838"/>
                    <a:pt x="1825" y="833"/>
                  </a:cubicBezTo>
                  <a:cubicBezTo>
                    <a:pt x="1825" y="829"/>
                    <a:pt x="1822" y="825"/>
                    <a:pt x="1817" y="825"/>
                  </a:cubicBezTo>
                  <a:cubicBezTo>
                    <a:pt x="1813" y="825"/>
                    <a:pt x="1809" y="829"/>
                    <a:pt x="1809" y="833"/>
                  </a:cubicBezTo>
                  <a:cubicBezTo>
                    <a:pt x="1809" y="838"/>
                    <a:pt x="1813" y="841"/>
                    <a:pt x="1817" y="841"/>
                  </a:cubicBezTo>
                  <a:close/>
                  <a:moveTo>
                    <a:pt x="1817" y="865"/>
                  </a:moveTo>
                  <a:cubicBezTo>
                    <a:pt x="1822" y="865"/>
                    <a:pt x="1825" y="861"/>
                    <a:pt x="1825" y="857"/>
                  </a:cubicBezTo>
                  <a:cubicBezTo>
                    <a:pt x="1825" y="852"/>
                    <a:pt x="1822" y="849"/>
                    <a:pt x="1817" y="849"/>
                  </a:cubicBezTo>
                  <a:cubicBezTo>
                    <a:pt x="1813" y="849"/>
                    <a:pt x="1809" y="852"/>
                    <a:pt x="1809" y="857"/>
                  </a:cubicBezTo>
                  <a:cubicBezTo>
                    <a:pt x="1809" y="861"/>
                    <a:pt x="1813" y="865"/>
                    <a:pt x="1817" y="865"/>
                  </a:cubicBezTo>
                  <a:close/>
                  <a:moveTo>
                    <a:pt x="1817" y="888"/>
                  </a:moveTo>
                  <a:cubicBezTo>
                    <a:pt x="1822" y="888"/>
                    <a:pt x="1825" y="884"/>
                    <a:pt x="1825" y="880"/>
                  </a:cubicBezTo>
                  <a:cubicBezTo>
                    <a:pt x="1825" y="875"/>
                    <a:pt x="1822" y="872"/>
                    <a:pt x="1817" y="872"/>
                  </a:cubicBezTo>
                  <a:cubicBezTo>
                    <a:pt x="1813" y="872"/>
                    <a:pt x="1809" y="875"/>
                    <a:pt x="1809" y="880"/>
                  </a:cubicBezTo>
                  <a:cubicBezTo>
                    <a:pt x="1809" y="884"/>
                    <a:pt x="1813" y="888"/>
                    <a:pt x="1817" y="888"/>
                  </a:cubicBezTo>
                  <a:close/>
                  <a:moveTo>
                    <a:pt x="1841" y="734"/>
                  </a:moveTo>
                  <a:cubicBezTo>
                    <a:pt x="1837" y="734"/>
                    <a:pt x="1833" y="738"/>
                    <a:pt x="1833" y="742"/>
                  </a:cubicBezTo>
                  <a:cubicBezTo>
                    <a:pt x="1833" y="746"/>
                    <a:pt x="1837" y="750"/>
                    <a:pt x="1841" y="750"/>
                  </a:cubicBezTo>
                  <a:cubicBezTo>
                    <a:pt x="1846" y="750"/>
                    <a:pt x="1849" y="746"/>
                    <a:pt x="1849" y="742"/>
                  </a:cubicBezTo>
                  <a:cubicBezTo>
                    <a:pt x="1849" y="738"/>
                    <a:pt x="1846" y="734"/>
                    <a:pt x="1841" y="734"/>
                  </a:cubicBezTo>
                  <a:close/>
                  <a:moveTo>
                    <a:pt x="1841" y="779"/>
                  </a:moveTo>
                  <a:cubicBezTo>
                    <a:pt x="1837" y="779"/>
                    <a:pt x="1833" y="783"/>
                    <a:pt x="1833" y="787"/>
                  </a:cubicBezTo>
                  <a:cubicBezTo>
                    <a:pt x="1833" y="792"/>
                    <a:pt x="1837" y="795"/>
                    <a:pt x="1841" y="795"/>
                  </a:cubicBezTo>
                  <a:cubicBezTo>
                    <a:pt x="1846" y="795"/>
                    <a:pt x="1849" y="792"/>
                    <a:pt x="1849" y="787"/>
                  </a:cubicBezTo>
                  <a:cubicBezTo>
                    <a:pt x="1849" y="783"/>
                    <a:pt x="1846" y="779"/>
                    <a:pt x="1841" y="779"/>
                  </a:cubicBezTo>
                  <a:close/>
                  <a:moveTo>
                    <a:pt x="1841" y="802"/>
                  </a:moveTo>
                  <a:cubicBezTo>
                    <a:pt x="1837" y="802"/>
                    <a:pt x="1833" y="806"/>
                    <a:pt x="1833" y="810"/>
                  </a:cubicBezTo>
                  <a:cubicBezTo>
                    <a:pt x="1833" y="815"/>
                    <a:pt x="1837" y="818"/>
                    <a:pt x="1841" y="818"/>
                  </a:cubicBezTo>
                  <a:cubicBezTo>
                    <a:pt x="1846" y="818"/>
                    <a:pt x="1849" y="815"/>
                    <a:pt x="1849" y="810"/>
                  </a:cubicBezTo>
                  <a:cubicBezTo>
                    <a:pt x="1849" y="806"/>
                    <a:pt x="1846" y="802"/>
                    <a:pt x="1841" y="802"/>
                  </a:cubicBezTo>
                  <a:close/>
                  <a:moveTo>
                    <a:pt x="1841" y="825"/>
                  </a:moveTo>
                  <a:cubicBezTo>
                    <a:pt x="1837" y="825"/>
                    <a:pt x="1833" y="829"/>
                    <a:pt x="1833" y="833"/>
                  </a:cubicBezTo>
                  <a:cubicBezTo>
                    <a:pt x="1833" y="838"/>
                    <a:pt x="1837" y="841"/>
                    <a:pt x="1841" y="841"/>
                  </a:cubicBezTo>
                  <a:cubicBezTo>
                    <a:pt x="1846" y="841"/>
                    <a:pt x="1849" y="838"/>
                    <a:pt x="1849" y="833"/>
                  </a:cubicBezTo>
                  <a:cubicBezTo>
                    <a:pt x="1849" y="829"/>
                    <a:pt x="1846" y="825"/>
                    <a:pt x="1841" y="825"/>
                  </a:cubicBezTo>
                  <a:close/>
                  <a:moveTo>
                    <a:pt x="1841" y="865"/>
                  </a:moveTo>
                  <a:cubicBezTo>
                    <a:pt x="1846" y="865"/>
                    <a:pt x="1849" y="861"/>
                    <a:pt x="1849" y="857"/>
                  </a:cubicBezTo>
                  <a:cubicBezTo>
                    <a:pt x="1849" y="852"/>
                    <a:pt x="1846" y="849"/>
                    <a:pt x="1841" y="849"/>
                  </a:cubicBezTo>
                  <a:cubicBezTo>
                    <a:pt x="1837" y="849"/>
                    <a:pt x="1833" y="852"/>
                    <a:pt x="1833" y="857"/>
                  </a:cubicBezTo>
                  <a:cubicBezTo>
                    <a:pt x="1833" y="861"/>
                    <a:pt x="1837" y="865"/>
                    <a:pt x="1841" y="865"/>
                  </a:cubicBezTo>
                  <a:close/>
                  <a:moveTo>
                    <a:pt x="1865" y="779"/>
                  </a:moveTo>
                  <a:cubicBezTo>
                    <a:pt x="1860" y="779"/>
                    <a:pt x="1857" y="783"/>
                    <a:pt x="1857" y="787"/>
                  </a:cubicBezTo>
                  <a:cubicBezTo>
                    <a:pt x="1857" y="792"/>
                    <a:pt x="1860" y="795"/>
                    <a:pt x="1865" y="795"/>
                  </a:cubicBezTo>
                  <a:cubicBezTo>
                    <a:pt x="1869" y="795"/>
                    <a:pt x="1873" y="792"/>
                    <a:pt x="1873" y="787"/>
                  </a:cubicBezTo>
                  <a:cubicBezTo>
                    <a:pt x="1873" y="783"/>
                    <a:pt x="1869" y="779"/>
                    <a:pt x="1865" y="779"/>
                  </a:cubicBezTo>
                  <a:close/>
                  <a:moveTo>
                    <a:pt x="1865" y="802"/>
                  </a:moveTo>
                  <a:cubicBezTo>
                    <a:pt x="1860" y="802"/>
                    <a:pt x="1857" y="806"/>
                    <a:pt x="1857" y="810"/>
                  </a:cubicBezTo>
                  <a:cubicBezTo>
                    <a:pt x="1857" y="815"/>
                    <a:pt x="1860" y="818"/>
                    <a:pt x="1865" y="818"/>
                  </a:cubicBezTo>
                  <a:cubicBezTo>
                    <a:pt x="1869" y="818"/>
                    <a:pt x="1873" y="815"/>
                    <a:pt x="1873" y="810"/>
                  </a:cubicBezTo>
                  <a:cubicBezTo>
                    <a:pt x="1873" y="806"/>
                    <a:pt x="1869" y="802"/>
                    <a:pt x="1865" y="802"/>
                  </a:cubicBezTo>
                  <a:close/>
                  <a:moveTo>
                    <a:pt x="1865" y="841"/>
                  </a:moveTo>
                  <a:cubicBezTo>
                    <a:pt x="1869" y="841"/>
                    <a:pt x="1873" y="838"/>
                    <a:pt x="1873" y="833"/>
                  </a:cubicBezTo>
                  <a:cubicBezTo>
                    <a:pt x="1873" y="829"/>
                    <a:pt x="1869" y="825"/>
                    <a:pt x="1865" y="825"/>
                  </a:cubicBezTo>
                  <a:cubicBezTo>
                    <a:pt x="1860" y="825"/>
                    <a:pt x="1857" y="829"/>
                    <a:pt x="1857" y="833"/>
                  </a:cubicBezTo>
                  <a:cubicBezTo>
                    <a:pt x="1857" y="838"/>
                    <a:pt x="1860" y="841"/>
                    <a:pt x="1865" y="841"/>
                  </a:cubicBezTo>
                  <a:close/>
                  <a:moveTo>
                    <a:pt x="1888" y="779"/>
                  </a:moveTo>
                  <a:cubicBezTo>
                    <a:pt x="1884" y="779"/>
                    <a:pt x="1880" y="783"/>
                    <a:pt x="1880" y="787"/>
                  </a:cubicBezTo>
                  <a:cubicBezTo>
                    <a:pt x="1880" y="792"/>
                    <a:pt x="1884" y="795"/>
                    <a:pt x="1888" y="795"/>
                  </a:cubicBezTo>
                  <a:cubicBezTo>
                    <a:pt x="1892" y="795"/>
                    <a:pt x="1896" y="792"/>
                    <a:pt x="1896" y="787"/>
                  </a:cubicBezTo>
                  <a:cubicBezTo>
                    <a:pt x="1896" y="783"/>
                    <a:pt x="1892" y="779"/>
                    <a:pt x="1888" y="779"/>
                  </a:cubicBezTo>
                  <a:close/>
                  <a:moveTo>
                    <a:pt x="1772" y="1010"/>
                  </a:moveTo>
                  <a:cubicBezTo>
                    <a:pt x="1768" y="1010"/>
                    <a:pt x="1764" y="1014"/>
                    <a:pt x="1764" y="1018"/>
                  </a:cubicBezTo>
                  <a:cubicBezTo>
                    <a:pt x="1764" y="1023"/>
                    <a:pt x="1768" y="1026"/>
                    <a:pt x="1772" y="1026"/>
                  </a:cubicBezTo>
                  <a:cubicBezTo>
                    <a:pt x="1777" y="1026"/>
                    <a:pt x="1780" y="1023"/>
                    <a:pt x="1780" y="1018"/>
                  </a:cubicBezTo>
                  <a:cubicBezTo>
                    <a:pt x="1780" y="1014"/>
                    <a:pt x="1777" y="1010"/>
                    <a:pt x="1772" y="1010"/>
                  </a:cubicBezTo>
                  <a:close/>
                  <a:moveTo>
                    <a:pt x="1772" y="1034"/>
                  </a:moveTo>
                  <a:cubicBezTo>
                    <a:pt x="1768" y="1034"/>
                    <a:pt x="1764" y="1037"/>
                    <a:pt x="1764" y="1042"/>
                  </a:cubicBezTo>
                  <a:cubicBezTo>
                    <a:pt x="1764" y="1046"/>
                    <a:pt x="1768" y="1050"/>
                    <a:pt x="1772" y="1050"/>
                  </a:cubicBezTo>
                  <a:cubicBezTo>
                    <a:pt x="1777" y="1050"/>
                    <a:pt x="1780" y="1046"/>
                    <a:pt x="1780" y="1042"/>
                  </a:cubicBezTo>
                  <a:cubicBezTo>
                    <a:pt x="1780" y="1037"/>
                    <a:pt x="1777" y="1034"/>
                    <a:pt x="1772" y="1034"/>
                  </a:cubicBezTo>
                  <a:close/>
                  <a:moveTo>
                    <a:pt x="1772" y="1056"/>
                  </a:moveTo>
                  <a:cubicBezTo>
                    <a:pt x="1768" y="1056"/>
                    <a:pt x="1764" y="1059"/>
                    <a:pt x="1764" y="1064"/>
                  </a:cubicBezTo>
                  <a:cubicBezTo>
                    <a:pt x="1764" y="1068"/>
                    <a:pt x="1768" y="1072"/>
                    <a:pt x="1772" y="1072"/>
                  </a:cubicBezTo>
                  <a:cubicBezTo>
                    <a:pt x="1777" y="1072"/>
                    <a:pt x="1780" y="1068"/>
                    <a:pt x="1780" y="1064"/>
                  </a:cubicBezTo>
                  <a:cubicBezTo>
                    <a:pt x="1780" y="1059"/>
                    <a:pt x="1777" y="1056"/>
                    <a:pt x="1772" y="1056"/>
                  </a:cubicBezTo>
                  <a:close/>
                  <a:moveTo>
                    <a:pt x="1772" y="1079"/>
                  </a:moveTo>
                  <a:cubicBezTo>
                    <a:pt x="1768" y="1079"/>
                    <a:pt x="1764" y="1082"/>
                    <a:pt x="1764" y="1087"/>
                  </a:cubicBezTo>
                  <a:cubicBezTo>
                    <a:pt x="1764" y="1091"/>
                    <a:pt x="1768" y="1095"/>
                    <a:pt x="1772" y="1095"/>
                  </a:cubicBezTo>
                  <a:cubicBezTo>
                    <a:pt x="1777" y="1095"/>
                    <a:pt x="1780" y="1091"/>
                    <a:pt x="1780" y="1087"/>
                  </a:cubicBezTo>
                  <a:cubicBezTo>
                    <a:pt x="1780" y="1082"/>
                    <a:pt x="1777" y="1079"/>
                    <a:pt x="1772" y="1079"/>
                  </a:cubicBezTo>
                  <a:close/>
                  <a:moveTo>
                    <a:pt x="1635" y="1148"/>
                  </a:moveTo>
                  <a:cubicBezTo>
                    <a:pt x="1631" y="1148"/>
                    <a:pt x="1627" y="1152"/>
                    <a:pt x="1627" y="1156"/>
                  </a:cubicBezTo>
                  <a:cubicBezTo>
                    <a:pt x="1627" y="1161"/>
                    <a:pt x="1631" y="1164"/>
                    <a:pt x="1635" y="1164"/>
                  </a:cubicBezTo>
                  <a:cubicBezTo>
                    <a:pt x="1640" y="1164"/>
                    <a:pt x="1643" y="1161"/>
                    <a:pt x="1643" y="1156"/>
                  </a:cubicBezTo>
                  <a:cubicBezTo>
                    <a:pt x="1643" y="1152"/>
                    <a:pt x="1640" y="1148"/>
                    <a:pt x="1635" y="1148"/>
                  </a:cubicBezTo>
                  <a:close/>
                  <a:moveTo>
                    <a:pt x="1635" y="1171"/>
                  </a:moveTo>
                  <a:cubicBezTo>
                    <a:pt x="1631" y="1171"/>
                    <a:pt x="1627" y="1175"/>
                    <a:pt x="1627" y="1179"/>
                  </a:cubicBezTo>
                  <a:cubicBezTo>
                    <a:pt x="1627" y="1184"/>
                    <a:pt x="1631" y="1187"/>
                    <a:pt x="1635" y="1187"/>
                  </a:cubicBezTo>
                  <a:cubicBezTo>
                    <a:pt x="1640" y="1187"/>
                    <a:pt x="1643" y="1184"/>
                    <a:pt x="1643" y="1179"/>
                  </a:cubicBezTo>
                  <a:cubicBezTo>
                    <a:pt x="1643" y="1175"/>
                    <a:pt x="1640" y="1171"/>
                    <a:pt x="1635" y="1171"/>
                  </a:cubicBezTo>
                  <a:close/>
                  <a:moveTo>
                    <a:pt x="1658" y="1148"/>
                  </a:moveTo>
                  <a:cubicBezTo>
                    <a:pt x="1654" y="1148"/>
                    <a:pt x="1650" y="1152"/>
                    <a:pt x="1650" y="1156"/>
                  </a:cubicBezTo>
                  <a:cubicBezTo>
                    <a:pt x="1650" y="1161"/>
                    <a:pt x="1654" y="1164"/>
                    <a:pt x="1658" y="1164"/>
                  </a:cubicBezTo>
                  <a:cubicBezTo>
                    <a:pt x="1662" y="1164"/>
                    <a:pt x="1666" y="1161"/>
                    <a:pt x="1666" y="1156"/>
                  </a:cubicBezTo>
                  <a:cubicBezTo>
                    <a:pt x="1666" y="1152"/>
                    <a:pt x="1662" y="1148"/>
                    <a:pt x="1658" y="1148"/>
                  </a:cubicBezTo>
                  <a:close/>
                  <a:moveTo>
                    <a:pt x="1658" y="1171"/>
                  </a:moveTo>
                  <a:cubicBezTo>
                    <a:pt x="1654" y="1171"/>
                    <a:pt x="1650" y="1175"/>
                    <a:pt x="1650" y="1179"/>
                  </a:cubicBezTo>
                  <a:cubicBezTo>
                    <a:pt x="1650" y="1184"/>
                    <a:pt x="1654" y="1187"/>
                    <a:pt x="1658" y="1187"/>
                  </a:cubicBezTo>
                  <a:cubicBezTo>
                    <a:pt x="1662" y="1187"/>
                    <a:pt x="1666" y="1184"/>
                    <a:pt x="1666" y="1179"/>
                  </a:cubicBezTo>
                  <a:cubicBezTo>
                    <a:pt x="1666" y="1175"/>
                    <a:pt x="1662" y="1171"/>
                    <a:pt x="1658" y="1171"/>
                  </a:cubicBezTo>
                  <a:close/>
                  <a:moveTo>
                    <a:pt x="1681" y="1148"/>
                  </a:moveTo>
                  <a:cubicBezTo>
                    <a:pt x="1677" y="1148"/>
                    <a:pt x="1673" y="1152"/>
                    <a:pt x="1673" y="1156"/>
                  </a:cubicBezTo>
                  <a:cubicBezTo>
                    <a:pt x="1673" y="1161"/>
                    <a:pt x="1677" y="1164"/>
                    <a:pt x="1681" y="1164"/>
                  </a:cubicBezTo>
                  <a:cubicBezTo>
                    <a:pt x="1685" y="1164"/>
                    <a:pt x="1689" y="1161"/>
                    <a:pt x="1689" y="1156"/>
                  </a:cubicBezTo>
                  <a:cubicBezTo>
                    <a:pt x="1689" y="1152"/>
                    <a:pt x="1685" y="1148"/>
                    <a:pt x="1681" y="1148"/>
                  </a:cubicBezTo>
                  <a:close/>
                  <a:moveTo>
                    <a:pt x="1681" y="1171"/>
                  </a:moveTo>
                  <a:cubicBezTo>
                    <a:pt x="1677" y="1171"/>
                    <a:pt x="1673" y="1175"/>
                    <a:pt x="1673" y="1179"/>
                  </a:cubicBezTo>
                  <a:cubicBezTo>
                    <a:pt x="1673" y="1184"/>
                    <a:pt x="1677" y="1187"/>
                    <a:pt x="1681" y="1187"/>
                  </a:cubicBezTo>
                  <a:cubicBezTo>
                    <a:pt x="1685" y="1187"/>
                    <a:pt x="1689" y="1184"/>
                    <a:pt x="1689" y="1179"/>
                  </a:cubicBezTo>
                  <a:cubicBezTo>
                    <a:pt x="1689" y="1175"/>
                    <a:pt x="1685" y="1171"/>
                    <a:pt x="1681" y="1171"/>
                  </a:cubicBezTo>
                  <a:close/>
                  <a:moveTo>
                    <a:pt x="1704" y="1148"/>
                  </a:moveTo>
                  <a:cubicBezTo>
                    <a:pt x="1700" y="1148"/>
                    <a:pt x="1696" y="1152"/>
                    <a:pt x="1696" y="1156"/>
                  </a:cubicBezTo>
                  <a:cubicBezTo>
                    <a:pt x="1696" y="1161"/>
                    <a:pt x="1700" y="1164"/>
                    <a:pt x="1704" y="1164"/>
                  </a:cubicBezTo>
                  <a:cubicBezTo>
                    <a:pt x="1709" y="1164"/>
                    <a:pt x="1712" y="1161"/>
                    <a:pt x="1712" y="1156"/>
                  </a:cubicBezTo>
                  <a:cubicBezTo>
                    <a:pt x="1712" y="1152"/>
                    <a:pt x="1709" y="1148"/>
                    <a:pt x="1704" y="1148"/>
                  </a:cubicBezTo>
                  <a:close/>
                  <a:moveTo>
                    <a:pt x="1704" y="1171"/>
                  </a:moveTo>
                  <a:cubicBezTo>
                    <a:pt x="1700" y="1171"/>
                    <a:pt x="1696" y="1175"/>
                    <a:pt x="1696" y="1179"/>
                  </a:cubicBezTo>
                  <a:cubicBezTo>
                    <a:pt x="1696" y="1184"/>
                    <a:pt x="1700" y="1187"/>
                    <a:pt x="1704" y="1187"/>
                  </a:cubicBezTo>
                  <a:cubicBezTo>
                    <a:pt x="1709" y="1187"/>
                    <a:pt x="1712" y="1184"/>
                    <a:pt x="1712" y="1179"/>
                  </a:cubicBezTo>
                  <a:cubicBezTo>
                    <a:pt x="1712" y="1175"/>
                    <a:pt x="1709" y="1171"/>
                    <a:pt x="1704" y="1171"/>
                  </a:cubicBezTo>
                  <a:close/>
                  <a:moveTo>
                    <a:pt x="1842" y="1079"/>
                  </a:moveTo>
                  <a:cubicBezTo>
                    <a:pt x="1837" y="1079"/>
                    <a:pt x="1834" y="1082"/>
                    <a:pt x="1834" y="1087"/>
                  </a:cubicBezTo>
                  <a:cubicBezTo>
                    <a:pt x="1834" y="1091"/>
                    <a:pt x="1837" y="1095"/>
                    <a:pt x="1842" y="1095"/>
                  </a:cubicBezTo>
                  <a:cubicBezTo>
                    <a:pt x="1846" y="1095"/>
                    <a:pt x="1850" y="1091"/>
                    <a:pt x="1850" y="1087"/>
                  </a:cubicBezTo>
                  <a:cubicBezTo>
                    <a:pt x="1850" y="1082"/>
                    <a:pt x="1846" y="1079"/>
                    <a:pt x="1842" y="1079"/>
                  </a:cubicBezTo>
                  <a:close/>
                  <a:moveTo>
                    <a:pt x="1819" y="1125"/>
                  </a:moveTo>
                  <a:cubicBezTo>
                    <a:pt x="1814" y="1125"/>
                    <a:pt x="1811" y="1129"/>
                    <a:pt x="1811" y="1133"/>
                  </a:cubicBezTo>
                  <a:cubicBezTo>
                    <a:pt x="1811" y="1137"/>
                    <a:pt x="1814" y="1141"/>
                    <a:pt x="1819" y="1141"/>
                  </a:cubicBezTo>
                  <a:cubicBezTo>
                    <a:pt x="1823" y="1141"/>
                    <a:pt x="1827" y="1137"/>
                    <a:pt x="1827" y="1133"/>
                  </a:cubicBezTo>
                  <a:cubicBezTo>
                    <a:pt x="1827" y="1129"/>
                    <a:pt x="1823" y="1125"/>
                    <a:pt x="1819" y="1125"/>
                  </a:cubicBezTo>
                  <a:close/>
                  <a:moveTo>
                    <a:pt x="1842" y="1102"/>
                  </a:moveTo>
                  <a:cubicBezTo>
                    <a:pt x="1837" y="1102"/>
                    <a:pt x="1834" y="1105"/>
                    <a:pt x="1834" y="1110"/>
                  </a:cubicBezTo>
                  <a:cubicBezTo>
                    <a:pt x="1834" y="1114"/>
                    <a:pt x="1837" y="1118"/>
                    <a:pt x="1842" y="1118"/>
                  </a:cubicBezTo>
                  <a:cubicBezTo>
                    <a:pt x="1846" y="1118"/>
                    <a:pt x="1850" y="1114"/>
                    <a:pt x="1850" y="1110"/>
                  </a:cubicBezTo>
                  <a:cubicBezTo>
                    <a:pt x="1850" y="1105"/>
                    <a:pt x="1846" y="1102"/>
                    <a:pt x="1842" y="1102"/>
                  </a:cubicBezTo>
                  <a:close/>
                  <a:moveTo>
                    <a:pt x="1842" y="1123"/>
                  </a:moveTo>
                  <a:cubicBezTo>
                    <a:pt x="1837" y="1123"/>
                    <a:pt x="1834" y="1127"/>
                    <a:pt x="1834" y="1131"/>
                  </a:cubicBezTo>
                  <a:cubicBezTo>
                    <a:pt x="1834" y="1136"/>
                    <a:pt x="1837" y="1139"/>
                    <a:pt x="1842" y="1139"/>
                  </a:cubicBezTo>
                  <a:cubicBezTo>
                    <a:pt x="1846" y="1139"/>
                    <a:pt x="1850" y="1136"/>
                    <a:pt x="1850" y="1131"/>
                  </a:cubicBezTo>
                  <a:cubicBezTo>
                    <a:pt x="1850" y="1127"/>
                    <a:pt x="1846" y="1123"/>
                    <a:pt x="1842" y="1123"/>
                  </a:cubicBezTo>
                  <a:close/>
                  <a:moveTo>
                    <a:pt x="1842" y="1147"/>
                  </a:moveTo>
                  <a:cubicBezTo>
                    <a:pt x="1837" y="1147"/>
                    <a:pt x="1834" y="1151"/>
                    <a:pt x="1834" y="1155"/>
                  </a:cubicBezTo>
                  <a:cubicBezTo>
                    <a:pt x="1834" y="1160"/>
                    <a:pt x="1837" y="1163"/>
                    <a:pt x="1842" y="1163"/>
                  </a:cubicBezTo>
                  <a:cubicBezTo>
                    <a:pt x="1846" y="1163"/>
                    <a:pt x="1850" y="1160"/>
                    <a:pt x="1850" y="1155"/>
                  </a:cubicBezTo>
                  <a:cubicBezTo>
                    <a:pt x="1850" y="1151"/>
                    <a:pt x="1846" y="1147"/>
                    <a:pt x="1842" y="1147"/>
                  </a:cubicBezTo>
                  <a:close/>
                  <a:moveTo>
                    <a:pt x="1842" y="1170"/>
                  </a:moveTo>
                  <a:cubicBezTo>
                    <a:pt x="1837" y="1170"/>
                    <a:pt x="1834" y="1173"/>
                    <a:pt x="1834" y="1178"/>
                  </a:cubicBezTo>
                  <a:cubicBezTo>
                    <a:pt x="1834" y="1182"/>
                    <a:pt x="1837" y="1186"/>
                    <a:pt x="1842" y="1186"/>
                  </a:cubicBezTo>
                  <a:cubicBezTo>
                    <a:pt x="1846" y="1186"/>
                    <a:pt x="1850" y="1182"/>
                    <a:pt x="1850" y="1178"/>
                  </a:cubicBezTo>
                  <a:cubicBezTo>
                    <a:pt x="1850" y="1173"/>
                    <a:pt x="1846" y="1170"/>
                    <a:pt x="1842" y="1170"/>
                  </a:cubicBezTo>
                  <a:close/>
                  <a:moveTo>
                    <a:pt x="1865" y="1056"/>
                  </a:moveTo>
                  <a:cubicBezTo>
                    <a:pt x="1860" y="1056"/>
                    <a:pt x="1857" y="1059"/>
                    <a:pt x="1857" y="1064"/>
                  </a:cubicBezTo>
                  <a:cubicBezTo>
                    <a:pt x="1857" y="1068"/>
                    <a:pt x="1860" y="1072"/>
                    <a:pt x="1865" y="1072"/>
                  </a:cubicBezTo>
                  <a:cubicBezTo>
                    <a:pt x="1869" y="1072"/>
                    <a:pt x="1873" y="1068"/>
                    <a:pt x="1873" y="1064"/>
                  </a:cubicBezTo>
                  <a:cubicBezTo>
                    <a:pt x="1873" y="1059"/>
                    <a:pt x="1869" y="1056"/>
                    <a:pt x="1865" y="1056"/>
                  </a:cubicBezTo>
                  <a:close/>
                  <a:moveTo>
                    <a:pt x="1865" y="1079"/>
                  </a:moveTo>
                  <a:cubicBezTo>
                    <a:pt x="1860" y="1079"/>
                    <a:pt x="1857" y="1082"/>
                    <a:pt x="1857" y="1087"/>
                  </a:cubicBezTo>
                  <a:cubicBezTo>
                    <a:pt x="1857" y="1091"/>
                    <a:pt x="1860" y="1095"/>
                    <a:pt x="1865" y="1095"/>
                  </a:cubicBezTo>
                  <a:cubicBezTo>
                    <a:pt x="1869" y="1095"/>
                    <a:pt x="1873" y="1091"/>
                    <a:pt x="1873" y="1087"/>
                  </a:cubicBezTo>
                  <a:cubicBezTo>
                    <a:pt x="1873" y="1082"/>
                    <a:pt x="1869" y="1079"/>
                    <a:pt x="1865" y="1079"/>
                  </a:cubicBezTo>
                  <a:close/>
                  <a:moveTo>
                    <a:pt x="1865" y="1101"/>
                  </a:moveTo>
                  <a:cubicBezTo>
                    <a:pt x="1860" y="1101"/>
                    <a:pt x="1857" y="1105"/>
                    <a:pt x="1857" y="1109"/>
                  </a:cubicBezTo>
                  <a:cubicBezTo>
                    <a:pt x="1857" y="1114"/>
                    <a:pt x="1860" y="1118"/>
                    <a:pt x="1865" y="1118"/>
                  </a:cubicBezTo>
                  <a:cubicBezTo>
                    <a:pt x="1869" y="1118"/>
                    <a:pt x="1873" y="1114"/>
                    <a:pt x="1873" y="1109"/>
                  </a:cubicBezTo>
                  <a:cubicBezTo>
                    <a:pt x="1873" y="1105"/>
                    <a:pt x="1869" y="1101"/>
                    <a:pt x="1865" y="1101"/>
                  </a:cubicBezTo>
                  <a:close/>
                  <a:moveTo>
                    <a:pt x="1819" y="1148"/>
                  </a:moveTo>
                  <a:cubicBezTo>
                    <a:pt x="1814" y="1148"/>
                    <a:pt x="1811" y="1152"/>
                    <a:pt x="1811" y="1156"/>
                  </a:cubicBezTo>
                  <a:cubicBezTo>
                    <a:pt x="1811" y="1161"/>
                    <a:pt x="1814" y="1164"/>
                    <a:pt x="1819" y="1164"/>
                  </a:cubicBezTo>
                  <a:cubicBezTo>
                    <a:pt x="1823" y="1164"/>
                    <a:pt x="1827" y="1161"/>
                    <a:pt x="1827" y="1156"/>
                  </a:cubicBezTo>
                  <a:cubicBezTo>
                    <a:pt x="1827" y="1152"/>
                    <a:pt x="1823" y="1148"/>
                    <a:pt x="1819" y="1148"/>
                  </a:cubicBezTo>
                  <a:close/>
                  <a:moveTo>
                    <a:pt x="1819" y="1171"/>
                  </a:moveTo>
                  <a:cubicBezTo>
                    <a:pt x="1814" y="1171"/>
                    <a:pt x="1811" y="1175"/>
                    <a:pt x="1811" y="1179"/>
                  </a:cubicBezTo>
                  <a:cubicBezTo>
                    <a:pt x="1811" y="1184"/>
                    <a:pt x="1814" y="1187"/>
                    <a:pt x="1819" y="1187"/>
                  </a:cubicBezTo>
                  <a:cubicBezTo>
                    <a:pt x="1823" y="1187"/>
                    <a:pt x="1827" y="1184"/>
                    <a:pt x="1827" y="1179"/>
                  </a:cubicBezTo>
                  <a:cubicBezTo>
                    <a:pt x="1827" y="1175"/>
                    <a:pt x="1823" y="1171"/>
                    <a:pt x="1819" y="1171"/>
                  </a:cubicBezTo>
                  <a:close/>
                  <a:moveTo>
                    <a:pt x="1635" y="1194"/>
                  </a:moveTo>
                  <a:cubicBezTo>
                    <a:pt x="1631" y="1194"/>
                    <a:pt x="1627" y="1198"/>
                    <a:pt x="1627" y="1202"/>
                  </a:cubicBezTo>
                  <a:cubicBezTo>
                    <a:pt x="1627" y="1207"/>
                    <a:pt x="1631" y="1210"/>
                    <a:pt x="1635" y="1210"/>
                  </a:cubicBezTo>
                  <a:cubicBezTo>
                    <a:pt x="1640" y="1210"/>
                    <a:pt x="1643" y="1207"/>
                    <a:pt x="1643" y="1202"/>
                  </a:cubicBezTo>
                  <a:cubicBezTo>
                    <a:pt x="1643" y="1198"/>
                    <a:pt x="1640" y="1194"/>
                    <a:pt x="1635" y="1194"/>
                  </a:cubicBezTo>
                  <a:close/>
                  <a:moveTo>
                    <a:pt x="1635" y="1218"/>
                  </a:moveTo>
                  <a:cubicBezTo>
                    <a:pt x="1631" y="1218"/>
                    <a:pt x="1627" y="1221"/>
                    <a:pt x="1627" y="1226"/>
                  </a:cubicBezTo>
                  <a:cubicBezTo>
                    <a:pt x="1627" y="1230"/>
                    <a:pt x="1631" y="1234"/>
                    <a:pt x="1635" y="1234"/>
                  </a:cubicBezTo>
                  <a:cubicBezTo>
                    <a:pt x="1640" y="1234"/>
                    <a:pt x="1643" y="1230"/>
                    <a:pt x="1643" y="1226"/>
                  </a:cubicBezTo>
                  <a:cubicBezTo>
                    <a:pt x="1643" y="1221"/>
                    <a:pt x="1640" y="1218"/>
                    <a:pt x="1635" y="1218"/>
                  </a:cubicBezTo>
                  <a:close/>
                  <a:moveTo>
                    <a:pt x="1658" y="1194"/>
                  </a:moveTo>
                  <a:cubicBezTo>
                    <a:pt x="1654" y="1194"/>
                    <a:pt x="1650" y="1198"/>
                    <a:pt x="1650" y="1202"/>
                  </a:cubicBezTo>
                  <a:cubicBezTo>
                    <a:pt x="1650" y="1207"/>
                    <a:pt x="1654" y="1210"/>
                    <a:pt x="1658" y="1210"/>
                  </a:cubicBezTo>
                  <a:cubicBezTo>
                    <a:pt x="1662" y="1210"/>
                    <a:pt x="1666" y="1207"/>
                    <a:pt x="1666" y="1202"/>
                  </a:cubicBezTo>
                  <a:cubicBezTo>
                    <a:pt x="1666" y="1198"/>
                    <a:pt x="1662" y="1194"/>
                    <a:pt x="1658" y="1194"/>
                  </a:cubicBezTo>
                  <a:close/>
                  <a:moveTo>
                    <a:pt x="1658" y="1218"/>
                  </a:moveTo>
                  <a:cubicBezTo>
                    <a:pt x="1654" y="1218"/>
                    <a:pt x="1650" y="1221"/>
                    <a:pt x="1650" y="1226"/>
                  </a:cubicBezTo>
                  <a:cubicBezTo>
                    <a:pt x="1650" y="1230"/>
                    <a:pt x="1654" y="1234"/>
                    <a:pt x="1658" y="1234"/>
                  </a:cubicBezTo>
                  <a:cubicBezTo>
                    <a:pt x="1662" y="1234"/>
                    <a:pt x="1666" y="1230"/>
                    <a:pt x="1666" y="1226"/>
                  </a:cubicBezTo>
                  <a:cubicBezTo>
                    <a:pt x="1666" y="1221"/>
                    <a:pt x="1662" y="1218"/>
                    <a:pt x="1658" y="1218"/>
                  </a:cubicBezTo>
                  <a:close/>
                  <a:moveTo>
                    <a:pt x="1681" y="1194"/>
                  </a:moveTo>
                  <a:cubicBezTo>
                    <a:pt x="1677" y="1194"/>
                    <a:pt x="1673" y="1198"/>
                    <a:pt x="1673" y="1202"/>
                  </a:cubicBezTo>
                  <a:cubicBezTo>
                    <a:pt x="1673" y="1207"/>
                    <a:pt x="1677" y="1210"/>
                    <a:pt x="1681" y="1210"/>
                  </a:cubicBezTo>
                  <a:cubicBezTo>
                    <a:pt x="1685" y="1210"/>
                    <a:pt x="1689" y="1207"/>
                    <a:pt x="1689" y="1202"/>
                  </a:cubicBezTo>
                  <a:cubicBezTo>
                    <a:pt x="1689" y="1198"/>
                    <a:pt x="1685" y="1194"/>
                    <a:pt x="1681" y="1194"/>
                  </a:cubicBezTo>
                  <a:close/>
                  <a:moveTo>
                    <a:pt x="1681" y="1218"/>
                  </a:moveTo>
                  <a:cubicBezTo>
                    <a:pt x="1677" y="1218"/>
                    <a:pt x="1673" y="1221"/>
                    <a:pt x="1673" y="1226"/>
                  </a:cubicBezTo>
                  <a:cubicBezTo>
                    <a:pt x="1673" y="1230"/>
                    <a:pt x="1677" y="1234"/>
                    <a:pt x="1681" y="1234"/>
                  </a:cubicBezTo>
                  <a:cubicBezTo>
                    <a:pt x="1685" y="1234"/>
                    <a:pt x="1689" y="1230"/>
                    <a:pt x="1689" y="1226"/>
                  </a:cubicBezTo>
                  <a:cubicBezTo>
                    <a:pt x="1689" y="1221"/>
                    <a:pt x="1685" y="1218"/>
                    <a:pt x="1681" y="1218"/>
                  </a:cubicBezTo>
                  <a:close/>
                  <a:moveTo>
                    <a:pt x="1566" y="964"/>
                  </a:moveTo>
                  <a:cubicBezTo>
                    <a:pt x="1561" y="964"/>
                    <a:pt x="1558" y="968"/>
                    <a:pt x="1558" y="972"/>
                  </a:cubicBezTo>
                  <a:cubicBezTo>
                    <a:pt x="1558" y="977"/>
                    <a:pt x="1561" y="980"/>
                    <a:pt x="1566" y="980"/>
                  </a:cubicBezTo>
                  <a:cubicBezTo>
                    <a:pt x="1570" y="980"/>
                    <a:pt x="1574" y="977"/>
                    <a:pt x="1574" y="972"/>
                  </a:cubicBezTo>
                  <a:cubicBezTo>
                    <a:pt x="1574" y="968"/>
                    <a:pt x="1570" y="964"/>
                    <a:pt x="1566" y="964"/>
                  </a:cubicBezTo>
                  <a:close/>
                  <a:moveTo>
                    <a:pt x="1566" y="987"/>
                  </a:moveTo>
                  <a:cubicBezTo>
                    <a:pt x="1561" y="987"/>
                    <a:pt x="1558" y="991"/>
                    <a:pt x="1558" y="995"/>
                  </a:cubicBezTo>
                  <a:cubicBezTo>
                    <a:pt x="1558" y="1000"/>
                    <a:pt x="1561" y="1003"/>
                    <a:pt x="1566" y="1003"/>
                  </a:cubicBezTo>
                  <a:cubicBezTo>
                    <a:pt x="1570" y="1003"/>
                    <a:pt x="1574" y="1000"/>
                    <a:pt x="1574" y="995"/>
                  </a:cubicBezTo>
                  <a:cubicBezTo>
                    <a:pt x="1574" y="991"/>
                    <a:pt x="1570" y="987"/>
                    <a:pt x="1566" y="987"/>
                  </a:cubicBezTo>
                  <a:close/>
                  <a:moveTo>
                    <a:pt x="1589" y="964"/>
                  </a:moveTo>
                  <a:cubicBezTo>
                    <a:pt x="1584" y="964"/>
                    <a:pt x="1581" y="968"/>
                    <a:pt x="1581" y="972"/>
                  </a:cubicBezTo>
                  <a:cubicBezTo>
                    <a:pt x="1581" y="977"/>
                    <a:pt x="1584" y="980"/>
                    <a:pt x="1589" y="980"/>
                  </a:cubicBezTo>
                  <a:cubicBezTo>
                    <a:pt x="1593" y="980"/>
                    <a:pt x="1597" y="977"/>
                    <a:pt x="1597" y="972"/>
                  </a:cubicBezTo>
                  <a:cubicBezTo>
                    <a:pt x="1597" y="968"/>
                    <a:pt x="1593" y="964"/>
                    <a:pt x="1589" y="964"/>
                  </a:cubicBezTo>
                  <a:close/>
                  <a:moveTo>
                    <a:pt x="1589" y="987"/>
                  </a:moveTo>
                  <a:cubicBezTo>
                    <a:pt x="1584" y="987"/>
                    <a:pt x="1581" y="991"/>
                    <a:pt x="1581" y="995"/>
                  </a:cubicBezTo>
                  <a:cubicBezTo>
                    <a:pt x="1581" y="1000"/>
                    <a:pt x="1584" y="1003"/>
                    <a:pt x="1589" y="1003"/>
                  </a:cubicBezTo>
                  <a:cubicBezTo>
                    <a:pt x="1593" y="1003"/>
                    <a:pt x="1597" y="1000"/>
                    <a:pt x="1597" y="995"/>
                  </a:cubicBezTo>
                  <a:cubicBezTo>
                    <a:pt x="1597" y="991"/>
                    <a:pt x="1593" y="987"/>
                    <a:pt x="1589" y="987"/>
                  </a:cubicBezTo>
                  <a:close/>
                  <a:moveTo>
                    <a:pt x="1612" y="964"/>
                  </a:moveTo>
                  <a:cubicBezTo>
                    <a:pt x="1607" y="964"/>
                    <a:pt x="1604" y="968"/>
                    <a:pt x="1604" y="972"/>
                  </a:cubicBezTo>
                  <a:cubicBezTo>
                    <a:pt x="1604" y="977"/>
                    <a:pt x="1607" y="980"/>
                    <a:pt x="1612" y="980"/>
                  </a:cubicBezTo>
                  <a:cubicBezTo>
                    <a:pt x="1616" y="980"/>
                    <a:pt x="1620" y="977"/>
                    <a:pt x="1620" y="972"/>
                  </a:cubicBezTo>
                  <a:cubicBezTo>
                    <a:pt x="1620" y="968"/>
                    <a:pt x="1616" y="964"/>
                    <a:pt x="1612" y="964"/>
                  </a:cubicBezTo>
                  <a:close/>
                  <a:moveTo>
                    <a:pt x="1497" y="980"/>
                  </a:moveTo>
                  <a:cubicBezTo>
                    <a:pt x="1502" y="980"/>
                    <a:pt x="1506" y="977"/>
                    <a:pt x="1506" y="972"/>
                  </a:cubicBezTo>
                  <a:cubicBezTo>
                    <a:pt x="1506" y="968"/>
                    <a:pt x="1502" y="964"/>
                    <a:pt x="1497" y="964"/>
                  </a:cubicBezTo>
                  <a:cubicBezTo>
                    <a:pt x="1493" y="964"/>
                    <a:pt x="1489" y="968"/>
                    <a:pt x="1489" y="972"/>
                  </a:cubicBezTo>
                  <a:cubicBezTo>
                    <a:pt x="1489" y="977"/>
                    <a:pt x="1493" y="980"/>
                    <a:pt x="1497" y="980"/>
                  </a:cubicBezTo>
                  <a:close/>
                  <a:moveTo>
                    <a:pt x="1520" y="980"/>
                  </a:moveTo>
                  <a:cubicBezTo>
                    <a:pt x="1525" y="980"/>
                    <a:pt x="1528" y="977"/>
                    <a:pt x="1528" y="972"/>
                  </a:cubicBezTo>
                  <a:cubicBezTo>
                    <a:pt x="1528" y="968"/>
                    <a:pt x="1525" y="964"/>
                    <a:pt x="1520" y="964"/>
                  </a:cubicBezTo>
                  <a:cubicBezTo>
                    <a:pt x="1516" y="964"/>
                    <a:pt x="1512" y="968"/>
                    <a:pt x="1512" y="972"/>
                  </a:cubicBezTo>
                  <a:cubicBezTo>
                    <a:pt x="1512" y="977"/>
                    <a:pt x="1516" y="980"/>
                    <a:pt x="1520" y="980"/>
                  </a:cubicBezTo>
                  <a:close/>
                  <a:moveTo>
                    <a:pt x="1543" y="980"/>
                  </a:moveTo>
                  <a:cubicBezTo>
                    <a:pt x="1548" y="980"/>
                    <a:pt x="1551" y="977"/>
                    <a:pt x="1551" y="972"/>
                  </a:cubicBezTo>
                  <a:cubicBezTo>
                    <a:pt x="1551" y="968"/>
                    <a:pt x="1548" y="964"/>
                    <a:pt x="1543" y="964"/>
                  </a:cubicBezTo>
                  <a:cubicBezTo>
                    <a:pt x="1539" y="964"/>
                    <a:pt x="1535" y="968"/>
                    <a:pt x="1535" y="972"/>
                  </a:cubicBezTo>
                  <a:cubicBezTo>
                    <a:pt x="1535" y="977"/>
                    <a:pt x="1539" y="980"/>
                    <a:pt x="1543" y="980"/>
                  </a:cubicBezTo>
                  <a:close/>
                  <a:moveTo>
                    <a:pt x="1612" y="987"/>
                  </a:moveTo>
                  <a:cubicBezTo>
                    <a:pt x="1607" y="987"/>
                    <a:pt x="1604" y="991"/>
                    <a:pt x="1604" y="995"/>
                  </a:cubicBezTo>
                  <a:cubicBezTo>
                    <a:pt x="1604" y="1000"/>
                    <a:pt x="1607" y="1003"/>
                    <a:pt x="1612" y="1003"/>
                  </a:cubicBezTo>
                  <a:cubicBezTo>
                    <a:pt x="1616" y="1003"/>
                    <a:pt x="1620" y="1000"/>
                    <a:pt x="1620" y="995"/>
                  </a:cubicBezTo>
                  <a:cubicBezTo>
                    <a:pt x="1620" y="991"/>
                    <a:pt x="1616" y="987"/>
                    <a:pt x="1612" y="987"/>
                  </a:cubicBezTo>
                  <a:close/>
                  <a:moveTo>
                    <a:pt x="1566" y="1010"/>
                  </a:moveTo>
                  <a:cubicBezTo>
                    <a:pt x="1561" y="1010"/>
                    <a:pt x="1558" y="1014"/>
                    <a:pt x="1558" y="1018"/>
                  </a:cubicBezTo>
                  <a:cubicBezTo>
                    <a:pt x="1558" y="1023"/>
                    <a:pt x="1561" y="1026"/>
                    <a:pt x="1566" y="1026"/>
                  </a:cubicBezTo>
                  <a:cubicBezTo>
                    <a:pt x="1570" y="1026"/>
                    <a:pt x="1574" y="1023"/>
                    <a:pt x="1574" y="1018"/>
                  </a:cubicBezTo>
                  <a:cubicBezTo>
                    <a:pt x="1574" y="1014"/>
                    <a:pt x="1570" y="1010"/>
                    <a:pt x="1566" y="1010"/>
                  </a:cubicBezTo>
                  <a:close/>
                  <a:moveTo>
                    <a:pt x="1566" y="1034"/>
                  </a:moveTo>
                  <a:cubicBezTo>
                    <a:pt x="1561" y="1034"/>
                    <a:pt x="1558" y="1037"/>
                    <a:pt x="1558" y="1042"/>
                  </a:cubicBezTo>
                  <a:cubicBezTo>
                    <a:pt x="1558" y="1046"/>
                    <a:pt x="1561" y="1050"/>
                    <a:pt x="1566" y="1050"/>
                  </a:cubicBezTo>
                  <a:cubicBezTo>
                    <a:pt x="1570" y="1050"/>
                    <a:pt x="1574" y="1046"/>
                    <a:pt x="1574" y="1042"/>
                  </a:cubicBezTo>
                  <a:cubicBezTo>
                    <a:pt x="1574" y="1037"/>
                    <a:pt x="1570" y="1034"/>
                    <a:pt x="1566" y="1034"/>
                  </a:cubicBezTo>
                  <a:close/>
                  <a:moveTo>
                    <a:pt x="1589" y="1010"/>
                  </a:moveTo>
                  <a:cubicBezTo>
                    <a:pt x="1584" y="1010"/>
                    <a:pt x="1581" y="1014"/>
                    <a:pt x="1581" y="1018"/>
                  </a:cubicBezTo>
                  <a:cubicBezTo>
                    <a:pt x="1581" y="1023"/>
                    <a:pt x="1584" y="1026"/>
                    <a:pt x="1589" y="1026"/>
                  </a:cubicBezTo>
                  <a:cubicBezTo>
                    <a:pt x="1593" y="1026"/>
                    <a:pt x="1597" y="1023"/>
                    <a:pt x="1597" y="1018"/>
                  </a:cubicBezTo>
                  <a:cubicBezTo>
                    <a:pt x="1597" y="1014"/>
                    <a:pt x="1593" y="1010"/>
                    <a:pt x="1589" y="1010"/>
                  </a:cubicBezTo>
                  <a:close/>
                  <a:moveTo>
                    <a:pt x="1589" y="1034"/>
                  </a:moveTo>
                  <a:cubicBezTo>
                    <a:pt x="1584" y="1034"/>
                    <a:pt x="1581" y="1037"/>
                    <a:pt x="1581" y="1042"/>
                  </a:cubicBezTo>
                  <a:cubicBezTo>
                    <a:pt x="1581" y="1046"/>
                    <a:pt x="1584" y="1050"/>
                    <a:pt x="1589" y="1050"/>
                  </a:cubicBezTo>
                  <a:cubicBezTo>
                    <a:pt x="1593" y="1050"/>
                    <a:pt x="1597" y="1046"/>
                    <a:pt x="1597" y="1042"/>
                  </a:cubicBezTo>
                  <a:cubicBezTo>
                    <a:pt x="1597" y="1037"/>
                    <a:pt x="1593" y="1034"/>
                    <a:pt x="1589" y="1034"/>
                  </a:cubicBezTo>
                  <a:close/>
                  <a:moveTo>
                    <a:pt x="1612" y="1010"/>
                  </a:moveTo>
                  <a:cubicBezTo>
                    <a:pt x="1607" y="1010"/>
                    <a:pt x="1604" y="1014"/>
                    <a:pt x="1604" y="1018"/>
                  </a:cubicBezTo>
                  <a:cubicBezTo>
                    <a:pt x="1604" y="1023"/>
                    <a:pt x="1607" y="1026"/>
                    <a:pt x="1612" y="1026"/>
                  </a:cubicBezTo>
                  <a:cubicBezTo>
                    <a:pt x="1616" y="1026"/>
                    <a:pt x="1620" y="1023"/>
                    <a:pt x="1620" y="1018"/>
                  </a:cubicBezTo>
                  <a:cubicBezTo>
                    <a:pt x="1620" y="1014"/>
                    <a:pt x="1616" y="1010"/>
                    <a:pt x="1612" y="1010"/>
                  </a:cubicBezTo>
                  <a:close/>
                  <a:moveTo>
                    <a:pt x="1612" y="1034"/>
                  </a:moveTo>
                  <a:cubicBezTo>
                    <a:pt x="1607" y="1034"/>
                    <a:pt x="1604" y="1037"/>
                    <a:pt x="1604" y="1042"/>
                  </a:cubicBezTo>
                  <a:cubicBezTo>
                    <a:pt x="1604" y="1046"/>
                    <a:pt x="1607" y="1050"/>
                    <a:pt x="1612" y="1050"/>
                  </a:cubicBezTo>
                  <a:cubicBezTo>
                    <a:pt x="1616" y="1050"/>
                    <a:pt x="1620" y="1046"/>
                    <a:pt x="1620" y="1042"/>
                  </a:cubicBezTo>
                  <a:cubicBezTo>
                    <a:pt x="1620" y="1037"/>
                    <a:pt x="1616" y="1034"/>
                    <a:pt x="1612" y="1034"/>
                  </a:cubicBezTo>
                  <a:close/>
                  <a:moveTo>
                    <a:pt x="1566" y="1079"/>
                  </a:moveTo>
                  <a:cubicBezTo>
                    <a:pt x="1561" y="1079"/>
                    <a:pt x="1558" y="1082"/>
                    <a:pt x="1558" y="1087"/>
                  </a:cubicBezTo>
                  <a:cubicBezTo>
                    <a:pt x="1558" y="1091"/>
                    <a:pt x="1561" y="1095"/>
                    <a:pt x="1566" y="1095"/>
                  </a:cubicBezTo>
                  <a:cubicBezTo>
                    <a:pt x="1570" y="1095"/>
                    <a:pt x="1574" y="1091"/>
                    <a:pt x="1574" y="1087"/>
                  </a:cubicBezTo>
                  <a:cubicBezTo>
                    <a:pt x="1574" y="1082"/>
                    <a:pt x="1570" y="1079"/>
                    <a:pt x="1566" y="1079"/>
                  </a:cubicBezTo>
                  <a:close/>
                  <a:moveTo>
                    <a:pt x="1589" y="1056"/>
                  </a:moveTo>
                  <a:cubicBezTo>
                    <a:pt x="1584" y="1056"/>
                    <a:pt x="1581" y="1059"/>
                    <a:pt x="1581" y="1064"/>
                  </a:cubicBezTo>
                  <a:cubicBezTo>
                    <a:pt x="1581" y="1068"/>
                    <a:pt x="1584" y="1072"/>
                    <a:pt x="1589" y="1072"/>
                  </a:cubicBezTo>
                  <a:cubicBezTo>
                    <a:pt x="1593" y="1072"/>
                    <a:pt x="1597" y="1068"/>
                    <a:pt x="1597" y="1064"/>
                  </a:cubicBezTo>
                  <a:cubicBezTo>
                    <a:pt x="1597" y="1059"/>
                    <a:pt x="1593" y="1056"/>
                    <a:pt x="1589" y="1056"/>
                  </a:cubicBezTo>
                  <a:close/>
                  <a:moveTo>
                    <a:pt x="1589" y="1079"/>
                  </a:moveTo>
                  <a:cubicBezTo>
                    <a:pt x="1584" y="1079"/>
                    <a:pt x="1581" y="1082"/>
                    <a:pt x="1581" y="1087"/>
                  </a:cubicBezTo>
                  <a:cubicBezTo>
                    <a:pt x="1581" y="1091"/>
                    <a:pt x="1584" y="1095"/>
                    <a:pt x="1589" y="1095"/>
                  </a:cubicBezTo>
                  <a:cubicBezTo>
                    <a:pt x="1593" y="1095"/>
                    <a:pt x="1597" y="1091"/>
                    <a:pt x="1597" y="1087"/>
                  </a:cubicBezTo>
                  <a:cubicBezTo>
                    <a:pt x="1597" y="1082"/>
                    <a:pt x="1593" y="1079"/>
                    <a:pt x="1589" y="1079"/>
                  </a:cubicBezTo>
                  <a:close/>
                  <a:moveTo>
                    <a:pt x="1612" y="1056"/>
                  </a:moveTo>
                  <a:cubicBezTo>
                    <a:pt x="1607" y="1056"/>
                    <a:pt x="1604" y="1059"/>
                    <a:pt x="1604" y="1064"/>
                  </a:cubicBezTo>
                  <a:cubicBezTo>
                    <a:pt x="1604" y="1068"/>
                    <a:pt x="1607" y="1072"/>
                    <a:pt x="1612" y="1072"/>
                  </a:cubicBezTo>
                  <a:cubicBezTo>
                    <a:pt x="1616" y="1072"/>
                    <a:pt x="1620" y="1068"/>
                    <a:pt x="1620" y="1064"/>
                  </a:cubicBezTo>
                  <a:cubicBezTo>
                    <a:pt x="1620" y="1059"/>
                    <a:pt x="1616" y="1056"/>
                    <a:pt x="1612" y="1056"/>
                  </a:cubicBezTo>
                  <a:close/>
                  <a:moveTo>
                    <a:pt x="1612" y="1079"/>
                  </a:moveTo>
                  <a:cubicBezTo>
                    <a:pt x="1607" y="1079"/>
                    <a:pt x="1604" y="1082"/>
                    <a:pt x="1604" y="1087"/>
                  </a:cubicBezTo>
                  <a:cubicBezTo>
                    <a:pt x="1604" y="1091"/>
                    <a:pt x="1607" y="1095"/>
                    <a:pt x="1612" y="1095"/>
                  </a:cubicBezTo>
                  <a:cubicBezTo>
                    <a:pt x="1616" y="1095"/>
                    <a:pt x="1620" y="1091"/>
                    <a:pt x="1620" y="1087"/>
                  </a:cubicBezTo>
                  <a:cubicBezTo>
                    <a:pt x="1620" y="1082"/>
                    <a:pt x="1616" y="1079"/>
                    <a:pt x="1612" y="1079"/>
                  </a:cubicBezTo>
                  <a:close/>
                  <a:moveTo>
                    <a:pt x="1566" y="1102"/>
                  </a:moveTo>
                  <a:cubicBezTo>
                    <a:pt x="1561" y="1102"/>
                    <a:pt x="1558" y="1105"/>
                    <a:pt x="1558" y="1110"/>
                  </a:cubicBezTo>
                  <a:cubicBezTo>
                    <a:pt x="1558" y="1114"/>
                    <a:pt x="1561" y="1118"/>
                    <a:pt x="1566" y="1118"/>
                  </a:cubicBezTo>
                  <a:cubicBezTo>
                    <a:pt x="1570" y="1118"/>
                    <a:pt x="1574" y="1114"/>
                    <a:pt x="1574" y="1110"/>
                  </a:cubicBezTo>
                  <a:cubicBezTo>
                    <a:pt x="1574" y="1105"/>
                    <a:pt x="1570" y="1102"/>
                    <a:pt x="1566" y="1102"/>
                  </a:cubicBezTo>
                  <a:close/>
                  <a:moveTo>
                    <a:pt x="1566" y="1125"/>
                  </a:moveTo>
                  <a:cubicBezTo>
                    <a:pt x="1561" y="1125"/>
                    <a:pt x="1558" y="1129"/>
                    <a:pt x="1558" y="1133"/>
                  </a:cubicBezTo>
                  <a:cubicBezTo>
                    <a:pt x="1558" y="1137"/>
                    <a:pt x="1561" y="1141"/>
                    <a:pt x="1566" y="1141"/>
                  </a:cubicBezTo>
                  <a:cubicBezTo>
                    <a:pt x="1570" y="1141"/>
                    <a:pt x="1574" y="1137"/>
                    <a:pt x="1574" y="1133"/>
                  </a:cubicBezTo>
                  <a:cubicBezTo>
                    <a:pt x="1574" y="1129"/>
                    <a:pt x="1570" y="1125"/>
                    <a:pt x="1566" y="1125"/>
                  </a:cubicBezTo>
                  <a:close/>
                  <a:moveTo>
                    <a:pt x="1589" y="1102"/>
                  </a:moveTo>
                  <a:cubicBezTo>
                    <a:pt x="1584" y="1102"/>
                    <a:pt x="1581" y="1105"/>
                    <a:pt x="1581" y="1110"/>
                  </a:cubicBezTo>
                  <a:cubicBezTo>
                    <a:pt x="1581" y="1114"/>
                    <a:pt x="1584" y="1118"/>
                    <a:pt x="1589" y="1118"/>
                  </a:cubicBezTo>
                  <a:cubicBezTo>
                    <a:pt x="1593" y="1118"/>
                    <a:pt x="1597" y="1114"/>
                    <a:pt x="1597" y="1110"/>
                  </a:cubicBezTo>
                  <a:cubicBezTo>
                    <a:pt x="1597" y="1105"/>
                    <a:pt x="1593" y="1102"/>
                    <a:pt x="1589" y="1102"/>
                  </a:cubicBezTo>
                  <a:close/>
                  <a:moveTo>
                    <a:pt x="1589" y="1125"/>
                  </a:moveTo>
                  <a:cubicBezTo>
                    <a:pt x="1584" y="1125"/>
                    <a:pt x="1581" y="1129"/>
                    <a:pt x="1581" y="1133"/>
                  </a:cubicBezTo>
                  <a:cubicBezTo>
                    <a:pt x="1581" y="1137"/>
                    <a:pt x="1584" y="1141"/>
                    <a:pt x="1589" y="1141"/>
                  </a:cubicBezTo>
                  <a:cubicBezTo>
                    <a:pt x="1593" y="1141"/>
                    <a:pt x="1597" y="1137"/>
                    <a:pt x="1597" y="1133"/>
                  </a:cubicBezTo>
                  <a:cubicBezTo>
                    <a:pt x="1597" y="1129"/>
                    <a:pt x="1593" y="1125"/>
                    <a:pt x="1589" y="1125"/>
                  </a:cubicBezTo>
                  <a:close/>
                  <a:moveTo>
                    <a:pt x="1612" y="1102"/>
                  </a:moveTo>
                  <a:cubicBezTo>
                    <a:pt x="1607" y="1102"/>
                    <a:pt x="1604" y="1105"/>
                    <a:pt x="1604" y="1110"/>
                  </a:cubicBezTo>
                  <a:cubicBezTo>
                    <a:pt x="1604" y="1114"/>
                    <a:pt x="1607" y="1118"/>
                    <a:pt x="1612" y="1118"/>
                  </a:cubicBezTo>
                  <a:cubicBezTo>
                    <a:pt x="1616" y="1118"/>
                    <a:pt x="1620" y="1114"/>
                    <a:pt x="1620" y="1110"/>
                  </a:cubicBezTo>
                  <a:cubicBezTo>
                    <a:pt x="1620" y="1105"/>
                    <a:pt x="1616" y="1102"/>
                    <a:pt x="1612" y="1102"/>
                  </a:cubicBezTo>
                  <a:close/>
                  <a:moveTo>
                    <a:pt x="1612" y="1125"/>
                  </a:moveTo>
                  <a:cubicBezTo>
                    <a:pt x="1607" y="1125"/>
                    <a:pt x="1604" y="1129"/>
                    <a:pt x="1604" y="1133"/>
                  </a:cubicBezTo>
                  <a:cubicBezTo>
                    <a:pt x="1604" y="1137"/>
                    <a:pt x="1607" y="1141"/>
                    <a:pt x="1612" y="1141"/>
                  </a:cubicBezTo>
                  <a:cubicBezTo>
                    <a:pt x="1616" y="1141"/>
                    <a:pt x="1620" y="1137"/>
                    <a:pt x="1620" y="1133"/>
                  </a:cubicBezTo>
                  <a:cubicBezTo>
                    <a:pt x="1620" y="1129"/>
                    <a:pt x="1616" y="1125"/>
                    <a:pt x="1612" y="1125"/>
                  </a:cubicBezTo>
                  <a:close/>
                  <a:moveTo>
                    <a:pt x="1566" y="1148"/>
                  </a:moveTo>
                  <a:cubicBezTo>
                    <a:pt x="1561" y="1148"/>
                    <a:pt x="1558" y="1152"/>
                    <a:pt x="1558" y="1156"/>
                  </a:cubicBezTo>
                  <a:cubicBezTo>
                    <a:pt x="1558" y="1161"/>
                    <a:pt x="1561" y="1164"/>
                    <a:pt x="1566" y="1164"/>
                  </a:cubicBezTo>
                  <a:cubicBezTo>
                    <a:pt x="1570" y="1164"/>
                    <a:pt x="1574" y="1161"/>
                    <a:pt x="1574" y="1156"/>
                  </a:cubicBezTo>
                  <a:cubicBezTo>
                    <a:pt x="1574" y="1152"/>
                    <a:pt x="1570" y="1148"/>
                    <a:pt x="1566" y="1148"/>
                  </a:cubicBezTo>
                  <a:close/>
                  <a:moveTo>
                    <a:pt x="1566" y="1171"/>
                  </a:moveTo>
                  <a:cubicBezTo>
                    <a:pt x="1561" y="1171"/>
                    <a:pt x="1558" y="1175"/>
                    <a:pt x="1558" y="1179"/>
                  </a:cubicBezTo>
                  <a:cubicBezTo>
                    <a:pt x="1558" y="1184"/>
                    <a:pt x="1561" y="1187"/>
                    <a:pt x="1566" y="1187"/>
                  </a:cubicBezTo>
                  <a:cubicBezTo>
                    <a:pt x="1570" y="1187"/>
                    <a:pt x="1574" y="1184"/>
                    <a:pt x="1574" y="1179"/>
                  </a:cubicBezTo>
                  <a:cubicBezTo>
                    <a:pt x="1574" y="1175"/>
                    <a:pt x="1570" y="1171"/>
                    <a:pt x="1566" y="1171"/>
                  </a:cubicBezTo>
                  <a:close/>
                  <a:moveTo>
                    <a:pt x="1589" y="1148"/>
                  </a:moveTo>
                  <a:cubicBezTo>
                    <a:pt x="1584" y="1148"/>
                    <a:pt x="1581" y="1152"/>
                    <a:pt x="1581" y="1156"/>
                  </a:cubicBezTo>
                  <a:cubicBezTo>
                    <a:pt x="1581" y="1161"/>
                    <a:pt x="1584" y="1164"/>
                    <a:pt x="1589" y="1164"/>
                  </a:cubicBezTo>
                  <a:cubicBezTo>
                    <a:pt x="1593" y="1164"/>
                    <a:pt x="1597" y="1161"/>
                    <a:pt x="1597" y="1156"/>
                  </a:cubicBezTo>
                  <a:cubicBezTo>
                    <a:pt x="1597" y="1152"/>
                    <a:pt x="1593" y="1148"/>
                    <a:pt x="1589" y="1148"/>
                  </a:cubicBezTo>
                  <a:close/>
                  <a:moveTo>
                    <a:pt x="1589" y="1171"/>
                  </a:moveTo>
                  <a:cubicBezTo>
                    <a:pt x="1584" y="1171"/>
                    <a:pt x="1581" y="1175"/>
                    <a:pt x="1581" y="1179"/>
                  </a:cubicBezTo>
                  <a:cubicBezTo>
                    <a:pt x="1581" y="1184"/>
                    <a:pt x="1584" y="1187"/>
                    <a:pt x="1589" y="1187"/>
                  </a:cubicBezTo>
                  <a:cubicBezTo>
                    <a:pt x="1593" y="1187"/>
                    <a:pt x="1597" y="1184"/>
                    <a:pt x="1597" y="1179"/>
                  </a:cubicBezTo>
                  <a:cubicBezTo>
                    <a:pt x="1597" y="1175"/>
                    <a:pt x="1593" y="1171"/>
                    <a:pt x="1589" y="1171"/>
                  </a:cubicBezTo>
                  <a:close/>
                  <a:moveTo>
                    <a:pt x="1612" y="1148"/>
                  </a:moveTo>
                  <a:cubicBezTo>
                    <a:pt x="1607" y="1148"/>
                    <a:pt x="1604" y="1152"/>
                    <a:pt x="1604" y="1156"/>
                  </a:cubicBezTo>
                  <a:cubicBezTo>
                    <a:pt x="1604" y="1161"/>
                    <a:pt x="1607" y="1164"/>
                    <a:pt x="1612" y="1164"/>
                  </a:cubicBezTo>
                  <a:cubicBezTo>
                    <a:pt x="1616" y="1164"/>
                    <a:pt x="1620" y="1161"/>
                    <a:pt x="1620" y="1156"/>
                  </a:cubicBezTo>
                  <a:cubicBezTo>
                    <a:pt x="1620" y="1152"/>
                    <a:pt x="1616" y="1148"/>
                    <a:pt x="1612" y="1148"/>
                  </a:cubicBezTo>
                  <a:close/>
                  <a:moveTo>
                    <a:pt x="1612" y="1171"/>
                  </a:moveTo>
                  <a:cubicBezTo>
                    <a:pt x="1607" y="1171"/>
                    <a:pt x="1604" y="1175"/>
                    <a:pt x="1604" y="1179"/>
                  </a:cubicBezTo>
                  <a:cubicBezTo>
                    <a:pt x="1604" y="1184"/>
                    <a:pt x="1607" y="1187"/>
                    <a:pt x="1612" y="1187"/>
                  </a:cubicBezTo>
                  <a:cubicBezTo>
                    <a:pt x="1616" y="1187"/>
                    <a:pt x="1620" y="1184"/>
                    <a:pt x="1620" y="1179"/>
                  </a:cubicBezTo>
                  <a:cubicBezTo>
                    <a:pt x="1620" y="1175"/>
                    <a:pt x="1616" y="1171"/>
                    <a:pt x="1612" y="1171"/>
                  </a:cubicBezTo>
                  <a:close/>
                  <a:moveTo>
                    <a:pt x="1566" y="1194"/>
                  </a:moveTo>
                  <a:cubicBezTo>
                    <a:pt x="1561" y="1194"/>
                    <a:pt x="1558" y="1198"/>
                    <a:pt x="1558" y="1202"/>
                  </a:cubicBezTo>
                  <a:cubicBezTo>
                    <a:pt x="1558" y="1207"/>
                    <a:pt x="1561" y="1210"/>
                    <a:pt x="1566" y="1210"/>
                  </a:cubicBezTo>
                  <a:cubicBezTo>
                    <a:pt x="1570" y="1210"/>
                    <a:pt x="1574" y="1207"/>
                    <a:pt x="1574" y="1202"/>
                  </a:cubicBezTo>
                  <a:cubicBezTo>
                    <a:pt x="1574" y="1198"/>
                    <a:pt x="1570" y="1194"/>
                    <a:pt x="1566" y="1194"/>
                  </a:cubicBezTo>
                  <a:close/>
                  <a:moveTo>
                    <a:pt x="1566" y="1218"/>
                  </a:moveTo>
                  <a:cubicBezTo>
                    <a:pt x="1561" y="1218"/>
                    <a:pt x="1558" y="1221"/>
                    <a:pt x="1558" y="1226"/>
                  </a:cubicBezTo>
                  <a:cubicBezTo>
                    <a:pt x="1558" y="1230"/>
                    <a:pt x="1561" y="1234"/>
                    <a:pt x="1566" y="1234"/>
                  </a:cubicBezTo>
                  <a:cubicBezTo>
                    <a:pt x="1570" y="1234"/>
                    <a:pt x="1574" y="1230"/>
                    <a:pt x="1574" y="1226"/>
                  </a:cubicBezTo>
                  <a:cubicBezTo>
                    <a:pt x="1574" y="1221"/>
                    <a:pt x="1570" y="1218"/>
                    <a:pt x="1566" y="1218"/>
                  </a:cubicBezTo>
                  <a:close/>
                  <a:moveTo>
                    <a:pt x="1589" y="1194"/>
                  </a:moveTo>
                  <a:cubicBezTo>
                    <a:pt x="1584" y="1194"/>
                    <a:pt x="1581" y="1198"/>
                    <a:pt x="1581" y="1202"/>
                  </a:cubicBezTo>
                  <a:cubicBezTo>
                    <a:pt x="1581" y="1207"/>
                    <a:pt x="1584" y="1210"/>
                    <a:pt x="1589" y="1210"/>
                  </a:cubicBezTo>
                  <a:cubicBezTo>
                    <a:pt x="1593" y="1210"/>
                    <a:pt x="1597" y="1207"/>
                    <a:pt x="1597" y="1202"/>
                  </a:cubicBezTo>
                  <a:cubicBezTo>
                    <a:pt x="1597" y="1198"/>
                    <a:pt x="1593" y="1194"/>
                    <a:pt x="1589" y="1194"/>
                  </a:cubicBezTo>
                  <a:close/>
                  <a:moveTo>
                    <a:pt x="1589" y="1218"/>
                  </a:moveTo>
                  <a:cubicBezTo>
                    <a:pt x="1584" y="1218"/>
                    <a:pt x="1581" y="1221"/>
                    <a:pt x="1581" y="1226"/>
                  </a:cubicBezTo>
                  <a:cubicBezTo>
                    <a:pt x="1581" y="1230"/>
                    <a:pt x="1584" y="1234"/>
                    <a:pt x="1589" y="1234"/>
                  </a:cubicBezTo>
                  <a:cubicBezTo>
                    <a:pt x="1593" y="1234"/>
                    <a:pt x="1597" y="1230"/>
                    <a:pt x="1597" y="1226"/>
                  </a:cubicBezTo>
                  <a:cubicBezTo>
                    <a:pt x="1597" y="1221"/>
                    <a:pt x="1593" y="1218"/>
                    <a:pt x="1589" y="1218"/>
                  </a:cubicBezTo>
                  <a:close/>
                  <a:moveTo>
                    <a:pt x="1612" y="1194"/>
                  </a:moveTo>
                  <a:cubicBezTo>
                    <a:pt x="1607" y="1194"/>
                    <a:pt x="1604" y="1198"/>
                    <a:pt x="1604" y="1202"/>
                  </a:cubicBezTo>
                  <a:cubicBezTo>
                    <a:pt x="1604" y="1207"/>
                    <a:pt x="1607" y="1210"/>
                    <a:pt x="1612" y="1210"/>
                  </a:cubicBezTo>
                  <a:cubicBezTo>
                    <a:pt x="1616" y="1210"/>
                    <a:pt x="1620" y="1207"/>
                    <a:pt x="1620" y="1202"/>
                  </a:cubicBezTo>
                  <a:cubicBezTo>
                    <a:pt x="1620" y="1198"/>
                    <a:pt x="1616" y="1194"/>
                    <a:pt x="1612" y="1194"/>
                  </a:cubicBezTo>
                  <a:close/>
                  <a:moveTo>
                    <a:pt x="1612" y="1218"/>
                  </a:moveTo>
                  <a:cubicBezTo>
                    <a:pt x="1607" y="1218"/>
                    <a:pt x="1604" y="1221"/>
                    <a:pt x="1604" y="1226"/>
                  </a:cubicBezTo>
                  <a:cubicBezTo>
                    <a:pt x="1604" y="1230"/>
                    <a:pt x="1607" y="1234"/>
                    <a:pt x="1612" y="1234"/>
                  </a:cubicBezTo>
                  <a:cubicBezTo>
                    <a:pt x="1616" y="1234"/>
                    <a:pt x="1620" y="1230"/>
                    <a:pt x="1620" y="1226"/>
                  </a:cubicBezTo>
                  <a:cubicBezTo>
                    <a:pt x="1620" y="1221"/>
                    <a:pt x="1616" y="1218"/>
                    <a:pt x="1612" y="1218"/>
                  </a:cubicBezTo>
                  <a:close/>
                  <a:moveTo>
                    <a:pt x="1498" y="987"/>
                  </a:moveTo>
                  <a:cubicBezTo>
                    <a:pt x="1493" y="987"/>
                    <a:pt x="1489" y="991"/>
                    <a:pt x="1489" y="995"/>
                  </a:cubicBezTo>
                  <a:cubicBezTo>
                    <a:pt x="1489" y="1000"/>
                    <a:pt x="1493" y="1003"/>
                    <a:pt x="1498" y="1003"/>
                  </a:cubicBezTo>
                  <a:cubicBezTo>
                    <a:pt x="1502" y="1003"/>
                    <a:pt x="1506" y="1000"/>
                    <a:pt x="1506" y="995"/>
                  </a:cubicBezTo>
                  <a:cubicBezTo>
                    <a:pt x="1506" y="991"/>
                    <a:pt x="1502" y="987"/>
                    <a:pt x="1498" y="987"/>
                  </a:cubicBezTo>
                  <a:close/>
                  <a:moveTo>
                    <a:pt x="1520" y="987"/>
                  </a:moveTo>
                  <a:cubicBezTo>
                    <a:pt x="1516" y="987"/>
                    <a:pt x="1512" y="991"/>
                    <a:pt x="1512" y="995"/>
                  </a:cubicBezTo>
                  <a:cubicBezTo>
                    <a:pt x="1512" y="1000"/>
                    <a:pt x="1516" y="1003"/>
                    <a:pt x="1520" y="1003"/>
                  </a:cubicBezTo>
                  <a:cubicBezTo>
                    <a:pt x="1525" y="1003"/>
                    <a:pt x="1528" y="1000"/>
                    <a:pt x="1528" y="995"/>
                  </a:cubicBezTo>
                  <a:cubicBezTo>
                    <a:pt x="1528" y="991"/>
                    <a:pt x="1525" y="987"/>
                    <a:pt x="1520" y="987"/>
                  </a:cubicBezTo>
                  <a:close/>
                  <a:moveTo>
                    <a:pt x="1543" y="987"/>
                  </a:moveTo>
                  <a:cubicBezTo>
                    <a:pt x="1539" y="987"/>
                    <a:pt x="1535" y="991"/>
                    <a:pt x="1535" y="995"/>
                  </a:cubicBezTo>
                  <a:cubicBezTo>
                    <a:pt x="1535" y="1000"/>
                    <a:pt x="1539" y="1003"/>
                    <a:pt x="1543" y="1003"/>
                  </a:cubicBezTo>
                  <a:cubicBezTo>
                    <a:pt x="1548" y="1003"/>
                    <a:pt x="1551" y="1000"/>
                    <a:pt x="1551" y="995"/>
                  </a:cubicBezTo>
                  <a:cubicBezTo>
                    <a:pt x="1551" y="991"/>
                    <a:pt x="1548" y="987"/>
                    <a:pt x="1543" y="987"/>
                  </a:cubicBezTo>
                  <a:close/>
                  <a:moveTo>
                    <a:pt x="1498" y="1010"/>
                  </a:moveTo>
                  <a:cubicBezTo>
                    <a:pt x="1493" y="1010"/>
                    <a:pt x="1489" y="1014"/>
                    <a:pt x="1489" y="1018"/>
                  </a:cubicBezTo>
                  <a:cubicBezTo>
                    <a:pt x="1489" y="1023"/>
                    <a:pt x="1493" y="1026"/>
                    <a:pt x="1498" y="1026"/>
                  </a:cubicBezTo>
                  <a:cubicBezTo>
                    <a:pt x="1502" y="1026"/>
                    <a:pt x="1506" y="1023"/>
                    <a:pt x="1506" y="1018"/>
                  </a:cubicBezTo>
                  <a:cubicBezTo>
                    <a:pt x="1506" y="1014"/>
                    <a:pt x="1502" y="1010"/>
                    <a:pt x="1498" y="1010"/>
                  </a:cubicBezTo>
                  <a:close/>
                  <a:moveTo>
                    <a:pt x="1498" y="1034"/>
                  </a:moveTo>
                  <a:cubicBezTo>
                    <a:pt x="1493" y="1034"/>
                    <a:pt x="1489" y="1037"/>
                    <a:pt x="1489" y="1042"/>
                  </a:cubicBezTo>
                  <a:cubicBezTo>
                    <a:pt x="1489" y="1046"/>
                    <a:pt x="1493" y="1050"/>
                    <a:pt x="1498" y="1050"/>
                  </a:cubicBezTo>
                  <a:cubicBezTo>
                    <a:pt x="1502" y="1050"/>
                    <a:pt x="1506" y="1046"/>
                    <a:pt x="1506" y="1042"/>
                  </a:cubicBezTo>
                  <a:cubicBezTo>
                    <a:pt x="1506" y="1037"/>
                    <a:pt x="1502" y="1034"/>
                    <a:pt x="1498" y="1034"/>
                  </a:cubicBezTo>
                  <a:close/>
                  <a:moveTo>
                    <a:pt x="1520" y="1010"/>
                  </a:moveTo>
                  <a:cubicBezTo>
                    <a:pt x="1516" y="1010"/>
                    <a:pt x="1512" y="1014"/>
                    <a:pt x="1512" y="1018"/>
                  </a:cubicBezTo>
                  <a:cubicBezTo>
                    <a:pt x="1512" y="1023"/>
                    <a:pt x="1516" y="1026"/>
                    <a:pt x="1520" y="1026"/>
                  </a:cubicBezTo>
                  <a:cubicBezTo>
                    <a:pt x="1525" y="1026"/>
                    <a:pt x="1528" y="1023"/>
                    <a:pt x="1528" y="1018"/>
                  </a:cubicBezTo>
                  <a:cubicBezTo>
                    <a:pt x="1528" y="1014"/>
                    <a:pt x="1525" y="1010"/>
                    <a:pt x="1520" y="1010"/>
                  </a:cubicBezTo>
                  <a:close/>
                  <a:moveTo>
                    <a:pt x="1520" y="1034"/>
                  </a:moveTo>
                  <a:cubicBezTo>
                    <a:pt x="1516" y="1034"/>
                    <a:pt x="1512" y="1037"/>
                    <a:pt x="1512" y="1042"/>
                  </a:cubicBezTo>
                  <a:cubicBezTo>
                    <a:pt x="1512" y="1046"/>
                    <a:pt x="1516" y="1050"/>
                    <a:pt x="1520" y="1050"/>
                  </a:cubicBezTo>
                  <a:cubicBezTo>
                    <a:pt x="1525" y="1050"/>
                    <a:pt x="1528" y="1046"/>
                    <a:pt x="1528" y="1042"/>
                  </a:cubicBezTo>
                  <a:cubicBezTo>
                    <a:pt x="1528" y="1037"/>
                    <a:pt x="1525" y="1034"/>
                    <a:pt x="1520" y="1034"/>
                  </a:cubicBezTo>
                  <a:close/>
                  <a:moveTo>
                    <a:pt x="1543" y="1010"/>
                  </a:moveTo>
                  <a:cubicBezTo>
                    <a:pt x="1539" y="1010"/>
                    <a:pt x="1535" y="1014"/>
                    <a:pt x="1535" y="1018"/>
                  </a:cubicBezTo>
                  <a:cubicBezTo>
                    <a:pt x="1535" y="1023"/>
                    <a:pt x="1539" y="1026"/>
                    <a:pt x="1543" y="1026"/>
                  </a:cubicBezTo>
                  <a:cubicBezTo>
                    <a:pt x="1548" y="1026"/>
                    <a:pt x="1551" y="1023"/>
                    <a:pt x="1551" y="1018"/>
                  </a:cubicBezTo>
                  <a:cubicBezTo>
                    <a:pt x="1551" y="1014"/>
                    <a:pt x="1548" y="1010"/>
                    <a:pt x="1543" y="1010"/>
                  </a:cubicBezTo>
                  <a:close/>
                  <a:moveTo>
                    <a:pt x="1543" y="1034"/>
                  </a:moveTo>
                  <a:cubicBezTo>
                    <a:pt x="1539" y="1034"/>
                    <a:pt x="1535" y="1037"/>
                    <a:pt x="1535" y="1042"/>
                  </a:cubicBezTo>
                  <a:cubicBezTo>
                    <a:pt x="1535" y="1046"/>
                    <a:pt x="1539" y="1050"/>
                    <a:pt x="1543" y="1050"/>
                  </a:cubicBezTo>
                  <a:cubicBezTo>
                    <a:pt x="1548" y="1050"/>
                    <a:pt x="1551" y="1046"/>
                    <a:pt x="1551" y="1042"/>
                  </a:cubicBezTo>
                  <a:cubicBezTo>
                    <a:pt x="1551" y="1037"/>
                    <a:pt x="1548" y="1034"/>
                    <a:pt x="1543" y="1034"/>
                  </a:cubicBezTo>
                  <a:close/>
                  <a:moveTo>
                    <a:pt x="1498" y="1056"/>
                  </a:moveTo>
                  <a:cubicBezTo>
                    <a:pt x="1493" y="1056"/>
                    <a:pt x="1489" y="1059"/>
                    <a:pt x="1489" y="1064"/>
                  </a:cubicBezTo>
                  <a:cubicBezTo>
                    <a:pt x="1489" y="1068"/>
                    <a:pt x="1493" y="1072"/>
                    <a:pt x="1498" y="1072"/>
                  </a:cubicBezTo>
                  <a:cubicBezTo>
                    <a:pt x="1502" y="1072"/>
                    <a:pt x="1506" y="1068"/>
                    <a:pt x="1506" y="1064"/>
                  </a:cubicBezTo>
                  <a:cubicBezTo>
                    <a:pt x="1506" y="1059"/>
                    <a:pt x="1502" y="1056"/>
                    <a:pt x="1498" y="1056"/>
                  </a:cubicBezTo>
                  <a:close/>
                  <a:moveTo>
                    <a:pt x="1498" y="1079"/>
                  </a:moveTo>
                  <a:cubicBezTo>
                    <a:pt x="1493" y="1079"/>
                    <a:pt x="1489" y="1082"/>
                    <a:pt x="1489" y="1087"/>
                  </a:cubicBezTo>
                  <a:cubicBezTo>
                    <a:pt x="1489" y="1091"/>
                    <a:pt x="1493" y="1095"/>
                    <a:pt x="1498" y="1095"/>
                  </a:cubicBezTo>
                  <a:cubicBezTo>
                    <a:pt x="1502" y="1095"/>
                    <a:pt x="1506" y="1091"/>
                    <a:pt x="1506" y="1087"/>
                  </a:cubicBezTo>
                  <a:cubicBezTo>
                    <a:pt x="1506" y="1082"/>
                    <a:pt x="1502" y="1079"/>
                    <a:pt x="1498" y="1079"/>
                  </a:cubicBezTo>
                  <a:close/>
                  <a:moveTo>
                    <a:pt x="1476" y="1079"/>
                  </a:moveTo>
                  <a:cubicBezTo>
                    <a:pt x="1472" y="1079"/>
                    <a:pt x="1468" y="1082"/>
                    <a:pt x="1468" y="1087"/>
                  </a:cubicBezTo>
                  <a:cubicBezTo>
                    <a:pt x="1468" y="1091"/>
                    <a:pt x="1472" y="1095"/>
                    <a:pt x="1476" y="1095"/>
                  </a:cubicBezTo>
                  <a:cubicBezTo>
                    <a:pt x="1480" y="1095"/>
                    <a:pt x="1484" y="1091"/>
                    <a:pt x="1484" y="1087"/>
                  </a:cubicBezTo>
                  <a:cubicBezTo>
                    <a:pt x="1484" y="1082"/>
                    <a:pt x="1480" y="1079"/>
                    <a:pt x="1476" y="1079"/>
                  </a:cubicBezTo>
                  <a:close/>
                  <a:moveTo>
                    <a:pt x="1520" y="1056"/>
                  </a:moveTo>
                  <a:cubicBezTo>
                    <a:pt x="1516" y="1056"/>
                    <a:pt x="1512" y="1059"/>
                    <a:pt x="1512" y="1064"/>
                  </a:cubicBezTo>
                  <a:cubicBezTo>
                    <a:pt x="1512" y="1068"/>
                    <a:pt x="1516" y="1072"/>
                    <a:pt x="1520" y="1072"/>
                  </a:cubicBezTo>
                  <a:cubicBezTo>
                    <a:pt x="1525" y="1072"/>
                    <a:pt x="1528" y="1068"/>
                    <a:pt x="1528" y="1064"/>
                  </a:cubicBezTo>
                  <a:cubicBezTo>
                    <a:pt x="1528" y="1059"/>
                    <a:pt x="1525" y="1056"/>
                    <a:pt x="1520" y="1056"/>
                  </a:cubicBezTo>
                  <a:close/>
                  <a:moveTo>
                    <a:pt x="1520" y="1079"/>
                  </a:moveTo>
                  <a:cubicBezTo>
                    <a:pt x="1516" y="1079"/>
                    <a:pt x="1512" y="1082"/>
                    <a:pt x="1512" y="1087"/>
                  </a:cubicBezTo>
                  <a:cubicBezTo>
                    <a:pt x="1512" y="1091"/>
                    <a:pt x="1516" y="1095"/>
                    <a:pt x="1520" y="1095"/>
                  </a:cubicBezTo>
                  <a:cubicBezTo>
                    <a:pt x="1525" y="1095"/>
                    <a:pt x="1528" y="1091"/>
                    <a:pt x="1528" y="1087"/>
                  </a:cubicBezTo>
                  <a:cubicBezTo>
                    <a:pt x="1528" y="1082"/>
                    <a:pt x="1525" y="1079"/>
                    <a:pt x="1520" y="1079"/>
                  </a:cubicBezTo>
                  <a:close/>
                  <a:moveTo>
                    <a:pt x="1543" y="1056"/>
                  </a:moveTo>
                  <a:cubicBezTo>
                    <a:pt x="1539" y="1056"/>
                    <a:pt x="1535" y="1059"/>
                    <a:pt x="1535" y="1064"/>
                  </a:cubicBezTo>
                  <a:cubicBezTo>
                    <a:pt x="1535" y="1068"/>
                    <a:pt x="1539" y="1072"/>
                    <a:pt x="1543" y="1072"/>
                  </a:cubicBezTo>
                  <a:cubicBezTo>
                    <a:pt x="1548" y="1072"/>
                    <a:pt x="1551" y="1068"/>
                    <a:pt x="1551" y="1064"/>
                  </a:cubicBezTo>
                  <a:cubicBezTo>
                    <a:pt x="1551" y="1059"/>
                    <a:pt x="1548" y="1056"/>
                    <a:pt x="1543" y="1056"/>
                  </a:cubicBezTo>
                  <a:close/>
                  <a:moveTo>
                    <a:pt x="1543" y="1079"/>
                  </a:moveTo>
                  <a:cubicBezTo>
                    <a:pt x="1539" y="1079"/>
                    <a:pt x="1535" y="1082"/>
                    <a:pt x="1535" y="1087"/>
                  </a:cubicBezTo>
                  <a:cubicBezTo>
                    <a:pt x="1535" y="1091"/>
                    <a:pt x="1539" y="1095"/>
                    <a:pt x="1543" y="1095"/>
                  </a:cubicBezTo>
                  <a:cubicBezTo>
                    <a:pt x="1548" y="1095"/>
                    <a:pt x="1551" y="1091"/>
                    <a:pt x="1551" y="1087"/>
                  </a:cubicBezTo>
                  <a:cubicBezTo>
                    <a:pt x="1551" y="1082"/>
                    <a:pt x="1548" y="1079"/>
                    <a:pt x="1543" y="1079"/>
                  </a:cubicBezTo>
                  <a:close/>
                  <a:moveTo>
                    <a:pt x="2162" y="436"/>
                  </a:moveTo>
                  <a:cubicBezTo>
                    <a:pt x="2157" y="436"/>
                    <a:pt x="2154" y="439"/>
                    <a:pt x="2154" y="444"/>
                  </a:cubicBezTo>
                  <a:cubicBezTo>
                    <a:pt x="2154" y="448"/>
                    <a:pt x="2157" y="452"/>
                    <a:pt x="2162" y="452"/>
                  </a:cubicBezTo>
                  <a:cubicBezTo>
                    <a:pt x="2166" y="452"/>
                    <a:pt x="2170" y="448"/>
                    <a:pt x="2170" y="444"/>
                  </a:cubicBezTo>
                  <a:cubicBezTo>
                    <a:pt x="2170" y="439"/>
                    <a:pt x="2166" y="436"/>
                    <a:pt x="2162" y="436"/>
                  </a:cubicBezTo>
                  <a:close/>
                  <a:moveTo>
                    <a:pt x="2162" y="459"/>
                  </a:moveTo>
                  <a:cubicBezTo>
                    <a:pt x="2157" y="459"/>
                    <a:pt x="2154" y="462"/>
                    <a:pt x="2154" y="467"/>
                  </a:cubicBezTo>
                  <a:cubicBezTo>
                    <a:pt x="2154" y="471"/>
                    <a:pt x="2157" y="475"/>
                    <a:pt x="2162" y="475"/>
                  </a:cubicBezTo>
                  <a:cubicBezTo>
                    <a:pt x="2166" y="475"/>
                    <a:pt x="2170" y="471"/>
                    <a:pt x="2170" y="467"/>
                  </a:cubicBezTo>
                  <a:cubicBezTo>
                    <a:pt x="2170" y="462"/>
                    <a:pt x="2166" y="459"/>
                    <a:pt x="2162" y="459"/>
                  </a:cubicBezTo>
                  <a:close/>
                  <a:moveTo>
                    <a:pt x="2184" y="436"/>
                  </a:moveTo>
                  <a:cubicBezTo>
                    <a:pt x="2180" y="436"/>
                    <a:pt x="2176" y="439"/>
                    <a:pt x="2176" y="444"/>
                  </a:cubicBezTo>
                  <a:cubicBezTo>
                    <a:pt x="2176" y="448"/>
                    <a:pt x="2180" y="452"/>
                    <a:pt x="2184" y="452"/>
                  </a:cubicBezTo>
                  <a:cubicBezTo>
                    <a:pt x="2189" y="452"/>
                    <a:pt x="2192" y="448"/>
                    <a:pt x="2192" y="444"/>
                  </a:cubicBezTo>
                  <a:cubicBezTo>
                    <a:pt x="2192" y="439"/>
                    <a:pt x="2189" y="436"/>
                    <a:pt x="2184" y="436"/>
                  </a:cubicBezTo>
                  <a:close/>
                  <a:moveTo>
                    <a:pt x="2184" y="459"/>
                  </a:moveTo>
                  <a:cubicBezTo>
                    <a:pt x="2180" y="459"/>
                    <a:pt x="2176" y="462"/>
                    <a:pt x="2176" y="467"/>
                  </a:cubicBezTo>
                  <a:cubicBezTo>
                    <a:pt x="2176" y="471"/>
                    <a:pt x="2180" y="475"/>
                    <a:pt x="2184" y="475"/>
                  </a:cubicBezTo>
                  <a:cubicBezTo>
                    <a:pt x="2189" y="475"/>
                    <a:pt x="2192" y="471"/>
                    <a:pt x="2192" y="467"/>
                  </a:cubicBezTo>
                  <a:cubicBezTo>
                    <a:pt x="2192" y="462"/>
                    <a:pt x="2189" y="459"/>
                    <a:pt x="2184" y="459"/>
                  </a:cubicBezTo>
                  <a:close/>
                  <a:moveTo>
                    <a:pt x="2207" y="436"/>
                  </a:moveTo>
                  <a:cubicBezTo>
                    <a:pt x="2203" y="436"/>
                    <a:pt x="2199" y="439"/>
                    <a:pt x="2199" y="444"/>
                  </a:cubicBezTo>
                  <a:cubicBezTo>
                    <a:pt x="2199" y="448"/>
                    <a:pt x="2203" y="452"/>
                    <a:pt x="2207" y="452"/>
                  </a:cubicBezTo>
                  <a:cubicBezTo>
                    <a:pt x="2212" y="452"/>
                    <a:pt x="2215" y="448"/>
                    <a:pt x="2215" y="444"/>
                  </a:cubicBezTo>
                  <a:cubicBezTo>
                    <a:pt x="2215" y="439"/>
                    <a:pt x="2212" y="436"/>
                    <a:pt x="2207" y="436"/>
                  </a:cubicBezTo>
                  <a:close/>
                  <a:moveTo>
                    <a:pt x="2207" y="459"/>
                  </a:moveTo>
                  <a:cubicBezTo>
                    <a:pt x="2203" y="459"/>
                    <a:pt x="2199" y="462"/>
                    <a:pt x="2199" y="467"/>
                  </a:cubicBezTo>
                  <a:cubicBezTo>
                    <a:pt x="2199" y="471"/>
                    <a:pt x="2203" y="475"/>
                    <a:pt x="2207" y="475"/>
                  </a:cubicBezTo>
                  <a:cubicBezTo>
                    <a:pt x="2212" y="475"/>
                    <a:pt x="2215" y="471"/>
                    <a:pt x="2215" y="467"/>
                  </a:cubicBezTo>
                  <a:cubicBezTo>
                    <a:pt x="2215" y="462"/>
                    <a:pt x="2212" y="459"/>
                    <a:pt x="2207" y="459"/>
                  </a:cubicBezTo>
                  <a:close/>
                  <a:moveTo>
                    <a:pt x="2231" y="436"/>
                  </a:moveTo>
                  <a:cubicBezTo>
                    <a:pt x="2226" y="436"/>
                    <a:pt x="2223" y="439"/>
                    <a:pt x="2223" y="444"/>
                  </a:cubicBezTo>
                  <a:cubicBezTo>
                    <a:pt x="2223" y="448"/>
                    <a:pt x="2226" y="452"/>
                    <a:pt x="2231" y="452"/>
                  </a:cubicBezTo>
                  <a:cubicBezTo>
                    <a:pt x="2235" y="452"/>
                    <a:pt x="2239" y="448"/>
                    <a:pt x="2239" y="444"/>
                  </a:cubicBezTo>
                  <a:cubicBezTo>
                    <a:pt x="2239" y="439"/>
                    <a:pt x="2235" y="436"/>
                    <a:pt x="2231" y="436"/>
                  </a:cubicBezTo>
                  <a:close/>
                  <a:moveTo>
                    <a:pt x="2231" y="459"/>
                  </a:moveTo>
                  <a:cubicBezTo>
                    <a:pt x="2226" y="459"/>
                    <a:pt x="2223" y="462"/>
                    <a:pt x="2223" y="467"/>
                  </a:cubicBezTo>
                  <a:cubicBezTo>
                    <a:pt x="2223" y="471"/>
                    <a:pt x="2226" y="475"/>
                    <a:pt x="2231" y="475"/>
                  </a:cubicBezTo>
                  <a:cubicBezTo>
                    <a:pt x="2235" y="475"/>
                    <a:pt x="2239" y="471"/>
                    <a:pt x="2239" y="467"/>
                  </a:cubicBezTo>
                  <a:cubicBezTo>
                    <a:pt x="2239" y="462"/>
                    <a:pt x="2235" y="459"/>
                    <a:pt x="2231" y="459"/>
                  </a:cubicBezTo>
                  <a:close/>
                  <a:moveTo>
                    <a:pt x="2253" y="436"/>
                  </a:moveTo>
                  <a:cubicBezTo>
                    <a:pt x="2249" y="436"/>
                    <a:pt x="2245" y="439"/>
                    <a:pt x="2245" y="444"/>
                  </a:cubicBezTo>
                  <a:cubicBezTo>
                    <a:pt x="2245" y="448"/>
                    <a:pt x="2249" y="452"/>
                    <a:pt x="2253" y="452"/>
                  </a:cubicBezTo>
                  <a:cubicBezTo>
                    <a:pt x="2258" y="452"/>
                    <a:pt x="2261" y="448"/>
                    <a:pt x="2261" y="444"/>
                  </a:cubicBezTo>
                  <a:cubicBezTo>
                    <a:pt x="2261" y="439"/>
                    <a:pt x="2258" y="436"/>
                    <a:pt x="2253" y="436"/>
                  </a:cubicBezTo>
                  <a:close/>
                  <a:moveTo>
                    <a:pt x="2253" y="459"/>
                  </a:moveTo>
                  <a:cubicBezTo>
                    <a:pt x="2249" y="459"/>
                    <a:pt x="2245" y="462"/>
                    <a:pt x="2245" y="467"/>
                  </a:cubicBezTo>
                  <a:cubicBezTo>
                    <a:pt x="2245" y="471"/>
                    <a:pt x="2249" y="475"/>
                    <a:pt x="2253" y="475"/>
                  </a:cubicBezTo>
                  <a:cubicBezTo>
                    <a:pt x="2258" y="475"/>
                    <a:pt x="2261" y="471"/>
                    <a:pt x="2261" y="467"/>
                  </a:cubicBezTo>
                  <a:cubicBezTo>
                    <a:pt x="2261" y="462"/>
                    <a:pt x="2258" y="459"/>
                    <a:pt x="2253" y="459"/>
                  </a:cubicBezTo>
                  <a:close/>
                  <a:moveTo>
                    <a:pt x="2162" y="482"/>
                  </a:moveTo>
                  <a:cubicBezTo>
                    <a:pt x="2157" y="482"/>
                    <a:pt x="2154" y="486"/>
                    <a:pt x="2154" y="490"/>
                  </a:cubicBezTo>
                  <a:cubicBezTo>
                    <a:pt x="2154" y="494"/>
                    <a:pt x="2157" y="498"/>
                    <a:pt x="2162" y="498"/>
                  </a:cubicBezTo>
                  <a:cubicBezTo>
                    <a:pt x="2166" y="498"/>
                    <a:pt x="2170" y="494"/>
                    <a:pt x="2170" y="490"/>
                  </a:cubicBezTo>
                  <a:cubicBezTo>
                    <a:pt x="2170" y="486"/>
                    <a:pt x="2166" y="482"/>
                    <a:pt x="2162" y="482"/>
                  </a:cubicBezTo>
                  <a:close/>
                  <a:moveTo>
                    <a:pt x="2162" y="505"/>
                  </a:moveTo>
                  <a:cubicBezTo>
                    <a:pt x="2157" y="505"/>
                    <a:pt x="2154" y="509"/>
                    <a:pt x="2154" y="513"/>
                  </a:cubicBezTo>
                  <a:cubicBezTo>
                    <a:pt x="2154" y="518"/>
                    <a:pt x="2157" y="521"/>
                    <a:pt x="2162" y="521"/>
                  </a:cubicBezTo>
                  <a:cubicBezTo>
                    <a:pt x="2166" y="521"/>
                    <a:pt x="2170" y="518"/>
                    <a:pt x="2170" y="513"/>
                  </a:cubicBezTo>
                  <a:cubicBezTo>
                    <a:pt x="2170" y="509"/>
                    <a:pt x="2166" y="505"/>
                    <a:pt x="2162" y="505"/>
                  </a:cubicBezTo>
                  <a:close/>
                  <a:moveTo>
                    <a:pt x="2184" y="482"/>
                  </a:moveTo>
                  <a:cubicBezTo>
                    <a:pt x="2180" y="482"/>
                    <a:pt x="2176" y="486"/>
                    <a:pt x="2176" y="490"/>
                  </a:cubicBezTo>
                  <a:cubicBezTo>
                    <a:pt x="2176" y="494"/>
                    <a:pt x="2180" y="498"/>
                    <a:pt x="2184" y="498"/>
                  </a:cubicBezTo>
                  <a:cubicBezTo>
                    <a:pt x="2189" y="498"/>
                    <a:pt x="2192" y="494"/>
                    <a:pt x="2192" y="490"/>
                  </a:cubicBezTo>
                  <a:cubicBezTo>
                    <a:pt x="2192" y="486"/>
                    <a:pt x="2189" y="482"/>
                    <a:pt x="2184" y="482"/>
                  </a:cubicBezTo>
                  <a:close/>
                  <a:moveTo>
                    <a:pt x="2184" y="505"/>
                  </a:moveTo>
                  <a:cubicBezTo>
                    <a:pt x="2180" y="505"/>
                    <a:pt x="2176" y="509"/>
                    <a:pt x="2176" y="513"/>
                  </a:cubicBezTo>
                  <a:cubicBezTo>
                    <a:pt x="2176" y="518"/>
                    <a:pt x="2180" y="521"/>
                    <a:pt x="2184" y="521"/>
                  </a:cubicBezTo>
                  <a:cubicBezTo>
                    <a:pt x="2189" y="521"/>
                    <a:pt x="2192" y="518"/>
                    <a:pt x="2192" y="513"/>
                  </a:cubicBezTo>
                  <a:cubicBezTo>
                    <a:pt x="2192" y="509"/>
                    <a:pt x="2189" y="505"/>
                    <a:pt x="2184" y="505"/>
                  </a:cubicBezTo>
                  <a:close/>
                  <a:moveTo>
                    <a:pt x="2207" y="482"/>
                  </a:moveTo>
                  <a:cubicBezTo>
                    <a:pt x="2203" y="482"/>
                    <a:pt x="2199" y="486"/>
                    <a:pt x="2199" y="490"/>
                  </a:cubicBezTo>
                  <a:cubicBezTo>
                    <a:pt x="2199" y="494"/>
                    <a:pt x="2203" y="498"/>
                    <a:pt x="2207" y="498"/>
                  </a:cubicBezTo>
                  <a:cubicBezTo>
                    <a:pt x="2212" y="498"/>
                    <a:pt x="2215" y="494"/>
                    <a:pt x="2215" y="490"/>
                  </a:cubicBezTo>
                  <a:cubicBezTo>
                    <a:pt x="2215" y="486"/>
                    <a:pt x="2212" y="482"/>
                    <a:pt x="2207" y="482"/>
                  </a:cubicBezTo>
                  <a:close/>
                  <a:moveTo>
                    <a:pt x="2207" y="505"/>
                  </a:moveTo>
                  <a:cubicBezTo>
                    <a:pt x="2203" y="505"/>
                    <a:pt x="2199" y="509"/>
                    <a:pt x="2199" y="513"/>
                  </a:cubicBezTo>
                  <a:cubicBezTo>
                    <a:pt x="2199" y="518"/>
                    <a:pt x="2203" y="521"/>
                    <a:pt x="2207" y="521"/>
                  </a:cubicBezTo>
                  <a:cubicBezTo>
                    <a:pt x="2212" y="521"/>
                    <a:pt x="2215" y="518"/>
                    <a:pt x="2215" y="513"/>
                  </a:cubicBezTo>
                  <a:cubicBezTo>
                    <a:pt x="2215" y="509"/>
                    <a:pt x="2212" y="505"/>
                    <a:pt x="2207" y="505"/>
                  </a:cubicBezTo>
                  <a:close/>
                  <a:moveTo>
                    <a:pt x="2231" y="482"/>
                  </a:moveTo>
                  <a:cubicBezTo>
                    <a:pt x="2226" y="482"/>
                    <a:pt x="2223" y="486"/>
                    <a:pt x="2223" y="490"/>
                  </a:cubicBezTo>
                  <a:cubicBezTo>
                    <a:pt x="2223" y="494"/>
                    <a:pt x="2226" y="498"/>
                    <a:pt x="2231" y="498"/>
                  </a:cubicBezTo>
                  <a:cubicBezTo>
                    <a:pt x="2235" y="498"/>
                    <a:pt x="2239" y="494"/>
                    <a:pt x="2239" y="490"/>
                  </a:cubicBezTo>
                  <a:cubicBezTo>
                    <a:pt x="2239" y="486"/>
                    <a:pt x="2235" y="482"/>
                    <a:pt x="2231" y="482"/>
                  </a:cubicBezTo>
                  <a:close/>
                  <a:moveTo>
                    <a:pt x="2231" y="505"/>
                  </a:moveTo>
                  <a:cubicBezTo>
                    <a:pt x="2226" y="505"/>
                    <a:pt x="2223" y="509"/>
                    <a:pt x="2223" y="513"/>
                  </a:cubicBezTo>
                  <a:cubicBezTo>
                    <a:pt x="2223" y="518"/>
                    <a:pt x="2226" y="521"/>
                    <a:pt x="2231" y="521"/>
                  </a:cubicBezTo>
                  <a:cubicBezTo>
                    <a:pt x="2235" y="521"/>
                    <a:pt x="2239" y="518"/>
                    <a:pt x="2239" y="513"/>
                  </a:cubicBezTo>
                  <a:cubicBezTo>
                    <a:pt x="2239" y="509"/>
                    <a:pt x="2235" y="505"/>
                    <a:pt x="2231" y="505"/>
                  </a:cubicBezTo>
                  <a:close/>
                  <a:moveTo>
                    <a:pt x="2253" y="482"/>
                  </a:moveTo>
                  <a:cubicBezTo>
                    <a:pt x="2249" y="482"/>
                    <a:pt x="2245" y="486"/>
                    <a:pt x="2245" y="490"/>
                  </a:cubicBezTo>
                  <a:cubicBezTo>
                    <a:pt x="2245" y="494"/>
                    <a:pt x="2249" y="498"/>
                    <a:pt x="2253" y="498"/>
                  </a:cubicBezTo>
                  <a:cubicBezTo>
                    <a:pt x="2258" y="498"/>
                    <a:pt x="2261" y="494"/>
                    <a:pt x="2261" y="490"/>
                  </a:cubicBezTo>
                  <a:cubicBezTo>
                    <a:pt x="2261" y="486"/>
                    <a:pt x="2258" y="482"/>
                    <a:pt x="2253" y="482"/>
                  </a:cubicBezTo>
                  <a:close/>
                  <a:moveTo>
                    <a:pt x="2253" y="505"/>
                  </a:moveTo>
                  <a:cubicBezTo>
                    <a:pt x="2249" y="505"/>
                    <a:pt x="2245" y="509"/>
                    <a:pt x="2245" y="513"/>
                  </a:cubicBezTo>
                  <a:cubicBezTo>
                    <a:pt x="2245" y="518"/>
                    <a:pt x="2249" y="521"/>
                    <a:pt x="2253" y="521"/>
                  </a:cubicBezTo>
                  <a:cubicBezTo>
                    <a:pt x="2258" y="521"/>
                    <a:pt x="2261" y="518"/>
                    <a:pt x="2261" y="513"/>
                  </a:cubicBezTo>
                  <a:cubicBezTo>
                    <a:pt x="2261" y="509"/>
                    <a:pt x="2258" y="505"/>
                    <a:pt x="2253" y="505"/>
                  </a:cubicBezTo>
                  <a:close/>
                  <a:moveTo>
                    <a:pt x="2162" y="527"/>
                  </a:moveTo>
                  <a:cubicBezTo>
                    <a:pt x="2157" y="527"/>
                    <a:pt x="2154" y="531"/>
                    <a:pt x="2154" y="535"/>
                  </a:cubicBezTo>
                  <a:cubicBezTo>
                    <a:pt x="2154" y="540"/>
                    <a:pt x="2157" y="543"/>
                    <a:pt x="2162" y="543"/>
                  </a:cubicBezTo>
                  <a:cubicBezTo>
                    <a:pt x="2166" y="543"/>
                    <a:pt x="2170" y="540"/>
                    <a:pt x="2170" y="535"/>
                  </a:cubicBezTo>
                  <a:cubicBezTo>
                    <a:pt x="2170" y="531"/>
                    <a:pt x="2166" y="527"/>
                    <a:pt x="2162" y="527"/>
                  </a:cubicBezTo>
                  <a:close/>
                  <a:moveTo>
                    <a:pt x="2162" y="550"/>
                  </a:moveTo>
                  <a:cubicBezTo>
                    <a:pt x="2157" y="550"/>
                    <a:pt x="2154" y="554"/>
                    <a:pt x="2154" y="558"/>
                  </a:cubicBezTo>
                  <a:cubicBezTo>
                    <a:pt x="2154" y="563"/>
                    <a:pt x="2157" y="566"/>
                    <a:pt x="2162" y="566"/>
                  </a:cubicBezTo>
                  <a:cubicBezTo>
                    <a:pt x="2166" y="566"/>
                    <a:pt x="2170" y="563"/>
                    <a:pt x="2170" y="558"/>
                  </a:cubicBezTo>
                  <a:cubicBezTo>
                    <a:pt x="2170" y="554"/>
                    <a:pt x="2166" y="550"/>
                    <a:pt x="2162" y="550"/>
                  </a:cubicBezTo>
                  <a:close/>
                  <a:moveTo>
                    <a:pt x="2184" y="527"/>
                  </a:moveTo>
                  <a:cubicBezTo>
                    <a:pt x="2180" y="527"/>
                    <a:pt x="2176" y="531"/>
                    <a:pt x="2176" y="535"/>
                  </a:cubicBezTo>
                  <a:cubicBezTo>
                    <a:pt x="2176" y="540"/>
                    <a:pt x="2180" y="543"/>
                    <a:pt x="2184" y="543"/>
                  </a:cubicBezTo>
                  <a:cubicBezTo>
                    <a:pt x="2189" y="543"/>
                    <a:pt x="2192" y="540"/>
                    <a:pt x="2192" y="535"/>
                  </a:cubicBezTo>
                  <a:cubicBezTo>
                    <a:pt x="2192" y="531"/>
                    <a:pt x="2189" y="527"/>
                    <a:pt x="2184" y="527"/>
                  </a:cubicBezTo>
                  <a:close/>
                  <a:moveTo>
                    <a:pt x="2184" y="550"/>
                  </a:moveTo>
                  <a:cubicBezTo>
                    <a:pt x="2180" y="550"/>
                    <a:pt x="2176" y="554"/>
                    <a:pt x="2176" y="558"/>
                  </a:cubicBezTo>
                  <a:cubicBezTo>
                    <a:pt x="2176" y="563"/>
                    <a:pt x="2180" y="566"/>
                    <a:pt x="2184" y="566"/>
                  </a:cubicBezTo>
                  <a:cubicBezTo>
                    <a:pt x="2189" y="566"/>
                    <a:pt x="2192" y="563"/>
                    <a:pt x="2192" y="558"/>
                  </a:cubicBezTo>
                  <a:cubicBezTo>
                    <a:pt x="2192" y="554"/>
                    <a:pt x="2189" y="550"/>
                    <a:pt x="2184" y="550"/>
                  </a:cubicBezTo>
                  <a:close/>
                  <a:moveTo>
                    <a:pt x="2207" y="527"/>
                  </a:moveTo>
                  <a:cubicBezTo>
                    <a:pt x="2203" y="527"/>
                    <a:pt x="2199" y="531"/>
                    <a:pt x="2199" y="535"/>
                  </a:cubicBezTo>
                  <a:cubicBezTo>
                    <a:pt x="2199" y="540"/>
                    <a:pt x="2203" y="543"/>
                    <a:pt x="2207" y="543"/>
                  </a:cubicBezTo>
                  <a:cubicBezTo>
                    <a:pt x="2212" y="543"/>
                    <a:pt x="2215" y="540"/>
                    <a:pt x="2215" y="535"/>
                  </a:cubicBezTo>
                  <a:cubicBezTo>
                    <a:pt x="2215" y="531"/>
                    <a:pt x="2212" y="527"/>
                    <a:pt x="2207" y="527"/>
                  </a:cubicBezTo>
                  <a:close/>
                  <a:moveTo>
                    <a:pt x="2207" y="550"/>
                  </a:moveTo>
                  <a:cubicBezTo>
                    <a:pt x="2203" y="550"/>
                    <a:pt x="2199" y="554"/>
                    <a:pt x="2199" y="558"/>
                  </a:cubicBezTo>
                  <a:cubicBezTo>
                    <a:pt x="2199" y="563"/>
                    <a:pt x="2203" y="566"/>
                    <a:pt x="2207" y="566"/>
                  </a:cubicBezTo>
                  <a:cubicBezTo>
                    <a:pt x="2212" y="566"/>
                    <a:pt x="2215" y="563"/>
                    <a:pt x="2215" y="558"/>
                  </a:cubicBezTo>
                  <a:cubicBezTo>
                    <a:pt x="2215" y="554"/>
                    <a:pt x="2212" y="550"/>
                    <a:pt x="2207" y="550"/>
                  </a:cubicBezTo>
                  <a:close/>
                  <a:moveTo>
                    <a:pt x="2231" y="527"/>
                  </a:moveTo>
                  <a:cubicBezTo>
                    <a:pt x="2226" y="527"/>
                    <a:pt x="2223" y="531"/>
                    <a:pt x="2223" y="535"/>
                  </a:cubicBezTo>
                  <a:cubicBezTo>
                    <a:pt x="2223" y="540"/>
                    <a:pt x="2226" y="543"/>
                    <a:pt x="2231" y="543"/>
                  </a:cubicBezTo>
                  <a:cubicBezTo>
                    <a:pt x="2235" y="543"/>
                    <a:pt x="2239" y="540"/>
                    <a:pt x="2239" y="535"/>
                  </a:cubicBezTo>
                  <a:cubicBezTo>
                    <a:pt x="2239" y="531"/>
                    <a:pt x="2235" y="527"/>
                    <a:pt x="2231" y="527"/>
                  </a:cubicBezTo>
                  <a:close/>
                  <a:moveTo>
                    <a:pt x="2231" y="550"/>
                  </a:moveTo>
                  <a:cubicBezTo>
                    <a:pt x="2226" y="550"/>
                    <a:pt x="2223" y="554"/>
                    <a:pt x="2223" y="558"/>
                  </a:cubicBezTo>
                  <a:cubicBezTo>
                    <a:pt x="2223" y="563"/>
                    <a:pt x="2226" y="566"/>
                    <a:pt x="2231" y="566"/>
                  </a:cubicBezTo>
                  <a:cubicBezTo>
                    <a:pt x="2235" y="566"/>
                    <a:pt x="2239" y="563"/>
                    <a:pt x="2239" y="558"/>
                  </a:cubicBezTo>
                  <a:cubicBezTo>
                    <a:pt x="2239" y="554"/>
                    <a:pt x="2235" y="550"/>
                    <a:pt x="2231" y="550"/>
                  </a:cubicBezTo>
                  <a:close/>
                  <a:moveTo>
                    <a:pt x="2253" y="527"/>
                  </a:moveTo>
                  <a:cubicBezTo>
                    <a:pt x="2249" y="527"/>
                    <a:pt x="2245" y="531"/>
                    <a:pt x="2245" y="535"/>
                  </a:cubicBezTo>
                  <a:cubicBezTo>
                    <a:pt x="2245" y="540"/>
                    <a:pt x="2249" y="543"/>
                    <a:pt x="2253" y="543"/>
                  </a:cubicBezTo>
                  <a:cubicBezTo>
                    <a:pt x="2258" y="543"/>
                    <a:pt x="2261" y="540"/>
                    <a:pt x="2261" y="535"/>
                  </a:cubicBezTo>
                  <a:cubicBezTo>
                    <a:pt x="2261" y="531"/>
                    <a:pt x="2258" y="527"/>
                    <a:pt x="2253" y="527"/>
                  </a:cubicBezTo>
                  <a:close/>
                  <a:moveTo>
                    <a:pt x="2253" y="550"/>
                  </a:moveTo>
                  <a:cubicBezTo>
                    <a:pt x="2249" y="550"/>
                    <a:pt x="2245" y="554"/>
                    <a:pt x="2245" y="558"/>
                  </a:cubicBezTo>
                  <a:cubicBezTo>
                    <a:pt x="2245" y="563"/>
                    <a:pt x="2249" y="566"/>
                    <a:pt x="2253" y="566"/>
                  </a:cubicBezTo>
                  <a:cubicBezTo>
                    <a:pt x="2258" y="566"/>
                    <a:pt x="2261" y="563"/>
                    <a:pt x="2261" y="558"/>
                  </a:cubicBezTo>
                  <a:cubicBezTo>
                    <a:pt x="2261" y="554"/>
                    <a:pt x="2258" y="550"/>
                    <a:pt x="2253" y="550"/>
                  </a:cubicBezTo>
                  <a:close/>
                  <a:moveTo>
                    <a:pt x="2162" y="574"/>
                  </a:moveTo>
                  <a:cubicBezTo>
                    <a:pt x="2157" y="574"/>
                    <a:pt x="2154" y="577"/>
                    <a:pt x="2154" y="582"/>
                  </a:cubicBezTo>
                  <a:cubicBezTo>
                    <a:pt x="2154" y="586"/>
                    <a:pt x="2157" y="590"/>
                    <a:pt x="2162" y="590"/>
                  </a:cubicBezTo>
                  <a:cubicBezTo>
                    <a:pt x="2166" y="590"/>
                    <a:pt x="2170" y="586"/>
                    <a:pt x="2170" y="582"/>
                  </a:cubicBezTo>
                  <a:cubicBezTo>
                    <a:pt x="2170" y="577"/>
                    <a:pt x="2166" y="574"/>
                    <a:pt x="2162" y="574"/>
                  </a:cubicBezTo>
                  <a:close/>
                  <a:moveTo>
                    <a:pt x="2162" y="597"/>
                  </a:moveTo>
                  <a:cubicBezTo>
                    <a:pt x="2157" y="597"/>
                    <a:pt x="2154" y="600"/>
                    <a:pt x="2154" y="605"/>
                  </a:cubicBezTo>
                  <a:cubicBezTo>
                    <a:pt x="2154" y="609"/>
                    <a:pt x="2157" y="613"/>
                    <a:pt x="2162" y="613"/>
                  </a:cubicBezTo>
                  <a:cubicBezTo>
                    <a:pt x="2166" y="613"/>
                    <a:pt x="2170" y="609"/>
                    <a:pt x="2170" y="605"/>
                  </a:cubicBezTo>
                  <a:cubicBezTo>
                    <a:pt x="2170" y="600"/>
                    <a:pt x="2166" y="597"/>
                    <a:pt x="2162" y="597"/>
                  </a:cubicBezTo>
                  <a:close/>
                  <a:moveTo>
                    <a:pt x="2184" y="574"/>
                  </a:moveTo>
                  <a:cubicBezTo>
                    <a:pt x="2180" y="574"/>
                    <a:pt x="2176" y="577"/>
                    <a:pt x="2176" y="582"/>
                  </a:cubicBezTo>
                  <a:cubicBezTo>
                    <a:pt x="2176" y="586"/>
                    <a:pt x="2180" y="590"/>
                    <a:pt x="2184" y="590"/>
                  </a:cubicBezTo>
                  <a:cubicBezTo>
                    <a:pt x="2189" y="590"/>
                    <a:pt x="2192" y="586"/>
                    <a:pt x="2192" y="582"/>
                  </a:cubicBezTo>
                  <a:cubicBezTo>
                    <a:pt x="2192" y="577"/>
                    <a:pt x="2189" y="574"/>
                    <a:pt x="2184" y="574"/>
                  </a:cubicBezTo>
                  <a:close/>
                  <a:moveTo>
                    <a:pt x="2184" y="597"/>
                  </a:moveTo>
                  <a:cubicBezTo>
                    <a:pt x="2180" y="597"/>
                    <a:pt x="2176" y="600"/>
                    <a:pt x="2176" y="605"/>
                  </a:cubicBezTo>
                  <a:cubicBezTo>
                    <a:pt x="2176" y="609"/>
                    <a:pt x="2180" y="613"/>
                    <a:pt x="2184" y="613"/>
                  </a:cubicBezTo>
                  <a:cubicBezTo>
                    <a:pt x="2189" y="613"/>
                    <a:pt x="2192" y="609"/>
                    <a:pt x="2192" y="605"/>
                  </a:cubicBezTo>
                  <a:cubicBezTo>
                    <a:pt x="2192" y="600"/>
                    <a:pt x="2189" y="597"/>
                    <a:pt x="2184" y="597"/>
                  </a:cubicBezTo>
                  <a:close/>
                  <a:moveTo>
                    <a:pt x="2207" y="574"/>
                  </a:moveTo>
                  <a:cubicBezTo>
                    <a:pt x="2203" y="574"/>
                    <a:pt x="2199" y="577"/>
                    <a:pt x="2199" y="582"/>
                  </a:cubicBezTo>
                  <a:cubicBezTo>
                    <a:pt x="2199" y="586"/>
                    <a:pt x="2203" y="590"/>
                    <a:pt x="2207" y="590"/>
                  </a:cubicBezTo>
                  <a:cubicBezTo>
                    <a:pt x="2212" y="590"/>
                    <a:pt x="2215" y="586"/>
                    <a:pt x="2215" y="582"/>
                  </a:cubicBezTo>
                  <a:cubicBezTo>
                    <a:pt x="2215" y="577"/>
                    <a:pt x="2212" y="574"/>
                    <a:pt x="2207" y="574"/>
                  </a:cubicBezTo>
                  <a:close/>
                  <a:moveTo>
                    <a:pt x="2207" y="597"/>
                  </a:moveTo>
                  <a:cubicBezTo>
                    <a:pt x="2203" y="597"/>
                    <a:pt x="2199" y="600"/>
                    <a:pt x="2199" y="605"/>
                  </a:cubicBezTo>
                  <a:cubicBezTo>
                    <a:pt x="2199" y="609"/>
                    <a:pt x="2203" y="613"/>
                    <a:pt x="2207" y="613"/>
                  </a:cubicBezTo>
                  <a:cubicBezTo>
                    <a:pt x="2212" y="613"/>
                    <a:pt x="2215" y="609"/>
                    <a:pt x="2215" y="605"/>
                  </a:cubicBezTo>
                  <a:cubicBezTo>
                    <a:pt x="2215" y="600"/>
                    <a:pt x="2212" y="597"/>
                    <a:pt x="2207" y="597"/>
                  </a:cubicBezTo>
                  <a:close/>
                  <a:moveTo>
                    <a:pt x="2231" y="574"/>
                  </a:moveTo>
                  <a:cubicBezTo>
                    <a:pt x="2226" y="574"/>
                    <a:pt x="2223" y="577"/>
                    <a:pt x="2223" y="582"/>
                  </a:cubicBezTo>
                  <a:cubicBezTo>
                    <a:pt x="2223" y="586"/>
                    <a:pt x="2226" y="590"/>
                    <a:pt x="2231" y="590"/>
                  </a:cubicBezTo>
                  <a:cubicBezTo>
                    <a:pt x="2235" y="590"/>
                    <a:pt x="2239" y="586"/>
                    <a:pt x="2239" y="582"/>
                  </a:cubicBezTo>
                  <a:cubicBezTo>
                    <a:pt x="2239" y="577"/>
                    <a:pt x="2235" y="574"/>
                    <a:pt x="2231" y="574"/>
                  </a:cubicBezTo>
                  <a:close/>
                  <a:moveTo>
                    <a:pt x="2231" y="597"/>
                  </a:moveTo>
                  <a:cubicBezTo>
                    <a:pt x="2226" y="597"/>
                    <a:pt x="2223" y="600"/>
                    <a:pt x="2223" y="605"/>
                  </a:cubicBezTo>
                  <a:cubicBezTo>
                    <a:pt x="2223" y="609"/>
                    <a:pt x="2226" y="613"/>
                    <a:pt x="2231" y="613"/>
                  </a:cubicBezTo>
                  <a:cubicBezTo>
                    <a:pt x="2235" y="613"/>
                    <a:pt x="2239" y="609"/>
                    <a:pt x="2239" y="605"/>
                  </a:cubicBezTo>
                  <a:cubicBezTo>
                    <a:pt x="2239" y="600"/>
                    <a:pt x="2235" y="597"/>
                    <a:pt x="2231" y="597"/>
                  </a:cubicBezTo>
                  <a:close/>
                  <a:moveTo>
                    <a:pt x="2253" y="574"/>
                  </a:moveTo>
                  <a:cubicBezTo>
                    <a:pt x="2249" y="574"/>
                    <a:pt x="2245" y="577"/>
                    <a:pt x="2245" y="582"/>
                  </a:cubicBezTo>
                  <a:cubicBezTo>
                    <a:pt x="2245" y="586"/>
                    <a:pt x="2249" y="590"/>
                    <a:pt x="2253" y="590"/>
                  </a:cubicBezTo>
                  <a:cubicBezTo>
                    <a:pt x="2258" y="590"/>
                    <a:pt x="2261" y="586"/>
                    <a:pt x="2261" y="582"/>
                  </a:cubicBezTo>
                  <a:cubicBezTo>
                    <a:pt x="2261" y="577"/>
                    <a:pt x="2258" y="574"/>
                    <a:pt x="2253" y="574"/>
                  </a:cubicBezTo>
                  <a:close/>
                  <a:moveTo>
                    <a:pt x="2253" y="597"/>
                  </a:moveTo>
                  <a:cubicBezTo>
                    <a:pt x="2249" y="597"/>
                    <a:pt x="2245" y="600"/>
                    <a:pt x="2245" y="605"/>
                  </a:cubicBezTo>
                  <a:cubicBezTo>
                    <a:pt x="2245" y="609"/>
                    <a:pt x="2249" y="613"/>
                    <a:pt x="2253" y="613"/>
                  </a:cubicBezTo>
                  <a:cubicBezTo>
                    <a:pt x="2258" y="613"/>
                    <a:pt x="2261" y="609"/>
                    <a:pt x="2261" y="605"/>
                  </a:cubicBezTo>
                  <a:cubicBezTo>
                    <a:pt x="2261" y="600"/>
                    <a:pt x="2258" y="597"/>
                    <a:pt x="2253" y="597"/>
                  </a:cubicBezTo>
                  <a:close/>
                  <a:moveTo>
                    <a:pt x="2047" y="436"/>
                  </a:moveTo>
                  <a:cubicBezTo>
                    <a:pt x="2043" y="436"/>
                    <a:pt x="2039" y="439"/>
                    <a:pt x="2039" y="444"/>
                  </a:cubicBezTo>
                  <a:cubicBezTo>
                    <a:pt x="2039" y="448"/>
                    <a:pt x="2043" y="452"/>
                    <a:pt x="2047" y="452"/>
                  </a:cubicBezTo>
                  <a:cubicBezTo>
                    <a:pt x="2051" y="452"/>
                    <a:pt x="2055" y="448"/>
                    <a:pt x="2055" y="444"/>
                  </a:cubicBezTo>
                  <a:cubicBezTo>
                    <a:pt x="2055" y="439"/>
                    <a:pt x="2051" y="436"/>
                    <a:pt x="2047" y="436"/>
                  </a:cubicBezTo>
                  <a:close/>
                  <a:moveTo>
                    <a:pt x="2047" y="459"/>
                  </a:moveTo>
                  <a:cubicBezTo>
                    <a:pt x="2043" y="459"/>
                    <a:pt x="2039" y="462"/>
                    <a:pt x="2039" y="467"/>
                  </a:cubicBezTo>
                  <a:cubicBezTo>
                    <a:pt x="2039" y="471"/>
                    <a:pt x="2043" y="475"/>
                    <a:pt x="2047" y="475"/>
                  </a:cubicBezTo>
                  <a:cubicBezTo>
                    <a:pt x="2051" y="475"/>
                    <a:pt x="2055" y="471"/>
                    <a:pt x="2055" y="467"/>
                  </a:cubicBezTo>
                  <a:cubicBezTo>
                    <a:pt x="2055" y="462"/>
                    <a:pt x="2051" y="459"/>
                    <a:pt x="2047" y="459"/>
                  </a:cubicBezTo>
                  <a:close/>
                  <a:moveTo>
                    <a:pt x="2070" y="436"/>
                  </a:moveTo>
                  <a:cubicBezTo>
                    <a:pt x="2065" y="436"/>
                    <a:pt x="2062" y="439"/>
                    <a:pt x="2062" y="444"/>
                  </a:cubicBezTo>
                  <a:cubicBezTo>
                    <a:pt x="2062" y="448"/>
                    <a:pt x="2065" y="452"/>
                    <a:pt x="2070" y="452"/>
                  </a:cubicBezTo>
                  <a:cubicBezTo>
                    <a:pt x="2074" y="452"/>
                    <a:pt x="2078" y="448"/>
                    <a:pt x="2078" y="444"/>
                  </a:cubicBezTo>
                  <a:cubicBezTo>
                    <a:pt x="2078" y="439"/>
                    <a:pt x="2074" y="436"/>
                    <a:pt x="2070" y="436"/>
                  </a:cubicBezTo>
                  <a:close/>
                  <a:moveTo>
                    <a:pt x="2070" y="459"/>
                  </a:moveTo>
                  <a:cubicBezTo>
                    <a:pt x="2065" y="459"/>
                    <a:pt x="2062" y="462"/>
                    <a:pt x="2062" y="467"/>
                  </a:cubicBezTo>
                  <a:cubicBezTo>
                    <a:pt x="2062" y="471"/>
                    <a:pt x="2065" y="475"/>
                    <a:pt x="2070" y="475"/>
                  </a:cubicBezTo>
                  <a:cubicBezTo>
                    <a:pt x="2074" y="475"/>
                    <a:pt x="2078" y="471"/>
                    <a:pt x="2078" y="467"/>
                  </a:cubicBezTo>
                  <a:cubicBezTo>
                    <a:pt x="2078" y="462"/>
                    <a:pt x="2074" y="459"/>
                    <a:pt x="2070" y="459"/>
                  </a:cubicBezTo>
                  <a:close/>
                  <a:moveTo>
                    <a:pt x="2093" y="452"/>
                  </a:moveTo>
                  <a:cubicBezTo>
                    <a:pt x="2097" y="452"/>
                    <a:pt x="2101" y="448"/>
                    <a:pt x="2101" y="444"/>
                  </a:cubicBezTo>
                  <a:cubicBezTo>
                    <a:pt x="2101" y="439"/>
                    <a:pt x="2097" y="436"/>
                    <a:pt x="2093" y="436"/>
                  </a:cubicBezTo>
                  <a:cubicBezTo>
                    <a:pt x="2088" y="436"/>
                    <a:pt x="2085" y="439"/>
                    <a:pt x="2085" y="444"/>
                  </a:cubicBezTo>
                  <a:cubicBezTo>
                    <a:pt x="2085" y="448"/>
                    <a:pt x="2088" y="452"/>
                    <a:pt x="2093" y="452"/>
                  </a:cubicBezTo>
                  <a:close/>
                  <a:moveTo>
                    <a:pt x="2093" y="475"/>
                  </a:moveTo>
                  <a:cubicBezTo>
                    <a:pt x="2097" y="475"/>
                    <a:pt x="2101" y="471"/>
                    <a:pt x="2101" y="467"/>
                  </a:cubicBezTo>
                  <a:cubicBezTo>
                    <a:pt x="2101" y="462"/>
                    <a:pt x="2097" y="459"/>
                    <a:pt x="2093" y="459"/>
                  </a:cubicBezTo>
                  <a:cubicBezTo>
                    <a:pt x="2088" y="459"/>
                    <a:pt x="2085" y="462"/>
                    <a:pt x="2085" y="467"/>
                  </a:cubicBezTo>
                  <a:cubicBezTo>
                    <a:pt x="2085" y="471"/>
                    <a:pt x="2088" y="475"/>
                    <a:pt x="2093" y="475"/>
                  </a:cubicBezTo>
                  <a:close/>
                  <a:moveTo>
                    <a:pt x="2116" y="436"/>
                  </a:moveTo>
                  <a:cubicBezTo>
                    <a:pt x="2112" y="436"/>
                    <a:pt x="2108" y="439"/>
                    <a:pt x="2108" y="444"/>
                  </a:cubicBezTo>
                  <a:cubicBezTo>
                    <a:pt x="2108" y="448"/>
                    <a:pt x="2112" y="452"/>
                    <a:pt x="2116" y="452"/>
                  </a:cubicBezTo>
                  <a:cubicBezTo>
                    <a:pt x="2120" y="452"/>
                    <a:pt x="2124" y="448"/>
                    <a:pt x="2124" y="444"/>
                  </a:cubicBezTo>
                  <a:cubicBezTo>
                    <a:pt x="2124" y="439"/>
                    <a:pt x="2120" y="436"/>
                    <a:pt x="2116" y="436"/>
                  </a:cubicBezTo>
                  <a:close/>
                  <a:moveTo>
                    <a:pt x="2116" y="459"/>
                  </a:moveTo>
                  <a:cubicBezTo>
                    <a:pt x="2112" y="459"/>
                    <a:pt x="2108" y="462"/>
                    <a:pt x="2108" y="467"/>
                  </a:cubicBezTo>
                  <a:cubicBezTo>
                    <a:pt x="2108" y="471"/>
                    <a:pt x="2112" y="475"/>
                    <a:pt x="2116" y="475"/>
                  </a:cubicBezTo>
                  <a:cubicBezTo>
                    <a:pt x="2120" y="475"/>
                    <a:pt x="2124" y="471"/>
                    <a:pt x="2124" y="467"/>
                  </a:cubicBezTo>
                  <a:cubicBezTo>
                    <a:pt x="2124" y="462"/>
                    <a:pt x="2120" y="459"/>
                    <a:pt x="2116" y="459"/>
                  </a:cubicBezTo>
                  <a:close/>
                  <a:moveTo>
                    <a:pt x="2139" y="436"/>
                  </a:moveTo>
                  <a:cubicBezTo>
                    <a:pt x="2134" y="436"/>
                    <a:pt x="2131" y="439"/>
                    <a:pt x="2131" y="444"/>
                  </a:cubicBezTo>
                  <a:cubicBezTo>
                    <a:pt x="2131" y="448"/>
                    <a:pt x="2134" y="452"/>
                    <a:pt x="2139" y="452"/>
                  </a:cubicBezTo>
                  <a:cubicBezTo>
                    <a:pt x="2143" y="452"/>
                    <a:pt x="2147" y="448"/>
                    <a:pt x="2147" y="444"/>
                  </a:cubicBezTo>
                  <a:cubicBezTo>
                    <a:pt x="2147" y="439"/>
                    <a:pt x="2143" y="436"/>
                    <a:pt x="2139" y="436"/>
                  </a:cubicBezTo>
                  <a:close/>
                  <a:moveTo>
                    <a:pt x="2139" y="459"/>
                  </a:moveTo>
                  <a:cubicBezTo>
                    <a:pt x="2134" y="459"/>
                    <a:pt x="2131" y="462"/>
                    <a:pt x="2131" y="467"/>
                  </a:cubicBezTo>
                  <a:cubicBezTo>
                    <a:pt x="2131" y="471"/>
                    <a:pt x="2134" y="475"/>
                    <a:pt x="2139" y="475"/>
                  </a:cubicBezTo>
                  <a:cubicBezTo>
                    <a:pt x="2143" y="475"/>
                    <a:pt x="2147" y="471"/>
                    <a:pt x="2147" y="467"/>
                  </a:cubicBezTo>
                  <a:cubicBezTo>
                    <a:pt x="2147" y="462"/>
                    <a:pt x="2143" y="459"/>
                    <a:pt x="2139" y="459"/>
                  </a:cubicBezTo>
                  <a:close/>
                  <a:moveTo>
                    <a:pt x="2047" y="482"/>
                  </a:moveTo>
                  <a:cubicBezTo>
                    <a:pt x="2043" y="482"/>
                    <a:pt x="2039" y="486"/>
                    <a:pt x="2039" y="490"/>
                  </a:cubicBezTo>
                  <a:cubicBezTo>
                    <a:pt x="2039" y="494"/>
                    <a:pt x="2043" y="498"/>
                    <a:pt x="2047" y="498"/>
                  </a:cubicBezTo>
                  <a:cubicBezTo>
                    <a:pt x="2051" y="498"/>
                    <a:pt x="2055" y="494"/>
                    <a:pt x="2055" y="490"/>
                  </a:cubicBezTo>
                  <a:cubicBezTo>
                    <a:pt x="2055" y="486"/>
                    <a:pt x="2051" y="482"/>
                    <a:pt x="2047" y="482"/>
                  </a:cubicBezTo>
                  <a:close/>
                  <a:moveTo>
                    <a:pt x="2047" y="505"/>
                  </a:moveTo>
                  <a:cubicBezTo>
                    <a:pt x="2043" y="505"/>
                    <a:pt x="2039" y="509"/>
                    <a:pt x="2039" y="513"/>
                  </a:cubicBezTo>
                  <a:cubicBezTo>
                    <a:pt x="2039" y="518"/>
                    <a:pt x="2043" y="521"/>
                    <a:pt x="2047" y="521"/>
                  </a:cubicBezTo>
                  <a:cubicBezTo>
                    <a:pt x="2051" y="521"/>
                    <a:pt x="2055" y="518"/>
                    <a:pt x="2055" y="513"/>
                  </a:cubicBezTo>
                  <a:cubicBezTo>
                    <a:pt x="2055" y="509"/>
                    <a:pt x="2051" y="505"/>
                    <a:pt x="2047" y="505"/>
                  </a:cubicBezTo>
                  <a:close/>
                  <a:moveTo>
                    <a:pt x="2070" y="482"/>
                  </a:moveTo>
                  <a:cubicBezTo>
                    <a:pt x="2065" y="482"/>
                    <a:pt x="2062" y="486"/>
                    <a:pt x="2062" y="490"/>
                  </a:cubicBezTo>
                  <a:cubicBezTo>
                    <a:pt x="2062" y="494"/>
                    <a:pt x="2065" y="498"/>
                    <a:pt x="2070" y="498"/>
                  </a:cubicBezTo>
                  <a:cubicBezTo>
                    <a:pt x="2074" y="498"/>
                    <a:pt x="2078" y="494"/>
                    <a:pt x="2078" y="490"/>
                  </a:cubicBezTo>
                  <a:cubicBezTo>
                    <a:pt x="2078" y="486"/>
                    <a:pt x="2074" y="482"/>
                    <a:pt x="2070" y="482"/>
                  </a:cubicBezTo>
                  <a:close/>
                  <a:moveTo>
                    <a:pt x="2070" y="505"/>
                  </a:moveTo>
                  <a:cubicBezTo>
                    <a:pt x="2065" y="505"/>
                    <a:pt x="2062" y="509"/>
                    <a:pt x="2062" y="513"/>
                  </a:cubicBezTo>
                  <a:cubicBezTo>
                    <a:pt x="2062" y="518"/>
                    <a:pt x="2065" y="521"/>
                    <a:pt x="2070" y="521"/>
                  </a:cubicBezTo>
                  <a:cubicBezTo>
                    <a:pt x="2074" y="521"/>
                    <a:pt x="2078" y="518"/>
                    <a:pt x="2078" y="513"/>
                  </a:cubicBezTo>
                  <a:cubicBezTo>
                    <a:pt x="2078" y="509"/>
                    <a:pt x="2074" y="505"/>
                    <a:pt x="2070" y="505"/>
                  </a:cubicBezTo>
                  <a:close/>
                  <a:moveTo>
                    <a:pt x="2093" y="498"/>
                  </a:moveTo>
                  <a:cubicBezTo>
                    <a:pt x="2097" y="498"/>
                    <a:pt x="2101" y="494"/>
                    <a:pt x="2101" y="490"/>
                  </a:cubicBezTo>
                  <a:cubicBezTo>
                    <a:pt x="2101" y="486"/>
                    <a:pt x="2097" y="482"/>
                    <a:pt x="2093" y="482"/>
                  </a:cubicBezTo>
                  <a:cubicBezTo>
                    <a:pt x="2088" y="482"/>
                    <a:pt x="2085" y="486"/>
                    <a:pt x="2085" y="490"/>
                  </a:cubicBezTo>
                  <a:cubicBezTo>
                    <a:pt x="2085" y="494"/>
                    <a:pt x="2088" y="498"/>
                    <a:pt x="2093" y="498"/>
                  </a:cubicBezTo>
                  <a:close/>
                  <a:moveTo>
                    <a:pt x="2093" y="521"/>
                  </a:moveTo>
                  <a:cubicBezTo>
                    <a:pt x="2097" y="521"/>
                    <a:pt x="2101" y="518"/>
                    <a:pt x="2101" y="513"/>
                  </a:cubicBezTo>
                  <a:cubicBezTo>
                    <a:pt x="2101" y="509"/>
                    <a:pt x="2097" y="505"/>
                    <a:pt x="2093" y="505"/>
                  </a:cubicBezTo>
                  <a:cubicBezTo>
                    <a:pt x="2088" y="505"/>
                    <a:pt x="2085" y="509"/>
                    <a:pt x="2085" y="513"/>
                  </a:cubicBezTo>
                  <a:cubicBezTo>
                    <a:pt x="2085" y="518"/>
                    <a:pt x="2088" y="521"/>
                    <a:pt x="2093" y="521"/>
                  </a:cubicBezTo>
                  <a:close/>
                  <a:moveTo>
                    <a:pt x="2116" y="482"/>
                  </a:moveTo>
                  <a:cubicBezTo>
                    <a:pt x="2112" y="482"/>
                    <a:pt x="2108" y="486"/>
                    <a:pt x="2108" y="490"/>
                  </a:cubicBezTo>
                  <a:cubicBezTo>
                    <a:pt x="2108" y="494"/>
                    <a:pt x="2112" y="498"/>
                    <a:pt x="2116" y="498"/>
                  </a:cubicBezTo>
                  <a:cubicBezTo>
                    <a:pt x="2120" y="498"/>
                    <a:pt x="2124" y="494"/>
                    <a:pt x="2124" y="490"/>
                  </a:cubicBezTo>
                  <a:cubicBezTo>
                    <a:pt x="2124" y="486"/>
                    <a:pt x="2120" y="482"/>
                    <a:pt x="2116" y="482"/>
                  </a:cubicBezTo>
                  <a:close/>
                  <a:moveTo>
                    <a:pt x="2116" y="505"/>
                  </a:moveTo>
                  <a:cubicBezTo>
                    <a:pt x="2112" y="505"/>
                    <a:pt x="2108" y="509"/>
                    <a:pt x="2108" y="513"/>
                  </a:cubicBezTo>
                  <a:cubicBezTo>
                    <a:pt x="2108" y="518"/>
                    <a:pt x="2112" y="521"/>
                    <a:pt x="2116" y="521"/>
                  </a:cubicBezTo>
                  <a:cubicBezTo>
                    <a:pt x="2120" y="521"/>
                    <a:pt x="2124" y="518"/>
                    <a:pt x="2124" y="513"/>
                  </a:cubicBezTo>
                  <a:cubicBezTo>
                    <a:pt x="2124" y="509"/>
                    <a:pt x="2120" y="505"/>
                    <a:pt x="2116" y="505"/>
                  </a:cubicBezTo>
                  <a:close/>
                  <a:moveTo>
                    <a:pt x="2139" y="482"/>
                  </a:moveTo>
                  <a:cubicBezTo>
                    <a:pt x="2134" y="482"/>
                    <a:pt x="2131" y="486"/>
                    <a:pt x="2131" y="490"/>
                  </a:cubicBezTo>
                  <a:cubicBezTo>
                    <a:pt x="2131" y="494"/>
                    <a:pt x="2134" y="498"/>
                    <a:pt x="2139" y="498"/>
                  </a:cubicBezTo>
                  <a:cubicBezTo>
                    <a:pt x="2143" y="498"/>
                    <a:pt x="2147" y="494"/>
                    <a:pt x="2147" y="490"/>
                  </a:cubicBezTo>
                  <a:cubicBezTo>
                    <a:pt x="2147" y="486"/>
                    <a:pt x="2143" y="482"/>
                    <a:pt x="2139" y="482"/>
                  </a:cubicBezTo>
                  <a:close/>
                  <a:moveTo>
                    <a:pt x="2139" y="505"/>
                  </a:moveTo>
                  <a:cubicBezTo>
                    <a:pt x="2134" y="505"/>
                    <a:pt x="2131" y="509"/>
                    <a:pt x="2131" y="513"/>
                  </a:cubicBezTo>
                  <a:cubicBezTo>
                    <a:pt x="2131" y="518"/>
                    <a:pt x="2134" y="521"/>
                    <a:pt x="2139" y="521"/>
                  </a:cubicBezTo>
                  <a:cubicBezTo>
                    <a:pt x="2143" y="521"/>
                    <a:pt x="2147" y="518"/>
                    <a:pt x="2147" y="513"/>
                  </a:cubicBezTo>
                  <a:cubicBezTo>
                    <a:pt x="2147" y="509"/>
                    <a:pt x="2143" y="505"/>
                    <a:pt x="2139" y="505"/>
                  </a:cubicBezTo>
                  <a:close/>
                  <a:moveTo>
                    <a:pt x="2047" y="527"/>
                  </a:moveTo>
                  <a:cubicBezTo>
                    <a:pt x="2043" y="527"/>
                    <a:pt x="2039" y="531"/>
                    <a:pt x="2039" y="535"/>
                  </a:cubicBezTo>
                  <a:cubicBezTo>
                    <a:pt x="2039" y="540"/>
                    <a:pt x="2043" y="543"/>
                    <a:pt x="2047" y="543"/>
                  </a:cubicBezTo>
                  <a:cubicBezTo>
                    <a:pt x="2051" y="543"/>
                    <a:pt x="2055" y="540"/>
                    <a:pt x="2055" y="535"/>
                  </a:cubicBezTo>
                  <a:cubicBezTo>
                    <a:pt x="2055" y="531"/>
                    <a:pt x="2051" y="527"/>
                    <a:pt x="2047" y="527"/>
                  </a:cubicBezTo>
                  <a:close/>
                  <a:moveTo>
                    <a:pt x="2047" y="550"/>
                  </a:moveTo>
                  <a:cubicBezTo>
                    <a:pt x="2043" y="550"/>
                    <a:pt x="2039" y="554"/>
                    <a:pt x="2039" y="558"/>
                  </a:cubicBezTo>
                  <a:cubicBezTo>
                    <a:pt x="2039" y="563"/>
                    <a:pt x="2043" y="566"/>
                    <a:pt x="2047" y="566"/>
                  </a:cubicBezTo>
                  <a:cubicBezTo>
                    <a:pt x="2051" y="566"/>
                    <a:pt x="2055" y="563"/>
                    <a:pt x="2055" y="558"/>
                  </a:cubicBezTo>
                  <a:cubicBezTo>
                    <a:pt x="2055" y="554"/>
                    <a:pt x="2051" y="550"/>
                    <a:pt x="2047" y="550"/>
                  </a:cubicBezTo>
                  <a:close/>
                  <a:moveTo>
                    <a:pt x="2070" y="527"/>
                  </a:moveTo>
                  <a:cubicBezTo>
                    <a:pt x="2065" y="527"/>
                    <a:pt x="2062" y="531"/>
                    <a:pt x="2062" y="535"/>
                  </a:cubicBezTo>
                  <a:cubicBezTo>
                    <a:pt x="2062" y="540"/>
                    <a:pt x="2065" y="543"/>
                    <a:pt x="2070" y="543"/>
                  </a:cubicBezTo>
                  <a:cubicBezTo>
                    <a:pt x="2074" y="543"/>
                    <a:pt x="2078" y="540"/>
                    <a:pt x="2078" y="535"/>
                  </a:cubicBezTo>
                  <a:cubicBezTo>
                    <a:pt x="2078" y="531"/>
                    <a:pt x="2074" y="527"/>
                    <a:pt x="2070" y="527"/>
                  </a:cubicBezTo>
                  <a:close/>
                  <a:moveTo>
                    <a:pt x="2070" y="550"/>
                  </a:moveTo>
                  <a:cubicBezTo>
                    <a:pt x="2065" y="550"/>
                    <a:pt x="2062" y="554"/>
                    <a:pt x="2062" y="558"/>
                  </a:cubicBezTo>
                  <a:cubicBezTo>
                    <a:pt x="2062" y="563"/>
                    <a:pt x="2065" y="566"/>
                    <a:pt x="2070" y="566"/>
                  </a:cubicBezTo>
                  <a:cubicBezTo>
                    <a:pt x="2074" y="566"/>
                    <a:pt x="2078" y="563"/>
                    <a:pt x="2078" y="558"/>
                  </a:cubicBezTo>
                  <a:cubicBezTo>
                    <a:pt x="2078" y="554"/>
                    <a:pt x="2074" y="550"/>
                    <a:pt x="2070" y="550"/>
                  </a:cubicBezTo>
                  <a:close/>
                  <a:moveTo>
                    <a:pt x="2093" y="543"/>
                  </a:moveTo>
                  <a:cubicBezTo>
                    <a:pt x="2097" y="543"/>
                    <a:pt x="2101" y="540"/>
                    <a:pt x="2101" y="535"/>
                  </a:cubicBezTo>
                  <a:cubicBezTo>
                    <a:pt x="2101" y="531"/>
                    <a:pt x="2097" y="527"/>
                    <a:pt x="2093" y="527"/>
                  </a:cubicBezTo>
                  <a:cubicBezTo>
                    <a:pt x="2088" y="527"/>
                    <a:pt x="2085" y="531"/>
                    <a:pt x="2085" y="535"/>
                  </a:cubicBezTo>
                  <a:cubicBezTo>
                    <a:pt x="2085" y="540"/>
                    <a:pt x="2088" y="543"/>
                    <a:pt x="2093" y="543"/>
                  </a:cubicBezTo>
                  <a:close/>
                  <a:moveTo>
                    <a:pt x="2093" y="566"/>
                  </a:moveTo>
                  <a:cubicBezTo>
                    <a:pt x="2097" y="566"/>
                    <a:pt x="2101" y="563"/>
                    <a:pt x="2101" y="558"/>
                  </a:cubicBezTo>
                  <a:cubicBezTo>
                    <a:pt x="2101" y="554"/>
                    <a:pt x="2097" y="550"/>
                    <a:pt x="2093" y="550"/>
                  </a:cubicBezTo>
                  <a:cubicBezTo>
                    <a:pt x="2088" y="550"/>
                    <a:pt x="2085" y="554"/>
                    <a:pt x="2085" y="558"/>
                  </a:cubicBezTo>
                  <a:cubicBezTo>
                    <a:pt x="2085" y="563"/>
                    <a:pt x="2088" y="566"/>
                    <a:pt x="2093" y="566"/>
                  </a:cubicBezTo>
                  <a:close/>
                  <a:moveTo>
                    <a:pt x="2116" y="527"/>
                  </a:moveTo>
                  <a:cubicBezTo>
                    <a:pt x="2112" y="527"/>
                    <a:pt x="2108" y="531"/>
                    <a:pt x="2108" y="535"/>
                  </a:cubicBezTo>
                  <a:cubicBezTo>
                    <a:pt x="2108" y="540"/>
                    <a:pt x="2112" y="543"/>
                    <a:pt x="2116" y="543"/>
                  </a:cubicBezTo>
                  <a:cubicBezTo>
                    <a:pt x="2120" y="543"/>
                    <a:pt x="2124" y="540"/>
                    <a:pt x="2124" y="535"/>
                  </a:cubicBezTo>
                  <a:cubicBezTo>
                    <a:pt x="2124" y="531"/>
                    <a:pt x="2120" y="527"/>
                    <a:pt x="2116" y="527"/>
                  </a:cubicBezTo>
                  <a:close/>
                  <a:moveTo>
                    <a:pt x="2116" y="550"/>
                  </a:moveTo>
                  <a:cubicBezTo>
                    <a:pt x="2112" y="550"/>
                    <a:pt x="2108" y="554"/>
                    <a:pt x="2108" y="558"/>
                  </a:cubicBezTo>
                  <a:cubicBezTo>
                    <a:pt x="2108" y="563"/>
                    <a:pt x="2112" y="566"/>
                    <a:pt x="2116" y="566"/>
                  </a:cubicBezTo>
                  <a:cubicBezTo>
                    <a:pt x="2120" y="566"/>
                    <a:pt x="2124" y="563"/>
                    <a:pt x="2124" y="558"/>
                  </a:cubicBezTo>
                  <a:cubicBezTo>
                    <a:pt x="2124" y="554"/>
                    <a:pt x="2120" y="550"/>
                    <a:pt x="2116" y="550"/>
                  </a:cubicBezTo>
                  <a:close/>
                  <a:moveTo>
                    <a:pt x="2139" y="527"/>
                  </a:moveTo>
                  <a:cubicBezTo>
                    <a:pt x="2134" y="527"/>
                    <a:pt x="2131" y="531"/>
                    <a:pt x="2131" y="535"/>
                  </a:cubicBezTo>
                  <a:cubicBezTo>
                    <a:pt x="2131" y="540"/>
                    <a:pt x="2134" y="543"/>
                    <a:pt x="2139" y="543"/>
                  </a:cubicBezTo>
                  <a:cubicBezTo>
                    <a:pt x="2143" y="543"/>
                    <a:pt x="2147" y="540"/>
                    <a:pt x="2147" y="535"/>
                  </a:cubicBezTo>
                  <a:cubicBezTo>
                    <a:pt x="2147" y="531"/>
                    <a:pt x="2143" y="527"/>
                    <a:pt x="2139" y="527"/>
                  </a:cubicBezTo>
                  <a:close/>
                  <a:moveTo>
                    <a:pt x="2139" y="550"/>
                  </a:moveTo>
                  <a:cubicBezTo>
                    <a:pt x="2134" y="550"/>
                    <a:pt x="2131" y="554"/>
                    <a:pt x="2131" y="558"/>
                  </a:cubicBezTo>
                  <a:cubicBezTo>
                    <a:pt x="2131" y="563"/>
                    <a:pt x="2134" y="566"/>
                    <a:pt x="2139" y="566"/>
                  </a:cubicBezTo>
                  <a:cubicBezTo>
                    <a:pt x="2143" y="566"/>
                    <a:pt x="2147" y="563"/>
                    <a:pt x="2147" y="558"/>
                  </a:cubicBezTo>
                  <a:cubicBezTo>
                    <a:pt x="2147" y="554"/>
                    <a:pt x="2143" y="550"/>
                    <a:pt x="2139" y="550"/>
                  </a:cubicBezTo>
                  <a:close/>
                  <a:moveTo>
                    <a:pt x="1978" y="436"/>
                  </a:moveTo>
                  <a:cubicBezTo>
                    <a:pt x="1973" y="436"/>
                    <a:pt x="1970" y="439"/>
                    <a:pt x="1970" y="444"/>
                  </a:cubicBezTo>
                  <a:cubicBezTo>
                    <a:pt x="1970" y="448"/>
                    <a:pt x="1973" y="452"/>
                    <a:pt x="1978" y="452"/>
                  </a:cubicBezTo>
                  <a:cubicBezTo>
                    <a:pt x="1982" y="452"/>
                    <a:pt x="1986" y="448"/>
                    <a:pt x="1986" y="444"/>
                  </a:cubicBezTo>
                  <a:cubicBezTo>
                    <a:pt x="1986" y="439"/>
                    <a:pt x="1982" y="436"/>
                    <a:pt x="1978" y="436"/>
                  </a:cubicBezTo>
                  <a:close/>
                  <a:moveTo>
                    <a:pt x="1978" y="459"/>
                  </a:moveTo>
                  <a:cubicBezTo>
                    <a:pt x="1973" y="459"/>
                    <a:pt x="1970" y="462"/>
                    <a:pt x="1970" y="467"/>
                  </a:cubicBezTo>
                  <a:cubicBezTo>
                    <a:pt x="1970" y="471"/>
                    <a:pt x="1973" y="475"/>
                    <a:pt x="1978" y="475"/>
                  </a:cubicBezTo>
                  <a:cubicBezTo>
                    <a:pt x="1982" y="475"/>
                    <a:pt x="1986" y="471"/>
                    <a:pt x="1986" y="467"/>
                  </a:cubicBezTo>
                  <a:cubicBezTo>
                    <a:pt x="1986" y="462"/>
                    <a:pt x="1982" y="459"/>
                    <a:pt x="1978" y="459"/>
                  </a:cubicBezTo>
                  <a:close/>
                  <a:moveTo>
                    <a:pt x="2000" y="436"/>
                  </a:moveTo>
                  <a:cubicBezTo>
                    <a:pt x="1996" y="436"/>
                    <a:pt x="1992" y="439"/>
                    <a:pt x="1992" y="444"/>
                  </a:cubicBezTo>
                  <a:cubicBezTo>
                    <a:pt x="1992" y="448"/>
                    <a:pt x="1996" y="452"/>
                    <a:pt x="2000" y="452"/>
                  </a:cubicBezTo>
                  <a:cubicBezTo>
                    <a:pt x="2005" y="452"/>
                    <a:pt x="2008" y="448"/>
                    <a:pt x="2008" y="444"/>
                  </a:cubicBezTo>
                  <a:cubicBezTo>
                    <a:pt x="2008" y="439"/>
                    <a:pt x="2005" y="436"/>
                    <a:pt x="2000" y="436"/>
                  </a:cubicBezTo>
                  <a:close/>
                  <a:moveTo>
                    <a:pt x="2000" y="459"/>
                  </a:moveTo>
                  <a:cubicBezTo>
                    <a:pt x="1996" y="459"/>
                    <a:pt x="1992" y="462"/>
                    <a:pt x="1992" y="467"/>
                  </a:cubicBezTo>
                  <a:cubicBezTo>
                    <a:pt x="1992" y="471"/>
                    <a:pt x="1996" y="475"/>
                    <a:pt x="2000" y="475"/>
                  </a:cubicBezTo>
                  <a:cubicBezTo>
                    <a:pt x="2005" y="475"/>
                    <a:pt x="2008" y="471"/>
                    <a:pt x="2008" y="467"/>
                  </a:cubicBezTo>
                  <a:cubicBezTo>
                    <a:pt x="2008" y="462"/>
                    <a:pt x="2005" y="459"/>
                    <a:pt x="2000" y="459"/>
                  </a:cubicBezTo>
                  <a:close/>
                  <a:moveTo>
                    <a:pt x="2023" y="436"/>
                  </a:moveTo>
                  <a:cubicBezTo>
                    <a:pt x="2019" y="436"/>
                    <a:pt x="2015" y="439"/>
                    <a:pt x="2015" y="444"/>
                  </a:cubicBezTo>
                  <a:cubicBezTo>
                    <a:pt x="2015" y="448"/>
                    <a:pt x="2019" y="452"/>
                    <a:pt x="2023" y="452"/>
                  </a:cubicBezTo>
                  <a:cubicBezTo>
                    <a:pt x="2028" y="452"/>
                    <a:pt x="2031" y="448"/>
                    <a:pt x="2031" y="444"/>
                  </a:cubicBezTo>
                  <a:cubicBezTo>
                    <a:pt x="2031" y="439"/>
                    <a:pt x="2028" y="436"/>
                    <a:pt x="2023" y="436"/>
                  </a:cubicBezTo>
                  <a:close/>
                  <a:moveTo>
                    <a:pt x="2023" y="459"/>
                  </a:moveTo>
                  <a:cubicBezTo>
                    <a:pt x="2019" y="459"/>
                    <a:pt x="2015" y="462"/>
                    <a:pt x="2015" y="467"/>
                  </a:cubicBezTo>
                  <a:cubicBezTo>
                    <a:pt x="2015" y="471"/>
                    <a:pt x="2019" y="475"/>
                    <a:pt x="2023" y="475"/>
                  </a:cubicBezTo>
                  <a:cubicBezTo>
                    <a:pt x="2028" y="475"/>
                    <a:pt x="2031" y="471"/>
                    <a:pt x="2031" y="467"/>
                  </a:cubicBezTo>
                  <a:cubicBezTo>
                    <a:pt x="2031" y="462"/>
                    <a:pt x="2028" y="459"/>
                    <a:pt x="2023" y="459"/>
                  </a:cubicBezTo>
                  <a:close/>
                  <a:moveTo>
                    <a:pt x="1978" y="482"/>
                  </a:moveTo>
                  <a:cubicBezTo>
                    <a:pt x="1973" y="482"/>
                    <a:pt x="1970" y="486"/>
                    <a:pt x="1970" y="490"/>
                  </a:cubicBezTo>
                  <a:cubicBezTo>
                    <a:pt x="1970" y="494"/>
                    <a:pt x="1973" y="498"/>
                    <a:pt x="1978" y="498"/>
                  </a:cubicBezTo>
                  <a:cubicBezTo>
                    <a:pt x="1982" y="498"/>
                    <a:pt x="1986" y="494"/>
                    <a:pt x="1986" y="490"/>
                  </a:cubicBezTo>
                  <a:cubicBezTo>
                    <a:pt x="1986" y="486"/>
                    <a:pt x="1982" y="482"/>
                    <a:pt x="1978" y="482"/>
                  </a:cubicBezTo>
                  <a:close/>
                  <a:moveTo>
                    <a:pt x="1978" y="505"/>
                  </a:moveTo>
                  <a:cubicBezTo>
                    <a:pt x="1973" y="505"/>
                    <a:pt x="1970" y="509"/>
                    <a:pt x="1970" y="513"/>
                  </a:cubicBezTo>
                  <a:cubicBezTo>
                    <a:pt x="1970" y="518"/>
                    <a:pt x="1973" y="521"/>
                    <a:pt x="1978" y="521"/>
                  </a:cubicBezTo>
                  <a:cubicBezTo>
                    <a:pt x="1982" y="521"/>
                    <a:pt x="1986" y="518"/>
                    <a:pt x="1986" y="513"/>
                  </a:cubicBezTo>
                  <a:cubicBezTo>
                    <a:pt x="1986" y="509"/>
                    <a:pt x="1982" y="505"/>
                    <a:pt x="1978" y="505"/>
                  </a:cubicBezTo>
                  <a:close/>
                  <a:moveTo>
                    <a:pt x="2000" y="482"/>
                  </a:moveTo>
                  <a:cubicBezTo>
                    <a:pt x="1996" y="482"/>
                    <a:pt x="1992" y="486"/>
                    <a:pt x="1992" y="490"/>
                  </a:cubicBezTo>
                  <a:cubicBezTo>
                    <a:pt x="1992" y="494"/>
                    <a:pt x="1996" y="498"/>
                    <a:pt x="2000" y="498"/>
                  </a:cubicBezTo>
                  <a:cubicBezTo>
                    <a:pt x="2005" y="498"/>
                    <a:pt x="2008" y="494"/>
                    <a:pt x="2008" y="490"/>
                  </a:cubicBezTo>
                  <a:cubicBezTo>
                    <a:pt x="2008" y="486"/>
                    <a:pt x="2005" y="482"/>
                    <a:pt x="2000" y="482"/>
                  </a:cubicBezTo>
                  <a:close/>
                  <a:moveTo>
                    <a:pt x="2000" y="505"/>
                  </a:moveTo>
                  <a:cubicBezTo>
                    <a:pt x="1996" y="505"/>
                    <a:pt x="1992" y="509"/>
                    <a:pt x="1992" y="513"/>
                  </a:cubicBezTo>
                  <a:cubicBezTo>
                    <a:pt x="1992" y="518"/>
                    <a:pt x="1996" y="521"/>
                    <a:pt x="2000" y="521"/>
                  </a:cubicBezTo>
                  <a:cubicBezTo>
                    <a:pt x="2005" y="521"/>
                    <a:pt x="2008" y="518"/>
                    <a:pt x="2008" y="513"/>
                  </a:cubicBezTo>
                  <a:cubicBezTo>
                    <a:pt x="2008" y="509"/>
                    <a:pt x="2005" y="505"/>
                    <a:pt x="2000" y="505"/>
                  </a:cubicBezTo>
                  <a:close/>
                  <a:moveTo>
                    <a:pt x="2023" y="482"/>
                  </a:moveTo>
                  <a:cubicBezTo>
                    <a:pt x="2019" y="482"/>
                    <a:pt x="2015" y="486"/>
                    <a:pt x="2015" y="490"/>
                  </a:cubicBezTo>
                  <a:cubicBezTo>
                    <a:pt x="2015" y="494"/>
                    <a:pt x="2019" y="498"/>
                    <a:pt x="2023" y="498"/>
                  </a:cubicBezTo>
                  <a:cubicBezTo>
                    <a:pt x="2028" y="498"/>
                    <a:pt x="2031" y="494"/>
                    <a:pt x="2031" y="490"/>
                  </a:cubicBezTo>
                  <a:cubicBezTo>
                    <a:pt x="2031" y="486"/>
                    <a:pt x="2028" y="482"/>
                    <a:pt x="2023" y="482"/>
                  </a:cubicBezTo>
                  <a:close/>
                  <a:moveTo>
                    <a:pt x="2023" y="505"/>
                  </a:moveTo>
                  <a:cubicBezTo>
                    <a:pt x="2019" y="505"/>
                    <a:pt x="2015" y="509"/>
                    <a:pt x="2015" y="513"/>
                  </a:cubicBezTo>
                  <a:cubicBezTo>
                    <a:pt x="2015" y="518"/>
                    <a:pt x="2019" y="521"/>
                    <a:pt x="2023" y="521"/>
                  </a:cubicBezTo>
                  <a:cubicBezTo>
                    <a:pt x="2028" y="521"/>
                    <a:pt x="2031" y="518"/>
                    <a:pt x="2031" y="513"/>
                  </a:cubicBezTo>
                  <a:cubicBezTo>
                    <a:pt x="2031" y="509"/>
                    <a:pt x="2028" y="505"/>
                    <a:pt x="2023" y="505"/>
                  </a:cubicBezTo>
                  <a:close/>
                  <a:moveTo>
                    <a:pt x="1978" y="527"/>
                  </a:moveTo>
                  <a:cubicBezTo>
                    <a:pt x="1973" y="527"/>
                    <a:pt x="1970" y="531"/>
                    <a:pt x="1970" y="535"/>
                  </a:cubicBezTo>
                  <a:cubicBezTo>
                    <a:pt x="1970" y="540"/>
                    <a:pt x="1973" y="543"/>
                    <a:pt x="1978" y="543"/>
                  </a:cubicBezTo>
                  <a:cubicBezTo>
                    <a:pt x="1982" y="543"/>
                    <a:pt x="1986" y="540"/>
                    <a:pt x="1986" y="535"/>
                  </a:cubicBezTo>
                  <a:cubicBezTo>
                    <a:pt x="1986" y="531"/>
                    <a:pt x="1982" y="527"/>
                    <a:pt x="1978" y="527"/>
                  </a:cubicBezTo>
                  <a:close/>
                  <a:moveTo>
                    <a:pt x="1978" y="550"/>
                  </a:moveTo>
                  <a:cubicBezTo>
                    <a:pt x="1973" y="550"/>
                    <a:pt x="1970" y="554"/>
                    <a:pt x="1970" y="558"/>
                  </a:cubicBezTo>
                  <a:cubicBezTo>
                    <a:pt x="1970" y="563"/>
                    <a:pt x="1973" y="566"/>
                    <a:pt x="1978" y="566"/>
                  </a:cubicBezTo>
                  <a:cubicBezTo>
                    <a:pt x="1982" y="566"/>
                    <a:pt x="1986" y="563"/>
                    <a:pt x="1986" y="558"/>
                  </a:cubicBezTo>
                  <a:cubicBezTo>
                    <a:pt x="1986" y="554"/>
                    <a:pt x="1982" y="550"/>
                    <a:pt x="1978" y="550"/>
                  </a:cubicBezTo>
                  <a:close/>
                  <a:moveTo>
                    <a:pt x="2000" y="527"/>
                  </a:moveTo>
                  <a:cubicBezTo>
                    <a:pt x="1996" y="527"/>
                    <a:pt x="1992" y="531"/>
                    <a:pt x="1992" y="535"/>
                  </a:cubicBezTo>
                  <a:cubicBezTo>
                    <a:pt x="1992" y="540"/>
                    <a:pt x="1996" y="543"/>
                    <a:pt x="2000" y="543"/>
                  </a:cubicBezTo>
                  <a:cubicBezTo>
                    <a:pt x="2005" y="543"/>
                    <a:pt x="2008" y="540"/>
                    <a:pt x="2008" y="535"/>
                  </a:cubicBezTo>
                  <a:cubicBezTo>
                    <a:pt x="2008" y="531"/>
                    <a:pt x="2005" y="527"/>
                    <a:pt x="2000" y="527"/>
                  </a:cubicBezTo>
                  <a:close/>
                  <a:moveTo>
                    <a:pt x="2000" y="550"/>
                  </a:moveTo>
                  <a:cubicBezTo>
                    <a:pt x="1996" y="550"/>
                    <a:pt x="1992" y="554"/>
                    <a:pt x="1992" y="558"/>
                  </a:cubicBezTo>
                  <a:cubicBezTo>
                    <a:pt x="1992" y="563"/>
                    <a:pt x="1996" y="566"/>
                    <a:pt x="2000" y="566"/>
                  </a:cubicBezTo>
                  <a:cubicBezTo>
                    <a:pt x="2005" y="566"/>
                    <a:pt x="2008" y="563"/>
                    <a:pt x="2008" y="558"/>
                  </a:cubicBezTo>
                  <a:cubicBezTo>
                    <a:pt x="2008" y="554"/>
                    <a:pt x="2005" y="550"/>
                    <a:pt x="2000" y="550"/>
                  </a:cubicBezTo>
                  <a:close/>
                  <a:moveTo>
                    <a:pt x="2023" y="527"/>
                  </a:moveTo>
                  <a:cubicBezTo>
                    <a:pt x="2019" y="527"/>
                    <a:pt x="2015" y="531"/>
                    <a:pt x="2015" y="535"/>
                  </a:cubicBezTo>
                  <a:cubicBezTo>
                    <a:pt x="2015" y="540"/>
                    <a:pt x="2019" y="543"/>
                    <a:pt x="2023" y="543"/>
                  </a:cubicBezTo>
                  <a:cubicBezTo>
                    <a:pt x="2028" y="543"/>
                    <a:pt x="2031" y="540"/>
                    <a:pt x="2031" y="535"/>
                  </a:cubicBezTo>
                  <a:cubicBezTo>
                    <a:pt x="2031" y="531"/>
                    <a:pt x="2028" y="527"/>
                    <a:pt x="2023" y="527"/>
                  </a:cubicBezTo>
                  <a:close/>
                  <a:moveTo>
                    <a:pt x="2023" y="550"/>
                  </a:moveTo>
                  <a:cubicBezTo>
                    <a:pt x="2019" y="550"/>
                    <a:pt x="2015" y="554"/>
                    <a:pt x="2015" y="558"/>
                  </a:cubicBezTo>
                  <a:cubicBezTo>
                    <a:pt x="2015" y="563"/>
                    <a:pt x="2019" y="566"/>
                    <a:pt x="2023" y="566"/>
                  </a:cubicBezTo>
                  <a:cubicBezTo>
                    <a:pt x="2028" y="566"/>
                    <a:pt x="2031" y="563"/>
                    <a:pt x="2031" y="558"/>
                  </a:cubicBezTo>
                  <a:cubicBezTo>
                    <a:pt x="2031" y="554"/>
                    <a:pt x="2028" y="550"/>
                    <a:pt x="2023" y="550"/>
                  </a:cubicBezTo>
                  <a:close/>
                  <a:moveTo>
                    <a:pt x="2000" y="573"/>
                  </a:moveTo>
                  <a:cubicBezTo>
                    <a:pt x="1996" y="573"/>
                    <a:pt x="1992" y="577"/>
                    <a:pt x="1992" y="581"/>
                  </a:cubicBezTo>
                  <a:cubicBezTo>
                    <a:pt x="1992" y="586"/>
                    <a:pt x="1996" y="589"/>
                    <a:pt x="2000" y="589"/>
                  </a:cubicBezTo>
                  <a:cubicBezTo>
                    <a:pt x="2005" y="589"/>
                    <a:pt x="2008" y="586"/>
                    <a:pt x="2008" y="581"/>
                  </a:cubicBezTo>
                  <a:cubicBezTo>
                    <a:pt x="2008" y="577"/>
                    <a:pt x="2005" y="573"/>
                    <a:pt x="2000" y="573"/>
                  </a:cubicBezTo>
                  <a:close/>
                  <a:moveTo>
                    <a:pt x="2000" y="596"/>
                  </a:moveTo>
                  <a:cubicBezTo>
                    <a:pt x="1996" y="596"/>
                    <a:pt x="1992" y="600"/>
                    <a:pt x="1992" y="604"/>
                  </a:cubicBezTo>
                  <a:cubicBezTo>
                    <a:pt x="1992" y="609"/>
                    <a:pt x="1996" y="612"/>
                    <a:pt x="2000" y="612"/>
                  </a:cubicBezTo>
                  <a:cubicBezTo>
                    <a:pt x="2005" y="612"/>
                    <a:pt x="2008" y="609"/>
                    <a:pt x="2008" y="604"/>
                  </a:cubicBezTo>
                  <a:cubicBezTo>
                    <a:pt x="2008" y="600"/>
                    <a:pt x="2005" y="596"/>
                    <a:pt x="2000" y="596"/>
                  </a:cubicBezTo>
                  <a:close/>
                  <a:moveTo>
                    <a:pt x="2023" y="573"/>
                  </a:moveTo>
                  <a:cubicBezTo>
                    <a:pt x="2019" y="573"/>
                    <a:pt x="2015" y="577"/>
                    <a:pt x="2015" y="581"/>
                  </a:cubicBezTo>
                  <a:cubicBezTo>
                    <a:pt x="2015" y="586"/>
                    <a:pt x="2019" y="589"/>
                    <a:pt x="2023" y="589"/>
                  </a:cubicBezTo>
                  <a:cubicBezTo>
                    <a:pt x="2028" y="589"/>
                    <a:pt x="2031" y="586"/>
                    <a:pt x="2031" y="581"/>
                  </a:cubicBezTo>
                  <a:cubicBezTo>
                    <a:pt x="2031" y="577"/>
                    <a:pt x="2028" y="573"/>
                    <a:pt x="2023" y="573"/>
                  </a:cubicBezTo>
                  <a:close/>
                  <a:moveTo>
                    <a:pt x="2023" y="596"/>
                  </a:moveTo>
                  <a:cubicBezTo>
                    <a:pt x="2019" y="596"/>
                    <a:pt x="2015" y="600"/>
                    <a:pt x="2015" y="604"/>
                  </a:cubicBezTo>
                  <a:cubicBezTo>
                    <a:pt x="2015" y="609"/>
                    <a:pt x="2019" y="612"/>
                    <a:pt x="2023" y="612"/>
                  </a:cubicBezTo>
                  <a:cubicBezTo>
                    <a:pt x="2028" y="612"/>
                    <a:pt x="2031" y="609"/>
                    <a:pt x="2031" y="604"/>
                  </a:cubicBezTo>
                  <a:cubicBezTo>
                    <a:pt x="2031" y="600"/>
                    <a:pt x="2028" y="596"/>
                    <a:pt x="2023" y="596"/>
                  </a:cubicBezTo>
                  <a:close/>
                  <a:moveTo>
                    <a:pt x="1863" y="452"/>
                  </a:moveTo>
                  <a:cubicBezTo>
                    <a:pt x="1868" y="452"/>
                    <a:pt x="1871" y="448"/>
                    <a:pt x="1871" y="444"/>
                  </a:cubicBezTo>
                  <a:cubicBezTo>
                    <a:pt x="1871" y="439"/>
                    <a:pt x="1868" y="436"/>
                    <a:pt x="1863" y="436"/>
                  </a:cubicBezTo>
                  <a:cubicBezTo>
                    <a:pt x="1859" y="436"/>
                    <a:pt x="1855" y="439"/>
                    <a:pt x="1855" y="444"/>
                  </a:cubicBezTo>
                  <a:cubicBezTo>
                    <a:pt x="1855" y="448"/>
                    <a:pt x="1859" y="452"/>
                    <a:pt x="1863" y="452"/>
                  </a:cubicBezTo>
                  <a:close/>
                  <a:moveTo>
                    <a:pt x="1863" y="475"/>
                  </a:moveTo>
                  <a:cubicBezTo>
                    <a:pt x="1868" y="475"/>
                    <a:pt x="1871" y="471"/>
                    <a:pt x="1871" y="467"/>
                  </a:cubicBezTo>
                  <a:cubicBezTo>
                    <a:pt x="1871" y="462"/>
                    <a:pt x="1868" y="459"/>
                    <a:pt x="1863" y="459"/>
                  </a:cubicBezTo>
                  <a:cubicBezTo>
                    <a:pt x="1859" y="459"/>
                    <a:pt x="1855" y="462"/>
                    <a:pt x="1855" y="467"/>
                  </a:cubicBezTo>
                  <a:cubicBezTo>
                    <a:pt x="1855" y="471"/>
                    <a:pt x="1859" y="475"/>
                    <a:pt x="1863" y="475"/>
                  </a:cubicBezTo>
                  <a:close/>
                  <a:moveTo>
                    <a:pt x="1886" y="452"/>
                  </a:moveTo>
                  <a:cubicBezTo>
                    <a:pt x="1890" y="452"/>
                    <a:pt x="1894" y="448"/>
                    <a:pt x="1894" y="444"/>
                  </a:cubicBezTo>
                  <a:cubicBezTo>
                    <a:pt x="1894" y="439"/>
                    <a:pt x="1890" y="436"/>
                    <a:pt x="1886" y="436"/>
                  </a:cubicBezTo>
                  <a:cubicBezTo>
                    <a:pt x="1881" y="436"/>
                    <a:pt x="1878" y="439"/>
                    <a:pt x="1878" y="444"/>
                  </a:cubicBezTo>
                  <a:cubicBezTo>
                    <a:pt x="1878" y="448"/>
                    <a:pt x="1881" y="452"/>
                    <a:pt x="1886" y="452"/>
                  </a:cubicBezTo>
                  <a:close/>
                  <a:moveTo>
                    <a:pt x="1886" y="475"/>
                  </a:moveTo>
                  <a:cubicBezTo>
                    <a:pt x="1890" y="475"/>
                    <a:pt x="1894" y="471"/>
                    <a:pt x="1894" y="467"/>
                  </a:cubicBezTo>
                  <a:cubicBezTo>
                    <a:pt x="1894" y="462"/>
                    <a:pt x="1890" y="459"/>
                    <a:pt x="1886" y="459"/>
                  </a:cubicBezTo>
                  <a:cubicBezTo>
                    <a:pt x="1881" y="459"/>
                    <a:pt x="1878" y="462"/>
                    <a:pt x="1878" y="467"/>
                  </a:cubicBezTo>
                  <a:cubicBezTo>
                    <a:pt x="1878" y="471"/>
                    <a:pt x="1881" y="475"/>
                    <a:pt x="1886" y="475"/>
                  </a:cubicBezTo>
                  <a:close/>
                  <a:moveTo>
                    <a:pt x="1909" y="436"/>
                  </a:moveTo>
                  <a:cubicBezTo>
                    <a:pt x="1904" y="436"/>
                    <a:pt x="1901" y="439"/>
                    <a:pt x="1901" y="444"/>
                  </a:cubicBezTo>
                  <a:cubicBezTo>
                    <a:pt x="1901" y="448"/>
                    <a:pt x="1904" y="452"/>
                    <a:pt x="1909" y="452"/>
                  </a:cubicBezTo>
                  <a:cubicBezTo>
                    <a:pt x="1913" y="452"/>
                    <a:pt x="1917" y="448"/>
                    <a:pt x="1917" y="444"/>
                  </a:cubicBezTo>
                  <a:cubicBezTo>
                    <a:pt x="1917" y="439"/>
                    <a:pt x="1913" y="436"/>
                    <a:pt x="1909" y="436"/>
                  </a:cubicBezTo>
                  <a:close/>
                  <a:moveTo>
                    <a:pt x="1909" y="459"/>
                  </a:moveTo>
                  <a:cubicBezTo>
                    <a:pt x="1904" y="459"/>
                    <a:pt x="1901" y="462"/>
                    <a:pt x="1901" y="467"/>
                  </a:cubicBezTo>
                  <a:cubicBezTo>
                    <a:pt x="1901" y="471"/>
                    <a:pt x="1904" y="475"/>
                    <a:pt x="1909" y="475"/>
                  </a:cubicBezTo>
                  <a:cubicBezTo>
                    <a:pt x="1913" y="475"/>
                    <a:pt x="1917" y="471"/>
                    <a:pt x="1917" y="467"/>
                  </a:cubicBezTo>
                  <a:cubicBezTo>
                    <a:pt x="1917" y="462"/>
                    <a:pt x="1913" y="459"/>
                    <a:pt x="1909" y="459"/>
                  </a:cubicBezTo>
                  <a:close/>
                  <a:moveTo>
                    <a:pt x="1932" y="452"/>
                  </a:moveTo>
                  <a:cubicBezTo>
                    <a:pt x="1936" y="452"/>
                    <a:pt x="1940" y="448"/>
                    <a:pt x="1940" y="444"/>
                  </a:cubicBezTo>
                  <a:cubicBezTo>
                    <a:pt x="1940" y="439"/>
                    <a:pt x="1936" y="436"/>
                    <a:pt x="1932" y="436"/>
                  </a:cubicBezTo>
                  <a:cubicBezTo>
                    <a:pt x="1928" y="436"/>
                    <a:pt x="1924" y="439"/>
                    <a:pt x="1924" y="444"/>
                  </a:cubicBezTo>
                  <a:cubicBezTo>
                    <a:pt x="1924" y="448"/>
                    <a:pt x="1928" y="452"/>
                    <a:pt x="1932" y="452"/>
                  </a:cubicBezTo>
                  <a:close/>
                  <a:moveTo>
                    <a:pt x="1932" y="475"/>
                  </a:moveTo>
                  <a:cubicBezTo>
                    <a:pt x="1936" y="475"/>
                    <a:pt x="1940" y="471"/>
                    <a:pt x="1940" y="467"/>
                  </a:cubicBezTo>
                  <a:cubicBezTo>
                    <a:pt x="1940" y="462"/>
                    <a:pt x="1936" y="459"/>
                    <a:pt x="1932" y="459"/>
                  </a:cubicBezTo>
                  <a:cubicBezTo>
                    <a:pt x="1928" y="459"/>
                    <a:pt x="1924" y="462"/>
                    <a:pt x="1924" y="467"/>
                  </a:cubicBezTo>
                  <a:cubicBezTo>
                    <a:pt x="1924" y="471"/>
                    <a:pt x="1928" y="475"/>
                    <a:pt x="1932" y="475"/>
                  </a:cubicBezTo>
                  <a:close/>
                  <a:moveTo>
                    <a:pt x="1955" y="452"/>
                  </a:moveTo>
                  <a:cubicBezTo>
                    <a:pt x="1959" y="452"/>
                    <a:pt x="1963" y="448"/>
                    <a:pt x="1963" y="444"/>
                  </a:cubicBezTo>
                  <a:cubicBezTo>
                    <a:pt x="1963" y="439"/>
                    <a:pt x="1959" y="436"/>
                    <a:pt x="1955" y="436"/>
                  </a:cubicBezTo>
                  <a:cubicBezTo>
                    <a:pt x="1950" y="436"/>
                    <a:pt x="1947" y="439"/>
                    <a:pt x="1947" y="444"/>
                  </a:cubicBezTo>
                  <a:cubicBezTo>
                    <a:pt x="1947" y="448"/>
                    <a:pt x="1950" y="452"/>
                    <a:pt x="1955" y="452"/>
                  </a:cubicBezTo>
                  <a:close/>
                  <a:moveTo>
                    <a:pt x="1955" y="475"/>
                  </a:moveTo>
                  <a:cubicBezTo>
                    <a:pt x="1959" y="475"/>
                    <a:pt x="1963" y="471"/>
                    <a:pt x="1963" y="467"/>
                  </a:cubicBezTo>
                  <a:cubicBezTo>
                    <a:pt x="1963" y="462"/>
                    <a:pt x="1959" y="459"/>
                    <a:pt x="1955" y="459"/>
                  </a:cubicBezTo>
                  <a:cubicBezTo>
                    <a:pt x="1950" y="459"/>
                    <a:pt x="1947" y="462"/>
                    <a:pt x="1947" y="467"/>
                  </a:cubicBezTo>
                  <a:cubicBezTo>
                    <a:pt x="1947" y="471"/>
                    <a:pt x="1950" y="475"/>
                    <a:pt x="1955" y="475"/>
                  </a:cubicBezTo>
                  <a:close/>
                  <a:moveTo>
                    <a:pt x="1863" y="498"/>
                  </a:moveTo>
                  <a:cubicBezTo>
                    <a:pt x="1868" y="498"/>
                    <a:pt x="1871" y="494"/>
                    <a:pt x="1871" y="490"/>
                  </a:cubicBezTo>
                  <a:cubicBezTo>
                    <a:pt x="1871" y="486"/>
                    <a:pt x="1868" y="482"/>
                    <a:pt x="1863" y="482"/>
                  </a:cubicBezTo>
                  <a:cubicBezTo>
                    <a:pt x="1859" y="482"/>
                    <a:pt x="1855" y="486"/>
                    <a:pt x="1855" y="490"/>
                  </a:cubicBezTo>
                  <a:cubicBezTo>
                    <a:pt x="1855" y="494"/>
                    <a:pt x="1859" y="498"/>
                    <a:pt x="1863" y="498"/>
                  </a:cubicBezTo>
                  <a:close/>
                  <a:moveTo>
                    <a:pt x="1863" y="521"/>
                  </a:moveTo>
                  <a:cubicBezTo>
                    <a:pt x="1868" y="521"/>
                    <a:pt x="1871" y="518"/>
                    <a:pt x="1871" y="513"/>
                  </a:cubicBezTo>
                  <a:cubicBezTo>
                    <a:pt x="1871" y="509"/>
                    <a:pt x="1868" y="505"/>
                    <a:pt x="1863" y="505"/>
                  </a:cubicBezTo>
                  <a:cubicBezTo>
                    <a:pt x="1859" y="505"/>
                    <a:pt x="1855" y="509"/>
                    <a:pt x="1855" y="513"/>
                  </a:cubicBezTo>
                  <a:cubicBezTo>
                    <a:pt x="1855" y="518"/>
                    <a:pt x="1859" y="521"/>
                    <a:pt x="1863" y="521"/>
                  </a:cubicBezTo>
                  <a:close/>
                  <a:moveTo>
                    <a:pt x="1842" y="459"/>
                  </a:moveTo>
                  <a:cubicBezTo>
                    <a:pt x="1837" y="459"/>
                    <a:pt x="1834" y="462"/>
                    <a:pt x="1834" y="467"/>
                  </a:cubicBezTo>
                  <a:cubicBezTo>
                    <a:pt x="1834" y="471"/>
                    <a:pt x="1837" y="475"/>
                    <a:pt x="1842" y="475"/>
                  </a:cubicBezTo>
                  <a:cubicBezTo>
                    <a:pt x="1846" y="475"/>
                    <a:pt x="1850" y="471"/>
                    <a:pt x="1850" y="467"/>
                  </a:cubicBezTo>
                  <a:cubicBezTo>
                    <a:pt x="1850" y="462"/>
                    <a:pt x="1846" y="459"/>
                    <a:pt x="1842" y="459"/>
                  </a:cubicBezTo>
                  <a:close/>
                  <a:moveTo>
                    <a:pt x="1818" y="475"/>
                  </a:moveTo>
                  <a:cubicBezTo>
                    <a:pt x="1823" y="475"/>
                    <a:pt x="1826" y="471"/>
                    <a:pt x="1826" y="467"/>
                  </a:cubicBezTo>
                  <a:cubicBezTo>
                    <a:pt x="1826" y="462"/>
                    <a:pt x="1823" y="459"/>
                    <a:pt x="1818" y="459"/>
                  </a:cubicBezTo>
                  <a:cubicBezTo>
                    <a:pt x="1814" y="459"/>
                    <a:pt x="1810" y="462"/>
                    <a:pt x="1810" y="467"/>
                  </a:cubicBezTo>
                  <a:cubicBezTo>
                    <a:pt x="1810" y="471"/>
                    <a:pt x="1814" y="475"/>
                    <a:pt x="1818" y="475"/>
                  </a:cubicBezTo>
                  <a:close/>
                  <a:moveTo>
                    <a:pt x="1819" y="548"/>
                  </a:moveTo>
                  <a:cubicBezTo>
                    <a:pt x="1814" y="548"/>
                    <a:pt x="1811" y="552"/>
                    <a:pt x="1811" y="556"/>
                  </a:cubicBezTo>
                  <a:cubicBezTo>
                    <a:pt x="1811" y="561"/>
                    <a:pt x="1814" y="564"/>
                    <a:pt x="1819" y="564"/>
                  </a:cubicBezTo>
                  <a:cubicBezTo>
                    <a:pt x="1823" y="564"/>
                    <a:pt x="1827" y="561"/>
                    <a:pt x="1827" y="556"/>
                  </a:cubicBezTo>
                  <a:cubicBezTo>
                    <a:pt x="1827" y="552"/>
                    <a:pt x="1823" y="548"/>
                    <a:pt x="1819" y="548"/>
                  </a:cubicBezTo>
                  <a:close/>
                  <a:moveTo>
                    <a:pt x="1819" y="527"/>
                  </a:moveTo>
                  <a:cubicBezTo>
                    <a:pt x="1814" y="527"/>
                    <a:pt x="1811" y="530"/>
                    <a:pt x="1811" y="535"/>
                  </a:cubicBezTo>
                  <a:cubicBezTo>
                    <a:pt x="1811" y="539"/>
                    <a:pt x="1814" y="543"/>
                    <a:pt x="1819" y="543"/>
                  </a:cubicBezTo>
                  <a:cubicBezTo>
                    <a:pt x="1823" y="543"/>
                    <a:pt x="1827" y="539"/>
                    <a:pt x="1827" y="535"/>
                  </a:cubicBezTo>
                  <a:cubicBezTo>
                    <a:pt x="1827" y="530"/>
                    <a:pt x="1823" y="527"/>
                    <a:pt x="1819" y="527"/>
                  </a:cubicBezTo>
                  <a:close/>
                  <a:moveTo>
                    <a:pt x="1819" y="595"/>
                  </a:moveTo>
                  <a:cubicBezTo>
                    <a:pt x="1814" y="595"/>
                    <a:pt x="1811" y="599"/>
                    <a:pt x="1811" y="603"/>
                  </a:cubicBezTo>
                  <a:cubicBezTo>
                    <a:pt x="1811" y="607"/>
                    <a:pt x="1814" y="611"/>
                    <a:pt x="1819" y="611"/>
                  </a:cubicBezTo>
                  <a:cubicBezTo>
                    <a:pt x="1823" y="611"/>
                    <a:pt x="1827" y="607"/>
                    <a:pt x="1827" y="603"/>
                  </a:cubicBezTo>
                  <a:cubicBezTo>
                    <a:pt x="1827" y="599"/>
                    <a:pt x="1823" y="595"/>
                    <a:pt x="1819" y="595"/>
                  </a:cubicBezTo>
                  <a:close/>
                  <a:moveTo>
                    <a:pt x="1819" y="573"/>
                  </a:moveTo>
                  <a:cubicBezTo>
                    <a:pt x="1814" y="573"/>
                    <a:pt x="1811" y="577"/>
                    <a:pt x="1811" y="581"/>
                  </a:cubicBezTo>
                  <a:cubicBezTo>
                    <a:pt x="1811" y="586"/>
                    <a:pt x="1814" y="589"/>
                    <a:pt x="1819" y="589"/>
                  </a:cubicBezTo>
                  <a:cubicBezTo>
                    <a:pt x="1823" y="589"/>
                    <a:pt x="1827" y="586"/>
                    <a:pt x="1827" y="581"/>
                  </a:cubicBezTo>
                  <a:cubicBezTo>
                    <a:pt x="1827" y="577"/>
                    <a:pt x="1823" y="573"/>
                    <a:pt x="1819" y="573"/>
                  </a:cubicBezTo>
                  <a:close/>
                  <a:moveTo>
                    <a:pt x="1819" y="641"/>
                  </a:moveTo>
                  <a:cubicBezTo>
                    <a:pt x="1814" y="641"/>
                    <a:pt x="1811" y="644"/>
                    <a:pt x="1811" y="649"/>
                  </a:cubicBezTo>
                  <a:cubicBezTo>
                    <a:pt x="1811" y="653"/>
                    <a:pt x="1814" y="657"/>
                    <a:pt x="1819" y="657"/>
                  </a:cubicBezTo>
                  <a:cubicBezTo>
                    <a:pt x="1823" y="657"/>
                    <a:pt x="1827" y="653"/>
                    <a:pt x="1827" y="649"/>
                  </a:cubicBezTo>
                  <a:cubicBezTo>
                    <a:pt x="1827" y="644"/>
                    <a:pt x="1823" y="641"/>
                    <a:pt x="1819" y="641"/>
                  </a:cubicBezTo>
                  <a:close/>
                  <a:moveTo>
                    <a:pt x="1819" y="665"/>
                  </a:moveTo>
                  <a:cubicBezTo>
                    <a:pt x="1814" y="665"/>
                    <a:pt x="1811" y="668"/>
                    <a:pt x="1811" y="673"/>
                  </a:cubicBezTo>
                  <a:cubicBezTo>
                    <a:pt x="1811" y="677"/>
                    <a:pt x="1814" y="681"/>
                    <a:pt x="1819" y="681"/>
                  </a:cubicBezTo>
                  <a:cubicBezTo>
                    <a:pt x="1823" y="681"/>
                    <a:pt x="1827" y="677"/>
                    <a:pt x="1827" y="673"/>
                  </a:cubicBezTo>
                  <a:cubicBezTo>
                    <a:pt x="1827" y="668"/>
                    <a:pt x="1823" y="665"/>
                    <a:pt x="1819" y="665"/>
                  </a:cubicBezTo>
                  <a:close/>
                  <a:moveTo>
                    <a:pt x="1819" y="619"/>
                  </a:moveTo>
                  <a:cubicBezTo>
                    <a:pt x="1814" y="619"/>
                    <a:pt x="1811" y="623"/>
                    <a:pt x="1811" y="627"/>
                  </a:cubicBezTo>
                  <a:cubicBezTo>
                    <a:pt x="1811" y="632"/>
                    <a:pt x="1814" y="635"/>
                    <a:pt x="1819" y="635"/>
                  </a:cubicBezTo>
                  <a:cubicBezTo>
                    <a:pt x="1823" y="635"/>
                    <a:pt x="1827" y="632"/>
                    <a:pt x="1827" y="627"/>
                  </a:cubicBezTo>
                  <a:cubicBezTo>
                    <a:pt x="1827" y="623"/>
                    <a:pt x="1823" y="619"/>
                    <a:pt x="1819" y="619"/>
                  </a:cubicBezTo>
                  <a:close/>
                  <a:moveTo>
                    <a:pt x="1819" y="503"/>
                  </a:moveTo>
                  <a:cubicBezTo>
                    <a:pt x="1814" y="503"/>
                    <a:pt x="1811" y="507"/>
                    <a:pt x="1811" y="511"/>
                  </a:cubicBezTo>
                  <a:cubicBezTo>
                    <a:pt x="1811" y="516"/>
                    <a:pt x="1814" y="519"/>
                    <a:pt x="1819" y="519"/>
                  </a:cubicBezTo>
                  <a:cubicBezTo>
                    <a:pt x="1823" y="519"/>
                    <a:pt x="1827" y="516"/>
                    <a:pt x="1827" y="511"/>
                  </a:cubicBezTo>
                  <a:cubicBezTo>
                    <a:pt x="1827" y="507"/>
                    <a:pt x="1823" y="503"/>
                    <a:pt x="1819" y="503"/>
                  </a:cubicBezTo>
                  <a:close/>
                  <a:moveTo>
                    <a:pt x="1819" y="481"/>
                  </a:moveTo>
                  <a:cubicBezTo>
                    <a:pt x="1814" y="481"/>
                    <a:pt x="1811" y="485"/>
                    <a:pt x="1811" y="489"/>
                  </a:cubicBezTo>
                  <a:cubicBezTo>
                    <a:pt x="1811" y="494"/>
                    <a:pt x="1814" y="497"/>
                    <a:pt x="1819" y="497"/>
                  </a:cubicBezTo>
                  <a:cubicBezTo>
                    <a:pt x="1823" y="497"/>
                    <a:pt x="1827" y="494"/>
                    <a:pt x="1827" y="489"/>
                  </a:cubicBezTo>
                  <a:cubicBezTo>
                    <a:pt x="1827" y="485"/>
                    <a:pt x="1823" y="481"/>
                    <a:pt x="1819" y="481"/>
                  </a:cubicBezTo>
                  <a:close/>
                  <a:moveTo>
                    <a:pt x="1818" y="703"/>
                  </a:moveTo>
                  <a:cubicBezTo>
                    <a:pt x="1823" y="703"/>
                    <a:pt x="1826" y="699"/>
                    <a:pt x="1826" y="695"/>
                  </a:cubicBezTo>
                  <a:cubicBezTo>
                    <a:pt x="1826" y="690"/>
                    <a:pt x="1823" y="687"/>
                    <a:pt x="1818" y="687"/>
                  </a:cubicBezTo>
                  <a:cubicBezTo>
                    <a:pt x="1814" y="687"/>
                    <a:pt x="1810" y="690"/>
                    <a:pt x="1810" y="695"/>
                  </a:cubicBezTo>
                  <a:cubicBezTo>
                    <a:pt x="1810" y="699"/>
                    <a:pt x="1814" y="703"/>
                    <a:pt x="1818" y="703"/>
                  </a:cubicBezTo>
                  <a:close/>
                  <a:moveTo>
                    <a:pt x="1795" y="681"/>
                  </a:moveTo>
                  <a:cubicBezTo>
                    <a:pt x="1799" y="681"/>
                    <a:pt x="1803" y="677"/>
                    <a:pt x="1803" y="673"/>
                  </a:cubicBezTo>
                  <a:cubicBezTo>
                    <a:pt x="1803" y="668"/>
                    <a:pt x="1799" y="665"/>
                    <a:pt x="1795" y="665"/>
                  </a:cubicBezTo>
                  <a:cubicBezTo>
                    <a:pt x="1790" y="665"/>
                    <a:pt x="1787" y="668"/>
                    <a:pt x="1787" y="673"/>
                  </a:cubicBezTo>
                  <a:cubicBezTo>
                    <a:pt x="1787" y="677"/>
                    <a:pt x="1790" y="681"/>
                    <a:pt x="1795" y="681"/>
                  </a:cubicBezTo>
                  <a:close/>
                  <a:moveTo>
                    <a:pt x="1794" y="703"/>
                  </a:moveTo>
                  <a:cubicBezTo>
                    <a:pt x="1799" y="703"/>
                    <a:pt x="1802" y="699"/>
                    <a:pt x="1802" y="695"/>
                  </a:cubicBezTo>
                  <a:cubicBezTo>
                    <a:pt x="1802" y="690"/>
                    <a:pt x="1799" y="687"/>
                    <a:pt x="1794" y="687"/>
                  </a:cubicBezTo>
                  <a:cubicBezTo>
                    <a:pt x="1790" y="687"/>
                    <a:pt x="1786" y="690"/>
                    <a:pt x="1786" y="695"/>
                  </a:cubicBezTo>
                  <a:cubicBezTo>
                    <a:pt x="1786" y="699"/>
                    <a:pt x="1790" y="703"/>
                    <a:pt x="1794" y="703"/>
                  </a:cubicBezTo>
                  <a:close/>
                  <a:moveTo>
                    <a:pt x="1842" y="482"/>
                  </a:moveTo>
                  <a:cubicBezTo>
                    <a:pt x="1837" y="482"/>
                    <a:pt x="1834" y="486"/>
                    <a:pt x="1834" y="490"/>
                  </a:cubicBezTo>
                  <a:cubicBezTo>
                    <a:pt x="1834" y="494"/>
                    <a:pt x="1837" y="498"/>
                    <a:pt x="1842" y="498"/>
                  </a:cubicBezTo>
                  <a:cubicBezTo>
                    <a:pt x="1846" y="498"/>
                    <a:pt x="1850" y="494"/>
                    <a:pt x="1850" y="490"/>
                  </a:cubicBezTo>
                  <a:cubicBezTo>
                    <a:pt x="1850" y="486"/>
                    <a:pt x="1846" y="482"/>
                    <a:pt x="1842" y="482"/>
                  </a:cubicBezTo>
                  <a:close/>
                  <a:moveTo>
                    <a:pt x="1842" y="505"/>
                  </a:moveTo>
                  <a:cubicBezTo>
                    <a:pt x="1837" y="505"/>
                    <a:pt x="1834" y="509"/>
                    <a:pt x="1834" y="513"/>
                  </a:cubicBezTo>
                  <a:cubicBezTo>
                    <a:pt x="1834" y="518"/>
                    <a:pt x="1837" y="521"/>
                    <a:pt x="1842" y="521"/>
                  </a:cubicBezTo>
                  <a:cubicBezTo>
                    <a:pt x="1846" y="521"/>
                    <a:pt x="1850" y="518"/>
                    <a:pt x="1850" y="513"/>
                  </a:cubicBezTo>
                  <a:cubicBezTo>
                    <a:pt x="1850" y="509"/>
                    <a:pt x="1846" y="505"/>
                    <a:pt x="1842" y="505"/>
                  </a:cubicBezTo>
                  <a:close/>
                  <a:moveTo>
                    <a:pt x="1886" y="498"/>
                  </a:moveTo>
                  <a:cubicBezTo>
                    <a:pt x="1890" y="498"/>
                    <a:pt x="1894" y="494"/>
                    <a:pt x="1894" y="490"/>
                  </a:cubicBezTo>
                  <a:cubicBezTo>
                    <a:pt x="1894" y="486"/>
                    <a:pt x="1890" y="482"/>
                    <a:pt x="1886" y="482"/>
                  </a:cubicBezTo>
                  <a:cubicBezTo>
                    <a:pt x="1881" y="482"/>
                    <a:pt x="1878" y="486"/>
                    <a:pt x="1878" y="490"/>
                  </a:cubicBezTo>
                  <a:cubicBezTo>
                    <a:pt x="1878" y="494"/>
                    <a:pt x="1881" y="498"/>
                    <a:pt x="1886" y="498"/>
                  </a:cubicBezTo>
                  <a:close/>
                  <a:moveTo>
                    <a:pt x="1886" y="521"/>
                  </a:moveTo>
                  <a:cubicBezTo>
                    <a:pt x="1890" y="521"/>
                    <a:pt x="1894" y="518"/>
                    <a:pt x="1894" y="513"/>
                  </a:cubicBezTo>
                  <a:cubicBezTo>
                    <a:pt x="1894" y="509"/>
                    <a:pt x="1890" y="505"/>
                    <a:pt x="1886" y="505"/>
                  </a:cubicBezTo>
                  <a:cubicBezTo>
                    <a:pt x="1881" y="505"/>
                    <a:pt x="1878" y="509"/>
                    <a:pt x="1878" y="513"/>
                  </a:cubicBezTo>
                  <a:cubicBezTo>
                    <a:pt x="1878" y="518"/>
                    <a:pt x="1881" y="521"/>
                    <a:pt x="1886" y="521"/>
                  </a:cubicBezTo>
                  <a:close/>
                  <a:moveTo>
                    <a:pt x="1909" y="482"/>
                  </a:moveTo>
                  <a:cubicBezTo>
                    <a:pt x="1904" y="482"/>
                    <a:pt x="1901" y="486"/>
                    <a:pt x="1901" y="490"/>
                  </a:cubicBezTo>
                  <a:cubicBezTo>
                    <a:pt x="1901" y="494"/>
                    <a:pt x="1904" y="498"/>
                    <a:pt x="1909" y="498"/>
                  </a:cubicBezTo>
                  <a:cubicBezTo>
                    <a:pt x="1913" y="498"/>
                    <a:pt x="1917" y="494"/>
                    <a:pt x="1917" y="490"/>
                  </a:cubicBezTo>
                  <a:cubicBezTo>
                    <a:pt x="1917" y="486"/>
                    <a:pt x="1913" y="482"/>
                    <a:pt x="1909" y="482"/>
                  </a:cubicBezTo>
                  <a:close/>
                  <a:moveTo>
                    <a:pt x="1909" y="505"/>
                  </a:moveTo>
                  <a:cubicBezTo>
                    <a:pt x="1904" y="505"/>
                    <a:pt x="1901" y="509"/>
                    <a:pt x="1901" y="513"/>
                  </a:cubicBezTo>
                  <a:cubicBezTo>
                    <a:pt x="1901" y="518"/>
                    <a:pt x="1904" y="521"/>
                    <a:pt x="1909" y="521"/>
                  </a:cubicBezTo>
                  <a:cubicBezTo>
                    <a:pt x="1913" y="521"/>
                    <a:pt x="1917" y="518"/>
                    <a:pt x="1917" y="513"/>
                  </a:cubicBezTo>
                  <a:cubicBezTo>
                    <a:pt x="1917" y="509"/>
                    <a:pt x="1913" y="505"/>
                    <a:pt x="1909" y="505"/>
                  </a:cubicBezTo>
                  <a:close/>
                  <a:moveTo>
                    <a:pt x="1932" y="498"/>
                  </a:moveTo>
                  <a:cubicBezTo>
                    <a:pt x="1936" y="498"/>
                    <a:pt x="1940" y="494"/>
                    <a:pt x="1940" y="490"/>
                  </a:cubicBezTo>
                  <a:cubicBezTo>
                    <a:pt x="1940" y="486"/>
                    <a:pt x="1936" y="482"/>
                    <a:pt x="1932" y="482"/>
                  </a:cubicBezTo>
                  <a:cubicBezTo>
                    <a:pt x="1928" y="482"/>
                    <a:pt x="1924" y="486"/>
                    <a:pt x="1924" y="490"/>
                  </a:cubicBezTo>
                  <a:cubicBezTo>
                    <a:pt x="1924" y="494"/>
                    <a:pt x="1928" y="498"/>
                    <a:pt x="1932" y="498"/>
                  </a:cubicBezTo>
                  <a:close/>
                  <a:moveTo>
                    <a:pt x="1932" y="521"/>
                  </a:moveTo>
                  <a:cubicBezTo>
                    <a:pt x="1936" y="521"/>
                    <a:pt x="1940" y="518"/>
                    <a:pt x="1940" y="513"/>
                  </a:cubicBezTo>
                  <a:cubicBezTo>
                    <a:pt x="1940" y="509"/>
                    <a:pt x="1936" y="505"/>
                    <a:pt x="1932" y="505"/>
                  </a:cubicBezTo>
                  <a:cubicBezTo>
                    <a:pt x="1928" y="505"/>
                    <a:pt x="1924" y="509"/>
                    <a:pt x="1924" y="513"/>
                  </a:cubicBezTo>
                  <a:cubicBezTo>
                    <a:pt x="1924" y="518"/>
                    <a:pt x="1928" y="521"/>
                    <a:pt x="1932" y="521"/>
                  </a:cubicBezTo>
                  <a:close/>
                  <a:moveTo>
                    <a:pt x="1955" y="498"/>
                  </a:moveTo>
                  <a:cubicBezTo>
                    <a:pt x="1959" y="498"/>
                    <a:pt x="1963" y="494"/>
                    <a:pt x="1963" y="490"/>
                  </a:cubicBezTo>
                  <a:cubicBezTo>
                    <a:pt x="1963" y="486"/>
                    <a:pt x="1959" y="482"/>
                    <a:pt x="1955" y="482"/>
                  </a:cubicBezTo>
                  <a:cubicBezTo>
                    <a:pt x="1950" y="482"/>
                    <a:pt x="1947" y="486"/>
                    <a:pt x="1947" y="490"/>
                  </a:cubicBezTo>
                  <a:cubicBezTo>
                    <a:pt x="1947" y="494"/>
                    <a:pt x="1950" y="498"/>
                    <a:pt x="1955" y="498"/>
                  </a:cubicBezTo>
                  <a:close/>
                  <a:moveTo>
                    <a:pt x="1955" y="521"/>
                  </a:moveTo>
                  <a:cubicBezTo>
                    <a:pt x="1959" y="521"/>
                    <a:pt x="1963" y="518"/>
                    <a:pt x="1963" y="513"/>
                  </a:cubicBezTo>
                  <a:cubicBezTo>
                    <a:pt x="1963" y="509"/>
                    <a:pt x="1959" y="505"/>
                    <a:pt x="1955" y="505"/>
                  </a:cubicBezTo>
                  <a:cubicBezTo>
                    <a:pt x="1950" y="505"/>
                    <a:pt x="1947" y="509"/>
                    <a:pt x="1947" y="513"/>
                  </a:cubicBezTo>
                  <a:cubicBezTo>
                    <a:pt x="1947" y="518"/>
                    <a:pt x="1950" y="521"/>
                    <a:pt x="1955" y="521"/>
                  </a:cubicBezTo>
                  <a:close/>
                  <a:moveTo>
                    <a:pt x="1863" y="543"/>
                  </a:moveTo>
                  <a:cubicBezTo>
                    <a:pt x="1868" y="543"/>
                    <a:pt x="1871" y="540"/>
                    <a:pt x="1871" y="535"/>
                  </a:cubicBezTo>
                  <a:cubicBezTo>
                    <a:pt x="1871" y="531"/>
                    <a:pt x="1868" y="527"/>
                    <a:pt x="1863" y="527"/>
                  </a:cubicBezTo>
                  <a:cubicBezTo>
                    <a:pt x="1859" y="527"/>
                    <a:pt x="1855" y="531"/>
                    <a:pt x="1855" y="535"/>
                  </a:cubicBezTo>
                  <a:cubicBezTo>
                    <a:pt x="1855" y="540"/>
                    <a:pt x="1859" y="543"/>
                    <a:pt x="1863" y="543"/>
                  </a:cubicBezTo>
                  <a:close/>
                  <a:moveTo>
                    <a:pt x="1886" y="543"/>
                  </a:moveTo>
                  <a:cubicBezTo>
                    <a:pt x="1890" y="543"/>
                    <a:pt x="1894" y="540"/>
                    <a:pt x="1894" y="535"/>
                  </a:cubicBezTo>
                  <a:cubicBezTo>
                    <a:pt x="1894" y="531"/>
                    <a:pt x="1890" y="527"/>
                    <a:pt x="1886" y="527"/>
                  </a:cubicBezTo>
                  <a:cubicBezTo>
                    <a:pt x="1881" y="527"/>
                    <a:pt x="1878" y="531"/>
                    <a:pt x="1878" y="535"/>
                  </a:cubicBezTo>
                  <a:cubicBezTo>
                    <a:pt x="1878" y="540"/>
                    <a:pt x="1881" y="543"/>
                    <a:pt x="1886" y="543"/>
                  </a:cubicBezTo>
                  <a:close/>
                  <a:moveTo>
                    <a:pt x="1886" y="566"/>
                  </a:moveTo>
                  <a:cubicBezTo>
                    <a:pt x="1890" y="566"/>
                    <a:pt x="1894" y="563"/>
                    <a:pt x="1894" y="558"/>
                  </a:cubicBezTo>
                  <a:cubicBezTo>
                    <a:pt x="1894" y="554"/>
                    <a:pt x="1890" y="550"/>
                    <a:pt x="1886" y="550"/>
                  </a:cubicBezTo>
                  <a:cubicBezTo>
                    <a:pt x="1881" y="550"/>
                    <a:pt x="1878" y="554"/>
                    <a:pt x="1878" y="558"/>
                  </a:cubicBezTo>
                  <a:cubicBezTo>
                    <a:pt x="1878" y="563"/>
                    <a:pt x="1881" y="566"/>
                    <a:pt x="1886" y="566"/>
                  </a:cubicBezTo>
                  <a:close/>
                  <a:moveTo>
                    <a:pt x="1909" y="527"/>
                  </a:moveTo>
                  <a:cubicBezTo>
                    <a:pt x="1904" y="527"/>
                    <a:pt x="1901" y="531"/>
                    <a:pt x="1901" y="535"/>
                  </a:cubicBezTo>
                  <a:cubicBezTo>
                    <a:pt x="1901" y="540"/>
                    <a:pt x="1904" y="543"/>
                    <a:pt x="1909" y="543"/>
                  </a:cubicBezTo>
                  <a:cubicBezTo>
                    <a:pt x="1913" y="543"/>
                    <a:pt x="1917" y="540"/>
                    <a:pt x="1917" y="535"/>
                  </a:cubicBezTo>
                  <a:cubicBezTo>
                    <a:pt x="1917" y="531"/>
                    <a:pt x="1913" y="527"/>
                    <a:pt x="1909" y="527"/>
                  </a:cubicBezTo>
                  <a:close/>
                  <a:moveTo>
                    <a:pt x="1909" y="550"/>
                  </a:moveTo>
                  <a:cubicBezTo>
                    <a:pt x="1904" y="550"/>
                    <a:pt x="1901" y="554"/>
                    <a:pt x="1901" y="558"/>
                  </a:cubicBezTo>
                  <a:cubicBezTo>
                    <a:pt x="1901" y="563"/>
                    <a:pt x="1904" y="566"/>
                    <a:pt x="1909" y="566"/>
                  </a:cubicBezTo>
                  <a:cubicBezTo>
                    <a:pt x="1913" y="566"/>
                    <a:pt x="1917" y="563"/>
                    <a:pt x="1917" y="558"/>
                  </a:cubicBezTo>
                  <a:cubicBezTo>
                    <a:pt x="1917" y="554"/>
                    <a:pt x="1913" y="550"/>
                    <a:pt x="1909" y="550"/>
                  </a:cubicBezTo>
                  <a:close/>
                  <a:moveTo>
                    <a:pt x="1932" y="543"/>
                  </a:moveTo>
                  <a:cubicBezTo>
                    <a:pt x="1936" y="543"/>
                    <a:pt x="1940" y="540"/>
                    <a:pt x="1940" y="535"/>
                  </a:cubicBezTo>
                  <a:cubicBezTo>
                    <a:pt x="1940" y="531"/>
                    <a:pt x="1936" y="527"/>
                    <a:pt x="1932" y="527"/>
                  </a:cubicBezTo>
                  <a:cubicBezTo>
                    <a:pt x="1928" y="527"/>
                    <a:pt x="1924" y="531"/>
                    <a:pt x="1924" y="535"/>
                  </a:cubicBezTo>
                  <a:cubicBezTo>
                    <a:pt x="1924" y="540"/>
                    <a:pt x="1928" y="543"/>
                    <a:pt x="1932" y="543"/>
                  </a:cubicBezTo>
                  <a:close/>
                  <a:moveTo>
                    <a:pt x="1932" y="566"/>
                  </a:moveTo>
                  <a:cubicBezTo>
                    <a:pt x="1936" y="566"/>
                    <a:pt x="1940" y="563"/>
                    <a:pt x="1940" y="558"/>
                  </a:cubicBezTo>
                  <a:cubicBezTo>
                    <a:pt x="1940" y="554"/>
                    <a:pt x="1936" y="550"/>
                    <a:pt x="1932" y="550"/>
                  </a:cubicBezTo>
                  <a:cubicBezTo>
                    <a:pt x="1928" y="550"/>
                    <a:pt x="1924" y="554"/>
                    <a:pt x="1924" y="558"/>
                  </a:cubicBezTo>
                  <a:cubicBezTo>
                    <a:pt x="1924" y="563"/>
                    <a:pt x="1928" y="566"/>
                    <a:pt x="1932" y="566"/>
                  </a:cubicBezTo>
                  <a:close/>
                  <a:moveTo>
                    <a:pt x="1955" y="543"/>
                  </a:moveTo>
                  <a:cubicBezTo>
                    <a:pt x="1959" y="543"/>
                    <a:pt x="1963" y="540"/>
                    <a:pt x="1963" y="535"/>
                  </a:cubicBezTo>
                  <a:cubicBezTo>
                    <a:pt x="1963" y="531"/>
                    <a:pt x="1959" y="527"/>
                    <a:pt x="1955" y="527"/>
                  </a:cubicBezTo>
                  <a:cubicBezTo>
                    <a:pt x="1950" y="527"/>
                    <a:pt x="1947" y="531"/>
                    <a:pt x="1947" y="535"/>
                  </a:cubicBezTo>
                  <a:cubicBezTo>
                    <a:pt x="1947" y="540"/>
                    <a:pt x="1950" y="543"/>
                    <a:pt x="1955" y="543"/>
                  </a:cubicBezTo>
                  <a:close/>
                  <a:moveTo>
                    <a:pt x="1955" y="566"/>
                  </a:moveTo>
                  <a:cubicBezTo>
                    <a:pt x="1959" y="566"/>
                    <a:pt x="1963" y="563"/>
                    <a:pt x="1963" y="558"/>
                  </a:cubicBezTo>
                  <a:cubicBezTo>
                    <a:pt x="1963" y="554"/>
                    <a:pt x="1959" y="550"/>
                    <a:pt x="1955" y="550"/>
                  </a:cubicBezTo>
                  <a:cubicBezTo>
                    <a:pt x="1950" y="550"/>
                    <a:pt x="1947" y="554"/>
                    <a:pt x="1947" y="558"/>
                  </a:cubicBezTo>
                  <a:cubicBezTo>
                    <a:pt x="1947" y="563"/>
                    <a:pt x="1950" y="566"/>
                    <a:pt x="1955" y="566"/>
                  </a:cubicBezTo>
                  <a:close/>
                  <a:moveTo>
                    <a:pt x="1978" y="573"/>
                  </a:moveTo>
                  <a:cubicBezTo>
                    <a:pt x="1973" y="573"/>
                    <a:pt x="1970" y="577"/>
                    <a:pt x="1970" y="581"/>
                  </a:cubicBezTo>
                  <a:cubicBezTo>
                    <a:pt x="1970" y="586"/>
                    <a:pt x="1973" y="590"/>
                    <a:pt x="1978" y="590"/>
                  </a:cubicBezTo>
                  <a:cubicBezTo>
                    <a:pt x="1982" y="590"/>
                    <a:pt x="1986" y="586"/>
                    <a:pt x="1986" y="581"/>
                  </a:cubicBezTo>
                  <a:cubicBezTo>
                    <a:pt x="1986" y="577"/>
                    <a:pt x="1982" y="573"/>
                    <a:pt x="1978" y="573"/>
                  </a:cubicBezTo>
                  <a:close/>
                  <a:moveTo>
                    <a:pt x="1886" y="590"/>
                  </a:moveTo>
                  <a:cubicBezTo>
                    <a:pt x="1890" y="590"/>
                    <a:pt x="1894" y="586"/>
                    <a:pt x="1894" y="581"/>
                  </a:cubicBezTo>
                  <a:cubicBezTo>
                    <a:pt x="1894" y="577"/>
                    <a:pt x="1890" y="573"/>
                    <a:pt x="1886" y="573"/>
                  </a:cubicBezTo>
                  <a:cubicBezTo>
                    <a:pt x="1881" y="573"/>
                    <a:pt x="1878" y="577"/>
                    <a:pt x="1878" y="581"/>
                  </a:cubicBezTo>
                  <a:cubicBezTo>
                    <a:pt x="1878" y="586"/>
                    <a:pt x="1881" y="590"/>
                    <a:pt x="1886" y="590"/>
                  </a:cubicBezTo>
                  <a:close/>
                  <a:moveTo>
                    <a:pt x="1909" y="573"/>
                  </a:moveTo>
                  <a:cubicBezTo>
                    <a:pt x="1904" y="573"/>
                    <a:pt x="1901" y="577"/>
                    <a:pt x="1901" y="581"/>
                  </a:cubicBezTo>
                  <a:cubicBezTo>
                    <a:pt x="1901" y="586"/>
                    <a:pt x="1904" y="590"/>
                    <a:pt x="1909" y="590"/>
                  </a:cubicBezTo>
                  <a:cubicBezTo>
                    <a:pt x="1913" y="590"/>
                    <a:pt x="1917" y="586"/>
                    <a:pt x="1917" y="581"/>
                  </a:cubicBezTo>
                  <a:cubicBezTo>
                    <a:pt x="1917" y="577"/>
                    <a:pt x="1913" y="573"/>
                    <a:pt x="1909" y="573"/>
                  </a:cubicBezTo>
                  <a:close/>
                  <a:moveTo>
                    <a:pt x="1932" y="590"/>
                  </a:moveTo>
                  <a:cubicBezTo>
                    <a:pt x="1936" y="590"/>
                    <a:pt x="1940" y="586"/>
                    <a:pt x="1940" y="581"/>
                  </a:cubicBezTo>
                  <a:cubicBezTo>
                    <a:pt x="1940" y="577"/>
                    <a:pt x="1936" y="573"/>
                    <a:pt x="1932" y="573"/>
                  </a:cubicBezTo>
                  <a:cubicBezTo>
                    <a:pt x="1928" y="573"/>
                    <a:pt x="1924" y="577"/>
                    <a:pt x="1924" y="581"/>
                  </a:cubicBezTo>
                  <a:cubicBezTo>
                    <a:pt x="1924" y="586"/>
                    <a:pt x="1928" y="590"/>
                    <a:pt x="1932" y="590"/>
                  </a:cubicBezTo>
                  <a:close/>
                  <a:moveTo>
                    <a:pt x="1955" y="590"/>
                  </a:moveTo>
                  <a:cubicBezTo>
                    <a:pt x="1959" y="590"/>
                    <a:pt x="1963" y="586"/>
                    <a:pt x="1963" y="581"/>
                  </a:cubicBezTo>
                  <a:cubicBezTo>
                    <a:pt x="1963" y="577"/>
                    <a:pt x="1959" y="573"/>
                    <a:pt x="1955" y="573"/>
                  </a:cubicBezTo>
                  <a:cubicBezTo>
                    <a:pt x="1950" y="573"/>
                    <a:pt x="1947" y="577"/>
                    <a:pt x="1947" y="581"/>
                  </a:cubicBezTo>
                  <a:cubicBezTo>
                    <a:pt x="1947" y="586"/>
                    <a:pt x="1950" y="590"/>
                    <a:pt x="1955" y="590"/>
                  </a:cubicBezTo>
                  <a:close/>
                  <a:moveTo>
                    <a:pt x="1978" y="597"/>
                  </a:moveTo>
                  <a:cubicBezTo>
                    <a:pt x="1973" y="597"/>
                    <a:pt x="1970" y="601"/>
                    <a:pt x="1970" y="605"/>
                  </a:cubicBezTo>
                  <a:cubicBezTo>
                    <a:pt x="1970" y="610"/>
                    <a:pt x="1973" y="613"/>
                    <a:pt x="1978" y="613"/>
                  </a:cubicBezTo>
                  <a:cubicBezTo>
                    <a:pt x="1982" y="613"/>
                    <a:pt x="1986" y="610"/>
                    <a:pt x="1986" y="605"/>
                  </a:cubicBezTo>
                  <a:cubicBezTo>
                    <a:pt x="1986" y="601"/>
                    <a:pt x="1982" y="597"/>
                    <a:pt x="1978" y="597"/>
                  </a:cubicBezTo>
                  <a:close/>
                  <a:moveTo>
                    <a:pt x="1955" y="613"/>
                  </a:moveTo>
                  <a:cubicBezTo>
                    <a:pt x="1959" y="613"/>
                    <a:pt x="1963" y="610"/>
                    <a:pt x="1963" y="605"/>
                  </a:cubicBezTo>
                  <a:cubicBezTo>
                    <a:pt x="1963" y="601"/>
                    <a:pt x="1959" y="597"/>
                    <a:pt x="1955" y="597"/>
                  </a:cubicBezTo>
                  <a:cubicBezTo>
                    <a:pt x="1950" y="597"/>
                    <a:pt x="1947" y="601"/>
                    <a:pt x="1947" y="605"/>
                  </a:cubicBezTo>
                  <a:cubicBezTo>
                    <a:pt x="1947" y="610"/>
                    <a:pt x="1950" y="613"/>
                    <a:pt x="1955" y="613"/>
                  </a:cubicBezTo>
                  <a:close/>
                  <a:moveTo>
                    <a:pt x="2047" y="590"/>
                  </a:moveTo>
                  <a:cubicBezTo>
                    <a:pt x="2051" y="590"/>
                    <a:pt x="2055" y="586"/>
                    <a:pt x="2055" y="582"/>
                  </a:cubicBezTo>
                  <a:cubicBezTo>
                    <a:pt x="2055" y="577"/>
                    <a:pt x="2051" y="574"/>
                    <a:pt x="2047" y="574"/>
                  </a:cubicBezTo>
                  <a:cubicBezTo>
                    <a:pt x="2043" y="574"/>
                    <a:pt x="2039" y="577"/>
                    <a:pt x="2039" y="582"/>
                  </a:cubicBezTo>
                  <a:cubicBezTo>
                    <a:pt x="2039" y="586"/>
                    <a:pt x="2043" y="590"/>
                    <a:pt x="2047" y="590"/>
                  </a:cubicBezTo>
                  <a:close/>
                  <a:moveTo>
                    <a:pt x="2070" y="590"/>
                  </a:moveTo>
                  <a:cubicBezTo>
                    <a:pt x="2074" y="590"/>
                    <a:pt x="2078" y="586"/>
                    <a:pt x="2078" y="582"/>
                  </a:cubicBezTo>
                  <a:cubicBezTo>
                    <a:pt x="2078" y="577"/>
                    <a:pt x="2074" y="574"/>
                    <a:pt x="2070" y="574"/>
                  </a:cubicBezTo>
                  <a:cubicBezTo>
                    <a:pt x="2065" y="574"/>
                    <a:pt x="2062" y="577"/>
                    <a:pt x="2062" y="582"/>
                  </a:cubicBezTo>
                  <a:cubicBezTo>
                    <a:pt x="2062" y="586"/>
                    <a:pt x="2065" y="590"/>
                    <a:pt x="2070" y="590"/>
                  </a:cubicBezTo>
                  <a:close/>
                  <a:moveTo>
                    <a:pt x="2093" y="590"/>
                  </a:moveTo>
                  <a:cubicBezTo>
                    <a:pt x="2097" y="590"/>
                    <a:pt x="2101" y="586"/>
                    <a:pt x="2101" y="582"/>
                  </a:cubicBezTo>
                  <a:cubicBezTo>
                    <a:pt x="2101" y="577"/>
                    <a:pt x="2097" y="574"/>
                    <a:pt x="2093" y="574"/>
                  </a:cubicBezTo>
                  <a:cubicBezTo>
                    <a:pt x="2088" y="574"/>
                    <a:pt x="2085" y="577"/>
                    <a:pt x="2085" y="582"/>
                  </a:cubicBezTo>
                  <a:cubicBezTo>
                    <a:pt x="2085" y="586"/>
                    <a:pt x="2088" y="590"/>
                    <a:pt x="2093" y="590"/>
                  </a:cubicBezTo>
                  <a:close/>
                  <a:moveTo>
                    <a:pt x="2093" y="613"/>
                  </a:moveTo>
                  <a:cubicBezTo>
                    <a:pt x="2097" y="613"/>
                    <a:pt x="2101" y="609"/>
                    <a:pt x="2101" y="605"/>
                  </a:cubicBezTo>
                  <a:cubicBezTo>
                    <a:pt x="2101" y="600"/>
                    <a:pt x="2097" y="597"/>
                    <a:pt x="2093" y="597"/>
                  </a:cubicBezTo>
                  <a:cubicBezTo>
                    <a:pt x="2088" y="597"/>
                    <a:pt x="2085" y="600"/>
                    <a:pt x="2085" y="605"/>
                  </a:cubicBezTo>
                  <a:cubicBezTo>
                    <a:pt x="2085" y="609"/>
                    <a:pt x="2088" y="613"/>
                    <a:pt x="2093" y="613"/>
                  </a:cubicBezTo>
                  <a:close/>
                  <a:moveTo>
                    <a:pt x="2116" y="574"/>
                  </a:moveTo>
                  <a:cubicBezTo>
                    <a:pt x="2112" y="574"/>
                    <a:pt x="2108" y="577"/>
                    <a:pt x="2108" y="582"/>
                  </a:cubicBezTo>
                  <a:cubicBezTo>
                    <a:pt x="2108" y="586"/>
                    <a:pt x="2112" y="590"/>
                    <a:pt x="2116" y="590"/>
                  </a:cubicBezTo>
                  <a:cubicBezTo>
                    <a:pt x="2120" y="590"/>
                    <a:pt x="2124" y="586"/>
                    <a:pt x="2124" y="582"/>
                  </a:cubicBezTo>
                  <a:cubicBezTo>
                    <a:pt x="2124" y="577"/>
                    <a:pt x="2120" y="574"/>
                    <a:pt x="2116" y="574"/>
                  </a:cubicBezTo>
                  <a:close/>
                  <a:moveTo>
                    <a:pt x="2116" y="597"/>
                  </a:moveTo>
                  <a:cubicBezTo>
                    <a:pt x="2112" y="597"/>
                    <a:pt x="2108" y="600"/>
                    <a:pt x="2108" y="605"/>
                  </a:cubicBezTo>
                  <a:cubicBezTo>
                    <a:pt x="2108" y="609"/>
                    <a:pt x="2112" y="613"/>
                    <a:pt x="2116" y="613"/>
                  </a:cubicBezTo>
                  <a:cubicBezTo>
                    <a:pt x="2120" y="613"/>
                    <a:pt x="2124" y="609"/>
                    <a:pt x="2124" y="605"/>
                  </a:cubicBezTo>
                  <a:cubicBezTo>
                    <a:pt x="2124" y="600"/>
                    <a:pt x="2120" y="597"/>
                    <a:pt x="2116" y="597"/>
                  </a:cubicBezTo>
                  <a:close/>
                  <a:moveTo>
                    <a:pt x="2048" y="597"/>
                  </a:moveTo>
                  <a:cubicBezTo>
                    <a:pt x="2044" y="597"/>
                    <a:pt x="2040" y="600"/>
                    <a:pt x="2040" y="605"/>
                  </a:cubicBezTo>
                  <a:cubicBezTo>
                    <a:pt x="2040" y="609"/>
                    <a:pt x="2044" y="613"/>
                    <a:pt x="2048" y="613"/>
                  </a:cubicBezTo>
                  <a:cubicBezTo>
                    <a:pt x="2053" y="613"/>
                    <a:pt x="2056" y="609"/>
                    <a:pt x="2056" y="605"/>
                  </a:cubicBezTo>
                  <a:cubicBezTo>
                    <a:pt x="2056" y="600"/>
                    <a:pt x="2053" y="597"/>
                    <a:pt x="2048" y="597"/>
                  </a:cubicBezTo>
                  <a:close/>
                  <a:moveTo>
                    <a:pt x="2071" y="613"/>
                  </a:moveTo>
                  <a:cubicBezTo>
                    <a:pt x="2076" y="613"/>
                    <a:pt x="2079" y="609"/>
                    <a:pt x="2079" y="605"/>
                  </a:cubicBezTo>
                  <a:cubicBezTo>
                    <a:pt x="2079" y="600"/>
                    <a:pt x="2076" y="597"/>
                    <a:pt x="2071" y="597"/>
                  </a:cubicBezTo>
                  <a:cubicBezTo>
                    <a:pt x="2067" y="597"/>
                    <a:pt x="2063" y="600"/>
                    <a:pt x="2063" y="605"/>
                  </a:cubicBezTo>
                  <a:cubicBezTo>
                    <a:pt x="2063" y="609"/>
                    <a:pt x="2067" y="613"/>
                    <a:pt x="2071" y="613"/>
                  </a:cubicBezTo>
                  <a:close/>
                  <a:moveTo>
                    <a:pt x="2139" y="574"/>
                  </a:moveTo>
                  <a:cubicBezTo>
                    <a:pt x="2134" y="574"/>
                    <a:pt x="2131" y="577"/>
                    <a:pt x="2131" y="582"/>
                  </a:cubicBezTo>
                  <a:cubicBezTo>
                    <a:pt x="2131" y="586"/>
                    <a:pt x="2134" y="590"/>
                    <a:pt x="2139" y="590"/>
                  </a:cubicBezTo>
                  <a:cubicBezTo>
                    <a:pt x="2143" y="590"/>
                    <a:pt x="2147" y="586"/>
                    <a:pt x="2147" y="582"/>
                  </a:cubicBezTo>
                  <a:cubicBezTo>
                    <a:pt x="2147" y="577"/>
                    <a:pt x="2143" y="574"/>
                    <a:pt x="2139" y="574"/>
                  </a:cubicBezTo>
                  <a:close/>
                  <a:moveTo>
                    <a:pt x="2139" y="597"/>
                  </a:moveTo>
                  <a:cubicBezTo>
                    <a:pt x="2134" y="597"/>
                    <a:pt x="2131" y="600"/>
                    <a:pt x="2131" y="605"/>
                  </a:cubicBezTo>
                  <a:cubicBezTo>
                    <a:pt x="2131" y="609"/>
                    <a:pt x="2134" y="613"/>
                    <a:pt x="2139" y="613"/>
                  </a:cubicBezTo>
                  <a:cubicBezTo>
                    <a:pt x="2143" y="613"/>
                    <a:pt x="2147" y="609"/>
                    <a:pt x="2147" y="605"/>
                  </a:cubicBezTo>
                  <a:cubicBezTo>
                    <a:pt x="2147" y="600"/>
                    <a:pt x="2143" y="597"/>
                    <a:pt x="2139" y="597"/>
                  </a:cubicBezTo>
                  <a:close/>
                  <a:moveTo>
                    <a:pt x="2162" y="620"/>
                  </a:moveTo>
                  <a:cubicBezTo>
                    <a:pt x="2157" y="620"/>
                    <a:pt x="2154" y="623"/>
                    <a:pt x="2154" y="628"/>
                  </a:cubicBezTo>
                  <a:cubicBezTo>
                    <a:pt x="2154" y="632"/>
                    <a:pt x="2157" y="636"/>
                    <a:pt x="2162" y="636"/>
                  </a:cubicBezTo>
                  <a:cubicBezTo>
                    <a:pt x="2166" y="636"/>
                    <a:pt x="2170" y="632"/>
                    <a:pt x="2170" y="628"/>
                  </a:cubicBezTo>
                  <a:cubicBezTo>
                    <a:pt x="2170" y="623"/>
                    <a:pt x="2166" y="620"/>
                    <a:pt x="2162" y="620"/>
                  </a:cubicBezTo>
                  <a:close/>
                  <a:moveTo>
                    <a:pt x="2162" y="643"/>
                  </a:moveTo>
                  <a:cubicBezTo>
                    <a:pt x="2157" y="643"/>
                    <a:pt x="2154" y="646"/>
                    <a:pt x="2154" y="651"/>
                  </a:cubicBezTo>
                  <a:cubicBezTo>
                    <a:pt x="2154" y="655"/>
                    <a:pt x="2157" y="659"/>
                    <a:pt x="2162" y="659"/>
                  </a:cubicBezTo>
                  <a:cubicBezTo>
                    <a:pt x="2166" y="659"/>
                    <a:pt x="2170" y="655"/>
                    <a:pt x="2170" y="651"/>
                  </a:cubicBezTo>
                  <a:cubicBezTo>
                    <a:pt x="2170" y="646"/>
                    <a:pt x="2166" y="643"/>
                    <a:pt x="2162" y="643"/>
                  </a:cubicBezTo>
                  <a:close/>
                  <a:moveTo>
                    <a:pt x="2184" y="620"/>
                  </a:moveTo>
                  <a:cubicBezTo>
                    <a:pt x="2180" y="620"/>
                    <a:pt x="2176" y="623"/>
                    <a:pt x="2176" y="628"/>
                  </a:cubicBezTo>
                  <a:cubicBezTo>
                    <a:pt x="2176" y="632"/>
                    <a:pt x="2180" y="636"/>
                    <a:pt x="2184" y="636"/>
                  </a:cubicBezTo>
                  <a:cubicBezTo>
                    <a:pt x="2189" y="636"/>
                    <a:pt x="2192" y="632"/>
                    <a:pt x="2192" y="628"/>
                  </a:cubicBezTo>
                  <a:cubicBezTo>
                    <a:pt x="2192" y="623"/>
                    <a:pt x="2189" y="620"/>
                    <a:pt x="2184" y="620"/>
                  </a:cubicBezTo>
                  <a:close/>
                  <a:moveTo>
                    <a:pt x="2184" y="643"/>
                  </a:moveTo>
                  <a:cubicBezTo>
                    <a:pt x="2180" y="643"/>
                    <a:pt x="2176" y="646"/>
                    <a:pt x="2176" y="651"/>
                  </a:cubicBezTo>
                  <a:cubicBezTo>
                    <a:pt x="2176" y="655"/>
                    <a:pt x="2180" y="659"/>
                    <a:pt x="2184" y="659"/>
                  </a:cubicBezTo>
                  <a:cubicBezTo>
                    <a:pt x="2189" y="659"/>
                    <a:pt x="2192" y="655"/>
                    <a:pt x="2192" y="651"/>
                  </a:cubicBezTo>
                  <a:cubicBezTo>
                    <a:pt x="2192" y="646"/>
                    <a:pt x="2189" y="643"/>
                    <a:pt x="2184" y="643"/>
                  </a:cubicBezTo>
                  <a:close/>
                  <a:moveTo>
                    <a:pt x="2207" y="620"/>
                  </a:moveTo>
                  <a:cubicBezTo>
                    <a:pt x="2203" y="620"/>
                    <a:pt x="2199" y="623"/>
                    <a:pt x="2199" y="628"/>
                  </a:cubicBezTo>
                  <a:cubicBezTo>
                    <a:pt x="2199" y="632"/>
                    <a:pt x="2203" y="636"/>
                    <a:pt x="2207" y="636"/>
                  </a:cubicBezTo>
                  <a:cubicBezTo>
                    <a:pt x="2212" y="636"/>
                    <a:pt x="2215" y="632"/>
                    <a:pt x="2215" y="628"/>
                  </a:cubicBezTo>
                  <a:cubicBezTo>
                    <a:pt x="2215" y="623"/>
                    <a:pt x="2212" y="620"/>
                    <a:pt x="2207" y="620"/>
                  </a:cubicBezTo>
                  <a:close/>
                  <a:moveTo>
                    <a:pt x="2207" y="643"/>
                  </a:moveTo>
                  <a:cubicBezTo>
                    <a:pt x="2203" y="643"/>
                    <a:pt x="2199" y="646"/>
                    <a:pt x="2199" y="651"/>
                  </a:cubicBezTo>
                  <a:cubicBezTo>
                    <a:pt x="2199" y="655"/>
                    <a:pt x="2203" y="659"/>
                    <a:pt x="2207" y="659"/>
                  </a:cubicBezTo>
                  <a:cubicBezTo>
                    <a:pt x="2212" y="659"/>
                    <a:pt x="2215" y="655"/>
                    <a:pt x="2215" y="651"/>
                  </a:cubicBezTo>
                  <a:cubicBezTo>
                    <a:pt x="2215" y="646"/>
                    <a:pt x="2212" y="643"/>
                    <a:pt x="2207" y="643"/>
                  </a:cubicBezTo>
                  <a:close/>
                  <a:moveTo>
                    <a:pt x="2231" y="620"/>
                  </a:moveTo>
                  <a:cubicBezTo>
                    <a:pt x="2226" y="620"/>
                    <a:pt x="2223" y="623"/>
                    <a:pt x="2223" y="628"/>
                  </a:cubicBezTo>
                  <a:cubicBezTo>
                    <a:pt x="2223" y="632"/>
                    <a:pt x="2226" y="636"/>
                    <a:pt x="2231" y="636"/>
                  </a:cubicBezTo>
                  <a:cubicBezTo>
                    <a:pt x="2235" y="636"/>
                    <a:pt x="2239" y="632"/>
                    <a:pt x="2239" y="628"/>
                  </a:cubicBezTo>
                  <a:cubicBezTo>
                    <a:pt x="2239" y="623"/>
                    <a:pt x="2235" y="620"/>
                    <a:pt x="2231" y="620"/>
                  </a:cubicBezTo>
                  <a:close/>
                  <a:moveTo>
                    <a:pt x="2231" y="643"/>
                  </a:moveTo>
                  <a:cubicBezTo>
                    <a:pt x="2226" y="643"/>
                    <a:pt x="2223" y="646"/>
                    <a:pt x="2223" y="651"/>
                  </a:cubicBezTo>
                  <a:cubicBezTo>
                    <a:pt x="2223" y="655"/>
                    <a:pt x="2226" y="659"/>
                    <a:pt x="2231" y="659"/>
                  </a:cubicBezTo>
                  <a:cubicBezTo>
                    <a:pt x="2235" y="659"/>
                    <a:pt x="2239" y="655"/>
                    <a:pt x="2239" y="651"/>
                  </a:cubicBezTo>
                  <a:cubicBezTo>
                    <a:pt x="2239" y="646"/>
                    <a:pt x="2235" y="643"/>
                    <a:pt x="2231" y="643"/>
                  </a:cubicBezTo>
                  <a:close/>
                  <a:moveTo>
                    <a:pt x="2253" y="620"/>
                  </a:moveTo>
                  <a:cubicBezTo>
                    <a:pt x="2249" y="620"/>
                    <a:pt x="2245" y="623"/>
                    <a:pt x="2245" y="628"/>
                  </a:cubicBezTo>
                  <a:cubicBezTo>
                    <a:pt x="2245" y="632"/>
                    <a:pt x="2249" y="636"/>
                    <a:pt x="2253" y="636"/>
                  </a:cubicBezTo>
                  <a:cubicBezTo>
                    <a:pt x="2258" y="636"/>
                    <a:pt x="2261" y="632"/>
                    <a:pt x="2261" y="628"/>
                  </a:cubicBezTo>
                  <a:cubicBezTo>
                    <a:pt x="2261" y="623"/>
                    <a:pt x="2258" y="620"/>
                    <a:pt x="2253" y="620"/>
                  </a:cubicBezTo>
                  <a:close/>
                  <a:moveTo>
                    <a:pt x="2253" y="643"/>
                  </a:moveTo>
                  <a:cubicBezTo>
                    <a:pt x="2249" y="643"/>
                    <a:pt x="2245" y="646"/>
                    <a:pt x="2245" y="651"/>
                  </a:cubicBezTo>
                  <a:cubicBezTo>
                    <a:pt x="2245" y="655"/>
                    <a:pt x="2249" y="659"/>
                    <a:pt x="2253" y="659"/>
                  </a:cubicBezTo>
                  <a:cubicBezTo>
                    <a:pt x="2258" y="659"/>
                    <a:pt x="2261" y="655"/>
                    <a:pt x="2261" y="651"/>
                  </a:cubicBezTo>
                  <a:cubicBezTo>
                    <a:pt x="2261" y="646"/>
                    <a:pt x="2258" y="643"/>
                    <a:pt x="2253" y="643"/>
                  </a:cubicBezTo>
                  <a:close/>
                  <a:moveTo>
                    <a:pt x="2162" y="666"/>
                  </a:moveTo>
                  <a:cubicBezTo>
                    <a:pt x="2157" y="666"/>
                    <a:pt x="2154" y="670"/>
                    <a:pt x="2154" y="674"/>
                  </a:cubicBezTo>
                  <a:cubicBezTo>
                    <a:pt x="2154" y="678"/>
                    <a:pt x="2157" y="682"/>
                    <a:pt x="2162" y="682"/>
                  </a:cubicBezTo>
                  <a:cubicBezTo>
                    <a:pt x="2166" y="682"/>
                    <a:pt x="2170" y="678"/>
                    <a:pt x="2170" y="674"/>
                  </a:cubicBezTo>
                  <a:cubicBezTo>
                    <a:pt x="2170" y="670"/>
                    <a:pt x="2166" y="666"/>
                    <a:pt x="2162" y="666"/>
                  </a:cubicBezTo>
                  <a:close/>
                  <a:moveTo>
                    <a:pt x="2162" y="689"/>
                  </a:moveTo>
                  <a:cubicBezTo>
                    <a:pt x="2157" y="689"/>
                    <a:pt x="2154" y="693"/>
                    <a:pt x="2154" y="697"/>
                  </a:cubicBezTo>
                  <a:cubicBezTo>
                    <a:pt x="2154" y="702"/>
                    <a:pt x="2157" y="705"/>
                    <a:pt x="2162" y="705"/>
                  </a:cubicBezTo>
                  <a:cubicBezTo>
                    <a:pt x="2166" y="705"/>
                    <a:pt x="2170" y="702"/>
                    <a:pt x="2170" y="697"/>
                  </a:cubicBezTo>
                  <a:cubicBezTo>
                    <a:pt x="2170" y="693"/>
                    <a:pt x="2166" y="689"/>
                    <a:pt x="2162" y="689"/>
                  </a:cubicBezTo>
                  <a:close/>
                  <a:moveTo>
                    <a:pt x="2184" y="666"/>
                  </a:moveTo>
                  <a:cubicBezTo>
                    <a:pt x="2180" y="666"/>
                    <a:pt x="2176" y="670"/>
                    <a:pt x="2176" y="674"/>
                  </a:cubicBezTo>
                  <a:cubicBezTo>
                    <a:pt x="2176" y="678"/>
                    <a:pt x="2180" y="682"/>
                    <a:pt x="2184" y="682"/>
                  </a:cubicBezTo>
                  <a:cubicBezTo>
                    <a:pt x="2189" y="682"/>
                    <a:pt x="2192" y="678"/>
                    <a:pt x="2192" y="674"/>
                  </a:cubicBezTo>
                  <a:cubicBezTo>
                    <a:pt x="2192" y="670"/>
                    <a:pt x="2189" y="666"/>
                    <a:pt x="2184" y="666"/>
                  </a:cubicBezTo>
                  <a:close/>
                  <a:moveTo>
                    <a:pt x="2184" y="689"/>
                  </a:moveTo>
                  <a:cubicBezTo>
                    <a:pt x="2180" y="689"/>
                    <a:pt x="2176" y="693"/>
                    <a:pt x="2176" y="697"/>
                  </a:cubicBezTo>
                  <a:cubicBezTo>
                    <a:pt x="2176" y="702"/>
                    <a:pt x="2180" y="705"/>
                    <a:pt x="2184" y="705"/>
                  </a:cubicBezTo>
                  <a:cubicBezTo>
                    <a:pt x="2189" y="705"/>
                    <a:pt x="2192" y="702"/>
                    <a:pt x="2192" y="697"/>
                  </a:cubicBezTo>
                  <a:cubicBezTo>
                    <a:pt x="2192" y="693"/>
                    <a:pt x="2189" y="689"/>
                    <a:pt x="2184" y="689"/>
                  </a:cubicBezTo>
                  <a:close/>
                  <a:moveTo>
                    <a:pt x="2207" y="666"/>
                  </a:moveTo>
                  <a:cubicBezTo>
                    <a:pt x="2203" y="666"/>
                    <a:pt x="2199" y="670"/>
                    <a:pt x="2199" y="674"/>
                  </a:cubicBezTo>
                  <a:cubicBezTo>
                    <a:pt x="2199" y="678"/>
                    <a:pt x="2203" y="682"/>
                    <a:pt x="2207" y="682"/>
                  </a:cubicBezTo>
                  <a:cubicBezTo>
                    <a:pt x="2212" y="682"/>
                    <a:pt x="2215" y="678"/>
                    <a:pt x="2215" y="674"/>
                  </a:cubicBezTo>
                  <a:cubicBezTo>
                    <a:pt x="2215" y="670"/>
                    <a:pt x="2212" y="666"/>
                    <a:pt x="2207" y="666"/>
                  </a:cubicBezTo>
                  <a:close/>
                  <a:moveTo>
                    <a:pt x="2207" y="689"/>
                  </a:moveTo>
                  <a:cubicBezTo>
                    <a:pt x="2203" y="689"/>
                    <a:pt x="2199" y="693"/>
                    <a:pt x="2199" y="697"/>
                  </a:cubicBezTo>
                  <a:cubicBezTo>
                    <a:pt x="2199" y="702"/>
                    <a:pt x="2203" y="705"/>
                    <a:pt x="2207" y="705"/>
                  </a:cubicBezTo>
                  <a:cubicBezTo>
                    <a:pt x="2212" y="705"/>
                    <a:pt x="2215" y="702"/>
                    <a:pt x="2215" y="697"/>
                  </a:cubicBezTo>
                  <a:cubicBezTo>
                    <a:pt x="2215" y="693"/>
                    <a:pt x="2212" y="689"/>
                    <a:pt x="2207" y="689"/>
                  </a:cubicBezTo>
                  <a:close/>
                  <a:moveTo>
                    <a:pt x="2231" y="666"/>
                  </a:moveTo>
                  <a:cubicBezTo>
                    <a:pt x="2226" y="666"/>
                    <a:pt x="2223" y="670"/>
                    <a:pt x="2223" y="674"/>
                  </a:cubicBezTo>
                  <a:cubicBezTo>
                    <a:pt x="2223" y="678"/>
                    <a:pt x="2226" y="682"/>
                    <a:pt x="2231" y="682"/>
                  </a:cubicBezTo>
                  <a:cubicBezTo>
                    <a:pt x="2235" y="682"/>
                    <a:pt x="2239" y="678"/>
                    <a:pt x="2239" y="674"/>
                  </a:cubicBezTo>
                  <a:cubicBezTo>
                    <a:pt x="2239" y="670"/>
                    <a:pt x="2235" y="666"/>
                    <a:pt x="2231" y="666"/>
                  </a:cubicBezTo>
                  <a:close/>
                  <a:moveTo>
                    <a:pt x="2093" y="643"/>
                  </a:moveTo>
                  <a:cubicBezTo>
                    <a:pt x="2088" y="643"/>
                    <a:pt x="2085" y="646"/>
                    <a:pt x="2085" y="651"/>
                  </a:cubicBezTo>
                  <a:cubicBezTo>
                    <a:pt x="2085" y="655"/>
                    <a:pt x="2088" y="659"/>
                    <a:pt x="2093" y="659"/>
                  </a:cubicBezTo>
                  <a:cubicBezTo>
                    <a:pt x="2097" y="659"/>
                    <a:pt x="2101" y="655"/>
                    <a:pt x="2101" y="651"/>
                  </a:cubicBezTo>
                  <a:cubicBezTo>
                    <a:pt x="2101" y="646"/>
                    <a:pt x="2097" y="643"/>
                    <a:pt x="2093" y="643"/>
                  </a:cubicBezTo>
                  <a:close/>
                  <a:moveTo>
                    <a:pt x="2116" y="620"/>
                  </a:moveTo>
                  <a:cubicBezTo>
                    <a:pt x="2111" y="620"/>
                    <a:pt x="2108" y="623"/>
                    <a:pt x="2108" y="628"/>
                  </a:cubicBezTo>
                  <a:cubicBezTo>
                    <a:pt x="2108" y="632"/>
                    <a:pt x="2111" y="636"/>
                    <a:pt x="2116" y="636"/>
                  </a:cubicBezTo>
                  <a:cubicBezTo>
                    <a:pt x="2120" y="636"/>
                    <a:pt x="2124" y="632"/>
                    <a:pt x="2124" y="628"/>
                  </a:cubicBezTo>
                  <a:cubicBezTo>
                    <a:pt x="2124" y="623"/>
                    <a:pt x="2120" y="620"/>
                    <a:pt x="2116" y="620"/>
                  </a:cubicBezTo>
                  <a:close/>
                  <a:moveTo>
                    <a:pt x="2116" y="643"/>
                  </a:moveTo>
                  <a:cubicBezTo>
                    <a:pt x="2111" y="643"/>
                    <a:pt x="2108" y="646"/>
                    <a:pt x="2108" y="651"/>
                  </a:cubicBezTo>
                  <a:cubicBezTo>
                    <a:pt x="2108" y="655"/>
                    <a:pt x="2111" y="659"/>
                    <a:pt x="2116" y="659"/>
                  </a:cubicBezTo>
                  <a:cubicBezTo>
                    <a:pt x="2120" y="659"/>
                    <a:pt x="2124" y="655"/>
                    <a:pt x="2124" y="651"/>
                  </a:cubicBezTo>
                  <a:cubicBezTo>
                    <a:pt x="2124" y="646"/>
                    <a:pt x="2120" y="643"/>
                    <a:pt x="2116" y="643"/>
                  </a:cubicBezTo>
                  <a:close/>
                  <a:moveTo>
                    <a:pt x="2072" y="620"/>
                  </a:moveTo>
                  <a:cubicBezTo>
                    <a:pt x="2068" y="620"/>
                    <a:pt x="2064" y="623"/>
                    <a:pt x="2064" y="628"/>
                  </a:cubicBezTo>
                  <a:cubicBezTo>
                    <a:pt x="2064" y="632"/>
                    <a:pt x="2068" y="636"/>
                    <a:pt x="2072" y="636"/>
                  </a:cubicBezTo>
                  <a:cubicBezTo>
                    <a:pt x="2077" y="636"/>
                    <a:pt x="2080" y="632"/>
                    <a:pt x="2080" y="628"/>
                  </a:cubicBezTo>
                  <a:cubicBezTo>
                    <a:pt x="2080" y="623"/>
                    <a:pt x="2077" y="620"/>
                    <a:pt x="2072" y="620"/>
                  </a:cubicBezTo>
                  <a:close/>
                  <a:moveTo>
                    <a:pt x="2095" y="620"/>
                  </a:moveTo>
                  <a:cubicBezTo>
                    <a:pt x="2091" y="620"/>
                    <a:pt x="2087" y="623"/>
                    <a:pt x="2087" y="628"/>
                  </a:cubicBezTo>
                  <a:cubicBezTo>
                    <a:pt x="2087" y="632"/>
                    <a:pt x="2091" y="636"/>
                    <a:pt x="2095" y="636"/>
                  </a:cubicBezTo>
                  <a:cubicBezTo>
                    <a:pt x="2100" y="636"/>
                    <a:pt x="2104" y="632"/>
                    <a:pt x="2104" y="628"/>
                  </a:cubicBezTo>
                  <a:cubicBezTo>
                    <a:pt x="2104" y="623"/>
                    <a:pt x="2100" y="620"/>
                    <a:pt x="2095" y="620"/>
                  </a:cubicBezTo>
                  <a:close/>
                  <a:moveTo>
                    <a:pt x="2139" y="643"/>
                  </a:moveTo>
                  <a:cubicBezTo>
                    <a:pt x="2135" y="643"/>
                    <a:pt x="2131" y="646"/>
                    <a:pt x="2131" y="651"/>
                  </a:cubicBezTo>
                  <a:cubicBezTo>
                    <a:pt x="2131" y="655"/>
                    <a:pt x="2135" y="659"/>
                    <a:pt x="2139" y="659"/>
                  </a:cubicBezTo>
                  <a:cubicBezTo>
                    <a:pt x="2143" y="659"/>
                    <a:pt x="2147" y="655"/>
                    <a:pt x="2147" y="651"/>
                  </a:cubicBezTo>
                  <a:cubicBezTo>
                    <a:pt x="2147" y="646"/>
                    <a:pt x="2143" y="643"/>
                    <a:pt x="2139" y="643"/>
                  </a:cubicBezTo>
                  <a:close/>
                  <a:moveTo>
                    <a:pt x="2116" y="666"/>
                  </a:moveTo>
                  <a:cubicBezTo>
                    <a:pt x="2111" y="666"/>
                    <a:pt x="2108" y="670"/>
                    <a:pt x="2108" y="674"/>
                  </a:cubicBezTo>
                  <a:cubicBezTo>
                    <a:pt x="2108" y="678"/>
                    <a:pt x="2111" y="682"/>
                    <a:pt x="2116" y="682"/>
                  </a:cubicBezTo>
                  <a:cubicBezTo>
                    <a:pt x="2120" y="682"/>
                    <a:pt x="2124" y="678"/>
                    <a:pt x="2124" y="674"/>
                  </a:cubicBezTo>
                  <a:cubicBezTo>
                    <a:pt x="2124" y="670"/>
                    <a:pt x="2120" y="666"/>
                    <a:pt x="2116" y="666"/>
                  </a:cubicBezTo>
                  <a:close/>
                  <a:moveTo>
                    <a:pt x="2116" y="689"/>
                  </a:moveTo>
                  <a:cubicBezTo>
                    <a:pt x="2111" y="689"/>
                    <a:pt x="2108" y="693"/>
                    <a:pt x="2108" y="697"/>
                  </a:cubicBezTo>
                  <a:cubicBezTo>
                    <a:pt x="2108" y="702"/>
                    <a:pt x="2111" y="705"/>
                    <a:pt x="2116" y="705"/>
                  </a:cubicBezTo>
                  <a:cubicBezTo>
                    <a:pt x="2120" y="705"/>
                    <a:pt x="2124" y="702"/>
                    <a:pt x="2124" y="697"/>
                  </a:cubicBezTo>
                  <a:cubicBezTo>
                    <a:pt x="2124" y="693"/>
                    <a:pt x="2120" y="689"/>
                    <a:pt x="2116" y="689"/>
                  </a:cubicBezTo>
                  <a:close/>
                  <a:moveTo>
                    <a:pt x="2139" y="666"/>
                  </a:moveTo>
                  <a:cubicBezTo>
                    <a:pt x="2135" y="666"/>
                    <a:pt x="2131" y="670"/>
                    <a:pt x="2131" y="674"/>
                  </a:cubicBezTo>
                  <a:cubicBezTo>
                    <a:pt x="2131" y="678"/>
                    <a:pt x="2135" y="682"/>
                    <a:pt x="2139" y="682"/>
                  </a:cubicBezTo>
                  <a:cubicBezTo>
                    <a:pt x="2143" y="682"/>
                    <a:pt x="2147" y="678"/>
                    <a:pt x="2147" y="674"/>
                  </a:cubicBezTo>
                  <a:cubicBezTo>
                    <a:pt x="2147" y="670"/>
                    <a:pt x="2143" y="666"/>
                    <a:pt x="2139" y="666"/>
                  </a:cubicBezTo>
                  <a:close/>
                  <a:moveTo>
                    <a:pt x="2139" y="689"/>
                  </a:moveTo>
                  <a:cubicBezTo>
                    <a:pt x="2135" y="689"/>
                    <a:pt x="2131" y="693"/>
                    <a:pt x="2131" y="697"/>
                  </a:cubicBezTo>
                  <a:cubicBezTo>
                    <a:pt x="2131" y="702"/>
                    <a:pt x="2135" y="705"/>
                    <a:pt x="2139" y="705"/>
                  </a:cubicBezTo>
                  <a:cubicBezTo>
                    <a:pt x="2143" y="705"/>
                    <a:pt x="2147" y="702"/>
                    <a:pt x="2147" y="697"/>
                  </a:cubicBezTo>
                  <a:cubicBezTo>
                    <a:pt x="2147" y="693"/>
                    <a:pt x="2143" y="689"/>
                    <a:pt x="2139" y="689"/>
                  </a:cubicBezTo>
                  <a:close/>
                  <a:moveTo>
                    <a:pt x="2276" y="436"/>
                  </a:moveTo>
                  <a:cubicBezTo>
                    <a:pt x="2272" y="436"/>
                    <a:pt x="2268" y="439"/>
                    <a:pt x="2268" y="444"/>
                  </a:cubicBezTo>
                  <a:cubicBezTo>
                    <a:pt x="2268" y="448"/>
                    <a:pt x="2272" y="452"/>
                    <a:pt x="2276" y="452"/>
                  </a:cubicBezTo>
                  <a:cubicBezTo>
                    <a:pt x="2281" y="452"/>
                    <a:pt x="2284" y="448"/>
                    <a:pt x="2284" y="444"/>
                  </a:cubicBezTo>
                  <a:cubicBezTo>
                    <a:pt x="2284" y="439"/>
                    <a:pt x="2281" y="436"/>
                    <a:pt x="2276" y="436"/>
                  </a:cubicBezTo>
                  <a:close/>
                  <a:moveTo>
                    <a:pt x="2276" y="459"/>
                  </a:moveTo>
                  <a:cubicBezTo>
                    <a:pt x="2272" y="459"/>
                    <a:pt x="2268" y="462"/>
                    <a:pt x="2268" y="467"/>
                  </a:cubicBezTo>
                  <a:cubicBezTo>
                    <a:pt x="2268" y="471"/>
                    <a:pt x="2272" y="475"/>
                    <a:pt x="2276" y="475"/>
                  </a:cubicBezTo>
                  <a:cubicBezTo>
                    <a:pt x="2281" y="475"/>
                    <a:pt x="2284" y="471"/>
                    <a:pt x="2284" y="467"/>
                  </a:cubicBezTo>
                  <a:cubicBezTo>
                    <a:pt x="2284" y="462"/>
                    <a:pt x="2281" y="459"/>
                    <a:pt x="2276" y="459"/>
                  </a:cubicBezTo>
                  <a:close/>
                  <a:moveTo>
                    <a:pt x="2299" y="436"/>
                  </a:moveTo>
                  <a:cubicBezTo>
                    <a:pt x="2295" y="436"/>
                    <a:pt x="2291" y="439"/>
                    <a:pt x="2291" y="444"/>
                  </a:cubicBezTo>
                  <a:cubicBezTo>
                    <a:pt x="2291" y="448"/>
                    <a:pt x="2295" y="452"/>
                    <a:pt x="2299" y="452"/>
                  </a:cubicBezTo>
                  <a:cubicBezTo>
                    <a:pt x="2303" y="452"/>
                    <a:pt x="2307" y="448"/>
                    <a:pt x="2307" y="444"/>
                  </a:cubicBezTo>
                  <a:cubicBezTo>
                    <a:pt x="2307" y="439"/>
                    <a:pt x="2303" y="436"/>
                    <a:pt x="2299" y="436"/>
                  </a:cubicBezTo>
                  <a:close/>
                  <a:moveTo>
                    <a:pt x="2299" y="459"/>
                  </a:moveTo>
                  <a:cubicBezTo>
                    <a:pt x="2295" y="459"/>
                    <a:pt x="2291" y="462"/>
                    <a:pt x="2291" y="467"/>
                  </a:cubicBezTo>
                  <a:cubicBezTo>
                    <a:pt x="2291" y="471"/>
                    <a:pt x="2295" y="475"/>
                    <a:pt x="2299" y="475"/>
                  </a:cubicBezTo>
                  <a:cubicBezTo>
                    <a:pt x="2303" y="475"/>
                    <a:pt x="2307" y="471"/>
                    <a:pt x="2307" y="467"/>
                  </a:cubicBezTo>
                  <a:cubicBezTo>
                    <a:pt x="2307" y="462"/>
                    <a:pt x="2303" y="459"/>
                    <a:pt x="2299" y="459"/>
                  </a:cubicBezTo>
                  <a:close/>
                  <a:moveTo>
                    <a:pt x="2322" y="436"/>
                  </a:moveTo>
                  <a:cubicBezTo>
                    <a:pt x="2318" y="436"/>
                    <a:pt x="2314" y="439"/>
                    <a:pt x="2314" y="444"/>
                  </a:cubicBezTo>
                  <a:cubicBezTo>
                    <a:pt x="2314" y="448"/>
                    <a:pt x="2318" y="452"/>
                    <a:pt x="2322" y="452"/>
                  </a:cubicBezTo>
                  <a:cubicBezTo>
                    <a:pt x="2326" y="452"/>
                    <a:pt x="2330" y="448"/>
                    <a:pt x="2330" y="444"/>
                  </a:cubicBezTo>
                  <a:cubicBezTo>
                    <a:pt x="2330" y="439"/>
                    <a:pt x="2326" y="436"/>
                    <a:pt x="2322" y="436"/>
                  </a:cubicBezTo>
                  <a:close/>
                  <a:moveTo>
                    <a:pt x="2322" y="459"/>
                  </a:moveTo>
                  <a:cubicBezTo>
                    <a:pt x="2318" y="459"/>
                    <a:pt x="2314" y="462"/>
                    <a:pt x="2314" y="467"/>
                  </a:cubicBezTo>
                  <a:cubicBezTo>
                    <a:pt x="2314" y="471"/>
                    <a:pt x="2318" y="475"/>
                    <a:pt x="2322" y="475"/>
                  </a:cubicBezTo>
                  <a:cubicBezTo>
                    <a:pt x="2326" y="475"/>
                    <a:pt x="2330" y="471"/>
                    <a:pt x="2330" y="467"/>
                  </a:cubicBezTo>
                  <a:cubicBezTo>
                    <a:pt x="2330" y="462"/>
                    <a:pt x="2326" y="459"/>
                    <a:pt x="2322" y="459"/>
                  </a:cubicBezTo>
                  <a:close/>
                  <a:moveTo>
                    <a:pt x="2345" y="436"/>
                  </a:moveTo>
                  <a:cubicBezTo>
                    <a:pt x="2341" y="436"/>
                    <a:pt x="2337" y="439"/>
                    <a:pt x="2337" y="444"/>
                  </a:cubicBezTo>
                  <a:cubicBezTo>
                    <a:pt x="2337" y="448"/>
                    <a:pt x="2341" y="452"/>
                    <a:pt x="2345" y="452"/>
                  </a:cubicBezTo>
                  <a:cubicBezTo>
                    <a:pt x="2350" y="452"/>
                    <a:pt x="2353" y="448"/>
                    <a:pt x="2353" y="444"/>
                  </a:cubicBezTo>
                  <a:cubicBezTo>
                    <a:pt x="2353" y="439"/>
                    <a:pt x="2350" y="436"/>
                    <a:pt x="2345" y="436"/>
                  </a:cubicBezTo>
                  <a:close/>
                  <a:moveTo>
                    <a:pt x="2345" y="459"/>
                  </a:moveTo>
                  <a:cubicBezTo>
                    <a:pt x="2341" y="459"/>
                    <a:pt x="2337" y="462"/>
                    <a:pt x="2337" y="467"/>
                  </a:cubicBezTo>
                  <a:cubicBezTo>
                    <a:pt x="2337" y="471"/>
                    <a:pt x="2341" y="475"/>
                    <a:pt x="2345" y="475"/>
                  </a:cubicBezTo>
                  <a:cubicBezTo>
                    <a:pt x="2350" y="475"/>
                    <a:pt x="2353" y="471"/>
                    <a:pt x="2353" y="467"/>
                  </a:cubicBezTo>
                  <a:cubicBezTo>
                    <a:pt x="2353" y="462"/>
                    <a:pt x="2350" y="459"/>
                    <a:pt x="2345" y="459"/>
                  </a:cubicBezTo>
                  <a:close/>
                  <a:moveTo>
                    <a:pt x="2276" y="482"/>
                  </a:moveTo>
                  <a:cubicBezTo>
                    <a:pt x="2272" y="482"/>
                    <a:pt x="2268" y="486"/>
                    <a:pt x="2268" y="490"/>
                  </a:cubicBezTo>
                  <a:cubicBezTo>
                    <a:pt x="2268" y="494"/>
                    <a:pt x="2272" y="498"/>
                    <a:pt x="2276" y="498"/>
                  </a:cubicBezTo>
                  <a:cubicBezTo>
                    <a:pt x="2281" y="498"/>
                    <a:pt x="2284" y="494"/>
                    <a:pt x="2284" y="490"/>
                  </a:cubicBezTo>
                  <a:cubicBezTo>
                    <a:pt x="2284" y="486"/>
                    <a:pt x="2281" y="482"/>
                    <a:pt x="2276" y="482"/>
                  </a:cubicBezTo>
                  <a:close/>
                  <a:moveTo>
                    <a:pt x="2276" y="505"/>
                  </a:moveTo>
                  <a:cubicBezTo>
                    <a:pt x="2272" y="505"/>
                    <a:pt x="2268" y="509"/>
                    <a:pt x="2268" y="513"/>
                  </a:cubicBezTo>
                  <a:cubicBezTo>
                    <a:pt x="2268" y="518"/>
                    <a:pt x="2272" y="521"/>
                    <a:pt x="2276" y="521"/>
                  </a:cubicBezTo>
                  <a:cubicBezTo>
                    <a:pt x="2281" y="521"/>
                    <a:pt x="2284" y="518"/>
                    <a:pt x="2284" y="513"/>
                  </a:cubicBezTo>
                  <a:cubicBezTo>
                    <a:pt x="2284" y="509"/>
                    <a:pt x="2281" y="505"/>
                    <a:pt x="2276" y="505"/>
                  </a:cubicBezTo>
                  <a:close/>
                  <a:moveTo>
                    <a:pt x="2299" y="482"/>
                  </a:moveTo>
                  <a:cubicBezTo>
                    <a:pt x="2295" y="482"/>
                    <a:pt x="2291" y="486"/>
                    <a:pt x="2291" y="490"/>
                  </a:cubicBezTo>
                  <a:cubicBezTo>
                    <a:pt x="2291" y="494"/>
                    <a:pt x="2295" y="498"/>
                    <a:pt x="2299" y="498"/>
                  </a:cubicBezTo>
                  <a:cubicBezTo>
                    <a:pt x="2303" y="498"/>
                    <a:pt x="2307" y="494"/>
                    <a:pt x="2307" y="490"/>
                  </a:cubicBezTo>
                  <a:cubicBezTo>
                    <a:pt x="2307" y="486"/>
                    <a:pt x="2303" y="482"/>
                    <a:pt x="2299" y="482"/>
                  </a:cubicBezTo>
                  <a:close/>
                  <a:moveTo>
                    <a:pt x="2299" y="505"/>
                  </a:moveTo>
                  <a:cubicBezTo>
                    <a:pt x="2295" y="505"/>
                    <a:pt x="2291" y="509"/>
                    <a:pt x="2291" y="513"/>
                  </a:cubicBezTo>
                  <a:cubicBezTo>
                    <a:pt x="2291" y="518"/>
                    <a:pt x="2295" y="521"/>
                    <a:pt x="2299" y="521"/>
                  </a:cubicBezTo>
                  <a:cubicBezTo>
                    <a:pt x="2303" y="521"/>
                    <a:pt x="2307" y="518"/>
                    <a:pt x="2307" y="513"/>
                  </a:cubicBezTo>
                  <a:cubicBezTo>
                    <a:pt x="2307" y="509"/>
                    <a:pt x="2303" y="505"/>
                    <a:pt x="2299" y="505"/>
                  </a:cubicBezTo>
                  <a:close/>
                  <a:moveTo>
                    <a:pt x="2322" y="482"/>
                  </a:moveTo>
                  <a:cubicBezTo>
                    <a:pt x="2318" y="482"/>
                    <a:pt x="2314" y="486"/>
                    <a:pt x="2314" y="490"/>
                  </a:cubicBezTo>
                  <a:cubicBezTo>
                    <a:pt x="2314" y="494"/>
                    <a:pt x="2318" y="498"/>
                    <a:pt x="2322" y="498"/>
                  </a:cubicBezTo>
                  <a:cubicBezTo>
                    <a:pt x="2326" y="498"/>
                    <a:pt x="2330" y="494"/>
                    <a:pt x="2330" y="490"/>
                  </a:cubicBezTo>
                  <a:cubicBezTo>
                    <a:pt x="2330" y="486"/>
                    <a:pt x="2326" y="482"/>
                    <a:pt x="2322" y="482"/>
                  </a:cubicBezTo>
                  <a:close/>
                  <a:moveTo>
                    <a:pt x="2322" y="505"/>
                  </a:moveTo>
                  <a:cubicBezTo>
                    <a:pt x="2318" y="505"/>
                    <a:pt x="2314" y="509"/>
                    <a:pt x="2314" y="513"/>
                  </a:cubicBezTo>
                  <a:cubicBezTo>
                    <a:pt x="2314" y="518"/>
                    <a:pt x="2318" y="521"/>
                    <a:pt x="2322" y="521"/>
                  </a:cubicBezTo>
                  <a:cubicBezTo>
                    <a:pt x="2326" y="521"/>
                    <a:pt x="2330" y="518"/>
                    <a:pt x="2330" y="513"/>
                  </a:cubicBezTo>
                  <a:cubicBezTo>
                    <a:pt x="2330" y="509"/>
                    <a:pt x="2326" y="505"/>
                    <a:pt x="2322" y="505"/>
                  </a:cubicBezTo>
                  <a:close/>
                  <a:moveTo>
                    <a:pt x="2345" y="482"/>
                  </a:moveTo>
                  <a:cubicBezTo>
                    <a:pt x="2341" y="482"/>
                    <a:pt x="2337" y="486"/>
                    <a:pt x="2337" y="490"/>
                  </a:cubicBezTo>
                  <a:cubicBezTo>
                    <a:pt x="2337" y="494"/>
                    <a:pt x="2341" y="498"/>
                    <a:pt x="2345" y="498"/>
                  </a:cubicBezTo>
                  <a:cubicBezTo>
                    <a:pt x="2350" y="498"/>
                    <a:pt x="2353" y="494"/>
                    <a:pt x="2353" y="490"/>
                  </a:cubicBezTo>
                  <a:cubicBezTo>
                    <a:pt x="2353" y="486"/>
                    <a:pt x="2350" y="482"/>
                    <a:pt x="2345" y="482"/>
                  </a:cubicBezTo>
                  <a:close/>
                  <a:moveTo>
                    <a:pt x="2345" y="505"/>
                  </a:moveTo>
                  <a:cubicBezTo>
                    <a:pt x="2341" y="505"/>
                    <a:pt x="2337" y="509"/>
                    <a:pt x="2337" y="513"/>
                  </a:cubicBezTo>
                  <a:cubicBezTo>
                    <a:pt x="2337" y="518"/>
                    <a:pt x="2341" y="521"/>
                    <a:pt x="2345" y="521"/>
                  </a:cubicBezTo>
                  <a:cubicBezTo>
                    <a:pt x="2350" y="521"/>
                    <a:pt x="2353" y="518"/>
                    <a:pt x="2353" y="513"/>
                  </a:cubicBezTo>
                  <a:cubicBezTo>
                    <a:pt x="2353" y="509"/>
                    <a:pt x="2350" y="505"/>
                    <a:pt x="2345" y="505"/>
                  </a:cubicBezTo>
                  <a:close/>
                  <a:moveTo>
                    <a:pt x="2276" y="527"/>
                  </a:moveTo>
                  <a:cubicBezTo>
                    <a:pt x="2272" y="527"/>
                    <a:pt x="2268" y="531"/>
                    <a:pt x="2268" y="535"/>
                  </a:cubicBezTo>
                  <a:cubicBezTo>
                    <a:pt x="2268" y="540"/>
                    <a:pt x="2272" y="543"/>
                    <a:pt x="2276" y="543"/>
                  </a:cubicBezTo>
                  <a:cubicBezTo>
                    <a:pt x="2281" y="543"/>
                    <a:pt x="2284" y="540"/>
                    <a:pt x="2284" y="535"/>
                  </a:cubicBezTo>
                  <a:cubicBezTo>
                    <a:pt x="2284" y="531"/>
                    <a:pt x="2281" y="527"/>
                    <a:pt x="2276" y="527"/>
                  </a:cubicBezTo>
                  <a:close/>
                  <a:moveTo>
                    <a:pt x="2276" y="550"/>
                  </a:moveTo>
                  <a:cubicBezTo>
                    <a:pt x="2272" y="550"/>
                    <a:pt x="2268" y="554"/>
                    <a:pt x="2268" y="558"/>
                  </a:cubicBezTo>
                  <a:cubicBezTo>
                    <a:pt x="2268" y="563"/>
                    <a:pt x="2272" y="566"/>
                    <a:pt x="2276" y="566"/>
                  </a:cubicBezTo>
                  <a:cubicBezTo>
                    <a:pt x="2281" y="566"/>
                    <a:pt x="2284" y="563"/>
                    <a:pt x="2284" y="558"/>
                  </a:cubicBezTo>
                  <a:cubicBezTo>
                    <a:pt x="2284" y="554"/>
                    <a:pt x="2281" y="550"/>
                    <a:pt x="2276" y="550"/>
                  </a:cubicBezTo>
                  <a:close/>
                  <a:moveTo>
                    <a:pt x="2299" y="527"/>
                  </a:moveTo>
                  <a:cubicBezTo>
                    <a:pt x="2295" y="527"/>
                    <a:pt x="2291" y="531"/>
                    <a:pt x="2291" y="535"/>
                  </a:cubicBezTo>
                  <a:cubicBezTo>
                    <a:pt x="2291" y="540"/>
                    <a:pt x="2295" y="543"/>
                    <a:pt x="2299" y="543"/>
                  </a:cubicBezTo>
                  <a:cubicBezTo>
                    <a:pt x="2303" y="543"/>
                    <a:pt x="2307" y="540"/>
                    <a:pt x="2307" y="535"/>
                  </a:cubicBezTo>
                  <a:cubicBezTo>
                    <a:pt x="2307" y="531"/>
                    <a:pt x="2303" y="527"/>
                    <a:pt x="2299" y="527"/>
                  </a:cubicBezTo>
                  <a:close/>
                  <a:moveTo>
                    <a:pt x="2299" y="550"/>
                  </a:moveTo>
                  <a:cubicBezTo>
                    <a:pt x="2295" y="550"/>
                    <a:pt x="2291" y="554"/>
                    <a:pt x="2291" y="558"/>
                  </a:cubicBezTo>
                  <a:cubicBezTo>
                    <a:pt x="2291" y="563"/>
                    <a:pt x="2295" y="566"/>
                    <a:pt x="2299" y="566"/>
                  </a:cubicBezTo>
                  <a:cubicBezTo>
                    <a:pt x="2303" y="566"/>
                    <a:pt x="2307" y="563"/>
                    <a:pt x="2307" y="558"/>
                  </a:cubicBezTo>
                  <a:cubicBezTo>
                    <a:pt x="2307" y="554"/>
                    <a:pt x="2303" y="550"/>
                    <a:pt x="2299" y="550"/>
                  </a:cubicBezTo>
                  <a:close/>
                  <a:moveTo>
                    <a:pt x="2322" y="527"/>
                  </a:moveTo>
                  <a:cubicBezTo>
                    <a:pt x="2318" y="527"/>
                    <a:pt x="2314" y="531"/>
                    <a:pt x="2314" y="535"/>
                  </a:cubicBezTo>
                  <a:cubicBezTo>
                    <a:pt x="2314" y="540"/>
                    <a:pt x="2318" y="543"/>
                    <a:pt x="2322" y="543"/>
                  </a:cubicBezTo>
                  <a:cubicBezTo>
                    <a:pt x="2326" y="543"/>
                    <a:pt x="2330" y="540"/>
                    <a:pt x="2330" y="535"/>
                  </a:cubicBezTo>
                  <a:cubicBezTo>
                    <a:pt x="2330" y="531"/>
                    <a:pt x="2326" y="527"/>
                    <a:pt x="2322" y="527"/>
                  </a:cubicBezTo>
                  <a:close/>
                  <a:moveTo>
                    <a:pt x="2322" y="550"/>
                  </a:moveTo>
                  <a:cubicBezTo>
                    <a:pt x="2318" y="550"/>
                    <a:pt x="2314" y="554"/>
                    <a:pt x="2314" y="558"/>
                  </a:cubicBezTo>
                  <a:cubicBezTo>
                    <a:pt x="2314" y="563"/>
                    <a:pt x="2318" y="566"/>
                    <a:pt x="2322" y="566"/>
                  </a:cubicBezTo>
                  <a:cubicBezTo>
                    <a:pt x="2326" y="566"/>
                    <a:pt x="2330" y="563"/>
                    <a:pt x="2330" y="558"/>
                  </a:cubicBezTo>
                  <a:cubicBezTo>
                    <a:pt x="2330" y="554"/>
                    <a:pt x="2326" y="550"/>
                    <a:pt x="2322" y="550"/>
                  </a:cubicBezTo>
                  <a:close/>
                  <a:moveTo>
                    <a:pt x="2345" y="527"/>
                  </a:moveTo>
                  <a:cubicBezTo>
                    <a:pt x="2341" y="527"/>
                    <a:pt x="2337" y="531"/>
                    <a:pt x="2337" y="535"/>
                  </a:cubicBezTo>
                  <a:cubicBezTo>
                    <a:pt x="2337" y="540"/>
                    <a:pt x="2341" y="543"/>
                    <a:pt x="2345" y="543"/>
                  </a:cubicBezTo>
                  <a:cubicBezTo>
                    <a:pt x="2350" y="543"/>
                    <a:pt x="2353" y="540"/>
                    <a:pt x="2353" y="535"/>
                  </a:cubicBezTo>
                  <a:cubicBezTo>
                    <a:pt x="2353" y="531"/>
                    <a:pt x="2350" y="527"/>
                    <a:pt x="2345" y="527"/>
                  </a:cubicBezTo>
                  <a:close/>
                  <a:moveTo>
                    <a:pt x="2345" y="550"/>
                  </a:moveTo>
                  <a:cubicBezTo>
                    <a:pt x="2341" y="550"/>
                    <a:pt x="2337" y="554"/>
                    <a:pt x="2337" y="558"/>
                  </a:cubicBezTo>
                  <a:cubicBezTo>
                    <a:pt x="2337" y="563"/>
                    <a:pt x="2341" y="566"/>
                    <a:pt x="2345" y="566"/>
                  </a:cubicBezTo>
                  <a:cubicBezTo>
                    <a:pt x="2350" y="566"/>
                    <a:pt x="2353" y="563"/>
                    <a:pt x="2353" y="558"/>
                  </a:cubicBezTo>
                  <a:cubicBezTo>
                    <a:pt x="2353" y="554"/>
                    <a:pt x="2350" y="550"/>
                    <a:pt x="2345" y="550"/>
                  </a:cubicBezTo>
                  <a:close/>
                  <a:moveTo>
                    <a:pt x="2276" y="574"/>
                  </a:moveTo>
                  <a:cubicBezTo>
                    <a:pt x="2272" y="574"/>
                    <a:pt x="2268" y="577"/>
                    <a:pt x="2268" y="582"/>
                  </a:cubicBezTo>
                  <a:cubicBezTo>
                    <a:pt x="2268" y="586"/>
                    <a:pt x="2272" y="590"/>
                    <a:pt x="2276" y="590"/>
                  </a:cubicBezTo>
                  <a:cubicBezTo>
                    <a:pt x="2281" y="590"/>
                    <a:pt x="2284" y="586"/>
                    <a:pt x="2284" y="582"/>
                  </a:cubicBezTo>
                  <a:cubicBezTo>
                    <a:pt x="2284" y="577"/>
                    <a:pt x="2281" y="574"/>
                    <a:pt x="2276" y="574"/>
                  </a:cubicBezTo>
                  <a:close/>
                  <a:moveTo>
                    <a:pt x="2276" y="597"/>
                  </a:moveTo>
                  <a:cubicBezTo>
                    <a:pt x="2272" y="597"/>
                    <a:pt x="2268" y="600"/>
                    <a:pt x="2268" y="605"/>
                  </a:cubicBezTo>
                  <a:cubicBezTo>
                    <a:pt x="2268" y="609"/>
                    <a:pt x="2272" y="613"/>
                    <a:pt x="2276" y="613"/>
                  </a:cubicBezTo>
                  <a:cubicBezTo>
                    <a:pt x="2281" y="613"/>
                    <a:pt x="2284" y="609"/>
                    <a:pt x="2284" y="605"/>
                  </a:cubicBezTo>
                  <a:cubicBezTo>
                    <a:pt x="2284" y="600"/>
                    <a:pt x="2281" y="597"/>
                    <a:pt x="2276" y="597"/>
                  </a:cubicBezTo>
                  <a:close/>
                  <a:moveTo>
                    <a:pt x="2299" y="574"/>
                  </a:moveTo>
                  <a:cubicBezTo>
                    <a:pt x="2295" y="574"/>
                    <a:pt x="2291" y="577"/>
                    <a:pt x="2291" y="582"/>
                  </a:cubicBezTo>
                  <a:cubicBezTo>
                    <a:pt x="2291" y="586"/>
                    <a:pt x="2295" y="590"/>
                    <a:pt x="2299" y="590"/>
                  </a:cubicBezTo>
                  <a:cubicBezTo>
                    <a:pt x="2303" y="590"/>
                    <a:pt x="2307" y="586"/>
                    <a:pt x="2307" y="582"/>
                  </a:cubicBezTo>
                  <a:cubicBezTo>
                    <a:pt x="2307" y="577"/>
                    <a:pt x="2303" y="574"/>
                    <a:pt x="2299" y="574"/>
                  </a:cubicBezTo>
                  <a:close/>
                  <a:moveTo>
                    <a:pt x="2299" y="597"/>
                  </a:moveTo>
                  <a:cubicBezTo>
                    <a:pt x="2295" y="597"/>
                    <a:pt x="2291" y="600"/>
                    <a:pt x="2291" y="605"/>
                  </a:cubicBezTo>
                  <a:cubicBezTo>
                    <a:pt x="2291" y="609"/>
                    <a:pt x="2295" y="613"/>
                    <a:pt x="2299" y="613"/>
                  </a:cubicBezTo>
                  <a:cubicBezTo>
                    <a:pt x="2303" y="613"/>
                    <a:pt x="2307" y="609"/>
                    <a:pt x="2307" y="605"/>
                  </a:cubicBezTo>
                  <a:cubicBezTo>
                    <a:pt x="2307" y="600"/>
                    <a:pt x="2303" y="597"/>
                    <a:pt x="2299" y="597"/>
                  </a:cubicBezTo>
                  <a:close/>
                  <a:moveTo>
                    <a:pt x="2322" y="574"/>
                  </a:moveTo>
                  <a:cubicBezTo>
                    <a:pt x="2318" y="574"/>
                    <a:pt x="2314" y="577"/>
                    <a:pt x="2314" y="582"/>
                  </a:cubicBezTo>
                  <a:cubicBezTo>
                    <a:pt x="2314" y="586"/>
                    <a:pt x="2318" y="590"/>
                    <a:pt x="2322" y="590"/>
                  </a:cubicBezTo>
                  <a:cubicBezTo>
                    <a:pt x="2326" y="590"/>
                    <a:pt x="2330" y="586"/>
                    <a:pt x="2330" y="582"/>
                  </a:cubicBezTo>
                  <a:cubicBezTo>
                    <a:pt x="2330" y="577"/>
                    <a:pt x="2326" y="574"/>
                    <a:pt x="2322" y="574"/>
                  </a:cubicBezTo>
                  <a:close/>
                  <a:moveTo>
                    <a:pt x="2322" y="597"/>
                  </a:moveTo>
                  <a:cubicBezTo>
                    <a:pt x="2318" y="597"/>
                    <a:pt x="2314" y="600"/>
                    <a:pt x="2314" y="605"/>
                  </a:cubicBezTo>
                  <a:cubicBezTo>
                    <a:pt x="2314" y="609"/>
                    <a:pt x="2318" y="613"/>
                    <a:pt x="2322" y="613"/>
                  </a:cubicBezTo>
                  <a:cubicBezTo>
                    <a:pt x="2326" y="613"/>
                    <a:pt x="2330" y="609"/>
                    <a:pt x="2330" y="605"/>
                  </a:cubicBezTo>
                  <a:cubicBezTo>
                    <a:pt x="2330" y="600"/>
                    <a:pt x="2326" y="597"/>
                    <a:pt x="2322" y="597"/>
                  </a:cubicBezTo>
                  <a:close/>
                  <a:moveTo>
                    <a:pt x="2345" y="574"/>
                  </a:moveTo>
                  <a:cubicBezTo>
                    <a:pt x="2341" y="574"/>
                    <a:pt x="2337" y="577"/>
                    <a:pt x="2337" y="582"/>
                  </a:cubicBezTo>
                  <a:cubicBezTo>
                    <a:pt x="2337" y="586"/>
                    <a:pt x="2341" y="590"/>
                    <a:pt x="2345" y="590"/>
                  </a:cubicBezTo>
                  <a:cubicBezTo>
                    <a:pt x="2350" y="590"/>
                    <a:pt x="2353" y="586"/>
                    <a:pt x="2353" y="582"/>
                  </a:cubicBezTo>
                  <a:cubicBezTo>
                    <a:pt x="2353" y="577"/>
                    <a:pt x="2350" y="574"/>
                    <a:pt x="2345" y="574"/>
                  </a:cubicBezTo>
                  <a:close/>
                  <a:moveTo>
                    <a:pt x="2345" y="597"/>
                  </a:moveTo>
                  <a:cubicBezTo>
                    <a:pt x="2341" y="597"/>
                    <a:pt x="2337" y="600"/>
                    <a:pt x="2337" y="605"/>
                  </a:cubicBezTo>
                  <a:cubicBezTo>
                    <a:pt x="2337" y="609"/>
                    <a:pt x="2341" y="613"/>
                    <a:pt x="2345" y="613"/>
                  </a:cubicBezTo>
                  <a:cubicBezTo>
                    <a:pt x="2350" y="613"/>
                    <a:pt x="2353" y="609"/>
                    <a:pt x="2353" y="605"/>
                  </a:cubicBezTo>
                  <a:cubicBezTo>
                    <a:pt x="2353" y="600"/>
                    <a:pt x="2350" y="597"/>
                    <a:pt x="2345" y="597"/>
                  </a:cubicBezTo>
                  <a:close/>
                  <a:moveTo>
                    <a:pt x="2276" y="620"/>
                  </a:moveTo>
                  <a:cubicBezTo>
                    <a:pt x="2272" y="620"/>
                    <a:pt x="2268" y="623"/>
                    <a:pt x="2268" y="628"/>
                  </a:cubicBezTo>
                  <a:cubicBezTo>
                    <a:pt x="2268" y="632"/>
                    <a:pt x="2272" y="636"/>
                    <a:pt x="2276" y="636"/>
                  </a:cubicBezTo>
                  <a:cubicBezTo>
                    <a:pt x="2281" y="636"/>
                    <a:pt x="2284" y="632"/>
                    <a:pt x="2284" y="628"/>
                  </a:cubicBezTo>
                  <a:cubicBezTo>
                    <a:pt x="2284" y="623"/>
                    <a:pt x="2281" y="620"/>
                    <a:pt x="2276" y="620"/>
                  </a:cubicBezTo>
                  <a:close/>
                  <a:moveTo>
                    <a:pt x="2299" y="620"/>
                  </a:moveTo>
                  <a:cubicBezTo>
                    <a:pt x="2295" y="620"/>
                    <a:pt x="2291" y="623"/>
                    <a:pt x="2291" y="628"/>
                  </a:cubicBezTo>
                  <a:cubicBezTo>
                    <a:pt x="2291" y="632"/>
                    <a:pt x="2295" y="636"/>
                    <a:pt x="2299" y="636"/>
                  </a:cubicBezTo>
                  <a:cubicBezTo>
                    <a:pt x="2303" y="636"/>
                    <a:pt x="2307" y="632"/>
                    <a:pt x="2307" y="628"/>
                  </a:cubicBezTo>
                  <a:cubicBezTo>
                    <a:pt x="2307" y="623"/>
                    <a:pt x="2303" y="620"/>
                    <a:pt x="2299" y="620"/>
                  </a:cubicBezTo>
                  <a:close/>
                  <a:moveTo>
                    <a:pt x="2322" y="620"/>
                  </a:moveTo>
                  <a:cubicBezTo>
                    <a:pt x="2318" y="620"/>
                    <a:pt x="2314" y="623"/>
                    <a:pt x="2314" y="628"/>
                  </a:cubicBezTo>
                  <a:cubicBezTo>
                    <a:pt x="2314" y="632"/>
                    <a:pt x="2318" y="636"/>
                    <a:pt x="2322" y="636"/>
                  </a:cubicBezTo>
                  <a:cubicBezTo>
                    <a:pt x="2326" y="636"/>
                    <a:pt x="2330" y="632"/>
                    <a:pt x="2330" y="628"/>
                  </a:cubicBezTo>
                  <a:cubicBezTo>
                    <a:pt x="2330" y="623"/>
                    <a:pt x="2326" y="620"/>
                    <a:pt x="2322" y="620"/>
                  </a:cubicBezTo>
                  <a:close/>
                  <a:moveTo>
                    <a:pt x="2322" y="643"/>
                  </a:moveTo>
                  <a:cubicBezTo>
                    <a:pt x="2318" y="643"/>
                    <a:pt x="2314" y="646"/>
                    <a:pt x="2314" y="651"/>
                  </a:cubicBezTo>
                  <a:cubicBezTo>
                    <a:pt x="2314" y="655"/>
                    <a:pt x="2318" y="659"/>
                    <a:pt x="2322" y="659"/>
                  </a:cubicBezTo>
                  <a:cubicBezTo>
                    <a:pt x="2326" y="659"/>
                    <a:pt x="2330" y="655"/>
                    <a:pt x="2330" y="651"/>
                  </a:cubicBezTo>
                  <a:cubicBezTo>
                    <a:pt x="2330" y="646"/>
                    <a:pt x="2326" y="643"/>
                    <a:pt x="2322" y="643"/>
                  </a:cubicBezTo>
                  <a:close/>
                  <a:moveTo>
                    <a:pt x="2345" y="620"/>
                  </a:moveTo>
                  <a:cubicBezTo>
                    <a:pt x="2341" y="620"/>
                    <a:pt x="2337" y="623"/>
                    <a:pt x="2337" y="628"/>
                  </a:cubicBezTo>
                  <a:cubicBezTo>
                    <a:pt x="2337" y="632"/>
                    <a:pt x="2341" y="636"/>
                    <a:pt x="2345" y="636"/>
                  </a:cubicBezTo>
                  <a:cubicBezTo>
                    <a:pt x="2350" y="636"/>
                    <a:pt x="2353" y="632"/>
                    <a:pt x="2353" y="628"/>
                  </a:cubicBezTo>
                  <a:cubicBezTo>
                    <a:pt x="2353" y="623"/>
                    <a:pt x="2350" y="620"/>
                    <a:pt x="2345" y="620"/>
                  </a:cubicBezTo>
                  <a:close/>
                  <a:moveTo>
                    <a:pt x="2345" y="643"/>
                  </a:moveTo>
                  <a:cubicBezTo>
                    <a:pt x="2341" y="643"/>
                    <a:pt x="2337" y="646"/>
                    <a:pt x="2337" y="651"/>
                  </a:cubicBezTo>
                  <a:cubicBezTo>
                    <a:pt x="2337" y="655"/>
                    <a:pt x="2341" y="659"/>
                    <a:pt x="2345" y="659"/>
                  </a:cubicBezTo>
                  <a:cubicBezTo>
                    <a:pt x="2350" y="659"/>
                    <a:pt x="2353" y="655"/>
                    <a:pt x="2353" y="651"/>
                  </a:cubicBezTo>
                  <a:cubicBezTo>
                    <a:pt x="2353" y="646"/>
                    <a:pt x="2350" y="643"/>
                    <a:pt x="2345" y="643"/>
                  </a:cubicBezTo>
                  <a:close/>
                  <a:moveTo>
                    <a:pt x="2345" y="666"/>
                  </a:moveTo>
                  <a:cubicBezTo>
                    <a:pt x="2341" y="666"/>
                    <a:pt x="2337" y="670"/>
                    <a:pt x="2337" y="674"/>
                  </a:cubicBezTo>
                  <a:cubicBezTo>
                    <a:pt x="2337" y="678"/>
                    <a:pt x="2341" y="682"/>
                    <a:pt x="2345" y="682"/>
                  </a:cubicBezTo>
                  <a:cubicBezTo>
                    <a:pt x="2350" y="682"/>
                    <a:pt x="2353" y="678"/>
                    <a:pt x="2353" y="674"/>
                  </a:cubicBezTo>
                  <a:cubicBezTo>
                    <a:pt x="2353" y="670"/>
                    <a:pt x="2350" y="666"/>
                    <a:pt x="2345" y="666"/>
                  </a:cubicBezTo>
                  <a:close/>
                  <a:moveTo>
                    <a:pt x="2345" y="689"/>
                  </a:moveTo>
                  <a:cubicBezTo>
                    <a:pt x="2341" y="689"/>
                    <a:pt x="2337" y="693"/>
                    <a:pt x="2337" y="697"/>
                  </a:cubicBezTo>
                  <a:cubicBezTo>
                    <a:pt x="2337" y="702"/>
                    <a:pt x="2341" y="705"/>
                    <a:pt x="2345" y="705"/>
                  </a:cubicBezTo>
                  <a:cubicBezTo>
                    <a:pt x="2350" y="705"/>
                    <a:pt x="2353" y="702"/>
                    <a:pt x="2353" y="697"/>
                  </a:cubicBezTo>
                  <a:cubicBezTo>
                    <a:pt x="2353" y="693"/>
                    <a:pt x="2350" y="689"/>
                    <a:pt x="2345" y="689"/>
                  </a:cubicBezTo>
                  <a:close/>
                  <a:moveTo>
                    <a:pt x="2162" y="391"/>
                  </a:moveTo>
                  <a:cubicBezTo>
                    <a:pt x="2157" y="391"/>
                    <a:pt x="2154" y="394"/>
                    <a:pt x="2154" y="399"/>
                  </a:cubicBezTo>
                  <a:cubicBezTo>
                    <a:pt x="2154" y="403"/>
                    <a:pt x="2157" y="407"/>
                    <a:pt x="2162" y="407"/>
                  </a:cubicBezTo>
                  <a:cubicBezTo>
                    <a:pt x="2166" y="407"/>
                    <a:pt x="2170" y="403"/>
                    <a:pt x="2170" y="399"/>
                  </a:cubicBezTo>
                  <a:cubicBezTo>
                    <a:pt x="2170" y="394"/>
                    <a:pt x="2166" y="391"/>
                    <a:pt x="2162" y="391"/>
                  </a:cubicBezTo>
                  <a:close/>
                  <a:moveTo>
                    <a:pt x="2162" y="414"/>
                  </a:moveTo>
                  <a:cubicBezTo>
                    <a:pt x="2157" y="414"/>
                    <a:pt x="2154" y="417"/>
                    <a:pt x="2154" y="422"/>
                  </a:cubicBezTo>
                  <a:cubicBezTo>
                    <a:pt x="2154" y="426"/>
                    <a:pt x="2157" y="430"/>
                    <a:pt x="2162" y="430"/>
                  </a:cubicBezTo>
                  <a:cubicBezTo>
                    <a:pt x="2166" y="430"/>
                    <a:pt x="2170" y="426"/>
                    <a:pt x="2170" y="422"/>
                  </a:cubicBezTo>
                  <a:cubicBezTo>
                    <a:pt x="2170" y="417"/>
                    <a:pt x="2166" y="414"/>
                    <a:pt x="2162" y="414"/>
                  </a:cubicBezTo>
                  <a:close/>
                  <a:moveTo>
                    <a:pt x="2184" y="391"/>
                  </a:moveTo>
                  <a:cubicBezTo>
                    <a:pt x="2180" y="391"/>
                    <a:pt x="2176" y="394"/>
                    <a:pt x="2176" y="399"/>
                  </a:cubicBezTo>
                  <a:cubicBezTo>
                    <a:pt x="2176" y="403"/>
                    <a:pt x="2180" y="407"/>
                    <a:pt x="2184" y="407"/>
                  </a:cubicBezTo>
                  <a:cubicBezTo>
                    <a:pt x="2189" y="407"/>
                    <a:pt x="2192" y="403"/>
                    <a:pt x="2192" y="399"/>
                  </a:cubicBezTo>
                  <a:cubicBezTo>
                    <a:pt x="2192" y="394"/>
                    <a:pt x="2189" y="391"/>
                    <a:pt x="2184" y="391"/>
                  </a:cubicBezTo>
                  <a:close/>
                  <a:moveTo>
                    <a:pt x="2184" y="414"/>
                  </a:moveTo>
                  <a:cubicBezTo>
                    <a:pt x="2180" y="414"/>
                    <a:pt x="2176" y="417"/>
                    <a:pt x="2176" y="422"/>
                  </a:cubicBezTo>
                  <a:cubicBezTo>
                    <a:pt x="2176" y="426"/>
                    <a:pt x="2180" y="430"/>
                    <a:pt x="2184" y="430"/>
                  </a:cubicBezTo>
                  <a:cubicBezTo>
                    <a:pt x="2189" y="430"/>
                    <a:pt x="2192" y="426"/>
                    <a:pt x="2192" y="422"/>
                  </a:cubicBezTo>
                  <a:cubicBezTo>
                    <a:pt x="2192" y="417"/>
                    <a:pt x="2189" y="414"/>
                    <a:pt x="2184" y="414"/>
                  </a:cubicBezTo>
                  <a:close/>
                  <a:moveTo>
                    <a:pt x="2207" y="391"/>
                  </a:moveTo>
                  <a:cubicBezTo>
                    <a:pt x="2203" y="391"/>
                    <a:pt x="2199" y="394"/>
                    <a:pt x="2199" y="399"/>
                  </a:cubicBezTo>
                  <a:cubicBezTo>
                    <a:pt x="2199" y="403"/>
                    <a:pt x="2203" y="407"/>
                    <a:pt x="2207" y="407"/>
                  </a:cubicBezTo>
                  <a:cubicBezTo>
                    <a:pt x="2212" y="407"/>
                    <a:pt x="2215" y="403"/>
                    <a:pt x="2215" y="399"/>
                  </a:cubicBezTo>
                  <a:cubicBezTo>
                    <a:pt x="2215" y="394"/>
                    <a:pt x="2212" y="391"/>
                    <a:pt x="2207" y="391"/>
                  </a:cubicBezTo>
                  <a:close/>
                  <a:moveTo>
                    <a:pt x="2207" y="414"/>
                  </a:moveTo>
                  <a:cubicBezTo>
                    <a:pt x="2203" y="414"/>
                    <a:pt x="2199" y="417"/>
                    <a:pt x="2199" y="422"/>
                  </a:cubicBezTo>
                  <a:cubicBezTo>
                    <a:pt x="2199" y="426"/>
                    <a:pt x="2203" y="430"/>
                    <a:pt x="2207" y="430"/>
                  </a:cubicBezTo>
                  <a:cubicBezTo>
                    <a:pt x="2212" y="430"/>
                    <a:pt x="2215" y="426"/>
                    <a:pt x="2215" y="422"/>
                  </a:cubicBezTo>
                  <a:cubicBezTo>
                    <a:pt x="2215" y="417"/>
                    <a:pt x="2212" y="414"/>
                    <a:pt x="2207" y="414"/>
                  </a:cubicBezTo>
                  <a:close/>
                  <a:moveTo>
                    <a:pt x="2231" y="391"/>
                  </a:moveTo>
                  <a:cubicBezTo>
                    <a:pt x="2226" y="391"/>
                    <a:pt x="2223" y="394"/>
                    <a:pt x="2223" y="399"/>
                  </a:cubicBezTo>
                  <a:cubicBezTo>
                    <a:pt x="2223" y="403"/>
                    <a:pt x="2226" y="407"/>
                    <a:pt x="2231" y="407"/>
                  </a:cubicBezTo>
                  <a:cubicBezTo>
                    <a:pt x="2235" y="407"/>
                    <a:pt x="2239" y="403"/>
                    <a:pt x="2239" y="399"/>
                  </a:cubicBezTo>
                  <a:cubicBezTo>
                    <a:pt x="2239" y="394"/>
                    <a:pt x="2235" y="391"/>
                    <a:pt x="2231" y="391"/>
                  </a:cubicBezTo>
                  <a:close/>
                  <a:moveTo>
                    <a:pt x="2231" y="414"/>
                  </a:moveTo>
                  <a:cubicBezTo>
                    <a:pt x="2226" y="414"/>
                    <a:pt x="2223" y="417"/>
                    <a:pt x="2223" y="422"/>
                  </a:cubicBezTo>
                  <a:cubicBezTo>
                    <a:pt x="2223" y="426"/>
                    <a:pt x="2226" y="430"/>
                    <a:pt x="2231" y="430"/>
                  </a:cubicBezTo>
                  <a:cubicBezTo>
                    <a:pt x="2235" y="430"/>
                    <a:pt x="2239" y="426"/>
                    <a:pt x="2239" y="422"/>
                  </a:cubicBezTo>
                  <a:cubicBezTo>
                    <a:pt x="2239" y="417"/>
                    <a:pt x="2235" y="414"/>
                    <a:pt x="2231" y="414"/>
                  </a:cubicBezTo>
                  <a:close/>
                  <a:moveTo>
                    <a:pt x="2253" y="391"/>
                  </a:moveTo>
                  <a:cubicBezTo>
                    <a:pt x="2249" y="391"/>
                    <a:pt x="2245" y="394"/>
                    <a:pt x="2245" y="399"/>
                  </a:cubicBezTo>
                  <a:cubicBezTo>
                    <a:pt x="2245" y="403"/>
                    <a:pt x="2249" y="407"/>
                    <a:pt x="2253" y="407"/>
                  </a:cubicBezTo>
                  <a:cubicBezTo>
                    <a:pt x="2258" y="407"/>
                    <a:pt x="2261" y="403"/>
                    <a:pt x="2261" y="399"/>
                  </a:cubicBezTo>
                  <a:cubicBezTo>
                    <a:pt x="2261" y="394"/>
                    <a:pt x="2258" y="391"/>
                    <a:pt x="2253" y="391"/>
                  </a:cubicBezTo>
                  <a:close/>
                  <a:moveTo>
                    <a:pt x="2253" y="414"/>
                  </a:moveTo>
                  <a:cubicBezTo>
                    <a:pt x="2249" y="414"/>
                    <a:pt x="2245" y="417"/>
                    <a:pt x="2245" y="422"/>
                  </a:cubicBezTo>
                  <a:cubicBezTo>
                    <a:pt x="2245" y="426"/>
                    <a:pt x="2249" y="430"/>
                    <a:pt x="2253" y="430"/>
                  </a:cubicBezTo>
                  <a:cubicBezTo>
                    <a:pt x="2258" y="430"/>
                    <a:pt x="2261" y="426"/>
                    <a:pt x="2261" y="422"/>
                  </a:cubicBezTo>
                  <a:cubicBezTo>
                    <a:pt x="2261" y="417"/>
                    <a:pt x="2258" y="414"/>
                    <a:pt x="2253" y="414"/>
                  </a:cubicBezTo>
                  <a:close/>
                  <a:moveTo>
                    <a:pt x="2047" y="391"/>
                  </a:moveTo>
                  <a:cubicBezTo>
                    <a:pt x="2043" y="391"/>
                    <a:pt x="2039" y="394"/>
                    <a:pt x="2039" y="399"/>
                  </a:cubicBezTo>
                  <a:cubicBezTo>
                    <a:pt x="2039" y="403"/>
                    <a:pt x="2043" y="407"/>
                    <a:pt x="2047" y="407"/>
                  </a:cubicBezTo>
                  <a:cubicBezTo>
                    <a:pt x="2051" y="407"/>
                    <a:pt x="2055" y="403"/>
                    <a:pt x="2055" y="399"/>
                  </a:cubicBezTo>
                  <a:cubicBezTo>
                    <a:pt x="2055" y="394"/>
                    <a:pt x="2051" y="391"/>
                    <a:pt x="2047" y="391"/>
                  </a:cubicBezTo>
                  <a:close/>
                  <a:moveTo>
                    <a:pt x="2047" y="414"/>
                  </a:moveTo>
                  <a:cubicBezTo>
                    <a:pt x="2043" y="414"/>
                    <a:pt x="2039" y="417"/>
                    <a:pt x="2039" y="422"/>
                  </a:cubicBezTo>
                  <a:cubicBezTo>
                    <a:pt x="2039" y="426"/>
                    <a:pt x="2043" y="430"/>
                    <a:pt x="2047" y="430"/>
                  </a:cubicBezTo>
                  <a:cubicBezTo>
                    <a:pt x="2051" y="430"/>
                    <a:pt x="2055" y="426"/>
                    <a:pt x="2055" y="422"/>
                  </a:cubicBezTo>
                  <a:cubicBezTo>
                    <a:pt x="2055" y="417"/>
                    <a:pt x="2051" y="414"/>
                    <a:pt x="2047" y="414"/>
                  </a:cubicBezTo>
                  <a:close/>
                  <a:moveTo>
                    <a:pt x="2070" y="391"/>
                  </a:moveTo>
                  <a:cubicBezTo>
                    <a:pt x="2065" y="391"/>
                    <a:pt x="2062" y="394"/>
                    <a:pt x="2062" y="399"/>
                  </a:cubicBezTo>
                  <a:cubicBezTo>
                    <a:pt x="2062" y="403"/>
                    <a:pt x="2065" y="407"/>
                    <a:pt x="2070" y="407"/>
                  </a:cubicBezTo>
                  <a:cubicBezTo>
                    <a:pt x="2074" y="407"/>
                    <a:pt x="2078" y="403"/>
                    <a:pt x="2078" y="399"/>
                  </a:cubicBezTo>
                  <a:cubicBezTo>
                    <a:pt x="2078" y="394"/>
                    <a:pt x="2074" y="391"/>
                    <a:pt x="2070" y="391"/>
                  </a:cubicBezTo>
                  <a:close/>
                  <a:moveTo>
                    <a:pt x="2070" y="414"/>
                  </a:moveTo>
                  <a:cubicBezTo>
                    <a:pt x="2065" y="414"/>
                    <a:pt x="2062" y="417"/>
                    <a:pt x="2062" y="422"/>
                  </a:cubicBezTo>
                  <a:cubicBezTo>
                    <a:pt x="2062" y="426"/>
                    <a:pt x="2065" y="430"/>
                    <a:pt x="2070" y="430"/>
                  </a:cubicBezTo>
                  <a:cubicBezTo>
                    <a:pt x="2074" y="430"/>
                    <a:pt x="2078" y="426"/>
                    <a:pt x="2078" y="422"/>
                  </a:cubicBezTo>
                  <a:cubicBezTo>
                    <a:pt x="2078" y="417"/>
                    <a:pt x="2074" y="414"/>
                    <a:pt x="2070" y="414"/>
                  </a:cubicBezTo>
                  <a:close/>
                  <a:moveTo>
                    <a:pt x="2093" y="407"/>
                  </a:moveTo>
                  <a:cubicBezTo>
                    <a:pt x="2097" y="407"/>
                    <a:pt x="2101" y="403"/>
                    <a:pt x="2101" y="399"/>
                  </a:cubicBezTo>
                  <a:cubicBezTo>
                    <a:pt x="2101" y="394"/>
                    <a:pt x="2097" y="391"/>
                    <a:pt x="2093" y="391"/>
                  </a:cubicBezTo>
                  <a:cubicBezTo>
                    <a:pt x="2088" y="391"/>
                    <a:pt x="2085" y="394"/>
                    <a:pt x="2085" y="399"/>
                  </a:cubicBezTo>
                  <a:cubicBezTo>
                    <a:pt x="2085" y="403"/>
                    <a:pt x="2088" y="407"/>
                    <a:pt x="2093" y="407"/>
                  </a:cubicBezTo>
                  <a:close/>
                  <a:moveTo>
                    <a:pt x="2093" y="430"/>
                  </a:moveTo>
                  <a:cubicBezTo>
                    <a:pt x="2097" y="430"/>
                    <a:pt x="2101" y="426"/>
                    <a:pt x="2101" y="422"/>
                  </a:cubicBezTo>
                  <a:cubicBezTo>
                    <a:pt x="2101" y="417"/>
                    <a:pt x="2097" y="414"/>
                    <a:pt x="2093" y="414"/>
                  </a:cubicBezTo>
                  <a:cubicBezTo>
                    <a:pt x="2088" y="414"/>
                    <a:pt x="2085" y="417"/>
                    <a:pt x="2085" y="422"/>
                  </a:cubicBezTo>
                  <a:cubicBezTo>
                    <a:pt x="2085" y="426"/>
                    <a:pt x="2088" y="430"/>
                    <a:pt x="2093" y="430"/>
                  </a:cubicBezTo>
                  <a:close/>
                  <a:moveTo>
                    <a:pt x="2116" y="391"/>
                  </a:moveTo>
                  <a:cubicBezTo>
                    <a:pt x="2112" y="391"/>
                    <a:pt x="2108" y="394"/>
                    <a:pt x="2108" y="399"/>
                  </a:cubicBezTo>
                  <a:cubicBezTo>
                    <a:pt x="2108" y="403"/>
                    <a:pt x="2112" y="407"/>
                    <a:pt x="2116" y="407"/>
                  </a:cubicBezTo>
                  <a:cubicBezTo>
                    <a:pt x="2120" y="407"/>
                    <a:pt x="2124" y="403"/>
                    <a:pt x="2124" y="399"/>
                  </a:cubicBezTo>
                  <a:cubicBezTo>
                    <a:pt x="2124" y="394"/>
                    <a:pt x="2120" y="391"/>
                    <a:pt x="2116" y="391"/>
                  </a:cubicBezTo>
                  <a:close/>
                  <a:moveTo>
                    <a:pt x="2116" y="414"/>
                  </a:moveTo>
                  <a:cubicBezTo>
                    <a:pt x="2112" y="414"/>
                    <a:pt x="2108" y="417"/>
                    <a:pt x="2108" y="422"/>
                  </a:cubicBezTo>
                  <a:cubicBezTo>
                    <a:pt x="2108" y="426"/>
                    <a:pt x="2112" y="430"/>
                    <a:pt x="2116" y="430"/>
                  </a:cubicBezTo>
                  <a:cubicBezTo>
                    <a:pt x="2120" y="430"/>
                    <a:pt x="2124" y="426"/>
                    <a:pt x="2124" y="422"/>
                  </a:cubicBezTo>
                  <a:cubicBezTo>
                    <a:pt x="2124" y="417"/>
                    <a:pt x="2120" y="414"/>
                    <a:pt x="2116" y="414"/>
                  </a:cubicBezTo>
                  <a:close/>
                  <a:moveTo>
                    <a:pt x="2139" y="391"/>
                  </a:moveTo>
                  <a:cubicBezTo>
                    <a:pt x="2134" y="391"/>
                    <a:pt x="2131" y="394"/>
                    <a:pt x="2131" y="399"/>
                  </a:cubicBezTo>
                  <a:cubicBezTo>
                    <a:pt x="2131" y="403"/>
                    <a:pt x="2134" y="407"/>
                    <a:pt x="2139" y="407"/>
                  </a:cubicBezTo>
                  <a:cubicBezTo>
                    <a:pt x="2143" y="407"/>
                    <a:pt x="2147" y="403"/>
                    <a:pt x="2147" y="399"/>
                  </a:cubicBezTo>
                  <a:cubicBezTo>
                    <a:pt x="2147" y="394"/>
                    <a:pt x="2143" y="391"/>
                    <a:pt x="2139" y="391"/>
                  </a:cubicBezTo>
                  <a:close/>
                  <a:moveTo>
                    <a:pt x="2139" y="414"/>
                  </a:moveTo>
                  <a:cubicBezTo>
                    <a:pt x="2134" y="414"/>
                    <a:pt x="2131" y="417"/>
                    <a:pt x="2131" y="422"/>
                  </a:cubicBezTo>
                  <a:cubicBezTo>
                    <a:pt x="2131" y="426"/>
                    <a:pt x="2134" y="430"/>
                    <a:pt x="2139" y="430"/>
                  </a:cubicBezTo>
                  <a:cubicBezTo>
                    <a:pt x="2143" y="430"/>
                    <a:pt x="2147" y="426"/>
                    <a:pt x="2147" y="422"/>
                  </a:cubicBezTo>
                  <a:cubicBezTo>
                    <a:pt x="2147" y="417"/>
                    <a:pt x="2143" y="414"/>
                    <a:pt x="2139" y="414"/>
                  </a:cubicBezTo>
                  <a:close/>
                  <a:moveTo>
                    <a:pt x="1978" y="391"/>
                  </a:moveTo>
                  <a:cubicBezTo>
                    <a:pt x="1973" y="391"/>
                    <a:pt x="1970" y="394"/>
                    <a:pt x="1970" y="399"/>
                  </a:cubicBezTo>
                  <a:cubicBezTo>
                    <a:pt x="1970" y="403"/>
                    <a:pt x="1973" y="407"/>
                    <a:pt x="1978" y="407"/>
                  </a:cubicBezTo>
                  <a:cubicBezTo>
                    <a:pt x="1982" y="407"/>
                    <a:pt x="1986" y="403"/>
                    <a:pt x="1986" y="399"/>
                  </a:cubicBezTo>
                  <a:cubicBezTo>
                    <a:pt x="1986" y="394"/>
                    <a:pt x="1982" y="391"/>
                    <a:pt x="1978" y="391"/>
                  </a:cubicBezTo>
                  <a:close/>
                  <a:moveTo>
                    <a:pt x="1978" y="414"/>
                  </a:moveTo>
                  <a:cubicBezTo>
                    <a:pt x="1973" y="414"/>
                    <a:pt x="1970" y="417"/>
                    <a:pt x="1970" y="422"/>
                  </a:cubicBezTo>
                  <a:cubicBezTo>
                    <a:pt x="1970" y="426"/>
                    <a:pt x="1973" y="430"/>
                    <a:pt x="1978" y="430"/>
                  </a:cubicBezTo>
                  <a:cubicBezTo>
                    <a:pt x="1982" y="430"/>
                    <a:pt x="1986" y="426"/>
                    <a:pt x="1986" y="422"/>
                  </a:cubicBezTo>
                  <a:cubicBezTo>
                    <a:pt x="1986" y="417"/>
                    <a:pt x="1982" y="414"/>
                    <a:pt x="1978" y="414"/>
                  </a:cubicBezTo>
                  <a:close/>
                  <a:moveTo>
                    <a:pt x="2000" y="391"/>
                  </a:moveTo>
                  <a:cubicBezTo>
                    <a:pt x="1996" y="391"/>
                    <a:pt x="1992" y="394"/>
                    <a:pt x="1992" y="399"/>
                  </a:cubicBezTo>
                  <a:cubicBezTo>
                    <a:pt x="1992" y="403"/>
                    <a:pt x="1996" y="407"/>
                    <a:pt x="2000" y="407"/>
                  </a:cubicBezTo>
                  <a:cubicBezTo>
                    <a:pt x="2005" y="407"/>
                    <a:pt x="2008" y="403"/>
                    <a:pt x="2008" y="399"/>
                  </a:cubicBezTo>
                  <a:cubicBezTo>
                    <a:pt x="2008" y="394"/>
                    <a:pt x="2005" y="391"/>
                    <a:pt x="2000" y="391"/>
                  </a:cubicBezTo>
                  <a:close/>
                  <a:moveTo>
                    <a:pt x="2000" y="414"/>
                  </a:moveTo>
                  <a:cubicBezTo>
                    <a:pt x="1996" y="414"/>
                    <a:pt x="1992" y="417"/>
                    <a:pt x="1992" y="422"/>
                  </a:cubicBezTo>
                  <a:cubicBezTo>
                    <a:pt x="1992" y="426"/>
                    <a:pt x="1996" y="430"/>
                    <a:pt x="2000" y="430"/>
                  </a:cubicBezTo>
                  <a:cubicBezTo>
                    <a:pt x="2005" y="430"/>
                    <a:pt x="2008" y="426"/>
                    <a:pt x="2008" y="422"/>
                  </a:cubicBezTo>
                  <a:cubicBezTo>
                    <a:pt x="2008" y="417"/>
                    <a:pt x="2005" y="414"/>
                    <a:pt x="2000" y="414"/>
                  </a:cubicBezTo>
                  <a:close/>
                  <a:moveTo>
                    <a:pt x="2023" y="391"/>
                  </a:moveTo>
                  <a:cubicBezTo>
                    <a:pt x="2019" y="391"/>
                    <a:pt x="2015" y="394"/>
                    <a:pt x="2015" y="399"/>
                  </a:cubicBezTo>
                  <a:cubicBezTo>
                    <a:pt x="2015" y="403"/>
                    <a:pt x="2019" y="407"/>
                    <a:pt x="2023" y="407"/>
                  </a:cubicBezTo>
                  <a:cubicBezTo>
                    <a:pt x="2028" y="407"/>
                    <a:pt x="2031" y="403"/>
                    <a:pt x="2031" y="399"/>
                  </a:cubicBezTo>
                  <a:cubicBezTo>
                    <a:pt x="2031" y="394"/>
                    <a:pt x="2028" y="391"/>
                    <a:pt x="2023" y="391"/>
                  </a:cubicBezTo>
                  <a:close/>
                  <a:moveTo>
                    <a:pt x="2023" y="414"/>
                  </a:moveTo>
                  <a:cubicBezTo>
                    <a:pt x="2019" y="414"/>
                    <a:pt x="2015" y="417"/>
                    <a:pt x="2015" y="422"/>
                  </a:cubicBezTo>
                  <a:cubicBezTo>
                    <a:pt x="2015" y="426"/>
                    <a:pt x="2019" y="430"/>
                    <a:pt x="2023" y="430"/>
                  </a:cubicBezTo>
                  <a:cubicBezTo>
                    <a:pt x="2028" y="430"/>
                    <a:pt x="2031" y="426"/>
                    <a:pt x="2031" y="422"/>
                  </a:cubicBezTo>
                  <a:cubicBezTo>
                    <a:pt x="2031" y="417"/>
                    <a:pt x="2028" y="414"/>
                    <a:pt x="2023" y="414"/>
                  </a:cubicBezTo>
                  <a:close/>
                  <a:moveTo>
                    <a:pt x="1863" y="407"/>
                  </a:moveTo>
                  <a:cubicBezTo>
                    <a:pt x="1868" y="407"/>
                    <a:pt x="1871" y="403"/>
                    <a:pt x="1871" y="399"/>
                  </a:cubicBezTo>
                  <a:cubicBezTo>
                    <a:pt x="1871" y="394"/>
                    <a:pt x="1868" y="391"/>
                    <a:pt x="1863" y="391"/>
                  </a:cubicBezTo>
                  <a:cubicBezTo>
                    <a:pt x="1859" y="391"/>
                    <a:pt x="1855" y="394"/>
                    <a:pt x="1855" y="399"/>
                  </a:cubicBezTo>
                  <a:cubicBezTo>
                    <a:pt x="1855" y="403"/>
                    <a:pt x="1859" y="407"/>
                    <a:pt x="1863" y="407"/>
                  </a:cubicBezTo>
                  <a:close/>
                  <a:moveTo>
                    <a:pt x="1863" y="430"/>
                  </a:moveTo>
                  <a:cubicBezTo>
                    <a:pt x="1868" y="430"/>
                    <a:pt x="1871" y="426"/>
                    <a:pt x="1871" y="422"/>
                  </a:cubicBezTo>
                  <a:cubicBezTo>
                    <a:pt x="1871" y="417"/>
                    <a:pt x="1868" y="414"/>
                    <a:pt x="1863" y="414"/>
                  </a:cubicBezTo>
                  <a:cubicBezTo>
                    <a:pt x="1859" y="414"/>
                    <a:pt x="1855" y="417"/>
                    <a:pt x="1855" y="422"/>
                  </a:cubicBezTo>
                  <a:cubicBezTo>
                    <a:pt x="1855" y="426"/>
                    <a:pt x="1859" y="430"/>
                    <a:pt x="1863" y="430"/>
                  </a:cubicBezTo>
                  <a:close/>
                  <a:moveTo>
                    <a:pt x="1863" y="636"/>
                  </a:moveTo>
                  <a:cubicBezTo>
                    <a:pt x="1868" y="636"/>
                    <a:pt x="1871" y="633"/>
                    <a:pt x="1871" y="628"/>
                  </a:cubicBezTo>
                  <a:cubicBezTo>
                    <a:pt x="1871" y="624"/>
                    <a:pt x="1868" y="620"/>
                    <a:pt x="1863" y="620"/>
                  </a:cubicBezTo>
                  <a:cubicBezTo>
                    <a:pt x="1859" y="620"/>
                    <a:pt x="1855" y="624"/>
                    <a:pt x="1855" y="628"/>
                  </a:cubicBezTo>
                  <a:cubicBezTo>
                    <a:pt x="1855" y="633"/>
                    <a:pt x="1859" y="636"/>
                    <a:pt x="1863" y="636"/>
                  </a:cubicBezTo>
                  <a:close/>
                  <a:moveTo>
                    <a:pt x="1863" y="659"/>
                  </a:moveTo>
                  <a:cubicBezTo>
                    <a:pt x="1868" y="659"/>
                    <a:pt x="1871" y="656"/>
                    <a:pt x="1871" y="651"/>
                  </a:cubicBezTo>
                  <a:cubicBezTo>
                    <a:pt x="1871" y="647"/>
                    <a:pt x="1868" y="643"/>
                    <a:pt x="1863" y="643"/>
                  </a:cubicBezTo>
                  <a:cubicBezTo>
                    <a:pt x="1859" y="643"/>
                    <a:pt x="1855" y="647"/>
                    <a:pt x="1855" y="651"/>
                  </a:cubicBezTo>
                  <a:cubicBezTo>
                    <a:pt x="1855" y="656"/>
                    <a:pt x="1859" y="659"/>
                    <a:pt x="1863" y="659"/>
                  </a:cubicBezTo>
                  <a:close/>
                  <a:moveTo>
                    <a:pt x="1863" y="683"/>
                  </a:moveTo>
                  <a:cubicBezTo>
                    <a:pt x="1868" y="683"/>
                    <a:pt x="1871" y="679"/>
                    <a:pt x="1871" y="675"/>
                  </a:cubicBezTo>
                  <a:cubicBezTo>
                    <a:pt x="1871" y="670"/>
                    <a:pt x="1868" y="667"/>
                    <a:pt x="1863" y="667"/>
                  </a:cubicBezTo>
                  <a:cubicBezTo>
                    <a:pt x="1859" y="667"/>
                    <a:pt x="1855" y="670"/>
                    <a:pt x="1855" y="675"/>
                  </a:cubicBezTo>
                  <a:cubicBezTo>
                    <a:pt x="1855" y="679"/>
                    <a:pt x="1859" y="683"/>
                    <a:pt x="1863" y="683"/>
                  </a:cubicBezTo>
                  <a:close/>
                  <a:moveTo>
                    <a:pt x="1863" y="706"/>
                  </a:moveTo>
                  <a:cubicBezTo>
                    <a:pt x="1868" y="706"/>
                    <a:pt x="1871" y="702"/>
                    <a:pt x="1871" y="698"/>
                  </a:cubicBezTo>
                  <a:cubicBezTo>
                    <a:pt x="1871" y="693"/>
                    <a:pt x="1868" y="690"/>
                    <a:pt x="1863" y="690"/>
                  </a:cubicBezTo>
                  <a:cubicBezTo>
                    <a:pt x="1859" y="690"/>
                    <a:pt x="1855" y="693"/>
                    <a:pt x="1855" y="698"/>
                  </a:cubicBezTo>
                  <a:cubicBezTo>
                    <a:pt x="1855" y="702"/>
                    <a:pt x="1859" y="706"/>
                    <a:pt x="1863" y="706"/>
                  </a:cubicBezTo>
                  <a:close/>
                  <a:moveTo>
                    <a:pt x="1863" y="728"/>
                  </a:moveTo>
                  <a:cubicBezTo>
                    <a:pt x="1868" y="728"/>
                    <a:pt x="1871" y="724"/>
                    <a:pt x="1871" y="720"/>
                  </a:cubicBezTo>
                  <a:cubicBezTo>
                    <a:pt x="1871" y="715"/>
                    <a:pt x="1868" y="712"/>
                    <a:pt x="1863" y="712"/>
                  </a:cubicBezTo>
                  <a:cubicBezTo>
                    <a:pt x="1859" y="712"/>
                    <a:pt x="1855" y="715"/>
                    <a:pt x="1855" y="720"/>
                  </a:cubicBezTo>
                  <a:cubicBezTo>
                    <a:pt x="1855" y="724"/>
                    <a:pt x="1859" y="728"/>
                    <a:pt x="1863" y="728"/>
                  </a:cubicBezTo>
                  <a:close/>
                  <a:moveTo>
                    <a:pt x="1863" y="614"/>
                  </a:moveTo>
                  <a:cubicBezTo>
                    <a:pt x="1868" y="614"/>
                    <a:pt x="1871" y="611"/>
                    <a:pt x="1871" y="606"/>
                  </a:cubicBezTo>
                  <a:cubicBezTo>
                    <a:pt x="1871" y="602"/>
                    <a:pt x="1868" y="598"/>
                    <a:pt x="1863" y="598"/>
                  </a:cubicBezTo>
                  <a:cubicBezTo>
                    <a:pt x="1859" y="598"/>
                    <a:pt x="1855" y="602"/>
                    <a:pt x="1855" y="606"/>
                  </a:cubicBezTo>
                  <a:cubicBezTo>
                    <a:pt x="1855" y="611"/>
                    <a:pt x="1859" y="614"/>
                    <a:pt x="1863" y="614"/>
                  </a:cubicBezTo>
                  <a:close/>
                  <a:moveTo>
                    <a:pt x="1886" y="407"/>
                  </a:moveTo>
                  <a:cubicBezTo>
                    <a:pt x="1890" y="407"/>
                    <a:pt x="1894" y="403"/>
                    <a:pt x="1894" y="399"/>
                  </a:cubicBezTo>
                  <a:cubicBezTo>
                    <a:pt x="1894" y="394"/>
                    <a:pt x="1890" y="391"/>
                    <a:pt x="1886" y="391"/>
                  </a:cubicBezTo>
                  <a:cubicBezTo>
                    <a:pt x="1881" y="391"/>
                    <a:pt x="1878" y="394"/>
                    <a:pt x="1878" y="399"/>
                  </a:cubicBezTo>
                  <a:cubicBezTo>
                    <a:pt x="1878" y="403"/>
                    <a:pt x="1881" y="407"/>
                    <a:pt x="1886" y="407"/>
                  </a:cubicBezTo>
                  <a:close/>
                  <a:moveTo>
                    <a:pt x="1886" y="430"/>
                  </a:moveTo>
                  <a:cubicBezTo>
                    <a:pt x="1890" y="430"/>
                    <a:pt x="1894" y="426"/>
                    <a:pt x="1894" y="422"/>
                  </a:cubicBezTo>
                  <a:cubicBezTo>
                    <a:pt x="1894" y="417"/>
                    <a:pt x="1890" y="414"/>
                    <a:pt x="1886" y="414"/>
                  </a:cubicBezTo>
                  <a:cubicBezTo>
                    <a:pt x="1881" y="414"/>
                    <a:pt x="1878" y="417"/>
                    <a:pt x="1878" y="422"/>
                  </a:cubicBezTo>
                  <a:cubicBezTo>
                    <a:pt x="1878" y="426"/>
                    <a:pt x="1881" y="430"/>
                    <a:pt x="1886" y="430"/>
                  </a:cubicBezTo>
                  <a:close/>
                  <a:moveTo>
                    <a:pt x="1909" y="391"/>
                  </a:moveTo>
                  <a:cubicBezTo>
                    <a:pt x="1904" y="391"/>
                    <a:pt x="1901" y="394"/>
                    <a:pt x="1901" y="399"/>
                  </a:cubicBezTo>
                  <a:cubicBezTo>
                    <a:pt x="1901" y="403"/>
                    <a:pt x="1904" y="407"/>
                    <a:pt x="1909" y="407"/>
                  </a:cubicBezTo>
                  <a:cubicBezTo>
                    <a:pt x="1913" y="407"/>
                    <a:pt x="1917" y="403"/>
                    <a:pt x="1917" y="399"/>
                  </a:cubicBezTo>
                  <a:cubicBezTo>
                    <a:pt x="1917" y="394"/>
                    <a:pt x="1913" y="391"/>
                    <a:pt x="1909" y="391"/>
                  </a:cubicBezTo>
                  <a:close/>
                  <a:moveTo>
                    <a:pt x="1909" y="414"/>
                  </a:moveTo>
                  <a:cubicBezTo>
                    <a:pt x="1904" y="414"/>
                    <a:pt x="1901" y="417"/>
                    <a:pt x="1901" y="422"/>
                  </a:cubicBezTo>
                  <a:cubicBezTo>
                    <a:pt x="1901" y="426"/>
                    <a:pt x="1904" y="430"/>
                    <a:pt x="1909" y="430"/>
                  </a:cubicBezTo>
                  <a:cubicBezTo>
                    <a:pt x="1913" y="430"/>
                    <a:pt x="1917" y="426"/>
                    <a:pt x="1917" y="422"/>
                  </a:cubicBezTo>
                  <a:cubicBezTo>
                    <a:pt x="1917" y="417"/>
                    <a:pt x="1913" y="414"/>
                    <a:pt x="1909" y="414"/>
                  </a:cubicBezTo>
                  <a:close/>
                  <a:moveTo>
                    <a:pt x="1932" y="407"/>
                  </a:moveTo>
                  <a:cubicBezTo>
                    <a:pt x="1936" y="407"/>
                    <a:pt x="1940" y="403"/>
                    <a:pt x="1940" y="399"/>
                  </a:cubicBezTo>
                  <a:cubicBezTo>
                    <a:pt x="1940" y="394"/>
                    <a:pt x="1936" y="391"/>
                    <a:pt x="1932" y="391"/>
                  </a:cubicBezTo>
                  <a:cubicBezTo>
                    <a:pt x="1928" y="391"/>
                    <a:pt x="1924" y="394"/>
                    <a:pt x="1924" y="399"/>
                  </a:cubicBezTo>
                  <a:cubicBezTo>
                    <a:pt x="1924" y="403"/>
                    <a:pt x="1928" y="407"/>
                    <a:pt x="1932" y="407"/>
                  </a:cubicBezTo>
                  <a:close/>
                  <a:moveTo>
                    <a:pt x="1932" y="430"/>
                  </a:moveTo>
                  <a:cubicBezTo>
                    <a:pt x="1936" y="430"/>
                    <a:pt x="1940" y="426"/>
                    <a:pt x="1940" y="422"/>
                  </a:cubicBezTo>
                  <a:cubicBezTo>
                    <a:pt x="1940" y="417"/>
                    <a:pt x="1936" y="414"/>
                    <a:pt x="1932" y="414"/>
                  </a:cubicBezTo>
                  <a:cubicBezTo>
                    <a:pt x="1928" y="414"/>
                    <a:pt x="1924" y="417"/>
                    <a:pt x="1924" y="422"/>
                  </a:cubicBezTo>
                  <a:cubicBezTo>
                    <a:pt x="1924" y="426"/>
                    <a:pt x="1928" y="430"/>
                    <a:pt x="1932" y="430"/>
                  </a:cubicBezTo>
                  <a:close/>
                  <a:moveTo>
                    <a:pt x="1955" y="407"/>
                  </a:moveTo>
                  <a:cubicBezTo>
                    <a:pt x="1959" y="407"/>
                    <a:pt x="1963" y="403"/>
                    <a:pt x="1963" y="399"/>
                  </a:cubicBezTo>
                  <a:cubicBezTo>
                    <a:pt x="1963" y="394"/>
                    <a:pt x="1959" y="391"/>
                    <a:pt x="1955" y="391"/>
                  </a:cubicBezTo>
                  <a:cubicBezTo>
                    <a:pt x="1950" y="391"/>
                    <a:pt x="1947" y="394"/>
                    <a:pt x="1947" y="399"/>
                  </a:cubicBezTo>
                  <a:cubicBezTo>
                    <a:pt x="1947" y="403"/>
                    <a:pt x="1950" y="407"/>
                    <a:pt x="1955" y="407"/>
                  </a:cubicBezTo>
                  <a:close/>
                  <a:moveTo>
                    <a:pt x="1955" y="430"/>
                  </a:moveTo>
                  <a:cubicBezTo>
                    <a:pt x="1959" y="430"/>
                    <a:pt x="1963" y="426"/>
                    <a:pt x="1963" y="422"/>
                  </a:cubicBezTo>
                  <a:cubicBezTo>
                    <a:pt x="1963" y="417"/>
                    <a:pt x="1959" y="414"/>
                    <a:pt x="1955" y="414"/>
                  </a:cubicBezTo>
                  <a:cubicBezTo>
                    <a:pt x="1950" y="414"/>
                    <a:pt x="1947" y="417"/>
                    <a:pt x="1947" y="422"/>
                  </a:cubicBezTo>
                  <a:cubicBezTo>
                    <a:pt x="1947" y="426"/>
                    <a:pt x="1950" y="430"/>
                    <a:pt x="1955" y="430"/>
                  </a:cubicBezTo>
                  <a:close/>
                  <a:moveTo>
                    <a:pt x="1842" y="391"/>
                  </a:moveTo>
                  <a:cubicBezTo>
                    <a:pt x="1837" y="391"/>
                    <a:pt x="1834" y="394"/>
                    <a:pt x="1834" y="399"/>
                  </a:cubicBezTo>
                  <a:cubicBezTo>
                    <a:pt x="1834" y="403"/>
                    <a:pt x="1837" y="407"/>
                    <a:pt x="1842" y="407"/>
                  </a:cubicBezTo>
                  <a:cubicBezTo>
                    <a:pt x="1846" y="407"/>
                    <a:pt x="1850" y="403"/>
                    <a:pt x="1850" y="399"/>
                  </a:cubicBezTo>
                  <a:cubicBezTo>
                    <a:pt x="1850" y="394"/>
                    <a:pt x="1846" y="391"/>
                    <a:pt x="1842" y="391"/>
                  </a:cubicBezTo>
                  <a:close/>
                  <a:moveTo>
                    <a:pt x="2276" y="391"/>
                  </a:moveTo>
                  <a:cubicBezTo>
                    <a:pt x="2272" y="391"/>
                    <a:pt x="2268" y="394"/>
                    <a:pt x="2268" y="399"/>
                  </a:cubicBezTo>
                  <a:cubicBezTo>
                    <a:pt x="2268" y="403"/>
                    <a:pt x="2272" y="407"/>
                    <a:pt x="2276" y="407"/>
                  </a:cubicBezTo>
                  <a:cubicBezTo>
                    <a:pt x="2281" y="407"/>
                    <a:pt x="2284" y="403"/>
                    <a:pt x="2284" y="399"/>
                  </a:cubicBezTo>
                  <a:cubicBezTo>
                    <a:pt x="2284" y="394"/>
                    <a:pt x="2281" y="391"/>
                    <a:pt x="2276" y="391"/>
                  </a:cubicBezTo>
                  <a:close/>
                  <a:moveTo>
                    <a:pt x="2276" y="414"/>
                  </a:moveTo>
                  <a:cubicBezTo>
                    <a:pt x="2272" y="414"/>
                    <a:pt x="2268" y="417"/>
                    <a:pt x="2268" y="422"/>
                  </a:cubicBezTo>
                  <a:cubicBezTo>
                    <a:pt x="2268" y="426"/>
                    <a:pt x="2272" y="430"/>
                    <a:pt x="2276" y="430"/>
                  </a:cubicBezTo>
                  <a:cubicBezTo>
                    <a:pt x="2281" y="430"/>
                    <a:pt x="2284" y="426"/>
                    <a:pt x="2284" y="422"/>
                  </a:cubicBezTo>
                  <a:cubicBezTo>
                    <a:pt x="2284" y="417"/>
                    <a:pt x="2281" y="414"/>
                    <a:pt x="2276" y="414"/>
                  </a:cubicBezTo>
                  <a:close/>
                  <a:moveTo>
                    <a:pt x="2299" y="391"/>
                  </a:moveTo>
                  <a:cubicBezTo>
                    <a:pt x="2295" y="391"/>
                    <a:pt x="2291" y="394"/>
                    <a:pt x="2291" y="399"/>
                  </a:cubicBezTo>
                  <a:cubicBezTo>
                    <a:pt x="2291" y="403"/>
                    <a:pt x="2295" y="407"/>
                    <a:pt x="2299" y="407"/>
                  </a:cubicBezTo>
                  <a:cubicBezTo>
                    <a:pt x="2303" y="407"/>
                    <a:pt x="2307" y="403"/>
                    <a:pt x="2307" y="399"/>
                  </a:cubicBezTo>
                  <a:cubicBezTo>
                    <a:pt x="2307" y="394"/>
                    <a:pt x="2303" y="391"/>
                    <a:pt x="2299" y="391"/>
                  </a:cubicBezTo>
                  <a:close/>
                  <a:moveTo>
                    <a:pt x="2299" y="414"/>
                  </a:moveTo>
                  <a:cubicBezTo>
                    <a:pt x="2295" y="414"/>
                    <a:pt x="2291" y="417"/>
                    <a:pt x="2291" y="422"/>
                  </a:cubicBezTo>
                  <a:cubicBezTo>
                    <a:pt x="2291" y="426"/>
                    <a:pt x="2295" y="430"/>
                    <a:pt x="2299" y="430"/>
                  </a:cubicBezTo>
                  <a:cubicBezTo>
                    <a:pt x="2303" y="430"/>
                    <a:pt x="2307" y="426"/>
                    <a:pt x="2307" y="422"/>
                  </a:cubicBezTo>
                  <a:cubicBezTo>
                    <a:pt x="2307" y="417"/>
                    <a:pt x="2303" y="414"/>
                    <a:pt x="2299" y="414"/>
                  </a:cubicBezTo>
                  <a:close/>
                  <a:moveTo>
                    <a:pt x="2322" y="391"/>
                  </a:moveTo>
                  <a:cubicBezTo>
                    <a:pt x="2318" y="391"/>
                    <a:pt x="2314" y="394"/>
                    <a:pt x="2314" y="399"/>
                  </a:cubicBezTo>
                  <a:cubicBezTo>
                    <a:pt x="2314" y="403"/>
                    <a:pt x="2318" y="407"/>
                    <a:pt x="2322" y="407"/>
                  </a:cubicBezTo>
                  <a:cubicBezTo>
                    <a:pt x="2326" y="407"/>
                    <a:pt x="2330" y="403"/>
                    <a:pt x="2330" y="399"/>
                  </a:cubicBezTo>
                  <a:cubicBezTo>
                    <a:pt x="2330" y="394"/>
                    <a:pt x="2326" y="391"/>
                    <a:pt x="2322" y="391"/>
                  </a:cubicBezTo>
                  <a:close/>
                  <a:moveTo>
                    <a:pt x="2322" y="414"/>
                  </a:moveTo>
                  <a:cubicBezTo>
                    <a:pt x="2318" y="414"/>
                    <a:pt x="2314" y="417"/>
                    <a:pt x="2314" y="422"/>
                  </a:cubicBezTo>
                  <a:cubicBezTo>
                    <a:pt x="2314" y="426"/>
                    <a:pt x="2318" y="430"/>
                    <a:pt x="2322" y="430"/>
                  </a:cubicBezTo>
                  <a:cubicBezTo>
                    <a:pt x="2326" y="430"/>
                    <a:pt x="2330" y="426"/>
                    <a:pt x="2330" y="422"/>
                  </a:cubicBezTo>
                  <a:cubicBezTo>
                    <a:pt x="2330" y="417"/>
                    <a:pt x="2326" y="414"/>
                    <a:pt x="2322" y="414"/>
                  </a:cubicBezTo>
                  <a:close/>
                  <a:moveTo>
                    <a:pt x="2345" y="391"/>
                  </a:moveTo>
                  <a:cubicBezTo>
                    <a:pt x="2341" y="391"/>
                    <a:pt x="2337" y="394"/>
                    <a:pt x="2337" y="399"/>
                  </a:cubicBezTo>
                  <a:cubicBezTo>
                    <a:pt x="2337" y="403"/>
                    <a:pt x="2341" y="407"/>
                    <a:pt x="2345" y="407"/>
                  </a:cubicBezTo>
                  <a:cubicBezTo>
                    <a:pt x="2350" y="407"/>
                    <a:pt x="2353" y="403"/>
                    <a:pt x="2353" y="399"/>
                  </a:cubicBezTo>
                  <a:cubicBezTo>
                    <a:pt x="2353" y="394"/>
                    <a:pt x="2350" y="391"/>
                    <a:pt x="2345" y="391"/>
                  </a:cubicBezTo>
                  <a:close/>
                  <a:moveTo>
                    <a:pt x="2345" y="414"/>
                  </a:moveTo>
                  <a:cubicBezTo>
                    <a:pt x="2341" y="414"/>
                    <a:pt x="2337" y="417"/>
                    <a:pt x="2337" y="422"/>
                  </a:cubicBezTo>
                  <a:cubicBezTo>
                    <a:pt x="2337" y="426"/>
                    <a:pt x="2341" y="430"/>
                    <a:pt x="2345" y="430"/>
                  </a:cubicBezTo>
                  <a:cubicBezTo>
                    <a:pt x="2350" y="430"/>
                    <a:pt x="2353" y="426"/>
                    <a:pt x="2353" y="422"/>
                  </a:cubicBezTo>
                  <a:cubicBezTo>
                    <a:pt x="2353" y="417"/>
                    <a:pt x="2350" y="414"/>
                    <a:pt x="2345" y="414"/>
                  </a:cubicBezTo>
                  <a:close/>
                  <a:moveTo>
                    <a:pt x="2162" y="343"/>
                  </a:moveTo>
                  <a:cubicBezTo>
                    <a:pt x="2157" y="343"/>
                    <a:pt x="2154" y="347"/>
                    <a:pt x="2154" y="351"/>
                  </a:cubicBezTo>
                  <a:cubicBezTo>
                    <a:pt x="2154" y="356"/>
                    <a:pt x="2157" y="359"/>
                    <a:pt x="2162" y="359"/>
                  </a:cubicBezTo>
                  <a:cubicBezTo>
                    <a:pt x="2166" y="359"/>
                    <a:pt x="2170" y="356"/>
                    <a:pt x="2170" y="351"/>
                  </a:cubicBezTo>
                  <a:cubicBezTo>
                    <a:pt x="2170" y="347"/>
                    <a:pt x="2166" y="343"/>
                    <a:pt x="2162" y="343"/>
                  </a:cubicBezTo>
                  <a:close/>
                  <a:moveTo>
                    <a:pt x="2162" y="366"/>
                  </a:moveTo>
                  <a:cubicBezTo>
                    <a:pt x="2157" y="366"/>
                    <a:pt x="2154" y="370"/>
                    <a:pt x="2154" y="374"/>
                  </a:cubicBezTo>
                  <a:cubicBezTo>
                    <a:pt x="2154" y="379"/>
                    <a:pt x="2157" y="382"/>
                    <a:pt x="2162" y="382"/>
                  </a:cubicBezTo>
                  <a:cubicBezTo>
                    <a:pt x="2166" y="382"/>
                    <a:pt x="2170" y="379"/>
                    <a:pt x="2170" y="374"/>
                  </a:cubicBezTo>
                  <a:cubicBezTo>
                    <a:pt x="2170" y="370"/>
                    <a:pt x="2166" y="366"/>
                    <a:pt x="2162" y="366"/>
                  </a:cubicBezTo>
                  <a:close/>
                  <a:moveTo>
                    <a:pt x="2184" y="343"/>
                  </a:moveTo>
                  <a:cubicBezTo>
                    <a:pt x="2180" y="343"/>
                    <a:pt x="2176" y="347"/>
                    <a:pt x="2176" y="351"/>
                  </a:cubicBezTo>
                  <a:cubicBezTo>
                    <a:pt x="2176" y="356"/>
                    <a:pt x="2180" y="359"/>
                    <a:pt x="2184" y="359"/>
                  </a:cubicBezTo>
                  <a:cubicBezTo>
                    <a:pt x="2189" y="359"/>
                    <a:pt x="2192" y="356"/>
                    <a:pt x="2192" y="351"/>
                  </a:cubicBezTo>
                  <a:cubicBezTo>
                    <a:pt x="2192" y="347"/>
                    <a:pt x="2189" y="343"/>
                    <a:pt x="2184" y="343"/>
                  </a:cubicBezTo>
                  <a:close/>
                  <a:moveTo>
                    <a:pt x="2184" y="366"/>
                  </a:moveTo>
                  <a:cubicBezTo>
                    <a:pt x="2180" y="366"/>
                    <a:pt x="2176" y="370"/>
                    <a:pt x="2176" y="374"/>
                  </a:cubicBezTo>
                  <a:cubicBezTo>
                    <a:pt x="2176" y="379"/>
                    <a:pt x="2180" y="382"/>
                    <a:pt x="2184" y="382"/>
                  </a:cubicBezTo>
                  <a:cubicBezTo>
                    <a:pt x="2189" y="382"/>
                    <a:pt x="2192" y="379"/>
                    <a:pt x="2192" y="374"/>
                  </a:cubicBezTo>
                  <a:cubicBezTo>
                    <a:pt x="2192" y="370"/>
                    <a:pt x="2189" y="366"/>
                    <a:pt x="2184" y="366"/>
                  </a:cubicBezTo>
                  <a:close/>
                  <a:moveTo>
                    <a:pt x="2207" y="343"/>
                  </a:moveTo>
                  <a:cubicBezTo>
                    <a:pt x="2203" y="343"/>
                    <a:pt x="2199" y="347"/>
                    <a:pt x="2199" y="351"/>
                  </a:cubicBezTo>
                  <a:cubicBezTo>
                    <a:pt x="2199" y="356"/>
                    <a:pt x="2203" y="359"/>
                    <a:pt x="2207" y="359"/>
                  </a:cubicBezTo>
                  <a:cubicBezTo>
                    <a:pt x="2212" y="359"/>
                    <a:pt x="2215" y="356"/>
                    <a:pt x="2215" y="351"/>
                  </a:cubicBezTo>
                  <a:cubicBezTo>
                    <a:pt x="2215" y="347"/>
                    <a:pt x="2212" y="343"/>
                    <a:pt x="2207" y="343"/>
                  </a:cubicBezTo>
                  <a:close/>
                  <a:moveTo>
                    <a:pt x="2207" y="366"/>
                  </a:moveTo>
                  <a:cubicBezTo>
                    <a:pt x="2203" y="366"/>
                    <a:pt x="2199" y="370"/>
                    <a:pt x="2199" y="374"/>
                  </a:cubicBezTo>
                  <a:cubicBezTo>
                    <a:pt x="2199" y="379"/>
                    <a:pt x="2203" y="382"/>
                    <a:pt x="2207" y="382"/>
                  </a:cubicBezTo>
                  <a:cubicBezTo>
                    <a:pt x="2212" y="382"/>
                    <a:pt x="2215" y="379"/>
                    <a:pt x="2215" y="374"/>
                  </a:cubicBezTo>
                  <a:cubicBezTo>
                    <a:pt x="2215" y="370"/>
                    <a:pt x="2212" y="366"/>
                    <a:pt x="2207" y="366"/>
                  </a:cubicBezTo>
                  <a:close/>
                  <a:moveTo>
                    <a:pt x="2231" y="343"/>
                  </a:moveTo>
                  <a:cubicBezTo>
                    <a:pt x="2226" y="343"/>
                    <a:pt x="2223" y="347"/>
                    <a:pt x="2223" y="351"/>
                  </a:cubicBezTo>
                  <a:cubicBezTo>
                    <a:pt x="2223" y="356"/>
                    <a:pt x="2226" y="359"/>
                    <a:pt x="2231" y="359"/>
                  </a:cubicBezTo>
                  <a:cubicBezTo>
                    <a:pt x="2235" y="359"/>
                    <a:pt x="2239" y="356"/>
                    <a:pt x="2239" y="351"/>
                  </a:cubicBezTo>
                  <a:cubicBezTo>
                    <a:pt x="2239" y="347"/>
                    <a:pt x="2235" y="343"/>
                    <a:pt x="2231" y="343"/>
                  </a:cubicBezTo>
                  <a:close/>
                  <a:moveTo>
                    <a:pt x="2231" y="366"/>
                  </a:moveTo>
                  <a:cubicBezTo>
                    <a:pt x="2226" y="366"/>
                    <a:pt x="2223" y="370"/>
                    <a:pt x="2223" y="374"/>
                  </a:cubicBezTo>
                  <a:cubicBezTo>
                    <a:pt x="2223" y="379"/>
                    <a:pt x="2226" y="382"/>
                    <a:pt x="2231" y="382"/>
                  </a:cubicBezTo>
                  <a:cubicBezTo>
                    <a:pt x="2235" y="382"/>
                    <a:pt x="2239" y="379"/>
                    <a:pt x="2239" y="374"/>
                  </a:cubicBezTo>
                  <a:cubicBezTo>
                    <a:pt x="2239" y="370"/>
                    <a:pt x="2235" y="366"/>
                    <a:pt x="2231" y="366"/>
                  </a:cubicBezTo>
                  <a:close/>
                  <a:moveTo>
                    <a:pt x="2253" y="343"/>
                  </a:moveTo>
                  <a:cubicBezTo>
                    <a:pt x="2249" y="343"/>
                    <a:pt x="2245" y="347"/>
                    <a:pt x="2245" y="351"/>
                  </a:cubicBezTo>
                  <a:cubicBezTo>
                    <a:pt x="2245" y="356"/>
                    <a:pt x="2249" y="359"/>
                    <a:pt x="2253" y="359"/>
                  </a:cubicBezTo>
                  <a:cubicBezTo>
                    <a:pt x="2258" y="359"/>
                    <a:pt x="2261" y="356"/>
                    <a:pt x="2261" y="351"/>
                  </a:cubicBezTo>
                  <a:cubicBezTo>
                    <a:pt x="2261" y="347"/>
                    <a:pt x="2258" y="343"/>
                    <a:pt x="2253" y="343"/>
                  </a:cubicBezTo>
                  <a:close/>
                  <a:moveTo>
                    <a:pt x="2253" y="366"/>
                  </a:moveTo>
                  <a:cubicBezTo>
                    <a:pt x="2249" y="366"/>
                    <a:pt x="2245" y="370"/>
                    <a:pt x="2245" y="374"/>
                  </a:cubicBezTo>
                  <a:cubicBezTo>
                    <a:pt x="2245" y="379"/>
                    <a:pt x="2249" y="382"/>
                    <a:pt x="2253" y="382"/>
                  </a:cubicBezTo>
                  <a:cubicBezTo>
                    <a:pt x="2258" y="382"/>
                    <a:pt x="2261" y="379"/>
                    <a:pt x="2261" y="374"/>
                  </a:cubicBezTo>
                  <a:cubicBezTo>
                    <a:pt x="2261" y="370"/>
                    <a:pt x="2258" y="366"/>
                    <a:pt x="2253" y="366"/>
                  </a:cubicBezTo>
                  <a:close/>
                  <a:moveTo>
                    <a:pt x="2047" y="343"/>
                  </a:moveTo>
                  <a:cubicBezTo>
                    <a:pt x="2043" y="343"/>
                    <a:pt x="2039" y="347"/>
                    <a:pt x="2039" y="351"/>
                  </a:cubicBezTo>
                  <a:cubicBezTo>
                    <a:pt x="2039" y="356"/>
                    <a:pt x="2043" y="359"/>
                    <a:pt x="2047" y="359"/>
                  </a:cubicBezTo>
                  <a:cubicBezTo>
                    <a:pt x="2051" y="359"/>
                    <a:pt x="2055" y="356"/>
                    <a:pt x="2055" y="351"/>
                  </a:cubicBezTo>
                  <a:cubicBezTo>
                    <a:pt x="2055" y="347"/>
                    <a:pt x="2051" y="343"/>
                    <a:pt x="2047" y="343"/>
                  </a:cubicBezTo>
                  <a:close/>
                  <a:moveTo>
                    <a:pt x="2047" y="366"/>
                  </a:moveTo>
                  <a:cubicBezTo>
                    <a:pt x="2043" y="366"/>
                    <a:pt x="2039" y="370"/>
                    <a:pt x="2039" y="374"/>
                  </a:cubicBezTo>
                  <a:cubicBezTo>
                    <a:pt x="2039" y="379"/>
                    <a:pt x="2043" y="382"/>
                    <a:pt x="2047" y="382"/>
                  </a:cubicBezTo>
                  <a:cubicBezTo>
                    <a:pt x="2051" y="382"/>
                    <a:pt x="2055" y="379"/>
                    <a:pt x="2055" y="374"/>
                  </a:cubicBezTo>
                  <a:cubicBezTo>
                    <a:pt x="2055" y="370"/>
                    <a:pt x="2051" y="366"/>
                    <a:pt x="2047" y="366"/>
                  </a:cubicBezTo>
                  <a:close/>
                  <a:moveTo>
                    <a:pt x="2070" y="343"/>
                  </a:moveTo>
                  <a:cubicBezTo>
                    <a:pt x="2065" y="343"/>
                    <a:pt x="2062" y="347"/>
                    <a:pt x="2062" y="351"/>
                  </a:cubicBezTo>
                  <a:cubicBezTo>
                    <a:pt x="2062" y="356"/>
                    <a:pt x="2065" y="359"/>
                    <a:pt x="2070" y="359"/>
                  </a:cubicBezTo>
                  <a:cubicBezTo>
                    <a:pt x="2074" y="359"/>
                    <a:pt x="2078" y="356"/>
                    <a:pt x="2078" y="351"/>
                  </a:cubicBezTo>
                  <a:cubicBezTo>
                    <a:pt x="2078" y="347"/>
                    <a:pt x="2074" y="343"/>
                    <a:pt x="2070" y="343"/>
                  </a:cubicBezTo>
                  <a:close/>
                  <a:moveTo>
                    <a:pt x="2070" y="366"/>
                  </a:moveTo>
                  <a:cubicBezTo>
                    <a:pt x="2065" y="366"/>
                    <a:pt x="2062" y="370"/>
                    <a:pt x="2062" y="374"/>
                  </a:cubicBezTo>
                  <a:cubicBezTo>
                    <a:pt x="2062" y="379"/>
                    <a:pt x="2065" y="382"/>
                    <a:pt x="2070" y="382"/>
                  </a:cubicBezTo>
                  <a:cubicBezTo>
                    <a:pt x="2074" y="382"/>
                    <a:pt x="2078" y="379"/>
                    <a:pt x="2078" y="374"/>
                  </a:cubicBezTo>
                  <a:cubicBezTo>
                    <a:pt x="2078" y="370"/>
                    <a:pt x="2074" y="366"/>
                    <a:pt x="2070" y="366"/>
                  </a:cubicBezTo>
                  <a:close/>
                  <a:moveTo>
                    <a:pt x="2093" y="359"/>
                  </a:moveTo>
                  <a:cubicBezTo>
                    <a:pt x="2097" y="359"/>
                    <a:pt x="2101" y="356"/>
                    <a:pt x="2101" y="351"/>
                  </a:cubicBezTo>
                  <a:cubicBezTo>
                    <a:pt x="2101" y="347"/>
                    <a:pt x="2097" y="343"/>
                    <a:pt x="2093" y="343"/>
                  </a:cubicBezTo>
                  <a:cubicBezTo>
                    <a:pt x="2088" y="343"/>
                    <a:pt x="2085" y="347"/>
                    <a:pt x="2085" y="351"/>
                  </a:cubicBezTo>
                  <a:cubicBezTo>
                    <a:pt x="2085" y="356"/>
                    <a:pt x="2088" y="359"/>
                    <a:pt x="2093" y="359"/>
                  </a:cubicBezTo>
                  <a:close/>
                  <a:moveTo>
                    <a:pt x="2093" y="382"/>
                  </a:moveTo>
                  <a:cubicBezTo>
                    <a:pt x="2097" y="382"/>
                    <a:pt x="2101" y="379"/>
                    <a:pt x="2101" y="374"/>
                  </a:cubicBezTo>
                  <a:cubicBezTo>
                    <a:pt x="2101" y="370"/>
                    <a:pt x="2097" y="366"/>
                    <a:pt x="2093" y="366"/>
                  </a:cubicBezTo>
                  <a:cubicBezTo>
                    <a:pt x="2088" y="366"/>
                    <a:pt x="2085" y="370"/>
                    <a:pt x="2085" y="374"/>
                  </a:cubicBezTo>
                  <a:cubicBezTo>
                    <a:pt x="2085" y="379"/>
                    <a:pt x="2088" y="382"/>
                    <a:pt x="2093" y="382"/>
                  </a:cubicBezTo>
                  <a:close/>
                  <a:moveTo>
                    <a:pt x="2116" y="343"/>
                  </a:moveTo>
                  <a:cubicBezTo>
                    <a:pt x="2112" y="343"/>
                    <a:pt x="2108" y="347"/>
                    <a:pt x="2108" y="351"/>
                  </a:cubicBezTo>
                  <a:cubicBezTo>
                    <a:pt x="2108" y="356"/>
                    <a:pt x="2112" y="359"/>
                    <a:pt x="2116" y="359"/>
                  </a:cubicBezTo>
                  <a:cubicBezTo>
                    <a:pt x="2120" y="359"/>
                    <a:pt x="2124" y="356"/>
                    <a:pt x="2124" y="351"/>
                  </a:cubicBezTo>
                  <a:cubicBezTo>
                    <a:pt x="2124" y="347"/>
                    <a:pt x="2120" y="343"/>
                    <a:pt x="2116" y="343"/>
                  </a:cubicBezTo>
                  <a:close/>
                  <a:moveTo>
                    <a:pt x="2116" y="366"/>
                  </a:moveTo>
                  <a:cubicBezTo>
                    <a:pt x="2112" y="366"/>
                    <a:pt x="2108" y="370"/>
                    <a:pt x="2108" y="374"/>
                  </a:cubicBezTo>
                  <a:cubicBezTo>
                    <a:pt x="2108" y="379"/>
                    <a:pt x="2112" y="382"/>
                    <a:pt x="2116" y="382"/>
                  </a:cubicBezTo>
                  <a:cubicBezTo>
                    <a:pt x="2120" y="382"/>
                    <a:pt x="2124" y="379"/>
                    <a:pt x="2124" y="374"/>
                  </a:cubicBezTo>
                  <a:cubicBezTo>
                    <a:pt x="2124" y="370"/>
                    <a:pt x="2120" y="366"/>
                    <a:pt x="2116" y="366"/>
                  </a:cubicBezTo>
                  <a:close/>
                  <a:moveTo>
                    <a:pt x="2139" y="343"/>
                  </a:moveTo>
                  <a:cubicBezTo>
                    <a:pt x="2134" y="343"/>
                    <a:pt x="2131" y="347"/>
                    <a:pt x="2131" y="351"/>
                  </a:cubicBezTo>
                  <a:cubicBezTo>
                    <a:pt x="2131" y="356"/>
                    <a:pt x="2134" y="359"/>
                    <a:pt x="2139" y="359"/>
                  </a:cubicBezTo>
                  <a:cubicBezTo>
                    <a:pt x="2143" y="359"/>
                    <a:pt x="2147" y="356"/>
                    <a:pt x="2147" y="351"/>
                  </a:cubicBezTo>
                  <a:cubicBezTo>
                    <a:pt x="2147" y="347"/>
                    <a:pt x="2143" y="343"/>
                    <a:pt x="2139" y="343"/>
                  </a:cubicBezTo>
                  <a:close/>
                  <a:moveTo>
                    <a:pt x="2139" y="366"/>
                  </a:moveTo>
                  <a:cubicBezTo>
                    <a:pt x="2134" y="366"/>
                    <a:pt x="2131" y="370"/>
                    <a:pt x="2131" y="374"/>
                  </a:cubicBezTo>
                  <a:cubicBezTo>
                    <a:pt x="2131" y="379"/>
                    <a:pt x="2134" y="382"/>
                    <a:pt x="2139" y="382"/>
                  </a:cubicBezTo>
                  <a:cubicBezTo>
                    <a:pt x="2143" y="382"/>
                    <a:pt x="2147" y="379"/>
                    <a:pt x="2147" y="374"/>
                  </a:cubicBezTo>
                  <a:cubicBezTo>
                    <a:pt x="2147" y="370"/>
                    <a:pt x="2143" y="366"/>
                    <a:pt x="2139" y="366"/>
                  </a:cubicBezTo>
                  <a:close/>
                  <a:moveTo>
                    <a:pt x="1978" y="343"/>
                  </a:moveTo>
                  <a:cubicBezTo>
                    <a:pt x="1973" y="343"/>
                    <a:pt x="1970" y="347"/>
                    <a:pt x="1970" y="351"/>
                  </a:cubicBezTo>
                  <a:cubicBezTo>
                    <a:pt x="1970" y="356"/>
                    <a:pt x="1973" y="359"/>
                    <a:pt x="1978" y="359"/>
                  </a:cubicBezTo>
                  <a:cubicBezTo>
                    <a:pt x="1982" y="359"/>
                    <a:pt x="1986" y="356"/>
                    <a:pt x="1986" y="351"/>
                  </a:cubicBezTo>
                  <a:cubicBezTo>
                    <a:pt x="1986" y="347"/>
                    <a:pt x="1982" y="343"/>
                    <a:pt x="1978" y="343"/>
                  </a:cubicBezTo>
                  <a:close/>
                  <a:moveTo>
                    <a:pt x="1978" y="366"/>
                  </a:moveTo>
                  <a:cubicBezTo>
                    <a:pt x="1973" y="366"/>
                    <a:pt x="1970" y="370"/>
                    <a:pt x="1970" y="374"/>
                  </a:cubicBezTo>
                  <a:cubicBezTo>
                    <a:pt x="1970" y="379"/>
                    <a:pt x="1973" y="382"/>
                    <a:pt x="1978" y="382"/>
                  </a:cubicBezTo>
                  <a:cubicBezTo>
                    <a:pt x="1982" y="382"/>
                    <a:pt x="1986" y="379"/>
                    <a:pt x="1986" y="374"/>
                  </a:cubicBezTo>
                  <a:cubicBezTo>
                    <a:pt x="1986" y="370"/>
                    <a:pt x="1982" y="366"/>
                    <a:pt x="1978" y="366"/>
                  </a:cubicBezTo>
                  <a:close/>
                  <a:moveTo>
                    <a:pt x="2000" y="343"/>
                  </a:moveTo>
                  <a:cubicBezTo>
                    <a:pt x="1996" y="343"/>
                    <a:pt x="1992" y="347"/>
                    <a:pt x="1992" y="351"/>
                  </a:cubicBezTo>
                  <a:cubicBezTo>
                    <a:pt x="1992" y="356"/>
                    <a:pt x="1996" y="359"/>
                    <a:pt x="2000" y="359"/>
                  </a:cubicBezTo>
                  <a:cubicBezTo>
                    <a:pt x="2005" y="359"/>
                    <a:pt x="2008" y="356"/>
                    <a:pt x="2008" y="351"/>
                  </a:cubicBezTo>
                  <a:cubicBezTo>
                    <a:pt x="2008" y="347"/>
                    <a:pt x="2005" y="343"/>
                    <a:pt x="2000" y="343"/>
                  </a:cubicBezTo>
                  <a:close/>
                  <a:moveTo>
                    <a:pt x="2000" y="366"/>
                  </a:moveTo>
                  <a:cubicBezTo>
                    <a:pt x="1996" y="366"/>
                    <a:pt x="1992" y="370"/>
                    <a:pt x="1992" y="374"/>
                  </a:cubicBezTo>
                  <a:cubicBezTo>
                    <a:pt x="1992" y="379"/>
                    <a:pt x="1996" y="382"/>
                    <a:pt x="2000" y="382"/>
                  </a:cubicBezTo>
                  <a:cubicBezTo>
                    <a:pt x="2005" y="382"/>
                    <a:pt x="2008" y="379"/>
                    <a:pt x="2008" y="374"/>
                  </a:cubicBezTo>
                  <a:cubicBezTo>
                    <a:pt x="2008" y="370"/>
                    <a:pt x="2005" y="366"/>
                    <a:pt x="2000" y="366"/>
                  </a:cubicBezTo>
                  <a:close/>
                  <a:moveTo>
                    <a:pt x="2023" y="343"/>
                  </a:moveTo>
                  <a:cubicBezTo>
                    <a:pt x="2019" y="343"/>
                    <a:pt x="2015" y="347"/>
                    <a:pt x="2015" y="351"/>
                  </a:cubicBezTo>
                  <a:cubicBezTo>
                    <a:pt x="2015" y="356"/>
                    <a:pt x="2019" y="359"/>
                    <a:pt x="2023" y="359"/>
                  </a:cubicBezTo>
                  <a:cubicBezTo>
                    <a:pt x="2028" y="359"/>
                    <a:pt x="2031" y="356"/>
                    <a:pt x="2031" y="351"/>
                  </a:cubicBezTo>
                  <a:cubicBezTo>
                    <a:pt x="2031" y="347"/>
                    <a:pt x="2028" y="343"/>
                    <a:pt x="2023" y="343"/>
                  </a:cubicBezTo>
                  <a:close/>
                  <a:moveTo>
                    <a:pt x="2023" y="366"/>
                  </a:moveTo>
                  <a:cubicBezTo>
                    <a:pt x="2019" y="366"/>
                    <a:pt x="2015" y="370"/>
                    <a:pt x="2015" y="374"/>
                  </a:cubicBezTo>
                  <a:cubicBezTo>
                    <a:pt x="2015" y="379"/>
                    <a:pt x="2019" y="382"/>
                    <a:pt x="2023" y="382"/>
                  </a:cubicBezTo>
                  <a:cubicBezTo>
                    <a:pt x="2028" y="382"/>
                    <a:pt x="2031" y="379"/>
                    <a:pt x="2031" y="374"/>
                  </a:cubicBezTo>
                  <a:cubicBezTo>
                    <a:pt x="2031" y="370"/>
                    <a:pt x="2028" y="366"/>
                    <a:pt x="2023" y="366"/>
                  </a:cubicBezTo>
                  <a:close/>
                  <a:moveTo>
                    <a:pt x="2024" y="115"/>
                  </a:moveTo>
                  <a:cubicBezTo>
                    <a:pt x="2019" y="115"/>
                    <a:pt x="2016" y="118"/>
                    <a:pt x="2016" y="123"/>
                  </a:cubicBezTo>
                  <a:cubicBezTo>
                    <a:pt x="2016" y="127"/>
                    <a:pt x="2019" y="131"/>
                    <a:pt x="2024" y="131"/>
                  </a:cubicBezTo>
                  <a:cubicBezTo>
                    <a:pt x="2028" y="131"/>
                    <a:pt x="2032" y="127"/>
                    <a:pt x="2032" y="123"/>
                  </a:cubicBezTo>
                  <a:cubicBezTo>
                    <a:pt x="2032" y="118"/>
                    <a:pt x="2028" y="115"/>
                    <a:pt x="2024" y="115"/>
                  </a:cubicBezTo>
                  <a:close/>
                  <a:moveTo>
                    <a:pt x="2047" y="131"/>
                  </a:moveTo>
                  <a:cubicBezTo>
                    <a:pt x="2051" y="131"/>
                    <a:pt x="2055" y="127"/>
                    <a:pt x="2055" y="123"/>
                  </a:cubicBezTo>
                  <a:cubicBezTo>
                    <a:pt x="2055" y="118"/>
                    <a:pt x="2051" y="115"/>
                    <a:pt x="2047" y="115"/>
                  </a:cubicBezTo>
                  <a:cubicBezTo>
                    <a:pt x="2042" y="115"/>
                    <a:pt x="2039" y="118"/>
                    <a:pt x="2039" y="123"/>
                  </a:cubicBezTo>
                  <a:cubicBezTo>
                    <a:pt x="2039" y="127"/>
                    <a:pt x="2042" y="131"/>
                    <a:pt x="2047" y="131"/>
                  </a:cubicBezTo>
                  <a:close/>
                  <a:moveTo>
                    <a:pt x="2070" y="131"/>
                  </a:moveTo>
                  <a:cubicBezTo>
                    <a:pt x="2074" y="131"/>
                    <a:pt x="2078" y="127"/>
                    <a:pt x="2078" y="123"/>
                  </a:cubicBezTo>
                  <a:cubicBezTo>
                    <a:pt x="2078" y="118"/>
                    <a:pt x="2074" y="115"/>
                    <a:pt x="2070" y="115"/>
                  </a:cubicBezTo>
                  <a:cubicBezTo>
                    <a:pt x="2065" y="115"/>
                    <a:pt x="2062" y="118"/>
                    <a:pt x="2062" y="123"/>
                  </a:cubicBezTo>
                  <a:cubicBezTo>
                    <a:pt x="2062" y="127"/>
                    <a:pt x="2065" y="131"/>
                    <a:pt x="2070" y="131"/>
                  </a:cubicBezTo>
                  <a:close/>
                  <a:moveTo>
                    <a:pt x="2093" y="131"/>
                  </a:moveTo>
                  <a:cubicBezTo>
                    <a:pt x="2097" y="131"/>
                    <a:pt x="2101" y="127"/>
                    <a:pt x="2101" y="123"/>
                  </a:cubicBezTo>
                  <a:cubicBezTo>
                    <a:pt x="2101" y="118"/>
                    <a:pt x="2097" y="115"/>
                    <a:pt x="2093" y="115"/>
                  </a:cubicBezTo>
                  <a:cubicBezTo>
                    <a:pt x="2088" y="115"/>
                    <a:pt x="2085" y="118"/>
                    <a:pt x="2085" y="123"/>
                  </a:cubicBezTo>
                  <a:cubicBezTo>
                    <a:pt x="2085" y="127"/>
                    <a:pt x="2088" y="131"/>
                    <a:pt x="2093" y="131"/>
                  </a:cubicBezTo>
                  <a:close/>
                  <a:moveTo>
                    <a:pt x="2138" y="131"/>
                  </a:moveTo>
                  <a:cubicBezTo>
                    <a:pt x="2143" y="131"/>
                    <a:pt x="2147" y="127"/>
                    <a:pt x="2147" y="123"/>
                  </a:cubicBezTo>
                  <a:cubicBezTo>
                    <a:pt x="2147" y="118"/>
                    <a:pt x="2143" y="115"/>
                    <a:pt x="2138" y="115"/>
                  </a:cubicBezTo>
                  <a:cubicBezTo>
                    <a:pt x="2134" y="115"/>
                    <a:pt x="2130" y="118"/>
                    <a:pt x="2130" y="123"/>
                  </a:cubicBezTo>
                  <a:cubicBezTo>
                    <a:pt x="2130" y="127"/>
                    <a:pt x="2134" y="131"/>
                    <a:pt x="2138" y="131"/>
                  </a:cubicBezTo>
                  <a:close/>
                  <a:moveTo>
                    <a:pt x="2161" y="131"/>
                  </a:moveTo>
                  <a:cubicBezTo>
                    <a:pt x="2166" y="131"/>
                    <a:pt x="2169" y="127"/>
                    <a:pt x="2169" y="123"/>
                  </a:cubicBezTo>
                  <a:cubicBezTo>
                    <a:pt x="2169" y="118"/>
                    <a:pt x="2166" y="115"/>
                    <a:pt x="2161" y="115"/>
                  </a:cubicBezTo>
                  <a:cubicBezTo>
                    <a:pt x="2157" y="115"/>
                    <a:pt x="2153" y="118"/>
                    <a:pt x="2153" y="123"/>
                  </a:cubicBezTo>
                  <a:cubicBezTo>
                    <a:pt x="2153" y="127"/>
                    <a:pt x="2157" y="131"/>
                    <a:pt x="2161" y="131"/>
                  </a:cubicBezTo>
                  <a:close/>
                  <a:moveTo>
                    <a:pt x="2184" y="131"/>
                  </a:moveTo>
                  <a:cubicBezTo>
                    <a:pt x="2189" y="131"/>
                    <a:pt x="2192" y="127"/>
                    <a:pt x="2192" y="123"/>
                  </a:cubicBezTo>
                  <a:cubicBezTo>
                    <a:pt x="2192" y="118"/>
                    <a:pt x="2189" y="115"/>
                    <a:pt x="2184" y="115"/>
                  </a:cubicBezTo>
                  <a:cubicBezTo>
                    <a:pt x="2180" y="115"/>
                    <a:pt x="2176" y="118"/>
                    <a:pt x="2176" y="123"/>
                  </a:cubicBezTo>
                  <a:cubicBezTo>
                    <a:pt x="2176" y="127"/>
                    <a:pt x="2180" y="131"/>
                    <a:pt x="2184" y="131"/>
                  </a:cubicBezTo>
                  <a:close/>
                  <a:moveTo>
                    <a:pt x="2024" y="93"/>
                  </a:moveTo>
                  <a:cubicBezTo>
                    <a:pt x="2019" y="93"/>
                    <a:pt x="2016" y="97"/>
                    <a:pt x="2016" y="101"/>
                  </a:cubicBezTo>
                  <a:cubicBezTo>
                    <a:pt x="2016" y="105"/>
                    <a:pt x="2019" y="109"/>
                    <a:pt x="2024" y="109"/>
                  </a:cubicBezTo>
                  <a:cubicBezTo>
                    <a:pt x="2028" y="109"/>
                    <a:pt x="2032" y="105"/>
                    <a:pt x="2032" y="101"/>
                  </a:cubicBezTo>
                  <a:cubicBezTo>
                    <a:pt x="2032" y="97"/>
                    <a:pt x="2028" y="93"/>
                    <a:pt x="2024" y="93"/>
                  </a:cubicBezTo>
                  <a:close/>
                  <a:moveTo>
                    <a:pt x="2047" y="109"/>
                  </a:moveTo>
                  <a:cubicBezTo>
                    <a:pt x="2051" y="109"/>
                    <a:pt x="2055" y="105"/>
                    <a:pt x="2055" y="101"/>
                  </a:cubicBezTo>
                  <a:cubicBezTo>
                    <a:pt x="2055" y="97"/>
                    <a:pt x="2051" y="93"/>
                    <a:pt x="2047" y="93"/>
                  </a:cubicBezTo>
                  <a:cubicBezTo>
                    <a:pt x="2042" y="93"/>
                    <a:pt x="2039" y="97"/>
                    <a:pt x="2039" y="101"/>
                  </a:cubicBezTo>
                  <a:cubicBezTo>
                    <a:pt x="2039" y="105"/>
                    <a:pt x="2042" y="109"/>
                    <a:pt x="2047" y="109"/>
                  </a:cubicBezTo>
                  <a:close/>
                  <a:moveTo>
                    <a:pt x="2070" y="109"/>
                  </a:moveTo>
                  <a:cubicBezTo>
                    <a:pt x="2074" y="109"/>
                    <a:pt x="2078" y="105"/>
                    <a:pt x="2078" y="101"/>
                  </a:cubicBezTo>
                  <a:cubicBezTo>
                    <a:pt x="2078" y="97"/>
                    <a:pt x="2074" y="93"/>
                    <a:pt x="2070" y="93"/>
                  </a:cubicBezTo>
                  <a:cubicBezTo>
                    <a:pt x="2065" y="93"/>
                    <a:pt x="2062" y="97"/>
                    <a:pt x="2062" y="101"/>
                  </a:cubicBezTo>
                  <a:cubicBezTo>
                    <a:pt x="2062" y="105"/>
                    <a:pt x="2065" y="109"/>
                    <a:pt x="2070" y="109"/>
                  </a:cubicBezTo>
                  <a:close/>
                  <a:moveTo>
                    <a:pt x="2093" y="109"/>
                  </a:moveTo>
                  <a:cubicBezTo>
                    <a:pt x="2097" y="109"/>
                    <a:pt x="2101" y="105"/>
                    <a:pt x="2101" y="101"/>
                  </a:cubicBezTo>
                  <a:cubicBezTo>
                    <a:pt x="2101" y="97"/>
                    <a:pt x="2097" y="93"/>
                    <a:pt x="2093" y="93"/>
                  </a:cubicBezTo>
                  <a:cubicBezTo>
                    <a:pt x="2088" y="93"/>
                    <a:pt x="2085" y="97"/>
                    <a:pt x="2085" y="101"/>
                  </a:cubicBezTo>
                  <a:cubicBezTo>
                    <a:pt x="2085" y="105"/>
                    <a:pt x="2088" y="109"/>
                    <a:pt x="2093" y="109"/>
                  </a:cubicBezTo>
                  <a:close/>
                  <a:moveTo>
                    <a:pt x="2116" y="109"/>
                  </a:moveTo>
                  <a:cubicBezTo>
                    <a:pt x="2120" y="109"/>
                    <a:pt x="2124" y="105"/>
                    <a:pt x="2124" y="101"/>
                  </a:cubicBezTo>
                  <a:cubicBezTo>
                    <a:pt x="2124" y="97"/>
                    <a:pt x="2120" y="93"/>
                    <a:pt x="2116" y="93"/>
                  </a:cubicBezTo>
                  <a:cubicBezTo>
                    <a:pt x="2111" y="93"/>
                    <a:pt x="2108" y="97"/>
                    <a:pt x="2108" y="101"/>
                  </a:cubicBezTo>
                  <a:cubicBezTo>
                    <a:pt x="2108" y="105"/>
                    <a:pt x="2111" y="109"/>
                    <a:pt x="2116" y="109"/>
                  </a:cubicBezTo>
                  <a:close/>
                  <a:moveTo>
                    <a:pt x="2138" y="109"/>
                  </a:moveTo>
                  <a:cubicBezTo>
                    <a:pt x="2143" y="109"/>
                    <a:pt x="2147" y="105"/>
                    <a:pt x="2147" y="101"/>
                  </a:cubicBezTo>
                  <a:cubicBezTo>
                    <a:pt x="2147" y="97"/>
                    <a:pt x="2143" y="93"/>
                    <a:pt x="2138" y="93"/>
                  </a:cubicBezTo>
                  <a:cubicBezTo>
                    <a:pt x="2134" y="93"/>
                    <a:pt x="2130" y="97"/>
                    <a:pt x="2130" y="101"/>
                  </a:cubicBezTo>
                  <a:cubicBezTo>
                    <a:pt x="2130" y="105"/>
                    <a:pt x="2134" y="109"/>
                    <a:pt x="2138" y="109"/>
                  </a:cubicBezTo>
                  <a:close/>
                  <a:moveTo>
                    <a:pt x="2161" y="109"/>
                  </a:moveTo>
                  <a:cubicBezTo>
                    <a:pt x="2166" y="109"/>
                    <a:pt x="2169" y="105"/>
                    <a:pt x="2169" y="101"/>
                  </a:cubicBezTo>
                  <a:cubicBezTo>
                    <a:pt x="2169" y="97"/>
                    <a:pt x="2166" y="93"/>
                    <a:pt x="2161" y="93"/>
                  </a:cubicBezTo>
                  <a:cubicBezTo>
                    <a:pt x="2157" y="93"/>
                    <a:pt x="2153" y="97"/>
                    <a:pt x="2153" y="101"/>
                  </a:cubicBezTo>
                  <a:cubicBezTo>
                    <a:pt x="2153" y="105"/>
                    <a:pt x="2157" y="109"/>
                    <a:pt x="2161" y="109"/>
                  </a:cubicBezTo>
                  <a:close/>
                  <a:moveTo>
                    <a:pt x="2184" y="109"/>
                  </a:moveTo>
                  <a:cubicBezTo>
                    <a:pt x="2189" y="109"/>
                    <a:pt x="2192" y="105"/>
                    <a:pt x="2192" y="101"/>
                  </a:cubicBezTo>
                  <a:cubicBezTo>
                    <a:pt x="2192" y="97"/>
                    <a:pt x="2189" y="93"/>
                    <a:pt x="2184" y="93"/>
                  </a:cubicBezTo>
                  <a:cubicBezTo>
                    <a:pt x="2180" y="93"/>
                    <a:pt x="2176" y="97"/>
                    <a:pt x="2176" y="101"/>
                  </a:cubicBezTo>
                  <a:cubicBezTo>
                    <a:pt x="2176" y="105"/>
                    <a:pt x="2180" y="109"/>
                    <a:pt x="2184" y="109"/>
                  </a:cubicBezTo>
                  <a:close/>
                  <a:moveTo>
                    <a:pt x="2024" y="70"/>
                  </a:moveTo>
                  <a:cubicBezTo>
                    <a:pt x="2019" y="70"/>
                    <a:pt x="2016" y="73"/>
                    <a:pt x="2016" y="78"/>
                  </a:cubicBezTo>
                  <a:cubicBezTo>
                    <a:pt x="2016" y="82"/>
                    <a:pt x="2019" y="86"/>
                    <a:pt x="2024" y="86"/>
                  </a:cubicBezTo>
                  <a:cubicBezTo>
                    <a:pt x="2028" y="86"/>
                    <a:pt x="2032" y="82"/>
                    <a:pt x="2032" y="78"/>
                  </a:cubicBezTo>
                  <a:cubicBezTo>
                    <a:pt x="2032" y="73"/>
                    <a:pt x="2028" y="70"/>
                    <a:pt x="2024" y="70"/>
                  </a:cubicBezTo>
                  <a:close/>
                  <a:moveTo>
                    <a:pt x="2047" y="86"/>
                  </a:moveTo>
                  <a:cubicBezTo>
                    <a:pt x="2051" y="86"/>
                    <a:pt x="2055" y="82"/>
                    <a:pt x="2055" y="78"/>
                  </a:cubicBezTo>
                  <a:cubicBezTo>
                    <a:pt x="2055" y="73"/>
                    <a:pt x="2051" y="70"/>
                    <a:pt x="2047" y="70"/>
                  </a:cubicBezTo>
                  <a:cubicBezTo>
                    <a:pt x="2042" y="70"/>
                    <a:pt x="2039" y="73"/>
                    <a:pt x="2039" y="78"/>
                  </a:cubicBezTo>
                  <a:cubicBezTo>
                    <a:pt x="2039" y="82"/>
                    <a:pt x="2042" y="86"/>
                    <a:pt x="2047" y="86"/>
                  </a:cubicBezTo>
                  <a:close/>
                  <a:moveTo>
                    <a:pt x="2024" y="24"/>
                  </a:moveTo>
                  <a:cubicBezTo>
                    <a:pt x="2019" y="24"/>
                    <a:pt x="2016" y="27"/>
                    <a:pt x="2016" y="32"/>
                  </a:cubicBezTo>
                  <a:cubicBezTo>
                    <a:pt x="2016" y="36"/>
                    <a:pt x="2019" y="40"/>
                    <a:pt x="2024" y="40"/>
                  </a:cubicBezTo>
                  <a:cubicBezTo>
                    <a:pt x="2028" y="40"/>
                    <a:pt x="2032" y="36"/>
                    <a:pt x="2032" y="32"/>
                  </a:cubicBezTo>
                  <a:cubicBezTo>
                    <a:pt x="2032" y="27"/>
                    <a:pt x="2028" y="24"/>
                    <a:pt x="2024" y="24"/>
                  </a:cubicBezTo>
                  <a:close/>
                  <a:moveTo>
                    <a:pt x="2002" y="24"/>
                  </a:moveTo>
                  <a:cubicBezTo>
                    <a:pt x="1998" y="24"/>
                    <a:pt x="1994" y="27"/>
                    <a:pt x="1994" y="32"/>
                  </a:cubicBezTo>
                  <a:cubicBezTo>
                    <a:pt x="1994" y="36"/>
                    <a:pt x="1998" y="40"/>
                    <a:pt x="2002" y="40"/>
                  </a:cubicBezTo>
                  <a:cubicBezTo>
                    <a:pt x="2007" y="40"/>
                    <a:pt x="2010" y="36"/>
                    <a:pt x="2010" y="32"/>
                  </a:cubicBezTo>
                  <a:cubicBezTo>
                    <a:pt x="2010" y="27"/>
                    <a:pt x="2007" y="24"/>
                    <a:pt x="2002" y="24"/>
                  </a:cubicBezTo>
                  <a:close/>
                  <a:moveTo>
                    <a:pt x="2047" y="40"/>
                  </a:moveTo>
                  <a:cubicBezTo>
                    <a:pt x="2051" y="40"/>
                    <a:pt x="2055" y="36"/>
                    <a:pt x="2055" y="32"/>
                  </a:cubicBezTo>
                  <a:cubicBezTo>
                    <a:pt x="2055" y="27"/>
                    <a:pt x="2051" y="24"/>
                    <a:pt x="2047" y="24"/>
                  </a:cubicBezTo>
                  <a:cubicBezTo>
                    <a:pt x="2042" y="24"/>
                    <a:pt x="2039" y="27"/>
                    <a:pt x="2039" y="32"/>
                  </a:cubicBezTo>
                  <a:cubicBezTo>
                    <a:pt x="2039" y="36"/>
                    <a:pt x="2042" y="40"/>
                    <a:pt x="2047" y="40"/>
                  </a:cubicBezTo>
                  <a:close/>
                  <a:moveTo>
                    <a:pt x="1979" y="115"/>
                  </a:moveTo>
                  <a:cubicBezTo>
                    <a:pt x="1974" y="115"/>
                    <a:pt x="1971" y="118"/>
                    <a:pt x="1971" y="123"/>
                  </a:cubicBezTo>
                  <a:cubicBezTo>
                    <a:pt x="1971" y="127"/>
                    <a:pt x="1974" y="131"/>
                    <a:pt x="1979" y="131"/>
                  </a:cubicBezTo>
                  <a:cubicBezTo>
                    <a:pt x="1983" y="131"/>
                    <a:pt x="1987" y="127"/>
                    <a:pt x="1987" y="123"/>
                  </a:cubicBezTo>
                  <a:cubicBezTo>
                    <a:pt x="1987" y="118"/>
                    <a:pt x="1983" y="115"/>
                    <a:pt x="1979" y="115"/>
                  </a:cubicBezTo>
                  <a:close/>
                  <a:moveTo>
                    <a:pt x="2001" y="115"/>
                  </a:moveTo>
                  <a:cubicBezTo>
                    <a:pt x="1997" y="115"/>
                    <a:pt x="1993" y="118"/>
                    <a:pt x="1993" y="123"/>
                  </a:cubicBezTo>
                  <a:cubicBezTo>
                    <a:pt x="1993" y="127"/>
                    <a:pt x="1997" y="131"/>
                    <a:pt x="2001" y="131"/>
                  </a:cubicBezTo>
                  <a:cubicBezTo>
                    <a:pt x="2006" y="131"/>
                    <a:pt x="2009" y="127"/>
                    <a:pt x="2009" y="123"/>
                  </a:cubicBezTo>
                  <a:cubicBezTo>
                    <a:pt x="2009" y="118"/>
                    <a:pt x="2006" y="115"/>
                    <a:pt x="2001" y="115"/>
                  </a:cubicBezTo>
                  <a:close/>
                  <a:moveTo>
                    <a:pt x="1979" y="93"/>
                  </a:moveTo>
                  <a:cubicBezTo>
                    <a:pt x="1974" y="93"/>
                    <a:pt x="1971" y="97"/>
                    <a:pt x="1971" y="101"/>
                  </a:cubicBezTo>
                  <a:cubicBezTo>
                    <a:pt x="1971" y="105"/>
                    <a:pt x="1974" y="109"/>
                    <a:pt x="1979" y="109"/>
                  </a:cubicBezTo>
                  <a:cubicBezTo>
                    <a:pt x="1983" y="109"/>
                    <a:pt x="1987" y="105"/>
                    <a:pt x="1987" y="101"/>
                  </a:cubicBezTo>
                  <a:cubicBezTo>
                    <a:pt x="1987" y="97"/>
                    <a:pt x="1983" y="93"/>
                    <a:pt x="1979" y="93"/>
                  </a:cubicBezTo>
                  <a:close/>
                  <a:moveTo>
                    <a:pt x="1956" y="131"/>
                  </a:moveTo>
                  <a:cubicBezTo>
                    <a:pt x="1960" y="131"/>
                    <a:pt x="1964" y="127"/>
                    <a:pt x="1964" y="123"/>
                  </a:cubicBezTo>
                  <a:cubicBezTo>
                    <a:pt x="1964" y="118"/>
                    <a:pt x="1960" y="115"/>
                    <a:pt x="1956" y="115"/>
                  </a:cubicBezTo>
                  <a:cubicBezTo>
                    <a:pt x="1951" y="115"/>
                    <a:pt x="1948" y="118"/>
                    <a:pt x="1948" y="123"/>
                  </a:cubicBezTo>
                  <a:cubicBezTo>
                    <a:pt x="1948" y="127"/>
                    <a:pt x="1951" y="131"/>
                    <a:pt x="1956" y="131"/>
                  </a:cubicBezTo>
                  <a:close/>
                  <a:moveTo>
                    <a:pt x="1956" y="109"/>
                  </a:moveTo>
                  <a:cubicBezTo>
                    <a:pt x="1960" y="109"/>
                    <a:pt x="1964" y="105"/>
                    <a:pt x="1964" y="101"/>
                  </a:cubicBezTo>
                  <a:cubicBezTo>
                    <a:pt x="1964" y="97"/>
                    <a:pt x="1960" y="93"/>
                    <a:pt x="1956" y="93"/>
                  </a:cubicBezTo>
                  <a:cubicBezTo>
                    <a:pt x="1951" y="93"/>
                    <a:pt x="1948" y="97"/>
                    <a:pt x="1948" y="101"/>
                  </a:cubicBezTo>
                  <a:cubicBezTo>
                    <a:pt x="1948" y="105"/>
                    <a:pt x="1951" y="109"/>
                    <a:pt x="1956" y="109"/>
                  </a:cubicBezTo>
                  <a:close/>
                  <a:moveTo>
                    <a:pt x="1910" y="93"/>
                  </a:moveTo>
                  <a:cubicBezTo>
                    <a:pt x="1906" y="93"/>
                    <a:pt x="1902" y="97"/>
                    <a:pt x="1902" y="101"/>
                  </a:cubicBezTo>
                  <a:cubicBezTo>
                    <a:pt x="1902" y="105"/>
                    <a:pt x="1906" y="109"/>
                    <a:pt x="1910" y="109"/>
                  </a:cubicBezTo>
                  <a:cubicBezTo>
                    <a:pt x="1915" y="109"/>
                    <a:pt x="1918" y="105"/>
                    <a:pt x="1918" y="101"/>
                  </a:cubicBezTo>
                  <a:cubicBezTo>
                    <a:pt x="1918" y="97"/>
                    <a:pt x="1915" y="93"/>
                    <a:pt x="1910" y="93"/>
                  </a:cubicBezTo>
                  <a:close/>
                  <a:moveTo>
                    <a:pt x="1888" y="109"/>
                  </a:moveTo>
                  <a:cubicBezTo>
                    <a:pt x="1892" y="109"/>
                    <a:pt x="1896" y="105"/>
                    <a:pt x="1896" y="101"/>
                  </a:cubicBezTo>
                  <a:cubicBezTo>
                    <a:pt x="1896" y="97"/>
                    <a:pt x="1892" y="93"/>
                    <a:pt x="1888" y="93"/>
                  </a:cubicBezTo>
                  <a:cubicBezTo>
                    <a:pt x="1883" y="93"/>
                    <a:pt x="1880" y="97"/>
                    <a:pt x="1880" y="101"/>
                  </a:cubicBezTo>
                  <a:cubicBezTo>
                    <a:pt x="1880" y="105"/>
                    <a:pt x="1883" y="109"/>
                    <a:pt x="1888" y="109"/>
                  </a:cubicBezTo>
                  <a:close/>
                  <a:moveTo>
                    <a:pt x="2001" y="93"/>
                  </a:moveTo>
                  <a:cubicBezTo>
                    <a:pt x="1997" y="93"/>
                    <a:pt x="1993" y="97"/>
                    <a:pt x="1993" y="101"/>
                  </a:cubicBezTo>
                  <a:cubicBezTo>
                    <a:pt x="1993" y="105"/>
                    <a:pt x="1997" y="109"/>
                    <a:pt x="2001" y="109"/>
                  </a:cubicBezTo>
                  <a:cubicBezTo>
                    <a:pt x="2006" y="109"/>
                    <a:pt x="2009" y="105"/>
                    <a:pt x="2009" y="101"/>
                  </a:cubicBezTo>
                  <a:cubicBezTo>
                    <a:pt x="2009" y="97"/>
                    <a:pt x="2006" y="93"/>
                    <a:pt x="2001" y="93"/>
                  </a:cubicBezTo>
                  <a:close/>
                  <a:moveTo>
                    <a:pt x="2070" y="86"/>
                  </a:moveTo>
                  <a:cubicBezTo>
                    <a:pt x="2074" y="86"/>
                    <a:pt x="2078" y="82"/>
                    <a:pt x="2078" y="78"/>
                  </a:cubicBezTo>
                  <a:cubicBezTo>
                    <a:pt x="2078" y="73"/>
                    <a:pt x="2074" y="70"/>
                    <a:pt x="2070" y="70"/>
                  </a:cubicBezTo>
                  <a:cubicBezTo>
                    <a:pt x="2065" y="70"/>
                    <a:pt x="2062" y="73"/>
                    <a:pt x="2062" y="78"/>
                  </a:cubicBezTo>
                  <a:cubicBezTo>
                    <a:pt x="2062" y="82"/>
                    <a:pt x="2065" y="86"/>
                    <a:pt x="2070" y="86"/>
                  </a:cubicBezTo>
                  <a:close/>
                  <a:moveTo>
                    <a:pt x="2093" y="86"/>
                  </a:moveTo>
                  <a:cubicBezTo>
                    <a:pt x="2097" y="86"/>
                    <a:pt x="2101" y="82"/>
                    <a:pt x="2101" y="78"/>
                  </a:cubicBezTo>
                  <a:cubicBezTo>
                    <a:pt x="2101" y="73"/>
                    <a:pt x="2097" y="70"/>
                    <a:pt x="2093" y="70"/>
                  </a:cubicBezTo>
                  <a:cubicBezTo>
                    <a:pt x="2088" y="70"/>
                    <a:pt x="2085" y="73"/>
                    <a:pt x="2085" y="78"/>
                  </a:cubicBezTo>
                  <a:cubicBezTo>
                    <a:pt x="2085" y="82"/>
                    <a:pt x="2088" y="86"/>
                    <a:pt x="2093" y="86"/>
                  </a:cubicBezTo>
                  <a:close/>
                  <a:moveTo>
                    <a:pt x="2116" y="86"/>
                  </a:moveTo>
                  <a:cubicBezTo>
                    <a:pt x="2120" y="86"/>
                    <a:pt x="2124" y="82"/>
                    <a:pt x="2124" y="78"/>
                  </a:cubicBezTo>
                  <a:cubicBezTo>
                    <a:pt x="2124" y="73"/>
                    <a:pt x="2120" y="70"/>
                    <a:pt x="2116" y="70"/>
                  </a:cubicBezTo>
                  <a:cubicBezTo>
                    <a:pt x="2111" y="70"/>
                    <a:pt x="2108" y="73"/>
                    <a:pt x="2108" y="78"/>
                  </a:cubicBezTo>
                  <a:cubicBezTo>
                    <a:pt x="2108" y="82"/>
                    <a:pt x="2111" y="86"/>
                    <a:pt x="2116" y="86"/>
                  </a:cubicBezTo>
                  <a:close/>
                  <a:moveTo>
                    <a:pt x="2138" y="86"/>
                  </a:moveTo>
                  <a:cubicBezTo>
                    <a:pt x="2143" y="86"/>
                    <a:pt x="2147" y="82"/>
                    <a:pt x="2147" y="78"/>
                  </a:cubicBezTo>
                  <a:cubicBezTo>
                    <a:pt x="2147" y="73"/>
                    <a:pt x="2143" y="70"/>
                    <a:pt x="2138" y="70"/>
                  </a:cubicBezTo>
                  <a:cubicBezTo>
                    <a:pt x="2134" y="70"/>
                    <a:pt x="2130" y="73"/>
                    <a:pt x="2130" y="78"/>
                  </a:cubicBezTo>
                  <a:cubicBezTo>
                    <a:pt x="2130" y="82"/>
                    <a:pt x="2134" y="86"/>
                    <a:pt x="2138" y="86"/>
                  </a:cubicBezTo>
                  <a:close/>
                  <a:moveTo>
                    <a:pt x="2161" y="86"/>
                  </a:moveTo>
                  <a:cubicBezTo>
                    <a:pt x="2166" y="86"/>
                    <a:pt x="2169" y="82"/>
                    <a:pt x="2169" y="78"/>
                  </a:cubicBezTo>
                  <a:cubicBezTo>
                    <a:pt x="2169" y="73"/>
                    <a:pt x="2166" y="70"/>
                    <a:pt x="2161" y="70"/>
                  </a:cubicBezTo>
                  <a:cubicBezTo>
                    <a:pt x="2157" y="70"/>
                    <a:pt x="2153" y="73"/>
                    <a:pt x="2153" y="78"/>
                  </a:cubicBezTo>
                  <a:cubicBezTo>
                    <a:pt x="2153" y="82"/>
                    <a:pt x="2157" y="86"/>
                    <a:pt x="2161" y="86"/>
                  </a:cubicBezTo>
                  <a:close/>
                  <a:moveTo>
                    <a:pt x="2093" y="62"/>
                  </a:moveTo>
                  <a:cubicBezTo>
                    <a:pt x="2097" y="62"/>
                    <a:pt x="2101" y="58"/>
                    <a:pt x="2101" y="54"/>
                  </a:cubicBezTo>
                  <a:cubicBezTo>
                    <a:pt x="2101" y="49"/>
                    <a:pt x="2097" y="46"/>
                    <a:pt x="2093" y="46"/>
                  </a:cubicBezTo>
                  <a:cubicBezTo>
                    <a:pt x="2088" y="46"/>
                    <a:pt x="2085" y="49"/>
                    <a:pt x="2085" y="54"/>
                  </a:cubicBezTo>
                  <a:cubicBezTo>
                    <a:pt x="2085" y="58"/>
                    <a:pt x="2088" y="62"/>
                    <a:pt x="2093" y="62"/>
                  </a:cubicBezTo>
                  <a:close/>
                  <a:moveTo>
                    <a:pt x="2116" y="62"/>
                  </a:moveTo>
                  <a:cubicBezTo>
                    <a:pt x="2120" y="62"/>
                    <a:pt x="2124" y="58"/>
                    <a:pt x="2124" y="54"/>
                  </a:cubicBezTo>
                  <a:cubicBezTo>
                    <a:pt x="2124" y="49"/>
                    <a:pt x="2120" y="46"/>
                    <a:pt x="2116" y="46"/>
                  </a:cubicBezTo>
                  <a:cubicBezTo>
                    <a:pt x="2111" y="46"/>
                    <a:pt x="2108" y="49"/>
                    <a:pt x="2108" y="54"/>
                  </a:cubicBezTo>
                  <a:cubicBezTo>
                    <a:pt x="2108" y="58"/>
                    <a:pt x="2111" y="62"/>
                    <a:pt x="2116" y="62"/>
                  </a:cubicBezTo>
                  <a:close/>
                  <a:moveTo>
                    <a:pt x="2138" y="62"/>
                  </a:moveTo>
                  <a:cubicBezTo>
                    <a:pt x="2143" y="62"/>
                    <a:pt x="2147" y="58"/>
                    <a:pt x="2147" y="54"/>
                  </a:cubicBezTo>
                  <a:cubicBezTo>
                    <a:pt x="2147" y="49"/>
                    <a:pt x="2143" y="46"/>
                    <a:pt x="2138" y="46"/>
                  </a:cubicBezTo>
                  <a:cubicBezTo>
                    <a:pt x="2134" y="46"/>
                    <a:pt x="2130" y="49"/>
                    <a:pt x="2130" y="54"/>
                  </a:cubicBezTo>
                  <a:cubicBezTo>
                    <a:pt x="2130" y="58"/>
                    <a:pt x="2134" y="62"/>
                    <a:pt x="2138" y="62"/>
                  </a:cubicBezTo>
                  <a:close/>
                  <a:moveTo>
                    <a:pt x="2161" y="62"/>
                  </a:moveTo>
                  <a:cubicBezTo>
                    <a:pt x="2166" y="62"/>
                    <a:pt x="2169" y="58"/>
                    <a:pt x="2169" y="54"/>
                  </a:cubicBezTo>
                  <a:cubicBezTo>
                    <a:pt x="2169" y="49"/>
                    <a:pt x="2166" y="46"/>
                    <a:pt x="2161" y="46"/>
                  </a:cubicBezTo>
                  <a:cubicBezTo>
                    <a:pt x="2157" y="46"/>
                    <a:pt x="2153" y="49"/>
                    <a:pt x="2153" y="54"/>
                  </a:cubicBezTo>
                  <a:cubicBezTo>
                    <a:pt x="2153" y="58"/>
                    <a:pt x="2157" y="62"/>
                    <a:pt x="2161" y="62"/>
                  </a:cubicBezTo>
                  <a:close/>
                  <a:moveTo>
                    <a:pt x="2162" y="230"/>
                  </a:moveTo>
                  <a:cubicBezTo>
                    <a:pt x="2157" y="230"/>
                    <a:pt x="2154" y="234"/>
                    <a:pt x="2154" y="238"/>
                  </a:cubicBezTo>
                  <a:cubicBezTo>
                    <a:pt x="2154" y="243"/>
                    <a:pt x="2157" y="246"/>
                    <a:pt x="2162" y="246"/>
                  </a:cubicBezTo>
                  <a:cubicBezTo>
                    <a:pt x="2166" y="246"/>
                    <a:pt x="2170" y="243"/>
                    <a:pt x="2170" y="238"/>
                  </a:cubicBezTo>
                  <a:cubicBezTo>
                    <a:pt x="2170" y="234"/>
                    <a:pt x="2166" y="230"/>
                    <a:pt x="2162" y="230"/>
                  </a:cubicBezTo>
                  <a:close/>
                  <a:moveTo>
                    <a:pt x="2162" y="253"/>
                  </a:moveTo>
                  <a:cubicBezTo>
                    <a:pt x="2157" y="253"/>
                    <a:pt x="2154" y="257"/>
                    <a:pt x="2154" y="261"/>
                  </a:cubicBezTo>
                  <a:cubicBezTo>
                    <a:pt x="2154" y="266"/>
                    <a:pt x="2157" y="269"/>
                    <a:pt x="2162" y="269"/>
                  </a:cubicBezTo>
                  <a:cubicBezTo>
                    <a:pt x="2166" y="269"/>
                    <a:pt x="2170" y="266"/>
                    <a:pt x="2170" y="261"/>
                  </a:cubicBezTo>
                  <a:cubicBezTo>
                    <a:pt x="2170" y="257"/>
                    <a:pt x="2166" y="253"/>
                    <a:pt x="2162" y="253"/>
                  </a:cubicBezTo>
                  <a:close/>
                  <a:moveTo>
                    <a:pt x="2184" y="230"/>
                  </a:moveTo>
                  <a:cubicBezTo>
                    <a:pt x="2180" y="230"/>
                    <a:pt x="2176" y="234"/>
                    <a:pt x="2176" y="238"/>
                  </a:cubicBezTo>
                  <a:cubicBezTo>
                    <a:pt x="2176" y="243"/>
                    <a:pt x="2180" y="246"/>
                    <a:pt x="2184" y="246"/>
                  </a:cubicBezTo>
                  <a:cubicBezTo>
                    <a:pt x="2189" y="246"/>
                    <a:pt x="2192" y="243"/>
                    <a:pt x="2192" y="238"/>
                  </a:cubicBezTo>
                  <a:cubicBezTo>
                    <a:pt x="2192" y="234"/>
                    <a:pt x="2189" y="230"/>
                    <a:pt x="2184" y="230"/>
                  </a:cubicBezTo>
                  <a:close/>
                  <a:moveTo>
                    <a:pt x="2184" y="253"/>
                  </a:moveTo>
                  <a:cubicBezTo>
                    <a:pt x="2180" y="253"/>
                    <a:pt x="2176" y="257"/>
                    <a:pt x="2176" y="261"/>
                  </a:cubicBezTo>
                  <a:cubicBezTo>
                    <a:pt x="2176" y="266"/>
                    <a:pt x="2180" y="269"/>
                    <a:pt x="2184" y="269"/>
                  </a:cubicBezTo>
                  <a:cubicBezTo>
                    <a:pt x="2189" y="269"/>
                    <a:pt x="2192" y="266"/>
                    <a:pt x="2192" y="261"/>
                  </a:cubicBezTo>
                  <a:cubicBezTo>
                    <a:pt x="2192" y="257"/>
                    <a:pt x="2189" y="253"/>
                    <a:pt x="2184" y="253"/>
                  </a:cubicBezTo>
                  <a:close/>
                  <a:moveTo>
                    <a:pt x="2047" y="230"/>
                  </a:moveTo>
                  <a:cubicBezTo>
                    <a:pt x="2043" y="230"/>
                    <a:pt x="2039" y="234"/>
                    <a:pt x="2039" y="238"/>
                  </a:cubicBezTo>
                  <a:cubicBezTo>
                    <a:pt x="2039" y="243"/>
                    <a:pt x="2043" y="246"/>
                    <a:pt x="2047" y="246"/>
                  </a:cubicBezTo>
                  <a:cubicBezTo>
                    <a:pt x="2051" y="246"/>
                    <a:pt x="2055" y="243"/>
                    <a:pt x="2055" y="238"/>
                  </a:cubicBezTo>
                  <a:cubicBezTo>
                    <a:pt x="2055" y="234"/>
                    <a:pt x="2051" y="230"/>
                    <a:pt x="2047" y="230"/>
                  </a:cubicBezTo>
                  <a:close/>
                  <a:moveTo>
                    <a:pt x="2047" y="253"/>
                  </a:moveTo>
                  <a:cubicBezTo>
                    <a:pt x="2043" y="253"/>
                    <a:pt x="2039" y="257"/>
                    <a:pt x="2039" y="261"/>
                  </a:cubicBezTo>
                  <a:cubicBezTo>
                    <a:pt x="2039" y="266"/>
                    <a:pt x="2043" y="269"/>
                    <a:pt x="2047" y="269"/>
                  </a:cubicBezTo>
                  <a:cubicBezTo>
                    <a:pt x="2051" y="269"/>
                    <a:pt x="2055" y="266"/>
                    <a:pt x="2055" y="261"/>
                  </a:cubicBezTo>
                  <a:cubicBezTo>
                    <a:pt x="2055" y="257"/>
                    <a:pt x="2051" y="253"/>
                    <a:pt x="2047" y="253"/>
                  </a:cubicBezTo>
                  <a:close/>
                  <a:moveTo>
                    <a:pt x="2070" y="230"/>
                  </a:moveTo>
                  <a:cubicBezTo>
                    <a:pt x="2065" y="230"/>
                    <a:pt x="2062" y="234"/>
                    <a:pt x="2062" y="238"/>
                  </a:cubicBezTo>
                  <a:cubicBezTo>
                    <a:pt x="2062" y="243"/>
                    <a:pt x="2065" y="246"/>
                    <a:pt x="2070" y="246"/>
                  </a:cubicBezTo>
                  <a:cubicBezTo>
                    <a:pt x="2074" y="246"/>
                    <a:pt x="2078" y="243"/>
                    <a:pt x="2078" y="238"/>
                  </a:cubicBezTo>
                  <a:cubicBezTo>
                    <a:pt x="2078" y="234"/>
                    <a:pt x="2074" y="230"/>
                    <a:pt x="2070" y="230"/>
                  </a:cubicBezTo>
                  <a:close/>
                  <a:moveTo>
                    <a:pt x="2070" y="253"/>
                  </a:moveTo>
                  <a:cubicBezTo>
                    <a:pt x="2065" y="253"/>
                    <a:pt x="2062" y="257"/>
                    <a:pt x="2062" y="261"/>
                  </a:cubicBezTo>
                  <a:cubicBezTo>
                    <a:pt x="2062" y="266"/>
                    <a:pt x="2065" y="269"/>
                    <a:pt x="2070" y="269"/>
                  </a:cubicBezTo>
                  <a:cubicBezTo>
                    <a:pt x="2074" y="269"/>
                    <a:pt x="2078" y="266"/>
                    <a:pt x="2078" y="261"/>
                  </a:cubicBezTo>
                  <a:cubicBezTo>
                    <a:pt x="2078" y="257"/>
                    <a:pt x="2074" y="253"/>
                    <a:pt x="2070" y="253"/>
                  </a:cubicBezTo>
                  <a:close/>
                  <a:moveTo>
                    <a:pt x="2093" y="246"/>
                  </a:moveTo>
                  <a:cubicBezTo>
                    <a:pt x="2097" y="246"/>
                    <a:pt x="2101" y="243"/>
                    <a:pt x="2101" y="238"/>
                  </a:cubicBezTo>
                  <a:cubicBezTo>
                    <a:pt x="2101" y="234"/>
                    <a:pt x="2097" y="230"/>
                    <a:pt x="2093" y="230"/>
                  </a:cubicBezTo>
                  <a:cubicBezTo>
                    <a:pt x="2088" y="230"/>
                    <a:pt x="2085" y="234"/>
                    <a:pt x="2085" y="238"/>
                  </a:cubicBezTo>
                  <a:cubicBezTo>
                    <a:pt x="2085" y="243"/>
                    <a:pt x="2088" y="246"/>
                    <a:pt x="2093" y="246"/>
                  </a:cubicBezTo>
                  <a:close/>
                  <a:moveTo>
                    <a:pt x="2093" y="269"/>
                  </a:moveTo>
                  <a:cubicBezTo>
                    <a:pt x="2097" y="269"/>
                    <a:pt x="2101" y="266"/>
                    <a:pt x="2101" y="261"/>
                  </a:cubicBezTo>
                  <a:cubicBezTo>
                    <a:pt x="2101" y="257"/>
                    <a:pt x="2097" y="253"/>
                    <a:pt x="2093" y="253"/>
                  </a:cubicBezTo>
                  <a:cubicBezTo>
                    <a:pt x="2088" y="253"/>
                    <a:pt x="2085" y="257"/>
                    <a:pt x="2085" y="261"/>
                  </a:cubicBezTo>
                  <a:cubicBezTo>
                    <a:pt x="2085" y="266"/>
                    <a:pt x="2088" y="269"/>
                    <a:pt x="2093" y="269"/>
                  </a:cubicBezTo>
                  <a:close/>
                  <a:moveTo>
                    <a:pt x="2116" y="230"/>
                  </a:moveTo>
                  <a:cubicBezTo>
                    <a:pt x="2112" y="230"/>
                    <a:pt x="2108" y="234"/>
                    <a:pt x="2108" y="238"/>
                  </a:cubicBezTo>
                  <a:cubicBezTo>
                    <a:pt x="2108" y="243"/>
                    <a:pt x="2112" y="246"/>
                    <a:pt x="2116" y="246"/>
                  </a:cubicBezTo>
                  <a:cubicBezTo>
                    <a:pt x="2120" y="246"/>
                    <a:pt x="2124" y="243"/>
                    <a:pt x="2124" y="238"/>
                  </a:cubicBezTo>
                  <a:cubicBezTo>
                    <a:pt x="2124" y="234"/>
                    <a:pt x="2120" y="230"/>
                    <a:pt x="2116" y="230"/>
                  </a:cubicBezTo>
                  <a:close/>
                  <a:moveTo>
                    <a:pt x="2116" y="253"/>
                  </a:moveTo>
                  <a:cubicBezTo>
                    <a:pt x="2112" y="253"/>
                    <a:pt x="2108" y="257"/>
                    <a:pt x="2108" y="261"/>
                  </a:cubicBezTo>
                  <a:cubicBezTo>
                    <a:pt x="2108" y="266"/>
                    <a:pt x="2112" y="269"/>
                    <a:pt x="2116" y="269"/>
                  </a:cubicBezTo>
                  <a:cubicBezTo>
                    <a:pt x="2120" y="269"/>
                    <a:pt x="2124" y="266"/>
                    <a:pt x="2124" y="261"/>
                  </a:cubicBezTo>
                  <a:cubicBezTo>
                    <a:pt x="2124" y="257"/>
                    <a:pt x="2120" y="253"/>
                    <a:pt x="2116" y="253"/>
                  </a:cubicBezTo>
                  <a:close/>
                  <a:moveTo>
                    <a:pt x="2139" y="230"/>
                  </a:moveTo>
                  <a:cubicBezTo>
                    <a:pt x="2134" y="230"/>
                    <a:pt x="2131" y="234"/>
                    <a:pt x="2131" y="238"/>
                  </a:cubicBezTo>
                  <a:cubicBezTo>
                    <a:pt x="2131" y="243"/>
                    <a:pt x="2134" y="246"/>
                    <a:pt x="2139" y="246"/>
                  </a:cubicBezTo>
                  <a:cubicBezTo>
                    <a:pt x="2143" y="246"/>
                    <a:pt x="2147" y="243"/>
                    <a:pt x="2147" y="238"/>
                  </a:cubicBezTo>
                  <a:cubicBezTo>
                    <a:pt x="2147" y="234"/>
                    <a:pt x="2143" y="230"/>
                    <a:pt x="2139" y="230"/>
                  </a:cubicBezTo>
                  <a:close/>
                  <a:moveTo>
                    <a:pt x="2139" y="253"/>
                  </a:moveTo>
                  <a:cubicBezTo>
                    <a:pt x="2134" y="253"/>
                    <a:pt x="2131" y="257"/>
                    <a:pt x="2131" y="261"/>
                  </a:cubicBezTo>
                  <a:cubicBezTo>
                    <a:pt x="2131" y="266"/>
                    <a:pt x="2134" y="269"/>
                    <a:pt x="2139" y="269"/>
                  </a:cubicBezTo>
                  <a:cubicBezTo>
                    <a:pt x="2143" y="269"/>
                    <a:pt x="2147" y="266"/>
                    <a:pt x="2147" y="261"/>
                  </a:cubicBezTo>
                  <a:cubicBezTo>
                    <a:pt x="2147" y="257"/>
                    <a:pt x="2143" y="253"/>
                    <a:pt x="2139" y="253"/>
                  </a:cubicBezTo>
                  <a:close/>
                  <a:moveTo>
                    <a:pt x="1978" y="246"/>
                  </a:moveTo>
                  <a:cubicBezTo>
                    <a:pt x="1982" y="246"/>
                    <a:pt x="1986" y="243"/>
                    <a:pt x="1986" y="238"/>
                  </a:cubicBezTo>
                  <a:cubicBezTo>
                    <a:pt x="1986" y="234"/>
                    <a:pt x="1982" y="230"/>
                    <a:pt x="1978" y="230"/>
                  </a:cubicBezTo>
                  <a:cubicBezTo>
                    <a:pt x="1973" y="230"/>
                    <a:pt x="1970" y="234"/>
                    <a:pt x="1970" y="238"/>
                  </a:cubicBezTo>
                  <a:cubicBezTo>
                    <a:pt x="1970" y="243"/>
                    <a:pt x="1973" y="246"/>
                    <a:pt x="1978" y="246"/>
                  </a:cubicBezTo>
                  <a:close/>
                  <a:moveTo>
                    <a:pt x="1978" y="269"/>
                  </a:moveTo>
                  <a:cubicBezTo>
                    <a:pt x="1982" y="269"/>
                    <a:pt x="1986" y="266"/>
                    <a:pt x="1986" y="261"/>
                  </a:cubicBezTo>
                  <a:cubicBezTo>
                    <a:pt x="1986" y="257"/>
                    <a:pt x="1982" y="253"/>
                    <a:pt x="1978" y="253"/>
                  </a:cubicBezTo>
                  <a:cubicBezTo>
                    <a:pt x="1973" y="253"/>
                    <a:pt x="1970" y="257"/>
                    <a:pt x="1970" y="261"/>
                  </a:cubicBezTo>
                  <a:cubicBezTo>
                    <a:pt x="1970" y="266"/>
                    <a:pt x="1973" y="269"/>
                    <a:pt x="1978" y="269"/>
                  </a:cubicBezTo>
                  <a:close/>
                  <a:moveTo>
                    <a:pt x="2000" y="246"/>
                  </a:moveTo>
                  <a:cubicBezTo>
                    <a:pt x="2005" y="246"/>
                    <a:pt x="2008" y="243"/>
                    <a:pt x="2008" y="238"/>
                  </a:cubicBezTo>
                  <a:cubicBezTo>
                    <a:pt x="2008" y="234"/>
                    <a:pt x="2005" y="230"/>
                    <a:pt x="2000" y="230"/>
                  </a:cubicBezTo>
                  <a:cubicBezTo>
                    <a:pt x="1996" y="230"/>
                    <a:pt x="1992" y="234"/>
                    <a:pt x="1992" y="238"/>
                  </a:cubicBezTo>
                  <a:cubicBezTo>
                    <a:pt x="1992" y="243"/>
                    <a:pt x="1996" y="246"/>
                    <a:pt x="2000" y="246"/>
                  </a:cubicBezTo>
                  <a:close/>
                  <a:moveTo>
                    <a:pt x="2000" y="269"/>
                  </a:moveTo>
                  <a:cubicBezTo>
                    <a:pt x="2005" y="269"/>
                    <a:pt x="2008" y="266"/>
                    <a:pt x="2008" y="261"/>
                  </a:cubicBezTo>
                  <a:cubicBezTo>
                    <a:pt x="2008" y="257"/>
                    <a:pt x="2005" y="253"/>
                    <a:pt x="2000" y="253"/>
                  </a:cubicBezTo>
                  <a:cubicBezTo>
                    <a:pt x="1996" y="253"/>
                    <a:pt x="1992" y="257"/>
                    <a:pt x="1992" y="261"/>
                  </a:cubicBezTo>
                  <a:cubicBezTo>
                    <a:pt x="1992" y="266"/>
                    <a:pt x="1996" y="269"/>
                    <a:pt x="2000" y="269"/>
                  </a:cubicBezTo>
                  <a:close/>
                  <a:moveTo>
                    <a:pt x="2023" y="246"/>
                  </a:moveTo>
                  <a:cubicBezTo>
                    <a:pt x="2028" y="246"/>
                    <a:pt x="2031" y="243"/>
                    <a:pt x="2031" y="238"/>
                  </a:cubicBezTo>
                  <a:cubicBezTo>
                    <a:pt x="2031" y="234"/>
                    <a:pt x="2028" y="230"/>
                    <a:pt x="2023" y="230"/>
                  </a:cubicBezTo>
                  <a:cubicBezTo>
                    <a:pt x="2019" y="230"/>
                    <a:pt x="2015" y="234"/>
                    <a:pt x="2015" y="238"/>
                  </a:cubicBezTo>
                  <a:cubicBezTo>
                    <a:pt x="2015" y="243"/>
                    <a:pt x="2019" y="246"/>
                    <a:pt x="2023" y="246"/>
                  </a:cubicBezTo>
                  <a:close/>
                  <a:moveTo>
                    <a:pt x="2023" y="269"/>
                  </a:moveTo>
                  <a:cubicBezTo>
                    <a:pt x="2028" y="269"/>
                    <a:pt x="2031" y="266"/>
                    <a:pt x="2031" y="261"/>
                  </a:cubicBezTo>
                  <a:cubicBezTo>
                    <a:pt x="2031" y="257"/>
                    <a:pt x="2028" y="253"/>
                    <a:pt x="2023" y="253"/>
                  </a:cubicBezTo>
                  <a:cubicBezTo>
                    <a:pt x="2019" y="253"/>
                    <a:pt x="2015" y="257"/>
                    <a:pt x="2015" y="261"/>
                  </a:cubicBezTo>
                  <a:cubicBezTo>
                    <a:pt x="2015" y="266"/>
                    <a:pt x="2019" y="269"/>
                    <a:pt x="2023" y="269"/>
                  </a:cubicBezTo>
                  <a:close/>
                  <a:moveTo>
                    <a:pt x="2162" y="185"/>
                  </a:moveTo>
                  <a:cubicBezTo>
                    <a:pt x="2157" y="185"/>
                    <a:pt x="2154" y="189"/>
                    <a:pt x="2154" y="193"/>
                  </a:cubicBezTo>
                  <a:cubicBezTo>
                    <a:pt x="2154" y="197"/>
                    <a:pt x="2157" y="201"/>
                    <a:pt x="2162" y="201"/>
                  </a:cubicBezTo>
                  <a:cubicBezTo>
                    <a:pt x="2166" y="201"/>
                    <a:pt x="2170" y="197"/>
                    <a:pt x="2170" y="193"/>
                  </a:cubicBezTo>
                  <a:cubicBezTo>
                    <a:pt x="2170" y="189"/>
                    <a:pt x="2166" y="185"/>
                    <a:pt x="2162" y="185"/>
                  </a:cubicBezTo>
                  <a:close/>
                  <a:moveTo>
                    <a:pt x="2162" y="208"/>
                  </a:moveTo>
                  <a:cubicBezTo>
                    <a:pt x="2157" y="208"/>
                    <a:pt x="2154" y="212"/>
                    <a:pt x="2154" y="216"/>
                  </a:cubicBezTo>
                  <a:cubicBezTo>
                    <a:pt x="2154" y="221"/>
                    <a:pt x="2157" y="224"/>
                    <a:pt x="2162" y="224"/>
                  </a:cubicBezTo>
                  <a:cubicBezTo>
                    <a:pt x="2166" y="224"/>
                    <a:pt x="2170" y="221"/>
                    <a:pt x="2170" y="216"/>
                  </a:cubicBezTo>
                  <a:cubicBezTo>
                    <a:pt x="2170" y="212"/>
                    <a:pt x="2166" y="208"/>
                    <a:pt x="2162" y="208"/>
                  </a:cubicBezTo>
                  <a:close/>
                  <a:moveTo>
                    <a:pt x="2184" y="185"/>
                  </a:moveTo>
                  <a:cubicBezTo>
                    <a:pt x="2180" y="185"/>
                    <a:pt x="2176" y="189"/>
                    <a:pt x="2176" y="193"/>
                  </a:cubicBezTo>
                  <a:cubicBezTo>
                    <a:pt x="2176" y="197"/>
                    <a:pt x="2180" y="201"/>
                    <a:pt x="2184" y="201"/>
                  </a:cubicBezTo>
                  <a:cubicBezTo>
                    <a:pt x="2189" y="201"/>
                    <a:pt x="2192" y="197"/>
                    <a:pt x="2192" y="193"/>
                  </a:cubicBezTo>
                  <a:cubicBezTo>
                    <a:pt x="2192" y="189"/>
                    <a:pt x="2189" y="185"/>
                    <a:pt x="2184" y="185"/>
                  </a:cubicBezTo>
                  <a:close/>
                  <a:moveTo>
                    <a:pt x="2184" y="208"/>
                  </a:moveTo>
                  <a:cubicBezTo>
                    <a:pt x="2180" y="208"/>
                    <a:pt x="2176" y="212"/>
                    <a:pt x="2176" y="216"/>
                  </a:cubicBezTo>
                  <a:cubicBezTo>
                    <a:pt x="2176" y="221"/>
                    <a:pt x="2180" y="224"/>
                    <a:pt x="2184" y="224"/>
                  </a:cubicBezTo>
                  <a:cubicBezTo>
                    <a:pt x="2189" y="224"/>
                    <a:pt x="2192" y="221"/>
                    <a:pt x="2192" y="216"/>
                  </a:cubicBezTo>
                  <a:cubicBezTo>
                    <a:pt x="2192" y="212"/>
                    <a:pt x="2189" y="208"/>
                    <a:pt x="2184" y="208"/>
                  </a:cubicBezTo>
                  <a:close/>
                  <a:moveTo>
                    <a:pt x="2047" y="185"/>
                  </a:moveTo>
                  <a:cubicBezTo>
                    <a:pt x="2043" y="185"/>
                    <a:pt x="2039" y="189"/>
                    <a:pt x="2039" y="193"/>
                  </a:cubicBezTo>
                  <a:cubicBezTo>
                    <a:pt x="2039" y="197"/>
                    <a:pt x="2043" y="201"/>
                    <a:pt x="2047" y="201"/>
                  </a:cubicBezTo>
                  <a:cubicBezTo>
                    <a:pt x="2051" y="201"/>
                    <a:pt x="2055" y="197"/>
                    <a:pt x="2055" y="193"/>
                  </a:cubicBezTo>
                  <a:cubicBezTo>
                    <a:pt x="2055" y="189"/>
                    <a:pt x="2051" y="185"/>
                    <a:pt x="2047" y="185"/>
                  </a:cubicBezTo>
                  <a:close/>
                  <a:moveTo>
                    <a:pt x="2047" y="208"/>
                  </a:moveTo>
                  <a:cubicBezTo>
                    <a:pt x="2043" y="208"/>
                    <a:pt x="2039" y="212"/>
                    <a:pt x="2039" y="216"/>
                  </a:cubicBezTo>
                  <a:cubicBezTo>
                    <a:pt x="2039" y="221"/>
                    <a:pt x="2043" y="224"/>
                    <a:pt x="2047" y="224"/>
                  </a:cubicBezTo>
                  <a:cubicBezTo>
                    <a:pt x="2051" y="224"/>
                    <a:pt x="2055" y="221"/>
                    <a:pt x="2055" y="216"/>
                  </a:cubicBezTo>
                  <a:cubicBezTo>
                    <a:pt x="2055" y="212"/>
                    <a:pt x="2051" y="208"/>
                    <a:pt x="2047" y="208"/>
                  </a:cubicBezTo>
                  <a:close/>
                  <a:moveTo>
                    <a:pt x="2070" y="185"/>
                  </a:moveTo>
                  <a:cubicBezTo>
                    <a:pt x="2065" y="185"/>
                    <a:pt x="2062" y="189"/>
                    <a:pt x="2062" y="193"/>
                  </a:cubicBezTo>
                  <a:cubicBezTo>
                    <a:pt x="2062" y="197"/>
                    <a:pt x="2065" y="201"/>
                    <a:pt x="2070" y="201"/>
                  </a:cubicBezTo>
                  <a:cubicBezTo>
                    <a:pt x="2074" y="201"/>
                    <a:pt x="2078" y="197"/>
                    <a:pt x="2078" y="193"/>
                  </a:cubicBezTo>
                  <a:cubicBezTo>
                    <a:pt x="2078" y="189"/>
                    <a:pt x="2074" y="185"/>
                    <a:pt x="2070" y="185"/>
                  </a:cubicBezTo>
                  <a:close/>
                  <a:moveTo>
                    <a:pt x="2070" y="208"/>
                  </a:moveTo>
                  <a:cubicBezTo>
                    <a:pt x="2065" y="208"/>
                    <a:pt x="2062" y="212"/>
                    <a:pt x="2062" y="216"/>
                  </a:cubicBezTo>
                  <a:cubicBezTo>
                    <a:pt x="2062" y="221"/>
                    <a:pt x="2065" y="224"/>
                    <a:pt x="2070" y="224"/>
                  </a:cubicBezTo>
                  <a:cubicBezTo>
                    <a:pt x="2074" y="224"/>
                    <a:pt x="2078" y="221"/>
                    <a:pt x="2078" y="216"/>
                  </a:cubicBezTo>
                  <a:cubicBezTo>
                    <a:pt x="2078" y="212"/>
                    <a:pt x="2074" y="208"/>
                    <a:pt x="2070" y="208"/>
                  </a:cubicBezTo>
                  <a:close/>
                  <a:moveTo>
                    <a:pt x="2093" y="201"/>
                  </a:moveTo>
                  <a:cubicBezTo>
                    <a:pt x="2097" y="201"/>
                    <a:pt x="2101" y="197"/>
                    <a:pt x="2101" y="193"/>
                  </a:cubicBezTo>
                  <a:cubicBezTo>
                    <a:pt x="2101" y="189"/>
                    <a:pt x="2097" y="185"/>
                    <a:pt x="2093" y="185"/>
                  </a:cubicBezTo>
                  <a:cubicBezTo>
                    <a:pt x="2088" y="185"/>
                    <a:pt x="2085" y="189"/>
                    <a:pt x="2085" y="193"/>
                  </a:cubicBezTo>
                  <a:cubicBezTo>
                    <a:pt x="2085" y="197"/>
                    <a:pt x="2088" y="201"/>
                    <a:pt x="2093" y="201"/>
                  </a:cubicBezTo>
                  <a:close/>
                  <a:moveTo>
                    <a:pt x="2093" y="224"/>
                  </a:moveTo>
                  <a:cubicBezTo>
                    <a:pt x="2097" y="224"/>
                    <a:pt x="2101" y="221"/>
                    <a:pt x="2101" y="216"/>
                  </a:cubicBezTo>
                  <a:cubicBezTo>
                    <a:pt x="2101" y="212"/>
                    <a:pt x="2097" y="208"/>
                    <a:pt x="2093" y="208"/>
                  </a:cubicBezTo>
                  <a:cubicBezTo>
                    <a:pt x="2088" y="208"/>
                    <a:pt x="2085" y="212"/>
                    <a:pt x="2085" y="216"/>
                  </a:cubicBezTo>
                  <a:cubicBezTo>
                    <a:pt x="2085" y="221"/>
                    <a:pt x="2088" y="224"/>
                    <a:pt x="2093" y="224"/>
                  </a:cubicBezTo>
                  <a:close/>
                  <a:moveTo>
                    <a:pt x="2116" y="185"/>
                  </a:moveTo>
                  <a:cubicBezTo>
                    <a:pt x="2112" y="185"/>
                    <a:pt x="2108" y="189"/>
                    <a:pt x="2108" y="193"/>
                  </a:cubicBezTo>
                  <a:cubicBezTo>
                    <a:pt x="2108" y="197"/>
                    <a:pt x="2112" y="201"/>
                    <a:pt x="2116" y="201"/>
                  </a:cubicBezTo>
                  <a:cubicBezTo>
                    <a:pt x="2120" y="201"/>
                    <a:pt x="2124" y="197"/>
                    <a:pt x="2124" y="193"/>
                  </a:cubicBezTo>
                  <a:cubicBezTo>
                    <a:pt x="2124" y="189"/>
                    <a:pt x="2120" y="185"/>
                    <a:pt x="2116" y="185"/>
                  </a:cubicBezTo>
                  <a:close/>
                  <a:moveTo>
                    <a:pt x="2116" y="208"/>
                  </a:moveTo>
                  <a:cubicBezTo>
                    <a:pt x="2112" y="208"/>
                    <a:pt x="2108" y="212"/>
                    <a:pt x="2108" y="216"/>
                  </a:cubicBezTo>
                  <a:cubicBezTo>
                    <a:pt x="2108" y="221"/>
                    <a:pt x="2112" y="224"/>
                    <a:pt x="2116" y="224"/>
                  </a:cubicBezTo>
                  <a:cubicBezTo>
                    <a:pt x="2120" y="224"/>
                    <a:pt x="2124" y="221"/>
                    <a:pt x="2124" y="216"/>
                  </a:cubicBezTo>
                  <a:cubicBezTo>
                    <a:pt x="2124" y="212"/>
                    <a:pt x="2120" y="208"/>
                    <a:pt x="2116" y="208"/>
                  </a:cubicBezTo>
                  <a:close/>
                  <a:moveTo>
                    <a:pt x="2139" y="185"/>
                  </a:moveTo>
                  <a:cubicBezTo>
                    <a:pt x="2134" y="185"/>
                    <a:pt x="2131" y="189"/>
                    <a:pt x="2131" y="193"/>
                  </a:cubicBezTo>
                  <a:cubicBezTo>
                    <a:pt x="2131" y="197"/>
                    <a:pt x="2134" y="201"/>
                    <a:pt x="2139" y="201"/>
                  </a:cubicBezTo>
                  <a:cubicBezTo>
                    <a:pt x="2143" y="201"/>
                    <a:pt x="2147" y="197"/>
                    <a:pt x="2147" y="193"/>
                  </a:cubicBezTo>
                  <a:cubicBezTo>
                    <a:pt x="2147" y="189"/>
                    <a:pt x="2143" y="185"/>
                    <a:pt x="2139" y="185"/>
                  </a:cubicBezTo>
                  <a:close/>
                  <a:moveTo>
                    <a:pt x="2139" y="208"/>
                  </a:moveTo>
                  <a:cubicBezTo>
                    <a:pt x="2134" y="208"/>
                    <a:pt x="2131" y="212"/>
                    <a:pt x="2131" y="216"/>
                  </a:cubicBezTo>
                  <a:cubicBezTo>
                    <a:pt x="2131" y="221"/>
                    <a:pt x="2134" y="224"/>
                    <a:pt x="2139" y="224"/>
                  </a:cubicBezTo>
                  <a:cubicBezTo>
                    <a:pt x="2143" y="224"/>
                    <a:pt x="2147" y="221"/>
                    <a:pt x="2147" y="216"/>
                  </a:cubicBezTo>
                  <a:cubicBezTo>
                    <a:pt x="2147" y="212"/>
                    <a:pt x="2143" y="208"/>
                    <a:pt x="2139" y="208"/>
                  </a:cubicBezTo>
                  <a:close/>
                  <a:moveTo>
                    <a:pt x="1978" y="201"/>
                  </a:moveTo>
                  <a:cubicBezTo>
                    <a:pt x="1982" y="201"/>
                    <a:pt x="1986" y="197"/>
                    <a:pt x="1986" y="193"/>
                  </a:cubicBezTo>
                  <a:cubicBezTo>
                    <a:pt x="1986" y="189"/>
                    <a:pt x="1982" y="185"/>
                    <a:pt x="1978" y="185"/>
                  </a:cubicBezTo>
                  <a:cubicBezTo>
                    <a:pt x="1973" y="185"/>
                    <a:pt x="1970" y="189"/>
                    <a:pt x="1970" y="193"/>
                  </a:cubicBezTo>
                  <a:cubicBezTo>
                    <a:pt x="1970" y="197"/>
                    <a:pt x="1973" y="201"/>
                    <a:pt x="1978" y="201"/>
                  </a:cubicBezTo>
                  <a:close/>
                  <a:moveTo>
                    <a:pt x="1978" y="224"/>
                  </a:moveTo>
                  <a:cubicBezTo>
                    <a:pt x="1982" y="224"/>
                    <a:pt x="1986" y="221"/>
                    <a:pt x="1986" y="216"/>
                  </a:cubicBezTo>
                  <a:cubicBezTo>
                    <a:pt x="1986" y="212"/>
                    <a:pt x="1982" y="208"/>
                    <a:pt x="1978" y="208"/>
                  </a:cubicBezTo>
                  <a:cubicBezTo>
                    <a:pt x="1973" y="208"/>
                    <a:pt x="1970" y="212"/>
                    <a:pt x="1970" y="216"/>
                  </a:cubicBezTo>
                  <a:cubicBezTo>
                    <a:pt x="1970" y="221"/>
                    <a:pt x="1973" y="224"/>
                    <a:pt x="1978" y="224"/>
                  </a:cubicBezTo>
                  <a:close/>
                  <a:moveTo>
                    <a:pt x="2000" y="201"/>
                  </a:moveTo>
                  <a:cubicBezTo>
                    <a:pt x="2005" y="201"/>
                    <a:pt x="2008" y="197"/>
                    <a:pt x="2008" y="193"/>
                  </a:cubicBezTo>
                  <a:cubicBezTo>
                    <a:pt x="2008" y="189"/>
                    <a:pt x="2005" y="185"/>
                    <a:pt x="2000" y="185"/>
                  </a:cubicBezTo>
                  <a:cubicBezTo>
                    <a:pt x="1996" y="185"/>
                    <a:pt x="1992" y="189"/>
                    <a:pt x="1992" y="193"/>
                  </a:cubicBezTo>
                  <a:cubicBezTo>
                    <a:pt x="1992" y="197"/>
                    <a:pt x="1996" y="201"/>
                    <a:pt x="2000" y="201"/>
                  </a:cubicBezTo>
                  <a:close/>
                  <a:moveTo>
                    <a:pt x="2000" y="224"/>
                  </a:moveTo>
                  <a:cubicBezTo>
                    <a:pt x="2005" y="224"/>
                    <a:pt x="2008" y="221"/>
                    <a:pt x="2008" y="216"/>
                  </a:cubicBezTo>
                  <a:cubicBezTo>
                    <a:pt x="2008" y="212"/>
                    <a:pt x="2005" y="208"/>
                    <a:pt x="2000" y="208"/>
                  </a:cubicBezTo>
                  <a:cubicBezTo>
                    <a:pt x="1996" y="208"/>
                    <a:pt x="1992" y="212"/>
                    <a:pt x="1992" y="216"/>
                  </a:cubicBezTo>
                  <a:cubicBezTo>
                    <a:pt x="1992" y="221"/>
                    <a:pt x="1996" y="224"/>
                    <a:pt x="2000" y="224"/>
                  </a:cubicBezTo>
                  <a:close/>
                  <a:moveTo>
                    <a:pt x="2023" y="201"/>
                  </a:moveTo>
                  <a:cubicBezTo>
                    <a:pt x="2028" y="201"/>
                    <a:pt x="2031" y="197"/>
                    <a:pt x="2031" y="193"/>
                  </a:cubicBezTo>
                  <a:cubicBezTo>
                    <a:pt x="2031" y="189"/>
                    <a:pt x="2028" y="185"/>
                    <a:pt x="2023" y="185"/>
                  </a:cubicBezTo>
                  <a:cubicBezTo>
                    <a:pt x="2019" y="185"/>
                    <a:pt x="2015" y="189"/>
                    <a:pt x="2015" y="193"/>
                  </a:cubicBezTo>
                  <a:cubicBezTo>
                    <a:pt x="2015" y="197"/>
                    <a:pt x="2019" y="201"/>
                    <a:pt x="2023" y="201"/>
                  </a:cubicBezTo>
                  <a:close/>
                  <a:moveTo>
                    <a:pt x="2023" y="224"/>
                  </a:moveTo>
                  <a:cubicBezTo>
                    <a:pt x="2028" y="224"/>
                    <a:pt x="2031" y="221"/>
                    <a:pt x="2031" y="216"/>
                  </a:cubicBezTo>
                  <a:cubicBezTo>
                    <a:pt x="2031" y="212"/>
                    <a:pt x="2028" y="208"/>
                    <a:pt x="2023" y="208"/>
                  </a:cubicBezTo>
                  <a:cubicBezTo>
                    <a:pt x="2019" y="208"/>
                    <a:pt x="2015" y="212"/>
                    <a:pt x="2015" y="216"/>
                  </a:cubicBezTo>
                  <a:cubicBezTo>
                    <a:pt x="2015" y="221"/>
                    <a:pt x="2019" y="224"/>
                    <a:pt x="2023" y="224"/>
                  </a:cubicBezTo>
                  <a:close/>
                  <a:moveTo>
                    <a:pt x="2162" y="138"/>
                  </a:moveTo>
                  <a:cubicBezTo>
                    <a:pt x="2157" y="138"/>
                    <a:pt x="2154" y="141"/>
                    <a:pt x="2154" y="146"/>
                  </a:cubicBezTo>
                  <a:cubicBezTo>
                    <a:pt x="2154" y="150"/>
                    <a:pt x="2157" y="154"/>
                    <a:pt x="2162" y="154"/>
                  </a:cubicBezTo>
                  <a:cubicBezTo>
                    <a:pt x="2166" y="154"/>
                    <a:pt x="2170" y="150"/>
                    <a:pt x="2170" y="146"/>
                  </a:cubicBezTo>
                  <a:cubicBezTo>
                    <a:pt x="2170" y="141"/>
                    <a:pt x="2166" y="138"/>
                    <a:pt x="2162" y="138"/>
                  </a:cubicBezTo>
                  <a:close/>
                  <a:moveTo>
                    <a:pt x="2162" y="161"/>
                  </a:moveTo>
                  <a:cubicBezTo>
                    <a:pt x="2157" y="161"/>
                    <a:pt x="2154" y="164"/>
                    <a:pt x="2154" y="169"/>
                  </a:cubicBezTo>
                  <a:cubicBezTo>
                    <a:pt x="2154" y="173"/>
                    <a:pt x="2157" y="177"/>
                    <a:pt x="2162" y="177"/>
                  </a:cubicBezTo>
                  <a:cubicBezTo>
                    <a:pt x="2166" y="177"/>
                    <a:pt x="2170" y="173"/>
                    <a:pt x="2170" y="169"/>
                  </a:cubicBezTo>
                  <a:cubicBezTo>
                    <a:pt x="2170" y="164"/>
                    <a:pt x="2166" y="161"/>
                    <a:pt x="2162" y="161"/>
                  </a:cubicBezTo>
                  <a:close/>
                  <a:moveTo>
                    <a:pt x="2184" y="138"/>
                  </a:moveTo>
                  <a:cubicBezTo>
                    <a:pt x="2180" y="138"/>
                    <a:pt x="2176" y="141"/>
                    <a:pt x="2176" y="146"/>
                  </a:cubicBezTo>
                  <a:cubicBezTo>
                    <a:pt x="2176" y="150"/>
                    <a:pt x="2180" y="154"/>
                    <a:pt x="2184" y="154"/>
                  </a:cubicBezTo>
                  <a:cubicBezTo>
                    <a:pt x="2189" y="154"/>
                    <a:pt x="2192" y="150"/>
                    <a:pt x="2192" y="146"/>
                  </a:cubicBezTo>
                  <a:cubicBezTo>
                    <a:pt x="2192" y="141"/>
                    <a:pt x="2189" y="138"/>
                    <a:pt x="2184" y="138"/>
                  </a:cubicBezTo>
                  <a:close/>
                  <a:moveTo>
                    <a:pt x="2184" y="161"/>
                  </a:moveTo>
                  <a:cubicBezTo>
                    <a:pt x="2180" y="161"/>
                    <a:pt x="2176" y="164"/>
                    <a:pt x="2176" y="169"/>
                  </a:cubicBezTo>
                  <a:cubicBezTo>
                    <a:pt x="2176" y="173"/>
                    <a:pt x="2180" y="177"/>
                    <a:pt x="2184" y="177"/>
                  </a:cubicBezTo>
                  <a:cubicBezTo>
                    <a:pt x="2189" y="177"/>
                    <a:pt x="2192" y="173"/>
                    <a:pt x="2192" y="169"/>
                  </a:cubicBezTo>
                  <a:cubicBezTo>
                    <a:pt x="2192" y="164"/>
                    <a:pt x="2189" y="161"/>
                    <a:pt x="2184" y="161"/>
                  </a:cubicBezTo>
                  <a:close/>
                  <a:moveTo>
                    <a:pt x="2047" y="138"/>
                  </a:moveTo>
                  <a:cubicBezTo>
                    <a:pt x="2043" y="138"/>
                    <a:pt x="2039" y="141"/>
                    <a:pt x="2039" y="146"/>
                  </a:cubicBezTo>
                  <a:cubicBezTo>
                    <a:pt x="2039" y="150"/>
                    <a:pt x="2043" y="154"/>
                    <a:pt x="2047" y="154"/>
                  </a:cubicBezTo>
                  <a:cubicBezTo>
                    <a:pt x="2051" y="154"/>
                    <a:pt x="2055" y="150"/>
                    <a:pt x="2055" y="146"/>
                  </a:cubicBezTo>
                  <a:cubicBezTo>
                    <a:pt x="2055" y="141"/>
                    <a:pt x="2051" y="138"/>
                    <a:pt x="2047" y="138"/>
                  </a:cubicBezTo>
                  <a:close/>
                  <a:moveTo>
                    <a:pt x="2047" y="161"/>
                  </a:moveTo>
                  <a:cubicBezTo>
                    <a:pt x="2043" y="161"/>
                    <a:pt x="2039" y="164"/>
                    <a:pt x="2039" y="169"/>
                  </a:cubicBezTo>
                  <a:cubicBezTo>
                    <a:pt x="2039" y="173"/>
                    <a:pt x="2043" y="177"/>
                    <a:pt x="2047" y="177"/>
                  </a:cubicBezTo>
                  <a:cubicBezTo>
                    <a:pt x="2051" y="177"/>
                    <a:pt x="2055" y="173"/>
                    <a:pt x="2055" y="169"/>
                  </a:cubicBezTo>
                  <a:cubicBezTo>
                    <a:pt x="2055" y="164"/>
                    <a:pt x="2051" y="161"/>
                    <a:pt x="2047" y="161"/>
                  </a:cubicBezTo>
                  <a:close/>
                  <a:moveTo>
                    <a:pt x="2070" y="138"/>
                  </a:moveTo>
                  <a:cubicBezTo>
                    <a:pt x="2065" y="138"/>
                    <a:pt x="2062" y="141"/>
                    <a:pt x="2062" y="146"/>
                  </a:cubicBezTo>
                  <a:cubicBezTo>
                    <a:pt x="2062" y="150"/>
                    <a:pt x="2065" y="154"/>
                    <a:pt x="2070" y="154"/>
                  </a:cubicBezTo>
                  <a:cubicBezTo>
                    <a:pt x="2074" y="154"/>
                    <a:pt x="2078" y="150"/>
                    <a:pt x="2078" y="146"/>
                  </a:cubicBezTo>
                  <a:cubicBezTo>
                    <a:pt x="2078" y="141"/>
                    <a:pt x="2074" y="138"/>
                    <a:pt x="2070" y="138"/>
                  </a:cubicBezTo>
                  <a:close/>
                  <a:moveTo>
                    <a:pt x="2070" y="161"/>
                  </a:moveTo>
                  <a:cubicBezTo>
                    <a:pt x="2065" y="161"/>
                    <a:pt x="2062" y="164"/>
                    <a:pt x="2062" y="169"/>
                  </a:cubicBezTo>
                  <a:cubicBezTo>
                    <a:pt x="2062" y="173"/>
                    <a:pt x="2065" y="177"/>
                    <a:pt x="2070" y="177"/>
                  </a:cubicBezTo>
                  <a:cubicBezTo>
                    <a:pt x="2074" y="177"/>
                    <a:pt x="2078" y="173"/>
                    <a:pt x="2078" y="169"/>
                  </a:cubicBezTo>
                  <a:cubicBezTo>
                    <a:pt x="2078" y="164"/>
                    <a:pt x="2074" y="161"/>
                    <a:pt x="2070" y="161"/>
                  </a:cubicBezTo>
                  <a:close/>
                  <a:moveTo>
                    <a:pt x="2093" y="154"/>
                  </a:moveTo>
                  <a:cubicBezTo>
                    <a:pt x="2097" y="154"/>
                    <a:pt x="2101" y="150"/>
                    <a:pt x="2101" y="146"/>
                  </a:cubicBezTo>
                  <a:cubicBezTo>
                    <a:pt x="2101" y="141"/>
                    <a:pt x="2097" y="138"/>
                    <a:pt x="2093" y="138"/>
                  </a:cubicBezTo>
                  <a:cubicBezTo>
                    <a:pt x="2088" y="138"/>
                    <a:pt x="2085" y="141"/>
                    <a:pt x="2085" y="146"/>
                  </a:cubicBezTo>
                  <a:cubicBezTo>
                    <a:pt x="2085" y="150"/>
                    <a:pt x="2088" y="154"/>
                    <a:pt x="2093" y="154"/>
                  </a:cubicBezTo>
                  <a:close/>
                  <a:moveTo>
                    <a:pt x="2093" y="177"/>
                  </a:moveTo>
                  <a:cubicBezTo>
                    <a:pt x="2097" y="177"/>
                    <a:pt x="2101" y="173"/>
                    <a:pt x="2101" y="169"/>
                  </a:cubicBezTo>
                  <a:cubicBezTo>
                    <a:pt x="2101" y="164"/>
                    <a:pt x="2097" y="161"/>
                    <a:pt x="2093" y="161"/>
                  </a:cubicBezTo>
                  <a:cubicBezTo>
                    <a:pt x="2088" y="161"/>
                    <a:pt x="2085" y="164"/>
                    <a:pt x="2085" y="169"/>
                  </a:cubicBezTo>
                  <a:cubicBezTo>
                    <a:pt x="2085" y="173"/>
                    <a:pt x="2088" y="177"/>
                    <a:pt x="2093" y="177"/>
                  </a:cubicBezTo>
                  <a:close/>
                  <a:moveTo>
                    <a:pt x="2116" y="138"/>
                  </a:moveTo>
                  <a:cubicBezTo>
                    <a:pt x="2112" y="138"/>
                    <a:pt x="2108" y="141"/>
                    <a:pt x="2108" y="146"/>
                  </a:cubicBezTo>
                  <a:cubicBezTo>
                    <a:pt x="2108" y="150"/>
                    <a:pt x="2112" y="154"/>
                    <a:pt x="2116" y="154"/>
                  </a:cubicBezTo>
                  <a:cubicBezTo>
                    <a:pt x="2120" y="154"/>
                    <a:pt x="2124" y="150"/>
                    <a:pt x="2124" y="146"/>
                  </a:cubicBezTo>
                  <a:cubicBezTo>
                    <a:pt x="2124" y="141"/>
                    <a:pt x="2120" y="138"/>
                    <a:pt x="2116" y="138"/>
                  </a:cubicBezTo>
                  <a:close/>
                  <a:moveTo>
                    <a:pt x="2116" y="161"/>
                  </a:moveTo>
                  <a:cubicBezTo>
                    <a:pt x="2112" y="161"/>
                    <a:pt x="2108" y="164"/>
                    <a:pt x="2108" y="169"/>
                  </a:cubicBezTo>
                  <a:cubicBezTo>
                    <a:pt x="2108" y="173"/>
                    <a:pt x="2112" y="177"/>
                    <a:pt x="2116" y="177"/>
                  </a:cubicBezTo>
                  <a:cubicBezTo>
                    <a:pt x="2120" y="177"/>
                    <a:pt x="2124" y="173"/>
                    <a:pt x="2124" y="169"/>
                  </a:cubicBezTo>
                  <a:cubicBezTo>
                    <a:pt x="2124" y="164"/>
                    <a:pt x="2120" y="161"/>
                    <a:pt x="2116" y="161"/>
                  </a:cubicBezTo>
                  <a:close/>
                  <a:moveTo>
                    <a:pt x="2139" y="138"/>
                  </a:moveTo>
                  <a:cubicBezTo>
                    <a:pt x="2134" y="138"/>
                    <a:pt x="2131" y="141"/>
                    <a:pt x="2131" y="146"/>
                  </a:cubicBezTo>
                  <a:cubicBezTo>
                    <a:pt x="2131" y="150"/>
                    <a:pt x="2134" y="154"/>
                    <a:pt x="2139" y="154"/>
                  </a:cubicBezTo>
                  <a:cubicBezTo>
                    <a:pt x="2143" y="154"/>
                    <a:pt x="2147" y="150"/>
                    <a:pt x="2147" y="146"/>
                  </a:cubicBezTo>
                  <a:cubicBezTo>
                    <a:pt x="2147" y="141"/>
                    <a:pt x="2143" y="138"/>
                    <a:pt x="2139" y="138"/>
                  </a:cubicBezTo>
                  <a:close/>
                  <a:moveTo>
                    <a:pt x="2139" y="161"/>
                  </a:moveTo>
                  <a:cubicBezTo>
                    <a:pt x="2134" y="161"/>
                    <a:pt x="2131" y="164"/>
                    <a:pt x="2131" y="169"/>
                  </a:cubicBezTo>
                  <a:cubicBezTo>
                    <a:pt x="2131" y="173"/>
                    <a:pt x="2134" y="177"/>
                    <a:pt x="2139" y="177"/>
                  </a:cubicBezTo>
                  <a:cubicBezTo>
                    <a:pt x="2143" y="177"/>
                    <a:pt x="2147" y="173"/>
                    <a:pt x="2147" y="169"/>
                  </a:cubicBezTo>
                  <a:cubicBezTo>
                    <a:pt x="2147" y="164"/>
                    <a:pt x="2143" y="161"/>
                    <a:pt x="2139" y="161"/>
                  </a:cubicBezTo>
                  <a:close/>
                  <a:moveTo>
                    <a:pt x="1978" y="154"/>
                  </a:moveTo>
                  <a:cubicBezTo>
                    <a:pt x="1982" y="154"/>
                    <a:pt x="1986" y="150"/>
                    <a:pt x="1986" y="146"/>
                  </a:cubicBezTo>
                  <a:cubicBezTo>
                    <a:pt x="1986" y="141"/>
                    <a:pt x="1982" y="138"/>
                    <a:pt x="1978" y="138"/>
                  </a:cubicBezTo>
                  <a:cubicBezTo>
                    <a:pt x="1973" y="138"/>
                    <a:pt x="1970" y="141"/>
                    <a:pt x="1970" y="146"/>
                  </a:cubicBezTo>
                  <a:cubicBezTo>
                    <a:pt x="1970" y="150"/>
                    <a:pt x="1973" y="154"/>
                    <a:pt x="1978" y="154"/>
                  </a:cubicBezTo>
                  <a:close/>
                  <a:moveTo>
                    <a:pt x="1978" y="177"/>
                  </a:moveTo>
                  <a:cubicBezTo>
                    <a:pt x="1982" y="177"/>
                    <a:pt x="1986" y="173"/>
                    <a:pt x="1986" y="169"/>
                  </a:cubicBezTo>
                  <a:cubicBezTo>
                    <a:pt x="1986" y="164"/>
                    <a:pt x="1982" y="161"/>
                    <a:pt x="1978" y="161"/>
                  </a:cubicBezTo>
                  <a:cubicBezTo>
                    <a:pt x="1973" y="161"/>
                    <a:pt x="1970" y="164"/>
                    <a:pt x="1970" y="169"/>
                  </a:cubicBezTo>
                  <a:cubicBezTo>
                    <a:pt x="1970" y="173"/>
                    <a:pt x="1973" y="177"/>
                    <a:pt x="1978" y="177"/>
                  </a:cubicBezTo>
                  <a:close/>
                  <a:moveTo>
                    <a:pt x="1956" y="230"/>
                  </a:moveTo>
                  <a:cubicBezTo>
                    <a:pt x="1951" y="230"/>
                    <a:pt x="1948" y="234"/>
                    <a:pt x="1948" y="238"/>
                  </a:cubicBezTo>
                  <a:cubicBezTo>
                    <a:pt x="1948" y="243"/>
                    <a:pt x="1951" y="246"/>
                    <a:pt x="1956" y="246"/>
                  </a:cubicBezTo>
                  <a:cubicBezTo>
                    <a:pt x="1960" y="246"/>
                    <a:pt x="1964" y="243"/>
                    <a:pt x="1964" y="238"/>
                  </a:cubicBezTo>
                  <a:cubicBezTo>
                    <a:pt x="1964" y="234"/>
                    <a:pt x="1960" y="230"/>
                    <a:pt x="1956" y="230"/>
                  </a:cubicBezTo>
                  <a:close/>
                  <a:moveTo>
                    <a:pt x="1956" y="185"/>
                  </a:moveTo>
                  <a:cubicBezTo>
                    <a:pt x="1951" y="185"/>
                    <a:pt x="1948" y="189"/>
                    <a:pt x="1948" y="193"/>
                  </a:cubicBezTo>
                  <a:cubicBezTo>
                    <a:pt x="1948" y="197"/>
                    <a:pt x="1951" y="201"/>
                    <a:pt x="1956" y="201"/>
                  </a:cubicBezTo>
                  <a:cubicBezTo>
                    <a:pt x="1960" y="201"/>
                    <a:pt x="1964" y="197"/>
                    <a:pt x="1964" y="193"/>
                  </a:cubicBezTo>
                  <a:cubicBezTo>
                    <a:pt x="1964" y="189"/>
                    <a:pt x="1960" y="185"/>
                    <a:pt x="1956" y="185"/>
                  </a:cubicBezTo>
                  <a:close/>
                  <a:moveTo>
                    <a:pt x="1956" y="208"/>
                  </a:moveTo>
                  <a:cubicBezTo>
                    <a:pt x="1951" y="208"/>
                    <a:pt x="1948" y="212"/>
                    <a:pt x="1948" y="216"/>
                  </a:cubicBezTo>
                  <a:cubicBezTo>
                    <a:pt x="1948" y="221"/>
                    <a:pt x="1951" y="224"/>
                    <a:pt x="1956" y="224"/>
                  </a:cubicBezTo>
                  <a:cubicBezTo>
                    <a:pt x="1960" y="224"/>
                    <a:pt x="1964" y="221"/>
                    <a:pt x="1964" y="216"/>
                  </a:cubicBezTo>
                  <a:cubicBezTo>
                    <a:pt x="1964" y="212"/>
                    <a:pt x="1960" y="208"/>
                    <a:pt x="1956" y="208"/>
                  </a:cubicBezTo>
                  <a:close/>
                  <a:moveTo>
                    <a:pt x="1956" y="138"/>
                  </a:moveTo>
                  <a:cubicBezTo>
                    <a:pt x="1951" y="138"/>
                    <a:pt x="1948" y="141"/>
                    <a:pt x="1948" y="146"/>
                  </a:cubicBezTo>
                  <a:cubicBezTo>
                    <a:pt x="1948" y="150"/>
                    <a:pt x="1951" y="154"/>
                    <a:pt x="1956" y="154"/>
                  </a:cubicBezTo>
                  <a:cubicBezTo>
                    <a:pt x="1960" y="154"/>
                    <a:pt x="1964" y="150"/>
                    <a:pt x="1964" y="146"/>
                  </a:cubicBezTo>
                  <a:cubicBezTo>
                    <a:pt x="1964" y="141"/>
                    <a:pt x="1960" y="138"/>
                    <a:pt x="1956" y="138"/>
                  </a:cubicBezTo>
                  <a:close/>
                  <a:moveTo>
                    <a:pt x="1956" y="161"/>
                  </a:moveTo>
                  <a:cubicBezTo>
                    <a:pt x="1951" y="161"/>
                    <a:pt x="1948" y="164"/>
                    <a:pt x="1948" y="169"/>
                  </a:cubicBezTo>
                  <a:cubicBezTo>
                    <a:pt x="1948" y="173"/>
                    <a:pt x="1951" y="177"/>
                    <a:pt x="1956" y="177"/>
                  </a:cubicBezTo>
                  <a:cubicBezTo>
                    <a:pt x="1960" y="177"/>
                    <a:pt x="1964" y="173"/>
                    <a:pt x="1964" y="169"/>
                  </a:cubicBezTo>
                  <a:cubicBezTo>
                    <a:pt x="1964" y="164"/>
                    <a:pt x="1960" y="161"/>
                    <a:pt x="1956" y="161"/>
                  </a:cubicBezTo>
                  <a:close/>
                  <a:moveTo>
                    <a:pt x="2000" y="154"/>
                  </a:moveTo>
                  <a:cubicBezTo>
                    <a:pt x="2005" y="154"/>
                    <a:pt x="2008" y="150"/>
                    <a:pt x="2008" y="146"/>
                  </a:cubicBezTo>
                  <a:cubicBezTo>
                    <a:pt x="2008" y="141"/>
                    <a:pt x="2005" y="138"/>
                    <a:pt x="2000" y="138"/>
                  </a:cubicBezTo>
                  <a:cubicBezTo>
                    <a:pt x="1996" y="138"/>
                    <a:pt x="1992" y="141"/>
                    <a:pt x="1992" y="146"/>
                  </a:cubicBezTo>
                  <a:cubicBezTo>
                    <a:pt x="1992" y="150"/>
                    <a:pt x="1996" y="154"/>
                    <a:pt x="2000" y="154"/>
                  </a:cubicBezTo>
                  <a:close/>
                  <a:moveTo>
                    <a:pt x="2000" y="177"/>
                  </a:moveTo>
                  <a:cubicBezTo>
                    <a:pt x="2005" y="177"/>
                    <a:pt x="2008" y="173"/>
                    <a:pt x="2008" y="169"/>
                  </a:cubicBezTo>
                  <a:cubicBezTo>
                    <a:pt x="2008" y="164"/>
                    <a:pt x="2005" y="161"/>
                    <a:pt x="2000" y="161"/>
                  </a:cubicBezTo>
                  <a:cubicBezTo>
                    <a:pt x="1996" y="161"/>
                    <a:pt x="1992" y="164"/>
                    <a:pt x="1992" y="169"/>
                  </a:cubicBezTo>
                  <a:cubicBezTo>
                    <a:pt x="1992" y="173"/>
                    <a:pt x="1996" y="177"/>
                    <a:pt x="2000" y="177"/>
                  </a:cubicBezTo>
                  <a:close/>
                  <a:moveTo>
                    <a:pt x="2023" y="154"/>
                  </a:moveTo>
                  <a:cubicBezTo>
                    <a:pt x="2028" y="154"/>
                    <a:pt x="2031" y="150"/>
                    <a:pt x="2031" y="146"/>
                  </a:cubicBezTo>
                  <a:cubicBezTo>
                    <a:pt x="2031" y="141"/>
                    <a:pt x="2028" y="138"/>
                    <a:pt x="2023" y="138"/>
                  </a:cubicBezTo>
                  <a:cubicBezTo>
                    <a:pt x="2019" y="138"/>
                    <a:pt x="2015" y="141"/>
                    <a:pt x="2015" y="146"/>
                  </a:cubicBezTo>
                  <a:cubicBezTo>
                    <a:pt x="2015" y="150"/>
                    <a:pt x="2019" y="154"/>
                    <a:pt x="2023" y="154"/>
                  </a:cubicBezTo>
                  <a:close/>
                  <a:moveTo>
                    <a:pt x="2023" y="177"/>
                  </a:moveTo>
                  <a:cubicBezTo>
                    <a:pt x="2028" y="177"/>
                    <a:pt x="2031" y="173"/>
                    <a:pt x="2031" y="169"/>
                  </a:cubicBezTo>
                  <a:cubicBezTo>
                    <a:pt x="2031" y="164"/>
                    <a:pt x="2028" y="161"/>
                    <a:pt x="2023" y="161"/>
                  </a:cubicBezTo>
                  <a:cubicBezTo>
                    <a:pt x="2019" y="161"/>
                    <a:pt x="2015" y="164"/>
                    <a:pt x="2015" y="169"/>
                  </a:cubicBezTo>
                  <a:cubicBezTo>
                    <a:pt x="2015" y="173"/>
                    <a:pt x="2019" y="177"/>
                    <a:pt x="2023" y="177"/>
                  </a:cubicBezTo>
                  <a:close/>
                  <a:moveTo>
                    <a:pt x="2253" y="299"/>
                  </a:moveTo>
                  <a:cubicBezTo>
                    <a:pt x="2249" y="299"/>
                    <a:pt x="2245" y="302"/>
                    <a:pt x="2245" y="307"/>
                  </a:cubicBezTo>
                  <a:cubicBezTo>
                    <a:pt x="2245" y="311"/>
                    <a:pt x="2249" y="315"/>
                    <a:pt x="2253" y="315"/>
                  </a:cubicBezTo>
                  <a:cubicBezTo>
                    <a:pt x="2258" y="315"/>
                    <a:pt x="2261" y="311"/>
                    <a:pt x="2261" y="307"/>
                  </a:cubicBezTo>
                  <a:cubicBezTo>
                    <a:pt x="2261" y="302"/>
                    <a:pt x="2258" y="299"/>
                    <a:pt x="2253" y="299"/>
                  </a:cubicBezTo>
                  <a:close/>
                  <a:moveTo>
                    <a:pt x="2276" y="315"/>
                  </a:moveTo>
                  <a:cubicBezTo>
                    <a:pt x="2281" y="315"/>
                    <a:pt x="2284" y="311"/>
                    <a:pt x="2284" y="307"/>
                  </a:cubicBezTo>
                  <a:cubicBezTo>
                    <a:pt x="2284" y="302"/>
                    <a:pt x="2281" y="299"/>
                    <a:pt x="2276" y="299"/>
                  </a:cubicBezTo>
                  <a:cubicBezTo>
                    <a:pt x="2272" y="299"/>
                    <a:pt x="2268" y="302"/>
                    <a:pt x="2268" y="307"/>
                  </a:cubicBezTo>
                  <a:cubicBezTo>
                    <a:pt x="2268" y="311"/>
                    <a:pt x="2272" y="315"/>
                    <a:pt x="2276" y="315"/>
                  </a:cubicBezTo>
                  <a:close/>
                  <a:moveTo>
                    <a:pt x="2299" y="299"/>
                  </a:moveTo>
                  <a:cubicBezTo>
                    <a:pt x="2295" y="299"/>
                    <a:pt x="2291" y="302"/>
                    <a:pt x="2291" y="307"/>
                  </a:cubicBezTo>
                  <a:cubicBezTo>
                    <a:pt x="2291" y="311"/>
                    <a:pt x="2295" y="315"/>
                    <a:pt x="2299" y="315"/>
                  </a:cubicBezTo>
                  <a:cubicBezTo>
                    <a:pt x="2304" y="315"/>
                    <a:pt x="2307" y="311"/>
                    <a:pt x="2307" y="307"/>
                  </a:cubicBezTo>
                  <a:cubicBezTo>
                    <a:pt x="2307" y="302"/>
                    <a:pt x="2304" y="299"/>
                    <a:pt x="2299" y="299"/>
                  </a:cubicBezTo>
                  <a:close/>
                  <a:moveTo>
                    <a:pt x="2322" y="299"/>
                  </a:moveTo>
                  <a:cubicBezTo>
                    <a:pt x="2318" y="299"/>
                    <a:pt x="2314" y="302"/>
                    <a:pt x="2314" y="307"/>
                  </a:cubicBezTo>
                  <a:cubicBezTo>
                    <a:pt x="2314" y="311"/>
                    <a:pt x="2318" y="315"/>
                    <a:pt x="2322" y="315"/>
                  </a:cubicBezTo>
                  <a:cubicBezTo>
                    <a:pt x="2327" y="315"/>
                    <a:pt x="2330" y="311"/>
                    <a:pt x="2330" y="307"/>
                  </a:cubicBezTo>
                  <a:cubicBezTo>
                    <a:pt x="2330" y="302"/>
                    <a:pt x="2327" y="299"/>
                    <a:pt x="2322" y="299"/>
                  </a:cubicBezTo>
                  <a:close/>
                  <a:moveTo>
                    <a:pt x="2345" y="315"/>
                  </a:moveTo>
                  <a:cubicBezTo>
                    <a:pt x="2350" y="315"/>
                    <a:pt x="2353" y="311"/>
                    <a:pt x="2353" y="307"/>
                  </a:cubicBezTo>
                  <a:cubicBezTo>
                    <a:pt x="2353" y="302"/>
                    <a:pt x="2350" y="299"/>
                    <a:pt x="2345" y="299"/>
                  </a:cubicBezTo>
                  <a:cubicBezTo>
                    <a:pt x="2341" y="299"/>
                    <a:pt x="2337" y="302"/>
                    <a:pt x="2337" y="307"/>
                  </a:cubicBezTo>
                  <a:cubicBezTo>
                    <a:pt x="2337" y="311"/>
                    <a:pt x="2341" y="315"/>
                    <a:pt x="2345" y="315"/>
                  </a:cubicBezTo>
                  <a:close/>
                  <a:moveTo>
                    <a:pt x="2368" y="315"/>
                  </a:moveTo>
                  <a:cubicBezTo>
                    <a:pt x="2372" y="315"/>
                    <a:pt x="2376" y="311"/>
                    <a:pt x="2376" y="307"/>
                  </a:cubicBezTo>
                  <a:cubicBezTo>
                    <a:pt x="2376" y="302"/>
                    <a:pt x="2372" y="299"/>
                    <a:pt x="2368" y="299"/>
                  </a:cubicBezTo>
                  <a:cubicBezTo>
                    <a:pt x="2364" y="299"/>
                    <a:pt x="2360" y="302"/>
                    <a:pt x="2360" y="307"/>
                  </a:cubicBezTo>
                  <a:cubicBezTo>
                    <a:pt x="2360" y="311"/>
                    <a:pt x="2364" y="315"/>
                    <a:pt x="2368" y="315"/>
                  </a:cubicBezTo>
                  <a:close/>
                  <a:moveTo>
                    <a:pt x="2391" y="315"/>
                  </a:moveTo>
                  <a:cubicBezTo>
                    <a:pt x="2395" y="315"/>
                    <a:pt x="2399" y="311"/>
                    <a:pt x="2399" y="307"/>
                  </a:cubicBezTo>
                  <a:cubicBezTo>
                    <a:pt x="2399" y="302"/>
                    <a:pt x="2395" y="299"/>
                    <a:pt x="2391" y="299"/>
                  </a:cubicBezTo>
                  <a:cubicBezTo>
                    <a:pt x="2386" y="299"/>
                    <a:pt x="2383" y="302"/>
                    <a:pt x="2383" y="307"/>
                  </a:cubicBezTo>
                  <a:cubicBezTo>
                    <a:pt x="2383" y="311"/>
                    <a:pt x="2386" y="315"/>
                    <a:pt x="2391" y="315"/>
                  </a:cubicBezTo>
                  <a:close/>
                  <a:moveTo>
                    <a:pt x="2414" y="315"/>
                  </a:moveTo>
                  <a:cubicBezTo>
                    <a:pt x="2418" y="315"/>
                    <a:pt x="2422" y="311"/>
                    <a:pt x="2422" y="307"/>
                  </a:cubicBezTo>
                  <a:cubicBezTo>
                    <a:pt x="2422" y="302"/>
                    <a:pt x="2418" y="299"/>
                    <a:pt x="2414" y="299"/>
                  </a:cubicBezTo>
                  <a:cubicBezTo>
                    <a:pt x="2409" y="299"/>
                    <a:pt x="2406" y="302"/>
                    <a:pt x="2406" y="307"/>
                  </a:cubicBezTo>
                  <a:cubicBezTo>
                    <a:pt x="2406" y="311"/>
                    <a:pt x="2409" y="315"/>
                    <a:pt x="2414" y="315"/>
                  </a:cubicBezTo>
                  <a:close/>
                  <a:moveTo>
                    <a:pt x="2253" y="275"/>
                  </a:moveTo>
                  <a:cubicBezTo>
                    <a:pt x="2249" y="275"/>
                    <a:pt x="2245" y="279"/>
                    <a:pt x="2245" y="283"/>
                  </a:cubicBezTo>
                  <a:cubicBezTo>
                    <a:pt x="2245" y="288"/>
                    <a:pt x="2249" y="291"/>
                    <a:pt x="2253" y="291"/>
                  </a:cubicBezTo>
                  <a:cubicBezTo>
                    <a:pt x="2258" y="291"/>
                    <a:pt x="2261" y="288"/>
                    <a:pt x="2261" y="283"/>
                  </a:cubicBezTo>
                  <a:cubicBezTo>
                    <a:pt x="2261" y="279"/>
                    <a:pt x="2258" y="275"/>
                    <a:pt x="2253" y="275"/>
                  </a:cubicBezTo>
                  <a:close/>
                  <a:moveTo>
                    <a:pt x="2276" y="291"/>
                  </a:moveTo>
                  <a:cubicBezTo>
                    <a:pt x="2281" y="291"/>
                    <a:pt x="2284" y="288"/>
                    <a:pt x="2284" y="283"/>
                  </a:cubicBezTo>
                  <a:cubicBezTo>
                    <a:pt x="2284" y="279"/>
                    <a:pt x="2281" y="275"/>
                    <a:pt x="2276" y="275"/>
                  </a:cubicBezTo>
                  <a:cubicBezTo>
                    <a:pt x="2272" y="275"/>
                    <a:pt x="2268" y="279"/>
                    <a:pt x="2268" y="283"/>
                  </a:cubicBezTo>
                  <a:cubicBezTo>
                    <a:pt x="2268" y="288"/>
                    <a:pt x="2272" y="291"/>
                    <a:pt x="2276" y="291"/>
                  </a:cubicBezTo>
                  <a:close/>
                  <a:moveTo>
                    <a:pt x="2208" y="299"/>
                  </a:moveTo>
                  <a:cubicBezTo>
                    <a:pt x="2204" y="299"/>
                    <a:pt x="2200" y="302"/>
                    <a:pt x="2200" y="307"/>
                  </a:cubicBezTo>
                  <a:cubicBezTo>
                    <a:pt x="2200" y="311"/>
                    <a:pt x="2204" y="315"/>
                    <a:pt x="2208" y="315"/>
                  </a:cubicBezTo>
                  <a:cubicBezTo>
                    <a:pt x="2212" y="315"/>
                    <a:pt x="2216" y="311"/>
                    <a:pt x="2216" y="307"/>
                  </a:cubicBezTo>
                  <a:cubicBezTo>
                    <a:pt x="2216" y="302"/>
                    <a:pt x="2212" y="299"/>
                    <a:pt x="2208" y="299"/>
                  </a:cubicBezTo>
                  <a:close/>
                  <a:moveTo>
                    <a:pt x="2231" y="299"/>
                  </a:moveTo>
                  <a:cubicBezTo>
                    <a:pt x="2226" y="299"/>
                    <a:pt x="2223" y="302"/>
                    <a:pt x="2223" y="307"/>
                  </a:cubicBezTo>
                  <a:cubicBezTo>
                    <a:pt x="2223" y="311"/>
                    <a:pt x="2226" y="315"/>
                    <a:pt x="2231" y="315"/>
                  </a:cubicBezTo>
                  <a:cubicBezTo>
                    <a:pt x="2235" y="315"/>
                    <a:pt x="2239" y="311"/>
                    <a:pt x="2239" y="307"/>
                  </a:cubicBezTo>
                  <a:cubicBezTo>
                    <a:pt x="2239" y="302"/>
                    <a:pt x="2235" y="299"/>
                    <a:pt x="2231" y="299"/>
                  </a:cubicBezTo>
                  <a:close/>
                  <a:moveTo>
                    <a:pt x="2253" y="322"/>
                  </a:moveTo>
                  <a:cubicBezTo>
                    <a:pt x="2249" y="322"/>
                    <a:pt x="2245" y="325"/>
                    <a:pt x="2245" y="330"/>
                  </a:cubicBezTo>
                  <a:cubicBezTo>
                    <a:pt x="2245" y="334"/>
                    <a:pt x="2249" y="338"/>
                    <a:pt x="2253" y="338"/>
                  </a:cubicBezTo>
                  <a:cubicBezTo>
                    <a:pt x="2258" y="338"/>
                    <a:pt x="2261" y="334"/>
                    <a:pt x="2261" y="330"/>
                  </a:cubicBezTo>
                  <a:cubicBezTo>
                    <a:pt x="2261" y="325"/>
                    <a:pt x="2258" y="322"/>
                    <a:pt x="2253" y="322"/>
                  </a:cubicBezTo>
                  <a:close/>
                  <a:moveTo>
                    <a:pt x="2276" y="338"/>
                  </a:moveTo>
                  <a:cubicBezTo>
                    <a:pt x="2281" y="338"/>
                    <a:pt x="2284" y="334"/>
                    <a:pt x="2284" y="330"/>
                  </a:cubicBezTo>
                  <a:cubicBezTo>
                    <a:pt x="2284" y="325"/>
                    <a:pt x="2281" y="322"/>
                    <a:pt x="2276" y="322"/>
                  </a:cubicBezTo>
                  <a:cubicBezTo>
                    <a:pt x="2272" y="322"/>
                    <a:pt x="2268" y="325"/>
                    <a:pt x="2268" y="330"/>
                  </a:cubicBezTo>
                  <a:cubicBezTo>
                    <a:pt x="2268" y="334"/>
                    <a:pt x="2272" y="338"/>
                    <a:pt x="2276" y="338"/>
                  </a:cubicBezTo>
                  <a:close/>
                  <a:moveTo>
                    <a:pt x="2299" y="322"/>
                  </a:moveTo>
                  <a:cubicBezTo>
                    <a:pt x="2295" y="322"/>
                    <a:pt x="2291" y="325"/>
                    <a:pt x="2291" y="330"/>
                  </a:cubicBezTo>
                  <a:cubicBezTo>
                    <a:pt x="2291" y="334"/>
                    <a:pt x="2295" y="338"/>
                    <a:pt x="2299" y="338"/>
                  </a:cubicBezTo>
                  <a:cubicBezTo>
                    <a:pt x="2304" y="338"/>
                    <a:pt x="2307" y="334"/>
                    <a:pt x="2307" y="330"/>
                  </a:cubicBezTo>
                  <a:cubicBezTo>
                    <a:pt x="2307" y="325"/>
                    <a:pt x="2304" y="322"/>
                    <a:pt x="2299" y="322"/>
                  </a:cubicBezTo>
                  <a:close/>
                  <a:moveTo>
                    <a:pt x="2322" y="322"/>
                  </a:moveTo>
                  <a:cubicBezTo>
                    <a:pt x="2318" y="322"/>
                    <a:pt x="2314" y="325"/>
                    <a:pt x="2314" y="330"/>
                  </a:cubicBezTo>
                  <a:cubicBezTo>
                    <a:pt x="2314" y="334"/>
                    <a:pt x="2318" y="338"/>
                    <a:pt x="2322" y="338"/>
                  </a:cubicBezTo>
                  <a:cubicBezTo>
                    <a:pt x="2327" y="338"/>
                    <a:pt x="2330" y="334"/>
                    <a:pt x="2330" y="330"/>
                  </a:cubicBezTo>
                  <a:cubicBezTo>
                    <a:pt x="2330" y="325"/>
                    <a:pt x="2327" y="322"/>
                    <a:pt x="2322" y="322"/>
                  </a:cubicBezTo>
                  <a:close/>
                  <a:moveTo>
                    <a:pt x="2345" y="338"/>
                  </a:moveTo>
                  <a:cubicBezTo>
                    <a:pt x="2350" y="338"/>
                    <a:pt x="2353" y="334"/>
                    <a:pt x="2353" y="330"/>
                  </a:cubicBezTo>
                  <a:cubicBezTo>
                    <a:pt x="2353" y="325"/>
                    <a:pt x="2350" y="322"/>
                    <a:pt x="2345" y="322"/>
                  </a:cubicBezTo>
                  <a:cubicBezTo>
                    <a:pt x="2341" y="322"/>
                    <a:pt x="2337" y="325"/>
                    <a:pt x="2337" y="330"/>
                  </a:cubicBezTo>
                  <a:cubicBezTo>
                    <a:pt x="2337" y="334"/>
                    <a:pt x="2341" y="338"/>
                    <a:pt x="2345" y="338"/>
                  </a:cubicBezTo>
                  <a:close/>
                  <a:moveTo>
                    <a:pt x="2231" y="322"/>
                  </a:moveTo>
                  <a:cubicBezTo>
                    <a:pt x="2226" y="322"/>
                    <a:pt x="2223" y="325"/>
                    <a:pt x="2223" y="330"/>
                  </a:cubicBezTo>
                  <a:cubicBezTo>
                    <a:pt x="2223" y="334"/>
                    <a:pt x="2226" y="338"/>
                    <a:pt x="2231" y="338"/>
                  </a:cubicBezTo>
                  <a:cubicBezTo>
                    <a:pt x="2235" y="338"/>
                    <a:pt x="2239" y="334"/>
                    <a:pt x="2239" y="330"/>
                  </a:cubicBezTo>
                  <a:cubicBezTo>
                    <a:pt x="2239" y="325"/>
                    <a:pt x="2235" y="322"/>
                    <a:pt x="2231" y="322"/>
                  </a:cubicBezTo>
                  <a:close/>
                  <a:moveTo>
                    <a:pt x="2208" y="275"/>
                  </a:moveTo>
                  <a:cubicBezTo>
                    <a:pt x="2204" y="275"/>
                    <a:pt x="2200" y="279"/>
                    <a:pt x="2200" y="283"/>
                  </a:cubicBezTo>
                  <a:cubicBezTo>
                    <a:pt x="2200" y="288"/>
                    <a:pt x="2204" y="291"/>
                    <a:pt x="2208" y="291"/>
                  </a:cubicBezTo>
                  <a:cubicBezTo>
                    <a:pt x="2212" y="291"/>
                    <a:pt x="2216" y="288"/>
                    <a:pt x="2216" y="283"/>
                  </a:cubicBezTo>
                  <a:cubicBezTo>
                    <a:pt x="2216" y="279"/>
                    <a:pt x="2212" y="275"/>
                    <a:pt x="2208" y="275"/>
                  </a:cubicBezTo>
                  <a:close/>
                  <a:moveTo>
                    <a:pt x="2231" y="275"/>
                  </a:moveTo>
                  <a:cubicBezTo>
                    <a:pt x="2226" y="275"/>
                    <a:pt x="2223" y="279"/>
                    <a:pt x="2223" y="283"/>
                  </a:cubicBezTo>
                  <a:cubicBezTo>
                    <a:pt x="2223" y="288"/>
                    <a:pt x="2226" y="291"/>
                    <a:pt x="2231" y="291"/>
                  </a:cubicBezTo>
                  <a:cubicBezTo>
                    <a:pt x="2235" y="291"/>
                    <a:pt x="2239" y="288"/>
                    <a:pt x="2239" y="283"/>
                  </a:cubicBezTo>
                  <a:cubicBezTo>
                    <a:pt x="2239" y="279"/>
                    <a:pt x="2235" y="275"/>
                    <a:pt x="2231" y="275"/>
                  </a:cubicBezTo>
                  <a:close/>
                  <a:moveTo>
                    <a:pt x="2299" y="275"/>
                  </a:moveTo>
                  <a:cubicBezTo>
                    <a:pt x="2295" y="275"/>
                    <a:pt x="2291" y="279"/>
                    <a:pt x="2291" y="283"/>
                  </a:cubicBezTo>
                  <a:cubicBezTo>
                    <a:pt x="2291" y="288"/>
                    <a:pt x="2295" y="291"/>
                    <a:pt x="2299" y="291"/>
                  </a:cubicBezTo>
                  <a:cubicBezTo>
                    <a:pt x="2304" y="291"/>
                    <a:pt x="2307" y="288"/>
                    <a:pt x="2307" y="283"/>
                  </a:cubicBezTo>
                  <a:cubicBezTo>
                    <a:pt x="2307" y="279"/>
                    <a:pt x="2304" y="275"/>
                    <a:pt x="2299" y="275"/>
                  </a:cubicBezTo>
                  <a:close/>
                  <a:moveTo>
                    <a:pt x="2322" y="275"/>
                  </a:moveTo>
                  <a:cubicBezTo>
                    <a:pt x="2318" y="275"/>
                    <a:pt x="2314" y="279"/>
                    <a:pt x="2314" y="283"/>
                  </a:cubicBezTo>
                  <a:cubicBezTo>
                    <a:pt x="2314" y="288"/>
                    <a:pt x="2318" y="291"/>
                    <a:pt x="2322" y="291"/>
                  </a:cubicBezTo>
                  <a:cubicBezTo>
                    <a:pt x="2327" y="291"/>
                    <a:pt x="2330" y="288"/>
                    <a:pt x="2330" y="283"/>
                  </a:cubicBezTo>
                  <a:cubicBezTo>
                    <a:pt x="2330" y="279"/>
                    <a:pt x="2327" y="275"/>
                    <a:pt x="2322" y="275"/>
                  </a:cubicBezTo>
                  <a:close/>
                  <a:moveTo>
                    <a:pt x="2345" y="291"/>
                  </a:moveTo>
                  <a:cubicBezTo>
                    <a:pt x="2350" y="291"/>
                    <a:pt x="2353" y="288"/>
                    <a:pt x="2353" y="283"/>
                  </a:cubicBezTo>
                  <a:cubicBezTo>
                    <a:pt x="2353" y="279"/>
                    <a:pt x="2350" y="275"/>
                    <a:pt x="2345" y="275"/>
                  </a:cubicBezTo>
                  <a:cubicBezTo>
                    <a:pt x="2341" y="275"/>
                    <a:pt x="2337" y="279"/>
                    <a:pt x="2337" y="283"/>
                  </a:cubicBezTo>
                  <a:cubicBezTo>
                    <a:pt x="2337" y="288"/>
                    <a:pt x="2341" y="291"/>
                    <a:pt x="2345" y="291"/>
                  </a:cubicBezTo>
                  <a:close/>
                  <a:moveTo>
                    <a:pt x="2368" y="291"/>
                  </a:moveTo>
                  <a:cubicBezTo>
                    <a:pt x="2372" y="291"/>
                    <a:pt x="2376" y="288"/>
                    <a:pt x="2376" y="283"/>
                  </a:cubicBezTo>
                  <a:cubicBezTo>
                    <a:pt x="2376" y="279"/>
                    <a:pt x="2372" y="275"/>
                    <a:pt x="2368" y="275"/>
                  </a:cubicBezTo>
                  <a:cubicBezTo>
                    <a:pt x="2364" y="275"/>
                    <a:pt x="2360" y="279"/>
                    <a:pt x="2360" y="283"/>
                  </a:cubicBezTo>
                  <a:cubicBezTo>
                    <a:pt x="2360" y="288"/>
                    <a:pt x="2364" y="291"/>
                    <a:pt x="2368" y="291"/>
                  </a:cubicBezTo>
                  <a:close/>
                  <a:moveTo>
                    <a:pt x="2391" y="291"/>
                  </a:moveTo>
                  <a:cubicBezTo>
                    <a:pt x="2395" y="291"/>
                    <a:pt x="2399" y="288"/>
                    <a:pt x="2399" y="283"/>
                  </a:cubicBezTo>
                  <a:cubicBezTo>
                    <a:pt x="2399" y="279"/>
                    <a:pt x="2395" y="275"/>
                    <a:pt x="2391" y="275"/>
                  </a:cubicBezTo>
                  <a:cubicBezTo>
                    <a:pt x="2386" y="275"/>
                    <a:pt x="2383" y="279"/>
                    <a:pt x="2383" y="283"/>
                  </a:cubicBezTo>
                  <a:cubicBezTo>
                    <a:pt x="2383" y="288"/>
                    <a:pt x="2386" y="291"/>
                    <a:pt x="2391" y="291"/>
                  </a:cubicBezTo>
                  <a:close/>
                  <a:moveTo>
                    <a:pt x="2414" y="291"/>
                  </a:moveTo>
                  <a:cubicBezTo>
                    <a:pt x="2418" y="291"/>
                    <a:pt x="2422" y="288"/>
                    <a:pt x="2422" y="283"/>
                  </a:cubicBezTo>
                  <a:cubicBezTo>
                    <a:pt x="2422" y="279"/>
                    <a:pt x="2418" y="275"/>
                    <a:pt x="2414" y="275"/>
                  </a:cubicBezTo>
                  <a:cubicBezTo>
                    <a:pt x="2409" y="275"/>
                    <a:pt x="2406" y="279"/>
                    <a:pt x="2406" y="283"/>
                  </a:cubicBezTo>
                  <a:cubicBezTo>
                    <a:pt x="2406" y="288"/>
                    <a:pt x="2409" y="291"/>
                    <a:pt x="2414" y="291"/>
                  </a:cubicBezTo>
                  <a:close/>
                  <a:moveTo>
                    <a:pt x="2253" y="115"/>
                  </a:moveTo>
                  <a:cubicBezTo>
                    <a:pt x="2249" y="115"/>
                    <a:pt x="2245" y="118"/>
                    <a:pt x="2245" y="123"/>
                  </a:cubicBezTo>
                  <a:cubicBezTo>
                    <a:pt x="2245" y="127"/>
                    <a:pt x="2249" y="131"/>
                    <a:pt x="2253" y="131"/>
                  </a:cubicBezTo>
                  <a:cubicBezTo>
                    <a:pt x="2258" y="131"/>
                    <a:pt x="2261" y="127"/>
                    <a:pt x="2261" y="123"/>
                  </a:cubicBezTo>
                  <a:cubicBezTo>
                    <a:pt x="2261" y="118"/>
                    <a:pt x="2258" y="115"/>
                    <a:pt x="2253" y="115"/>
                  </a:cubicBezTo>
                  <a:close/>
                  <a:moveTo>
                    <a:pt x="2276" y="131"/>
                  </a:moveTo>
                  <a:cubicBezTo>
                    <a:pt x="2281" y="131"/>
                    <a:pt x="2284" y="127"/>
                    <a:pt x="2284" y="123"/>
                  </a:cubicBezTo>
                  <a:cubicBezTo>
                    <a:pt x="2284" y="118"/>
                    <a:pt x="2281" y="115"/>
                    <a:pt x="2276" y="115"/>
                  </a:cubicBezTo>
                  <a:cubicBezTo>
                    <a:pt x="2272" y="115"/>
                    <a:pt x="2268" y="118"/>
                    <a:pt x="2268" y="123"/>
                  </a:cubicBezTo>
                  <a:cubicBezTo>
                    <a:pt x="2268" y="127"/>
                    <a:pt x="2272" y="131"/>
                    <a:pt x="2276" y="131"/>
                  </a:cubicBezTo>
                  <a:close/>
                  <a:moveTo>
                    <a:pt x="2299" y="131"/>
                  </a:moveTo>
                  <a:cubicBezTo>
                    <a:pt x="2304" y="131"/>
                    <a:pt x="2307" y="127"/>
                    <a:pt x="2307" y="123"/>
                  </a:cubicBezTo>
                  <a:cubicBezTo>
                    <a:pt x="2307" y="118"/>
                    <a:pt x="2304" y="115"/>
                    <a:pt x="2299" y="115"/>
                  </a:cubicBezTo>
                  <a:cubicBezTo>
                    <a:pt x="2295" y="115"/>
                    <a:pt x="2291" y="118"/>
                    <a:pt x="2291" y="123"/>
                  </a:cubicBezTo>
                  <a:cubicBezTo>
                    <a:pt x="2291" y="127"/>
                    <a:pt x="2295" y="131"/>
                    <a:pt x="2299" y="131"/>
                  </a:cubicBezTo>
                  <a:close/>
                  <a:moveTo>
                    <a:pt x="2322" y="115"/>
                  </a:moveTo>
                  <a:cubicBezTo>
                    <a:pt x="2318" y="115"/>
                    <a:pt x="2314" y="118"/>
                    <a:pt x="2314" y="123"/>
                  </a:cubicBezTo>
                  <a:cubicBezTo>
                    <a:pt x="2314" y="127"/>
                    <a:pt x="2318" y="131"/>
                    <a:pt x="2322" y="131"/>
                  </a:cubicBezTo>
                  <a:cubicBezTo>
                    <a:pt x="2327" y="131"/>
                    <a:pt x="2330" y="127"/>
                    <a:pt x="2330" y="123"/>
                  </a:cubicBezTo>
                  <a:cubicBezTo>
                    <a:pt x="2330" y="118"/>
                    <a:pt x="2327" y="115"/>
                    <a:pt x="2322" y="115"/>
                  </a:cubicBezTo>
                  <a:close/>
                  <a:moveTo>
                    <a:pt x="2345" y="131"/>
                  </a:moveTo>
                  <a:cubicBezTo>
                    <a:pt x="2350" y="131"/>
                    <a:pt x="2353" y="127"/>
                    <a:pt x="2353" y="123"/>
                  </a:cubicBezTo>
                  <a:cubicBezTo>
                    <a:pt x="2353" y="118"/>
                    <a:pt x="2350" y="115"/>
                    <a:pt x="2345" y="115"/>
                  </a:cubicBezTo>
                  <a:cubicBezTo>
                    <a:pt x="2341" y="115"/>
                    <a:pt x="2337" y="118"/>
                    <a:pt x="2337" y="123"/>
                  </a:cubicBezTo>
                  <a:cubicBezTo>
                    <a:pt x="2337" y="127"/>
                    <a:pt x="2341" y="131"/>
                    <a:pt x="2345" y="131"/>
                  </a:cubicBezTo>
                  <a:close/>
                  <a:moveTo>
                    <a:pt x="2368" y="131"/>
                  </a:moveTo>
                  <a:cubicBezTo>
                    <a:pt x="2372" y="131"/>
                    <a:pt x="2376" y="127"/>
                    <a:pt x="2376" y="123"/>
                  </a:cubicBezTo>
                  <a:cubicBezTo>
                    <a:pt x="2376" y="118"/>
                    <a:pt x="2372" y="115"/>
                    <a:pt x="2368" y="115"/>
                  </a:cubicBezTo>
                  <a:cubicBezTo>
                    <a:pt x="2364" y="115"/>
                    <a:pt x="2360" y="118"/>
                    <a:pt x="2360" y="123"/>
                  </a:cubicBezTo>
                  <a:cubicBezTo>
                    <a:pt x="2360" y="127"/>
                    <a:pt x="2364" y="131"/>
                    <a:pt x="2368" y="131"/>
                  </a:cubicBezTo>
                  <a:close/>
                  <a:moveTo>
                    <a:pt x="2391" y="131"/>
                  </a:moveTo>
                  <a:cubicBezTo>
                    <a:pt x="2395" y="131"/>
                    <a:pt x="2399" y="127"/>
                    <a:pt x="2399" y="123"/>
                  </a:cubicBezTo>
                  <a:cubicBezTo>
                    <a:pt x="2399" y="118"/>
                    <a:pt x="2395" y="115"/>
                    <a:pt x="2391" y="115"/>
                  </a:cubicBezTo>
                  <a:cubicBezTo>
                    <a:pt x="2386" y="115"/>
                    <a:pt x="2383" y="118"/>
                    <a:pt x="2383" y="123"/>
                  </a:cubicBezTo>
                  <a:cubicBezTo>
                    <a:pt x="2383" y="127"/>
                    <a:pt x="2386" y="131"/>
                    <a:pt x="2391" y="131"/>
                  </a:cubicBezTo>
                  <a:close/>
                  <a:moveTo>
                    <a:pt x="2414" y="131"/>
                  </a:moveTo>
                  <a:cubicBezTo>
                    <a:pt x="2418" y="131"/>
                    <a:pt x="2422" y="127"/>
                    <a:pt x="2422" y="123"/>
                  </a:cubicBezTo>
                  <a:cubicBezTo>
                    <a:pt x="2422" y="118"/>
                    <a:pt x="2418" y="115"/>
                    <a:pt x="2414" y="115"/>
                  </a:cubicBezTo>
                  <a:cubicBezTo>
                    <a:pt x="2409" y="115"/>
                    <a:pt x="2406" y="118"/>
                    <a:pt x="2406" y="123"/>
                  </a:cubicBezTo>
                  <a:cubicBezTo>
                    <a:pt x="2406" y="127"/>
                    <a:pt x="2409" y="131"/>
                    <a:pt x="2414" y="131"/>
                  </a:cubicBezTo>
                  <a:close/>
                  <a:moveTo>
                    <a:pt x="2253" y="93"/>
                  </a:moveTo>
                  <a:cubicBezTo>
                    <a:pt x="2249" y="93"/>
                    <a:pt x="2245" y="97"/>
                    <a:pt x="2245" y="101"/>
                  </a:cubicBezTo>
                  <a:cubicBezTo>
                    <a:pt x="2245" y="105"/>
                    <a:pt x="2249" y="109"/>
                    <a:pt x="2253" y="109"/>
                  </a:cubicBezTo>
                  <a:cubicBezTo>
                    <a:pt x="2258" y="109"/>
                    <a:pt x="2261" y="105"/>
                    <a:pt x="2261" y="101"/>
                  </a:cubicBezTo>
                  <a:cubicBezTo>
                    <a:pt x="2261" y="97"/>
                    <a:pt x="2258" y="93"/>
                    <a:pt x="2253" y="93"/>
                  </a:cubicBezTo>
                  <a:close/>
                  <a:moveTo>
                    <a:pt x="2276" y="109"/>
                  </a:moveTo>
                  <a:cubicBezTo>
                    <a:pt x="2281" y="109"/>
                    <a:pt x="2284" y="105"/>
                    <a:pt x="2284" y="101"/>
                  </a:cubicBezTo>
                  <a:cubicBezTo>
                    <a:pt x="2284" y="97"/>
                    <a:pt x="2281" y="93"/>
                    <a:pt x="2276" y="93"/>
                  </a:cubicBezTo>
                  <a:cubicBezTo>
                    <a:pt x="2272" y="93"/>
                    <a:pt x="2268" y="97"/>
                    <a:pt x="2268" y="101"/>
                  </a:cubicBezTo>
                  <a:cubicBezTo>
                    <a:pt x="2268" y="105"/>
                    <a:pt x="2272" y="109"/>
                    <a:pt x="2276" y="109"/>
                  </a:cubicBezTo>
                  <a:close/>
                  <a:moveTo>
                    <a:pt x="2299" y="109"/>
                  </a:moveTo>
                  <a:cubicBezTo>
                    <a:pt x="2304" y="109"/>
                    <a:pt x="2307" y="105"/>
                    <a:pt x="2307" y="101"/>
                  </a:cubicBezTo>
                  <a:cubicBezTo>
                    <a:pt x="2307" y="97"/>
                    <a:pt x="2304" y="93"/>
                    <a:pt x="2299" y="93"/>
                  </a:cubicBezTo>
                  <a:cubicBezTo>
                    <a:pt x="2295" y="93"/>
                    <a:pt x="2291" y="97"/>
                    <a:pt x="2291" y="101"/>
                  </a:cubicBezTo>
                  <a:cubicBezTo>
                    <a:pt x="2291" y="105"/>
                    <a:pt x="2295" y="109"/>
                    <a:pt x="2299" y="109"/>
                  </a:cubicBezTo>
                  <a:close/>
                  <a:moveTo>
                    <a:pt x="2322" y="93"/>
                  </a:moveTo>
                  <a:cubicBezTo>
                    <a:pt x="2318" y="93"/>
                    <a:pt x="2314" y="97"/>
                    <a:pt x="2314" y="101"/>
                  </a:cubicBezTo>
                  <a:cubicBezTo>
                    <a:pt x="2314" y="105"/>
                    <a:pt x="2318" y="109"/>
                    <a:pt x="2322" y="109"/>
                  </a:cubicBezTo>
                  <a:cubicBezTo>
                    <a:pt x="2327" y="109"/>
                    <a:pt x="2330" y="105"/>
                    <a:pt x="2330" y="101"/>
                  </a:cubicBezTo>
                  <a:cubicBezTo>
                    <a:pt x="2330" y="97"/>
                    <a:pt x="2327" y="93"/>
                    <a:pt x="2322" y="93"/>
                  </a:cubicBezTo>
                  <a:close/>
                  <a:moveTo>
                    <a:pt x="2345" y="109"/>
                  </a:moveTo>
                  <a:cubicBezTo>
                    <a:pt x="2350" y="109"/>
                    <a:pt x="2353" y="105"/>
                    <a:pt x="2353" y="101"/>
                  </a:cubicBezTo>
                  <a:cubicBezTo>
                    <a:pt x="2353" y="97"/>
                    <a:pt x="2350" y="93"/>
                    <a:pt x="2345" y="93"/>
                  </a:cubicBezTo>
                  <a:cubicBezTo>
                    <a:pt x="2341" y="93"/>
                    <a:pt x="2337" y="97"/>
                    <a:pt x="2337" y="101"/>
                  </a:cubicBezTo>
                  <a:cubicBezTo>
                    <a:pt x="2337" y="105"/>
                    <a:pt x="2341" y="109"/>
                    <a:pt x="2345" y="109"/>
                  </a:cubicBezTo>
                  <a:close/>
                  <a:moveTo>
                    <a:pt x="2208" y="115"/>
                  </a:moveTo>
                  <a:cubicBezTo>
                    <a:pt x="2204" y="115"/>
                    <a:pt x="2200" y="118"/>
                    <a:pt x="2200" y="123"/>
                  </a:cubicBezTo>
                  <a:cubicBezTo>
                    <a:pt x="2200" y="127"/>
                    <a:pt x="2204" y="131"/>
                    <a:pt x="2208" y="131"/>
                  </a:cubicBezTo>
                  <a:cubicBezTo>
                    <a:pt x="2212" y="131"/>
                    <a:pt x="2216" y="127"/>
                    <a:pt x="2216" y="123"/>
                  </a:cubicBezTo>
                  <a:cubicBezTo>
                    <a:pt x="2216" y="118"/>
                    <a:pt x="2212" y="115"/>
                    <a:pt x="2208" y="115"/>
                  </a:cubicBezTo>
                  <a:close/>
                  <a:moveTo>
                    <a:pt x="2231" y="115"/>
                  </a:moveTo>
                  <a:cubicBezTo>
                    <a:pt x="2226" y="115"/>
                    <a:pt x="2223" y="118"/>
                    <a:pt x="2223" y="123"/>
                  </a:cubicBezTo>
                  <a:cubicBezTo>
                    <a:pt x="2223" y="127"/>
                    <a:pt x="2226" y="131"/>
                    <a:pt x="2231" y="131"/>
                  </a:cubicBezTo>
                  <a:cubicBezTo>
                    <a:pt x="2235" y="131"/>
                    <a:pt x="2239" y="127"/>
                    <a:pt x="2239" y="123"/>
                  </a:cubicBezTo>
                  <a:cubicBezTo>
                    <a:pt x="2239" y="118"/>
                    <a:pt x="2235" y="115"/>
                    <a:pt x="2231" y="115"/>
                  </a:cubicBezTo>
                  <a:close/>
                  <a:moveTo>
                    <a:pt x="2208" y="93"/>
                  </a:moveTo>
                  <a:cubicBezTo>
                    <a:pt x="2204" y="93"/>
                    <a:pt x="2200" y="97"/>
                    <a:pt x="2200" y="101"/>
                  </a:cubicBezTo>
                  <a:cubicBezTo>
                    <a:pt x="2200" y="105"/>
                    <a:pt x="2204" y="109"/>
                    <a:pt x="2208" y="109"/>
                  </a:cubicBezTo>
                  <a:cubicBezTo>
                    <a:pt x="2212" y="109"/>
                    <a:pt x="2216" y="105"/>
                    <a:pt x="2216" y="101"/>
                  </a:cubicBezTo>
                  <a:cubicBezTo>
                    <a:pt x="2216" y="97"/>
                    <a:pt x="2212" y="93"/>
                    <a:pt x="2208" y="93"/>
                  </a:cubicBezTo>
                  <a:close/>
                  <a:moveTo>
                    <a:pt x="2231" y="93"/>
                  </a:moveTo>
                  <a:cubicBezTo>
                    <a:pt x="2226" y="93"/>
                    <a:pt x="2223" y="97"/>
                    <a:pt x="2223" y="101"/>
                  </a:cubicBezTo>
                  <a:cubicBezTo>
                    <a:pt x="2223" y="105"/>
                    <a:pt x="2226" y="109"/>
                    <a:pt x="2231" y="109"/>
                  </a:cubicBezTo>
                  <a:cubicBezTo>
                    <a:pt x="2235" y="109"/>
                    <a:pt x="2239" y="105"/>
                    <a:pt x="2239" y="101"/>
                  </a:cubicBezTo>
                  <a:cubicBezTo>
                    <a:pt x="2239" y="97"/>
                    <a:pt x="2235" y="93"/>
                    <a:pt x="2231" y="93"/>
                  </a:cubicBezTo>
                  <a:close/>
                  <a:moveTo>
                    <a:pt x="2391" y="230"/>
                  </a:moveTo>
                  <a:cubicBezTo>
                    <a:pt x="2387" y="230"/>
                    <a:pt x="2383" y="234"/>
                    <a:pt x="2383" y="238"/>
                  </a:cubicBezTo>
                  <a:cubicBezTo>
                    <a:pt x="2383" y="243"/>
                    <a:pt x="2387" y="246"/>
                    <a:pt x="2391" y="246"/>
                  </a:cubicBezTo>
                  <a:cubicBezTo>
                    <a:pt x="2396" y="246"/>
                    <a:pt x="2399" y="243"/>
                    <a:pt x="2399" y="238"/>
                  </a:cubicBezTo>
                  <a:cubicBezTo>
                    <a:pt x="2399" y="234"/>
                    <a:pt x="2396" y="230"/>
                    <a:pt x="2391" y="230"/>
                  </a:cubicBezTo>
                  <a:close/>
                  <a:moveTo>
                    <a:pt x="2391" y="253"/>
                  </a:moveTo>
                  <a:cubicBezTo>
                    <a:pt x="2387" y="253"/>
                    <a:pt x="2383" y="257"/>
                    <a:pt x="2383" y="261"/>
                  </a:cubicBezTo>
                  <a:cubicBezTo>
                    <a:pt x="2383" y="266"/>
                    <a:pt x="2387" y="269"/>
                    <a:pt x="2391" y="269"/>
                  </a:cubicBezTo>
                  <a:cubicBezTo>
                    <a:pt x="2396" y="269"/>
                    <a:pt x="2399" y="266"/>
                    <a:pt x="2399" y="261"/>
                  </a:cubicBezTo>
                  <a:cubicBezTo>
                    <a:pt x="2399" y="257"/>
                    <a:pt x="2396" y="253"/>
                    <a:pt x="2391" y="253"/>
                  </a:cubicBezTo>
                  <a:close/>
                  <a:moveTo>
                    <a:pt x="2414" y="230"/>
                  </a:moveTo>
                  <a:cubicBezTo>
                    <a:pt x="2409" y="230"/>
                    <a:pt x="2406" y="234"/>
                    <a:pt x="2406" y="238"/>
                  </a:cubicBezTo>
                  <a:cubicBezTo>
                    <a:pt x="2406" y="243"/>
                    <a:pt x="2409" y="246"/>
                    <a:pt x="2414" y="246"/>
                  </a:cubicBezTo>
                  <a:cubicBezTo>
                    <a:pt x="2418" y="246"/>
                    <a:pt x="2422" y="243"/>
                    <a:pt x="2422" y="238"/>
                  </a:cubicBezTo>
                  <a:cubicBezTo>
                    <a:pt x="2422" y="234"/>
                    <a:pt x="2418" y="230"/>
                    <a:pt x="2414" y="230"/>
                  </a:cubicBezTo>
                  <a:close/>
                  <a:moveTo>
                    <a:pt x="2414" y="253"/>
                  </a:moveTo>
                  <a:cubicBezTo>
                    <a:pt x="2409" y="253"/>
                    <a:pt x="2406" y="257"/>
                    <a:pt x="2406" y="261"/>
                  </a:cubicBezTo>
                  <a:cubicBezTo>
                    <a:pt x="2406" y="266"/>
                    <a:pt x="2409" y="269"/>
                    <a:pt x="2414" y="269"/>
                  </a:cubicBezTo>
                  <a:cubicBezTo>
                    <a:pt x="2418" y="269"/>
                    <a:pt x="2422" y="266"/>
                    <a:pt x="2422" y="261"/>
                  </a:cubicBezTo>
                  <a:cubicBezTo>
                    <a:pt x="2422" y="257"/>
                    <a:pt x="2418" y="253"/>
                    <a:pt x="2414" y="253"/>
                  </a:cubicBezTo>
                  <a:close/>
                  <a:moveTo>
                    <a:pt x="2277" y="230"/>
                  </a:moveTo>
                  <a:cubicBezTo>
                    <a:pt x="2272" y="230"/>
                    <a:pt x="2269" y="234"/>
                    <a:pt x="2269" y="238"/>
                  </a:cubicBezTo>
                  <a:cubicBezTo>
                    <a:pt x="2269" y="243"/>
                    <a:pt x="2272" y="246"/>
                    <a:pt x="2277" y="246"/>
                  </a:cubicBezTo>
                  <a:cubicBezTo>
                    <a:pt x="2281" y="246"/>
                    <a:pt x="2285" y="243"/>
                    <a:pt x="2285" y="238"/>
                  </a:cubicBezTo>
                  <a:cubicBezTo>
                    <a:pt x="2285" y="234"/>
                    <a:pt x="2281" y="230"/>
                    <a:pt x="2277" y="230"/>
                  </a:cubicBezTo>
                  <a:close/>
                  <a:moveTo>
                    <a:pt x="2277" y="253"/>
                  </a:moveTo>
                  <a:cubicBezTo>
                    <a:pt x="2272" y="253"/>
                    <a:pt x="2269" y="257"/>
                    <a:pt x="2269" y="261"/>
                  </a:cubicBezTo>
                  <a:cubicBezTo>
                    <a:pt x="2269" y="266"/>
                    <a:pt x="2272" y="269"/>
                    <a:pt x="2277" y="269"/>
                  </a:cubicBezTo>
                  <a:cubicBezTo>
                    <a:pt x="2281" y="269"/>
                    <a:pt x="2285" y="266"/>
                    <a:pt x="2285" y="261"/>
                  </a:cubicBezTo>
                  <a:cubicBezTo>
                    <a:pt x="2285" y="257"/>
                    <a:pt x="2281" y="253"/>
                    <a:pt x="2277" y="253"/>
                  </a:cubicBezTo>
                  <a:close/>
                  <a:moveTo>
                    <a:pt x="2299" y="230"/>
                  </a:moveTo>
                  <a:cubicBezTo>
                    <a:pt x="2295" y="230"/>
                    <a:pt x="2291" y="234"/>
                    <a:pt x="2291" y="238"/>
                  </a:cubicBezTo>
                  <a:cubicBezTo>
                    <a:pt x="2291" y="243"/>
                    <a:pt x="2295" y="246"/>
                    <a:pt x="2299" y="246"/>
                  </a:cubicBezTo>
                  <a:cubicBezTo>
                    <a:pt x="2304" y="246"/>
                    <a:pt x="2307" y="243"/>
                    <a:pt x="2307" y="238"/>
                  </a:cubicBezTo>
                  <a:cubicBezTo>
                    <a:pt x="2307" y="234"/>
                    <a:pt x="2304" y="230"/>
                    <a:pt x="2299" y="230"/>
                  </a:cubicBezTo>
                  <a:close/>
                  <a:moveTo>
                    <a:pt x="2299" y="253"/>
                  </a:moveTo>
                  <a:cubicBezTo>
                    <a:pt x="2295" y="253"/>
                    <a:pt x="2291" y="257"/>
                    <a:pt x="2291" y="261"/>
                  </a:cubicBezTo>
                  <a:cubicBezTo>
                    <a:pt x="2291" y="266"/>
                    <a:pt x="2295" y="269"/>
                    <a:pt x="2299" y="269"/>
                  </a:cubicBezTo>
                  <a:cubicBezTo>
                    <a:pt x="2304" y="269"/>
                    <a:pt x="2307" y="266"/>
                    <a:pt x="2307" y="261"/>
                  </a:cubicBezTo>
                  <a:cubicBezTo>
                    <a:pt x="2307" y="257"/>
                    <a:pt x="2304" y="253"/>
                    <a:pt x="2299" y="253"/>
                  </a:cubicBezTo>
                  <a:close/>
                  <a:moveTo>
                    <a:pt x="2322" y="246"/>
                  </a:moveTo>
                  <a:cubicBezTo>
                    <a:pt x="2327" y="246"/>
                    <a:pt x="2330" y="243"/>
                    <a:pt x="2330" y="238"/>
                  </a:cubicBezTo>
                  <a:cubicBezTo>
                    <a:pt x="2330" y="234"/>
                    <a:pt x="2327" y="230"/>
                    <a:pt x="2322" y="230"/>
                  </a:cubicBezTo>
                  <a:cubicBezTo>
                    <a:pt x="2318" y="230"/>
                    <a:pt x="2314" y="234"/>
                    <a:pt x="2314" y="238"/>
                  </a:cubicBezTo>
                  <a:cubicBezTo>
                    <a:pt x="2314" y="243"/>
                    <a:pt x="2318" y="246"/>
                    <a:pt x="2322" y="246"/>
                  </a:cubicBezTo>
                  <a:close/>
                  <a:moveTo>
                    <a:pt x="2322" y="269"/>
                  </a:moveTo>
                  <a:cubicBezTo>
                    <a:pt x="2327" y="269"/>
                    <a:pt x="2330" y="266"/>
                    <a:pt x="2330" y="261"/>
                  </a:cubicBezTo>
                  <a:cubicBezTo>
                    <a:pt x="2330" y="257"/>
                    <a:pt x="2327" y="253"/>
                    <a:pt x="2322" y="253"/>
                  </a:cubicBezTo>
                  <a:cubicBezTo>
                    <a:pt x="2318" y="253"/>
                    <a:pt x="2314" y="257"/>
                    <a:pt x="2314" y="261"/>
                  </a:cubicBezTo>
                  <a:cubicBezTo>
                    <a:pt x="2314" y="266"/>
                    <a:pt x="2318" y="269"/>
                    <a:pt x="2322" y="269"/>
                  </a:cubicBezTo>
                  <a:close/>
                  <a:moveTo>
                    <a:pt x="2345" y="230"/>
                  </a:moveTo>
                  <a:cubicBezTo>
                    <a:pt x="2341" y="230"/>
                    <a:pt x="2337" y="234"/>
                    <a:pt x="2337" y="238"/>
                  </a:cubicBezTo>
                  <a:cubicBezTo>
                    <a:pt x="2337" y="243"/>
                    <a:pt x="2341" y="246"/>
                    <a:pt x="2345" y="246"/>
                  </a:cubicBezTo>
                  <a:cubicBezTo>
                    <a:pt x="2350" y="246"/>
                    <a:pt x="2353" y="243"/>
                    <a:pt x="2353" y="238"/>
                  </a:cubicBezTo>
                  <a:cubicBezTo>
                    <a:pt x="2353" y="234"/>
                    <a:pt x="2350" y="230"/>
                    <a:pt x="2345" y="230"/>
                  </a:cubicBezTo>
                  <a:close/>
                  <a:moveTo>
                    <a:pt x="2345" y="253"/>
                  </a:moveTo>
                  <a:cubicBezTo>
                    <a:pt x="2341" y="253"/>
                    <a:pt x="2337" y="257"/>
                    <a:pt x="2337" y="261"/>
                  </a:cubicBezTo>
                  <a:cubicBezTo>
                    <a:pt x="2337" y="266"/>
                    <a:pt x="2341" y="269"/>
                    <a:pt x="2345" y="269"/>
                  </a:cubicBezTo>
                  <a:cubicBezTo>
                    <a:pt x="2350" y="269"/>
                    <a:pt x="2353" y="266"/>
                    <a:pt x="2353" y="261"/>
                  </a:cubicBezTo>
                  <a:cubicBezTo>
                    <a:pt x="2353" y="257"/>
                    <a:pt x="2350" y="253"/>
                    <a:pt x="2345" y="253"/>
                  </a:cubicBezTo>
                  <a:close/>
                  <a:moveTo>
                    <a:pt x="2368" y="230"/>
                  </a:moveTo>
                  <a:cubicBezTo>
                    <a:pt x="2364" y="230"/>
                    <a:pt x="2360" y="234"/>
                    <a:pt x="2360" y="238"/>
                  </a:cubicBezTo>
                  <a:cubicBezTo>
                    <a:pt x="2360" y="243"/>
                    <a:pt x="2364" y="246"/>
                    <a:pt x="2368" y="246"/>
                  </a:cubicBezTo>
                  <a:cubicBezTo>
                    <a:pt x="2373" y="246"/>
                    <a:pt x="2376" y="243"/>
                    <a:pt x="2376" y="238"/>
                  </a:cubicBezTo>
                  <a:cubicBezTo>
                    <a:pt x="2376" y="234"/>
                    <a:pt x="2373" y="230"/>
                    <a:pt x="2368" y="230"/>
                  </a:cubicBezTo>
                  <a:close/>
                  <a:moveTo>
                    <a:pt x="2368" y="253"/>
                  </a:moveTo>
                  <a:cubicBezTo>
                    <a:pt x="2364" y="253"/>
                    <a:pt x="2360" y="257"/>
                    <a:pt x="2360" y="261"/>
                  </a:cubicBezTo>
                  <a:cubicBezTo>
                    <a:pt x="2360" y="266"/>
                    <a:pt x="2364" y="269"/>
                    <a:pt x="2368" y="269"/>
                  </a:cubicBezTo>
                  <a:cubicBezTo>
                    <a:pt x="2373" y="269"/>
                    <a:pt x="2376" y="266"/>
                    <a:pt x="2376" y="261"/>
                  </a:cubicBezTo>
                  <a:cubicBezTo>
                    <a:pt x="2376" y="257"/>
                    <a:pt x="2373" y="253"/>
                    <a:pt x="2368" y="253"/>
                  </a:cubicBezTo>
                  <a:close/>
                  <a:moveTo>
                    <a:pt x="2207" y="246"/>
                  </a:moveTo>
                  <a:cubicBezTo>
                    <a:pt x="2212" y="246"/>
                    <a:pt x="2215" y="243"/>
                    <a:pt x="2215" y="238"/>
                  </a:cubicBezTo>
                  <a:cubicBezTo>
                    <a:pt x="2215" y="234"/>
                    <a:pt x="2212" y="230"/>
                    <a:pt x="2207" y="230"/>
                  </a:cubicBezTo>
                  <a:cubicBezTo>
                    <a:pt x="2203" y="230"/>
                    <a:pt x="2199" y="234"/>
                    <a:pt x="2199" y="238"/>
                  </a:cubicBezTo>
                  <a:cubicBezTo>
                    <a:pt x="2199" y="243"/>
                    <a:pt x="2203" y="246"/>
                    <a:pt x="2207" y="246"/>
                  </a:cubicBezTo>
                  <a:close/>
                  <a:moveTo>
                    <a:pt x="2207" y="269"/>
                  </a:moveTo>
                  <a:cubicBezTo>
                    <a:pt x="2212" y="269"/>
                    <a:pt x="2215" y="266"/>
                    <a:pt x="2215" y="261"/>
                  </a:cubicBezTo>
                  <a:cubicBezTo>
                    <a:pt x="2215" y="257"/>
                    <a:pt x="2212" y="253"/>
                    <a:pt x="2207" y="253"/>
                  </a:cubicBezTo>
                  <a:cubicBezTo>
                    <a:pt x="2203" y="253"/>
                    <a:pt x="2199" y="257"/>
                    <a:pt x="2199" y="261"/>
                  </a:cubicBezTo>
                  <a:cubicBezTo>
                    <a:pt x="2199" y="266"/>
                    <a:pt x="2203" y="269"/>
                    <a:pt x="2207" y="269"/>
                  </a:cubicBezTo>
                  <a:close/>
                  <a:moveTo>
                    <a:pt x="2230" y="246"/>
                  </a:moveTo>
                  <a:cubicBezTo>
                    <a:pt x="2234" y="246"/>
                    <a:pt x="2238" y="243"/>
                    <a:pt x="2238" y="238"/>
                  </a:cubicBezTo>
                  <a:cubicBezTo>
                    <a:pt x="2238" y="234"/>
                    <a:pt x="2234" y="230"/>
                    <a:pt x="2230" y="230"/>
                  </a:cubicBezTo>
                  <a:cubicBezTo>
                    <a:pt x="2226" y="230"/>
                    <a:pt x="2222" y="234"/>
                    <a:pt x="2222" y="238"/>
                  </a:cubicBezTo>
                  <a:cubicBezTo>
                    <a:pt x="2222" y="243"/>
                    <a:pt x="2226" y="246"/>
                    <a:pt x="2230" y="246"/>
                  </a:cubicBezTo>
                  <a:close/>
                  <a:moveTo>
                    <a:pt x="2230" y="269"/>
                  </a:moveTo>
                  <a:cubicBezTo>
                    <a:pt x="2234" y="269"/>
                    <a:pt x="2238" y="266"/>
                    <a:pt x="2238" y="261"/>
                  </a:cubicBezTo>
                  <a:cubicBezTo>
                    <a:pt x="2238" y="257"/>
                    <a:pt x="2234" y="253"/>
                    <a:pt x="2230" y="253"/>
                  </a:cubicBezTo>
                  <a:cubicBezTo>
                    <a:pt x="2226" y="253"/>
                    <a:pt x="2222" y="257"/>
                    <a:pt x="2222" y="261"/>
                  </a:cubicBezTo>
                  <a:cubicBezTo>
                    <a:pt x="2222" y="266"/>
                    <a:pt x="2226" y="269"/>
                    <a:pt x="2230" y="269"/>
                  </a:cubicBezTo>
                  <a:close/>
                  <a:moveTo>
                    <a:pt x="2253" y="246"/>
                  </a:moveTo>
                  <a:cubicBezTo>
                    <a:pt x="2257" y="246"/>
                    <a:pt x="2261" y="243"/>
                    <a:pt x="2261" y="238"/>
                  </a:cubicBezTo>
                  <a:cubicBezTo>
                    <a:pt x="2261" y="234"/>
                    <a:pt x="2257" y="230"/>
                    <a:pt x="2253" y="230"/>
                  </a:cubicBezTo>
                  <a:cubicBezTo>
                    <a:pt x="2249" y="230"/>
                    <a:pt x="2245" y="234"/>
                    <a:pt x="2245" y="238"/>
                  </a:cubicBezTo>
                  <a:cubicBezTo>
                    <a:pt x="2245" y="243"/>
                    <a:pt x="2249" y="246"/>
                    <a:pt x="2253" y="246"/>
                  </a:cubicBezTo>
                  <a:close/>
                  <a:moveTo>
                    <a:pt x="2253" y="269"/>
                  </a:moveTo>
                  <a:cubicBezTo>
                    <a:pt x="2257" y="269"/>
                    <a:pt x="2261" y="266"/>
                    <a:pt x="2261" y="261"/>
                  </a:cubicBezTo>
                  <a:cubicBezTo>
                    <a:pt x="2261" y="257"/>
                    <a:pt x="2257" y="253"/>
                    <a:pt x="2253" y="253"/>
                  </a:cubicBezTo>
                  <a:cubicBezTo>
                    <a:pt x="2249" y="253"/>
                    <a:pt x="2245" y="257"/>
                    <a:pt x="2245" y="261"/>
                  </a:cubicBezTo>
                  <a:cubicBezTo>
                    <a:pt x="2245" y="266"/>
                    <a:pt x="2249" y="269"/>
                    <a:pt x="2253" y="269"/>
                  </a:cubicBezTo>
                  <a:close/>
                  <a:moveTo>
                    <a:pt x="2391" y="185"/>
                  </a:moveTo>
                  <a:cubicBezTo>
                    <a:pt x="2387" y="185"/>
                    <a:pt x="2383" y="189"/>
                    <a:pt x="2383" y="193"/>
                  </a:cubicBezTo>
                  <a:cubicBezTo>
                    <a:pt x="2383" y="197"/>
                    <a:pt x="2387" y="201"/>
                    <a:pt x="2391" y="201"/>
                  </a:cubicBezTo>
                  <a:cubicBezTo>
                    <a:pt x="2396" y="201"/>
                    <a:pt x="2399" y="197"/>
                    <a:pt x="2399" y="193"/>
                  </a:cubicBezTo>
                  <a:cubicBezTo>
                    <a:pt x="2399" y="189"/>
                    <a:pt x="2396" y="185"/>
                    <a:pt x="2391" y="185"/>
                  </a:cubicBezTo>
                  <a:close/>
                  <a:moveTo>
                    <a:pt x="2391" y="208"/>
                  </a:moveTo>
                  <a:cubicBezTo>
                    <a:pt x="2387" y="208"/>
                    <a:pt x="2383" y="212"/>
                    <a:pt x="2383" y="216"/>
                  </a:cubicBezTo>
                  <a:cubicBezTo>
                    <a:pt x="2383" y="221"/>
                    <a:pt x="2387" y="224"/>
                    <a:pt x="2391" y="224"/>
                  </a:cubicBezTo>
                  <a:cubicBezTo>
                    <a:pt x="2396" y="224"/>
                    <a:pt x="2399" y="221"/>
                    <a:pt x="2399" y="216"/>
                  </a:cubicBezTo>
                  <a:cubicBezTo>
                    <a:pt x="2399" y="212"/>
                    <a:pt x="2396" y="208"/>
                    <a:pt x="2391" y="208"/>
                  </a:cubicBezTo>
                  <a:close/>
                  <a:moveTo>
                    <a:pt x="2414" y="185"/>
                  </a:moveTo>
                  <a:cubicBezTo>
                    <a:pt x="2409" y="185"/>
                    <a:pt x="2406" y="189"/>
                    <a:pt x="2406" y="193"/>
                  </a:cubicBezTo>
                  <a:cubicBezTo>
                    <a:pt x="2406" y="197"/>
                    <a:pt x="2409" y="201"/>
                    <a:pt x="2414" y="201"/>
                  </a:cubicBezTo>
                  <a:cubicBezTo>
                    <a:pt x="2418" y="201"/>
                    <a:pt x="2422" y="197"/>
                    <a:pt x="2422" y="193"/>
                  </a:cubicBezTo>
                  <a:cubicBezTo>
                    <a:pt x="2422" y="189"/>
                    <a:pt x="2418" y="185"/>
                    <a:pt x="2414" y="185"/>
                  </a:cubicBezTo>
                  <a:close/>
                  <a:moveTo>
                    <a:pt x="2414" y="208"/>
                  </a:moveTo>
                  <a:cubicBezTo>
                    <a:pt x="2409" y="208"/>
                    <a:pt x="2406" y="212"/>
                    <a:pt x="2406" y="216"/>
                  </a:cubicBezTo>
                  <a:cubicBezTo>
                    <a:pt x="2406" y="221"/>
                    <a:pt x="2409" y="224"/>
                    <a:pt x="2414" y="224"/>
                  </a:cubicBezTo>
                  <a:cubicBezTo>
                    <a:pt x="2418" y="224"/>
                    <a:pt x="2422" y="221"/>
                    <a:pt x="2422" y="216"/>
                  </a:cubicBezTo>
                  <a:cubicBezTo>
                    <a:pt x="2422" y="212"/>
                    <a:pt x="2418" y="208"/>
                    <a:pt x="2414" y="208"/>
                  </a:cubicBezTo>
                  <a:close/>
                  <a:moveTo>
                    <a:pt x="2277" y="185"/>
                  </a:moveTo>
                  <a:cubicBezTo>
                    <a:pt x="2272" y="185"/>
                    <a:pt x="2269" y="189"/>
                    <a:pt x="2269" y="193"/>
                  </a:cubicBezTo>
                  <a:cubicBezTo>
                    <a:pt x="2269" y="197"/>
                    <a:pt x="2272" y="201"/>
                    <a:pt x="2277" y="201"/>
                  </a:cubicBezTo>
                  <a:cubicBezTo>
                    <a:pt x="2281" y="201"/>
                    <a:pt x="2285" y="197"/>
                    <a:pt x="2285" y="193"/>
                  </a:cubicBezTo>
                  <a:cubicBezTo>
                    <a:pt x="2285" y="189"/>
                    <a:pt x="2281" y="185"/>
                    <a:pt x="2277" y="185"/>
                  </a:cubicBezTo>
                  <a:close/>
                  <a:moveTo>
                    <a:pt x="2277" y="208"/>
                  </a:moveTo>
                  <a:cubicBezTo>
                    <a:pt x="2272" y="208"/>
                    <a:pt x="2269" y="212"/>
                    <a:pt x="2269" y="216"/>
                  </a:cubicBezTo>
                  <a:cubicBezTo>
                    <a:pt x="2269" y="221"/>
                    <a:pt x="2272" y="224"/>
                    <a:pt x="2277" y="224"/>
                  </a:cubicBezTo>
                  <a:cubicBezTo>
                    <a:pt x="2281" y="224"/>
                    <a:pt x="2285" y="221"/>
                    <a:pt x="2285" y="216"/>
                  </a:cubicBezTo>
                  <a:cubicBezTo>
                    <a:pt x="2285" y="212"/>
                    <a:pt x="2281" y="208"/>
                    <a:pt x="2277" y="208"/>
                  </a:cubicBezTo>
                  <a:close/>
                  <a:moveTo>
                    <a:pt x="2299" y="185"/>
                  </a:moveTo>
                  <a:cubicBezTo>
                    <a:pt x="2295" y="185"/>
                    <a:pt x="2291" y="189"/>
                    <a:pt x="2291" y="193"/>
                  </a:cubicBezTo>
                  <a:cubicBezTo>
                    <a:pt x="2291" y="197"/>
                    <a:pt x="2295" y="201"/>
                    <a:pt x="2299" y="201"/>
                  </a:cubicBezTo>
                  <a:cubicBezTo>
                    <a:pt x="2304" y="201"/>
                    <a:pt x="2307" y="197"/>
                    <a:pt x="2307" y="193"/>
                  </a:cubicBezTo>
                  <a:cubicBezTo>
                    <a:pt x="2307" y="189"/>
                    <a:pt x="2304" y="185"/>
                    <a:pt x="2299" y="185"/>
                  </a:cubicBezTo>
                  <a:close/>
                  <a:moveTo>
                    <a:pt x="2299" y="208"/>
                  </a:moveTo>
                  <a:cubicBezTo>
                    <a:pt x="2295" y="208"/>
                    <a:pt x="2291" y="212"/>
                    <a:pt x="2291" y="216"/>
                  </a:cubicBezTo>
                  <a:cubicBezTo>
                    <a:pt x="2291" y="221"/>
                    <a:pt x="2295" y="224"/>
                    <a:pt x="2299" y="224"/>
                  </a:cubicBezTo>
                  <a:cubicBezTo>
                    <a:pt x="2304" y="224"/>
                    <a:pt x="2307" y="221"/>
                    <a:pt x="2307" y="216"/>
                  </a:cubicBezTo>
                  <a:cubicBezTo>
                    <a:pt x="2307" y="212"/>
                    <a:pt x="2304" y="208"/>
                    <a:pt x="2299" y="208"/>
                  </a:cubicBezTo>
                  <a:close/>
                  <a:moveTo>
                    <a:pt x="2322" y="201"/>
                  </a:moveTo>
                  <a:cubicBezTo>
                    <a:pt x="2327" y="201"/>
                    <a:pt x="2330" y="197"/>
                    <a:pt x="2330" y="193"/>
                  </a:cubicBezTo>
                  <a:cubicBezTo>
                    <a:pt x="2330" y="189"/>
                    <a:pt x="2327" y="185"/>
                    <a:pt x="2322" y="185"/>
                  </a:cubicBezTo>
                  <a:cubicBezTo>
                    <a:pt x="2318" y="185"/>
                    <a:pt x="2314" y="189"/>
                    <a:pt x="2314" y="193"/>
                  </a:cubicBezTo>
                  <a:cubicBezTo>
                    <a:pt x="2314" y="197"/>
                    <a:pt x="2318" y="201"/>
                    <a:pt x="2322" y="201"/>
                  </a:cubicBezTo>
                  <a:close/>
                  <a:moveTo>
                    <a:pt x="2322" y="224"/>
                  </a:moveTo>
                  <a:cubicBezTo>
                    <a:pt x="2327" y="224"/>
                    <a:pt x="2330" y="221"/>
                    <a:pt x="2330" y="216"/>
                  </a:cubicBezTo>
                  <a:cubicBezTo>
                    <a:pt x="2330" y="212"/>
                    <a:pt x="2327" y="208"/>
                    <a:pt x="2322" y="208"/>
                  </a:cubicBezTo>
                  <a:cubicBezTo>
                    <a:pt x="2318" y="208"/>
                    <a:pt x="2314" y="212"/>
                    <a:pt x="2314" y="216"/>
                  </a:cubicBezTo>
                  <a:cubicBezTo>
                    <a:pt x="2314" y="221"/>
                    <a:pt x="2318" y="224"/>
                    <a:pt x="2322" y="224"/>
                  </a:cubicBezTo>
                  <a:close/>
                  <a:moveTo>
                    <a:pt x="2345" y="185"/>
                  </a:moveTo>
                  <a:cubicBezTo>
                    <a:pt x="2341" y="185"/>
                    <a:pt x="2337" y="189"/>
                    <a:pt x="2337" y="193"/>
                  </a:cubicBezTo>
                  <a:cubicBezTo>
                    <a:pt x="2337" y="197"/>
                    <a:pt x="2341" y="201"/>
                    <a:pt x="2345" y="201"/>
                  </a:cubicBezTo>
                  <a:cubicBezTo>
                    <a:pt x="2350" y="201"/>
                    <a:pt x="2353" y="197"/>
                    <a:pt x="2353" y="193"/>
                  </a:cubicBezTo>
                  <a:cubicBezTo>
                    <a:pt x="2353" y="189"/>
                    <a:pt x="2350" y="185"/>
                    <a:pt x="2345" y="185"/>
                  </a:cubicBezTo>
                  <a:close/>
                  <a:moveTo>
                    <a:pt x="2345" y="208"/>
                  </a:moveTo>
                  <a:cubicBezTo>
                    <a:pt x="2341" y="208"/>
                    <a:pt x="2337" y="212"/>
                    <a:pt x="2337" y="216"/>
                  </a:cubicBezTo>
                  <a:cubicBezTo>
                    <a:pt x="2337" y="221"/>
                    <a:pt x="2341" y="224"/>
                    <a:pt x="2345" y="224"/>
                  </a:cubicBezTo>
                  <a:cubicBezTo>
                    <a:pt x="2350" y="224"/>
                    <a:pt x="2353" y="221"/>
                    <a:pt x="2353" y="216"/>
                  </a:cubicBezTo>
                  <a:cubicBezTo>
                    <a:pt x="2353" y="212"/>
                    <a:pt x="2350" y="208"/>
                    <a:pt x="2345" y="208"/>
                  </a:cubicBezTo>
                  <a:close/>
                  <a:moveTo>
                    <a:pt x="2368" y="185"/>
                  </a:moveTo>
                  <a:cubicBezTo>
                    <a:pt x="2364" y="185"/>
                    <a:pt x="2360" y="189"/>
                    <a:pt x="2360" y="193"/>
                  </a:cubicBezTo>
                  <a:cubicBezTo>
                    <a:pt x="2360" y="197"/>
                    <a:pt x="2364" y="201"/>
                    <a:pt x="2368" y="201"/>
                  </a:cubicBezTo>
                  <a:cubicBezTo>
                    <a:pt x="2373" y="201"/>
                    <a:pt x="2376" y="197"/>
                    <a:pt x="2376" y="193"/>
                  </a:cubicBezTo>
                  <a:cubicBezTo>
                    <a:pt x="2376" y="189"/>
                    <a:pt x="2373" y="185"/>
                    <a:pt x="2368" y="185"/>
                  </a:cubicBezTo>
                  <a:close/>
                  <a:moveTo>
                    <a:pt x="2368" y="208"/>
                  </a:moveTo>
                  <a:cubicBezTo>
                    <a:pt x="2364" y="208"/>
                    <a:pt x="2360" y="212"/>
                    <a:pt x="2360" y="216"/>
                  </a:cubicBezTo>
                  <a:cubicBezTo>
                    <a:pt x="2360" y="221"/>
                    <a:pt x="2364" y="224"/>
                    <a:pt x="2368" y="224"/>
                  </a:cubicBezTo>
                  <a:cubicBezTo>
                    <a:pt x="2373" y="224"/>
                    <a:pt x="2376" y="221"/>
                    <a:pt x="2376" y="216"/>
                  </a:cubicBezTo>
                  <a:cubicBezTo>
                    <a:pt x="2376" y="212"/>
                    <a:pt x="2373" y="208"/>
                    <a:pt x="2368" y="208"/>
                  </a:cubicBezTo>
                  <a:close/>
                  <a:moveTo>
                    <a:pt x="2207" y="201"/>
                  </a:moveTo>
                  <a:cubicBezTo>
                    <a:pt x="2212" y="201"/>
                    <a:pt x="2215" y="197"/>
                    <a:pt x="2215" y="193"/>
                  </a:cubicBezTo>
                  <a:cubicBezTo>
                    <a:pt x="2215" y="189"/>
                    <a:pt x="2212" y="185"/>
                    <a:pt x="2207" y="185"/>
                  </a:cubicBezTo>
                  <a:cubicBezTo>
                    <a:pt x="2203" y="185"/>
                    <a:pt x="2199" y="189"/>
                    <a:pt x="2199" y="193"/>
                  </a:cubicBezTo>
                  <a:cubicBezTo>
                    <a:pt x="2199" y="197"/>
                    <a:pt x="2203" y="201"/>
                    <a:pt x="2207" y="201"/>
                  </a:cubicBezTo>
                  <a:close/>
                  <a:moveTo>
                    <a:pt x="2207" y="224"/>
                  </a:moveTo>
                  <a:cubicBezTo>
                    <a:pt x="2212" y="224"/>
                    <a:pt x="2215" y="221"/>
                    <a:pt x="2215" y="216"/>
                  </a:cubicBezTo>
                  <a:cubicBezTo>
                    <a:pt x="2215" y="212"/>
                    <a:pt x="2212" y="208"/>
                    <a:pt x="2207" y="208"/>
                  </a:cubicBezTo>
                  <a:cubicBezTo>
                    <a:pt x="2203" y="208"/>
                    <a:pt x="2199" y="212"/>
                    <a:pt x="2199" y="216"/>
                  </a:cubicBezTo>
                  <a:cubicBezTo>
                    <a:pt x="2199" y="221"/>
                    <a:pt x="2203" y="224"/>
                    <a:pt x="2207" y="224"/>
                  </a:cubicBezTo>
                  <a:close/>
                  <a:moveTo>
                    <a:pt x="2230" y="201"/>
                  </a:moveTo>
                  <a:cubicBezTo>
                    <a:pt x="2234" y="201"/>
                    <a:pt x="2238" y="197"/>
                    <a:pt x="2238" y="193"/>
                  </a:cubicBezTo>
                  <a:cubicBezTo>
                    <a:pt x="2238" y="189"/>
                    <a:pt x="2234" y="185"/>
                    <a:pt x="2230" y="185"/>
                  </a:cubicBezTo>
                  <a:cubicBezTo>
                    <a:pt x="2226" y="185"/>
                    <a:pt x="2222" y="189"/>
                    <a:pt x="2222" y="193"/>
                  </a:cubicBezTo>
                  <a:cubicBezTo>
                    <a:pt x="2222" y="197"/>
                    <a:pt x="2226" y="201"/>
                    <a:pt x="2230" y="201"/>
                  </a:cubicBezTo>
                  <a:close/>
                  <a:moveTo>
                    <a:pt x="2230" y="224"/>
                  </a:moveTo>
                  <a:cubicBezTo>
                    <a:pt x="2234" y="224"/>
                    <a:pt x="2238" y="221"/>
                    <a:pt x="2238" y="216"/>
                  </a:cubicBezTo>
                  <a:cubicBezTo>
                    <a:pt x="2238" y="212"/>
                    <a:pt x="2234" y="208"/>
                    <a:pt x="2230" y="208"/>
                  </a:cubicBezTo>
                  <a:cubicBezTo>
                    <a:pt x="2226" y="208"/>
                    <a:pt x="2222" y="212"/>
                    <a:pt x="2222" y="216"/>
                  </a:cubicBezTo>
                  <a:cubicBezTo>
                    <a:pt x="2222" y="221"/>
                    <a:pt x="2226" y="224"/>
                    <a:pt x="2230" y="224"/>
                  </a:cubicBezTo>
                  <a:close/>
                  <a:moveTo>
                    <a:pt x="2253" y="201"/>
                  </a:moveTo>
                  <a:cubicBezTo>
                    <a:pt x="2257" y="201"/>
                    <a:pt x="2261" y="197"/>
                    <a:pt x="2261" y="193"/>
                  </a:cubicBezTo>
                  <a:cubicBezTo>
                    <a:pt x="2261" y="189"/>
                    <a:pt x="2257" y="185"/>
                    <a:pt x="2253" y="185"/>
                  </a:cubicBezTo>
                  <a:cubicBezTo>
                    <a:pt x="2249" y="185"/>
                    <a:pt x="2245" y="189"/>
                    <a:pt x="2245" y="193"/>
                  </a:cubicBezTo>
                  <a:cubicBezTo>
                    <a:pt x="2245" y="197"/>
                    <a:pt x="2249" y="201"/>
                    <a:pt x="2253" y="201"/>
                  </a:cubicBezTo>
                  <a:close/>
                  <a:moveTo>
                    <a:pt x="2253" y="224"/>
                  </a:moveTo>
                  <a:cubicBezTo>
                    <a:pt x="2257" y="224"/>
                    <a:pt x="2261" y="221"/>
                    <a:pt x="2261" y="216"/>
                  </a:cubicBezTo>
                  <a:cubicBezTo>
                    <a:pt x="2261" y="212"/>
                    <a:pt x="2257" y="208"/>
                    <a:pt x="2253" y="208"/>
                  </a:cubicBezTo>
                  <a:cubicBezTo>
                    <a:pt x="2249" y="208"/>
                    <a:pt x="2245" y="212"/>
                    <a:pt x="2245" y="216"/>
                  </a:cubicBezTo>
                  <a:cubicBezTo>
                    <a:pt x="2245" y="221"/>
                    <a:pt x="2249" y="224"/>
                    <a:pt x="2253" y="224"/>
                  </a:cubicBezTo>
                  <a:close/>
                  <a:moveTo>
                    <a:pt x="2391" y="138"/>
                  </a:moveTo>
                  <a:cubicBezTo>
                    <a:pt x="2387" y="138"/>
                    <a:pt x="2383" y="141"/>
                    <a:pt x="2383" y="146"/>
                  </a:cubicBezTo>
                  <a:cubicBezTo>
                    <a:pt x="2383" y="150"/>
                    <a:pt x="2387" y="154"/>
                    <a:pt x="2391" y="154"/>
                  </a:cubicBezTo>
                  <a:cubicBezTo>
                    <a:pt x="2396" y="154"/>
                    <a:pt x="2399" y="150"/>
                    <a:pt x="2399" y="146"/>
                  </a:cubicBezTo>
                  <a:cubicBezTo>
                    <a:pt x="2399" y="141"/>
                    <a:pt x="2396" y="138"/>
                    <a:pt x="2391" y="138"/>
                  </a:cubicBezTo>
                  <a:close/>
                  <a:moveTo>
                    <a:pt x="2391" y="161"/>
                  </a:moveTo>
                  <a:cubicBezTo>
                    <a:pt x="2387" y="161"/>
                    <a:pt x="2383" y="164"/>
                    <a:pt x="2383" y="169"/>
                  </a:cubicBezTo>
                  <a:cubicBezTo>
                    <a:pt x="2383" y="173"/>
                    <a:pt x="2387" y="177"/>
                    <a:pt x="2391" y="177"/>
                  </a:cubicBezTo>
                  <a:cubicBezTo>
                    <a:pt x="2396" y="177"/>
                    <a:pt x="2399" y="173"/>
                    <a:pt x="2399" y="169"/>
                  </a:cubicBezTo>
                  <a:cubicBezTo>
                    <a:pt x="2399" y="164"/>
                    <a:pt x="2396" y="161"/>
                    <a:pt x="2391" y="161"/>
                  </a:cubicBezTo>
                  <a:close/>
                  <a:moveTo>
                    <a:pt x="2414" y="138"/>
                  </a:moveTo>
                  <a:cubicBezTo>
                    <a:pt x="2409" y="138"/>
                    <a:pt x="2406" y="141"/>
                    <a:pt x="2406" y="146"/>
                  </a:cubicBezTo>
                  <a:cubicBezTo>
                    <a:pt x="2406" y="150"/>
                    <a:pt x="2409" y="154"/>
                    <a:pt x="2414" y="154"/>
                  </a:cubicBezTo>
                  <a:cubicBezTo>
                    <a:pt x="2418" y="154"/>
                    <a:pt x="2422" y="150"/>
                    <a:pt x="2422" y="146"/>
                  </a:cubicBezTo>
                  <a:cubicBezTo>
                    <a:pt x="2422" y="141"/>
                    <a:pt x="2418" y="138"/>
                    <a:pt x="2414" y="138"/>
                  </a:cubicBezTo>
                  <a:close/>
                  <a:moveTo>
                    <a:pt x="2414" y="161"/>
                  </a:moveTo>
                  <a:cubicBezTo>
                    <a:pt x="2409" y="161"/>
                    <a:pt x="2406" y="164"/>
                    <a:pt x="2406" y="169"/>
                  </a:cubicBezTo>
                  <a:cubicBezTo>
                    <a:pt x="2406" y="173"/>
                    <a:pt x="2409" y="177"/>
                    <a:pt x="2414" y="177"/>
                  </a:cubicBezTo>
                  <a:cubicBezTo>
                    <a:pt x="2418" y="177"/>
                    <a:pt x="2422" y="173"/>
                    <a:pt x="2422" y="169"/>
                  </a:cubicBezTo>
                  <a:cubicBezTo>
                    <a:pt x="2422" y="164"/>
                    <a:pt x="2418" y="161"/>
                    <a:pt x="2414" y="161"/>
                  </a:cubicBezTo>
                  <a:close/>
                  <a:moveTo>
                    <a:pt x="2277" y="138"/>
                  </a:moveTo>
                  <a:cubicBezTo>
                    <a:pt x="2272" y="138"/>
                    <a:pt x="2269" y="141"/>
                    <a:pt x="2269" y="146"/>
                  </a:cubicBezTo>
                  <a:cubicBezTo>
                    <a:pt x="2269" y="150"/>
                    <a:pt x="2272" y="154"/>
                    <a:pt x="2277" y="154"/>
                  </a:cubicBezTo>
                  <a:cubicBezTo>
                    <a:pt x="2281" y="154"/>
                    <a:pt x="2285" y="150"/>
                    <a:pt x="2285" y="146"/>
                  </a:cubicBezTo>
                  <a:cubicBezTo>
                    <a:pt x="2285" y="141"/>
                    <a:pt x="2281" y="138"/>
                    <a:pt x="2277" y="138"/>
                  </a:cubicBezTo>
                  <a:close/>
                  <a:moveTo>
                    <a:pt x="2277" y="161"/>
                  </a:moveTo>
                  <a:cubicBezTo>
                    <a:pt x="2272" y="161"/>
                    <a:pt x="2269" y="164"/>
                    <a:pt x="2269" y="169"/>
                  </a:cubicBezTo>
                  <a:cubicBezTo>
                    <a:pt x="2269" y="173"/>
                    <a:pt x="2272" y="177"/>
                    <a:pt x="2277" y="177"/>
                  </a:cubicBezTo>
                  <a:cubicBezTo>
                    <a:pt x="2281" y="177"/>
                    <a:pt x="2285" y="173"/>
                    <a:pt x="2285" y="169"/>
                  </a:cubicBezTo>
                  <a:cubicBezTo>
                    <a:pt x="2285" y="164"/>
                    <a:pt x="2281" y="161"/>
                    <a:pt x="2277" y="161"/>
                  </a:cubicBezTo>
                  <a:close/>
                  <a:moveTo>
                    <a:pt x="2299" y="138"/>
                  </a:moveTo>
                  <a:cubicBezTo>
                    <a:pt x="2295" y="138"/>
                    <a:pt x="2291" y="141"/>
                    <a:pt x="2291" y="146"/>
                  </a:cubicBezTo>
                  <a:cubicBezTo>
                    <a:pt x="2291" y="150"/>
                    <a:pt x="2295" y="154"/>
                    <a:pt x="2299" y="154"/>
                  </a:cubicBezTo>
                  <a:cubicBezTo>
                    <a:pt x="2304" y="154"/>
                    <a:pt x="2307" y="150"/>
                    <a:pt x="2307" y="146"/>
                  </a:cubicBezTo>
                  <a:cubicBezTo>
                    <a:pt x="2307" y="141"/>
                    <a:pt x="2304" y="138"/>
                    <a:pt x="2299" y="138"/>
                  </a:cubicBezTo>
                  <a:close/>
                  <a:moveTo>
                    <a:pt x="2299" y="161"/>
                  </a:moveTo>
                  <a:cubicBezTo>
                    <a:pt x="2295" y="161"/>
                    <a:pt x="2291" y="164"/>
                    <a:pt x="2291" y="169"/>
                  </a:cubicBezTo>
                  <a:cubicBezTo>
                    <a:pt x="2291" y="173"/>
                    <a:pt x="2295" y="177"/>
                    <a:pt x="2299" y="177"/>
                  </a:cubicBezTo>
                  <a:cubicBezTo>
                    <a:pt x="2304" y="177"/>
                    <a:pt x="2307" y="173"/>
                    <a:pt x="2307" y="169"/>
                  </a:cubicBezTo>
                  <a:cubicBezTo>
                    <a:pt x="2307" y="164"/>
                    <a:pt x="2304" y="161"/>
                    <a:pt x="2299" y="161"/>
                  </a:cubicBezTo>
                  <a:close/>
                  <a:moveTo>
                    <a:pt x="2322" y="154"/>
                  </a:moveTo>
                  <a:cubicBezTo>
                    <a:pt x="2327" y="154"/>
                    <a:pt x="2330" y="150"/>
                    <a:pt x="2330" y="146"/>
                  </a:cubicBezTo>
                  <a:cubicBezTo>
                    <a:pt x="2330" y="141"/>
                    <a:pt x="2327" y="138"/>
                    <a:pt x="2322" y="138"/>
                  </a:cubicBezTo>
                  <a:cubicBezTo>
                    <a:pt x="2318" y="138"/>
                    <a:pt x="2314" y="141"/>
                    <a:pt x="2314" y="146"/>
                  </a:cubicBezTo>
                  <a:cubicBezTo>
                    <a:pt x="2314" y="150"/>
                    <a:pt x="2318" y="154"/>
                    <a:pt x="2322" y="154"/>
                  </a:cubicBezTo>
                  <a:close/>
                  <a:moveTo>
                    <a:pt x="2322" y="177"/>
                  </a:moveTo>
                  <a:cubicBezTo>
                    <a:pt x="2327" y="177"/>
                    <a:pt x="2330" y="173"/>
                    <a:pt x="2330" y="169"/>
                  </a:cubicBezTo>
                  <a:cubicBezTo>
                    <a:pt x="2330" y="164"/>
                    <a:pt x="2327" y="161"/>
                    <a:pt x="2322" y="161"/>
                  </a:cubicBezTo>
                  <a:cubicBezTo>
                    <a:pt x="2318" y="161"/>
                    <a:pt x="2314" y="164"/>
                    <a:pt x="2314" y="169"/>
                  </a:cubicBezTo>
                  <a:cubicBezTo>
                    <a:pt x="2314" y="173"/>
                    <a:pt x="2318" y="177"/>
                    <a:pt x="2322" y="177"/>
                  </a:cubicBezTo>
                  <a:close/>
                  <a:moveTo>
                    <a:pt x="2345" y="138"/>
                  </a:moveTo>
                  <a:cubicBezTo>
                    <a:pt x="2341" y="138"/>
                    <a:pt x="2337" y="141"/>
                    <a:pt x="2337" y="146"/>
                  </a:cubicBezTo>
                  <a:cubicBezTo>
                    <a:pt x="2337" y="150"/>
                    <a:pt x="2341" y="154"/>
                    <a:pt x="2345" y="154"/>
                  </a:cubicBezTo>
                  <a:cubicBezTo>
                    <a:pt x="2350" y="154"/>
                    <a:pt x="2353" y="150"/>
                    <a:pt x="2353" y="146"/>
                  </a:cubicBezTo>
                  <a:cubicBezTo>
                    <a:pt x="2353" y="141"/>
                    <a:pt x="2350" y="138"/>
                    <a:pt x="2345" y="138"/>
                  </a:cubicBezTo>
                  <a:close/>
                  <a:moveTo>
                    <a:pt x="2345" y="161"/>
                  </a:moveTo>
                  <a:cubicBezTo>
                    <a:pt x="2341" y="161"/>
                    <a:pt x="2337" y="164"/>
                    <a:pt x="2337" y="169"/>
                  </a:cubicBezTo>
                  <a:cubicBezTo>
                    <a:pt x="2337" y="173"/>
                    <a:pt x="2341" y="177"/>
                    <a:pt x="2345" y="177"/>
                  </a:cubicBezTo>
                  <a:cubicBezTo>
                    <a:pt x="2350" y="177"/>
                    <a:pt x="2353" y="173"/>
                    <a:pt x="2353" y="169"/>
                  </a:cubicBezTo>
                  <a:cubicBezTo>
                    <a:pt x="2353" y="164"/>
                    <a:pt x="2350" y="161"/>
                    <a:pt x="2345" y="161"/>
                  </a:cubicBezTo>
                  <a:close/>
                  <a:moveTo>
                    <a:pt x="2368" y="138"/>
                  </a:moveTo>
                  <a:cubicBezTo>
                    <a:pt x="2364" y="138"/>
                    <a:pt x="2360" y="141"/>
                    <a:pt x="2360" y="146"/>
                  </a:cubicBezTo>
                  <a:cubicBezTo>
                    <a:pt x="2360" y="150"/>
                    <a:pt x="2364" y="154"/>
                    <a:pt x="2368" y="154"/>
                  </a:cubicBezTo>
                  <a:cubicBezTo>
                    <a:pt x="2373" y="154"/>
                    <a:pt x="2376" y="150"/>
                    <a:pt x="2376" y="146"/>
                  </a:cubicBezTo>
                  <a:cubicBezTo>
                    <a:pt x="2376" y="141"/>
                    <a:pt x="2373" y="138"/>
                    <a:pt x="2368" y="138"/>
                  </a:cubicBezTo>
                  <a:close/>
                  <a:moveTo>
                    <a:pt x="2368" y="161"/>
                  </a:moveTo>
                  <a:cubicBezTo>
                    <a:pt x="2364" y="161"/>
                    <a:pt x="2360" y="164"/>
                    <a:pt x="2360" y="169"/>
                  </a:cubicBezTo>
                  <a:cubicBezTo>
                    <a:pt x="2360" y="173"/>
                    <a:pt x="2364" y="177"/>
                    <a:pt x="2368" y="177"/>
                  </a:cubicBezTo>
                  <a:cubicBezTo>
                    <a:pt x="2373" y="177"/>
                    <a:pt x="2376" y="173"/>
                    <a:pt x="2376" y="169"/>
                  </a:cubicBezTo>
                  <a:cubicBezTo>
                    <a:pt x="2376" y="164"/>
                    <a:pt x="2373" y="161"/>
                    <a:pt x="2368" y="161"/>
                  </a:cubicBezTo>
                  <a:close/>
                  <a:moveTo>
                    <a:pt x="2207" y="154"/>
                  </a:moveTo>
                  <a:cubicBezTo>
                    <a:pt x="2212" y="154"/>
                    <a:pt x="2215" y="150"/>
                    <a:pt x="2215" y="146"/>
                  </a:cubicBezTo>
                  <a:cubicBezTo>
                    <a:pt x="2215" y="141"/>
                    <a:pt x="2212" y="138"/>
                    <a:pt x="2207" y="138"/>
                  </a:cubicBezTo>
                  <a:cubicBezTo>
                    <a:pt x="2203" y="138"/>
                    <a:pt x="2199" y="141"/>
                    <a:pt x="2199" y="146"/>
                  </a:cubicBezTo>
                  <a:cubicBezTo>
                    <a:pt x="2199" y="150"/>
                    <a:pt x="2203" y="154"/>
                    <a:pt x="2207" y="154"/>
                  </a:cubicBezTo>
                  <a:close/>
                  <a:moveTo>
                    <a:pt x="2207" y="177"/>
                  </a:moveTo>
                  <a:cubicBezTo>
                    <a:pt x="2212" y="177"/>
                    <a:pt x="2215" y="173"/>
                    <a:pt x="2215" y="169"/>
                  </a:cubicBezTo>
                  <a:cubicBezTo>
                    <a:pt x="2215" y="164"/>
                    <a:pt x="2212" y="161"/>
                    <a:pt x="2207" y="161"/>
                  </a:cubicBezTo>
                  <a:cubicBezTo>
                    <a:pt x="2203" y="161"/>
                    <a:pt x="2199" y="164"/>
                    <a:pt x="2199" y="169"/>
                  </a:cubicBezTo>
                  <a:cubicBezTo>
                    <a:pt x="2199" y="173"/>
                    <a:pt x="2203" y="177"/>
                    <a:pt x="2207" y="177"/>
                  </a:cubicBezTo>
                  <a:close/>
                  <a:moveTo>
                    <a:pt x="2230" y="154"/>
                  </a:moveTo>
                  <a:cubicBezTo>
                    <a:pt x="2234" y="154"/>
                    <a:pt x="2238" y="150"/>
                    <a:pt x="2238" y="146"/>
                  </a:cubicBezTo>
                  <a:cubicBezTo>
                    <a:pt x="2238" y="141"/>
                    <a:pt x="2234" y="138"/>
                    <a:pt x="2230" y="138"/>
                  </a:cubicBezTo>
                  <a:cubicBezTo>
                    <a:pt x="2226" y="138"/>
                    <a:pt x="2222" y="141"/>
                    <a:pt x="2222" y="146"/>
                  </a:cubicBezTo>
                  <a:cubicBezTo>
                    <a:pt x="2222" y="150"/>
                    <a:pt x="2226" y="154"/>
                    <a:pt x="2230" y="154"/>
                  </a:cubicBezTo>
                  <a:close/>
                  <a:moveTo>
                    <a:pt x="2230" y="177"/>
                  </a:moveTo>
                  <a:cubicBezTo>
                    <a:pt x="2234" y="177"/>
                    <a:pt x="2238" y="173"/>
                    <a:pt x="2238" y="169"/>
                  </a:cubicBezTo>
                  <a:cubicBezTo>
                    <a:pt x="2238" y="164"/>
                    <a:pt x="2234" y="161"/>
                    <a:pt x="2230" y="161"/>
                  </a:cubicBezTo>
                  <a:cubicBezTo>
                    <a:pt x="2226" y="161"/>
                    <a:pt x="2222" y="164"/>
                    <a:pt x="2222" y="169"/>
                  </a:cubicBezTo>
                  <a:cubicBezTo>
                    <a:pt x="2222" y="173"/>
                    <a:pt x="2226" y="177"/>
                    <a:pt x="2230" y="177"/>
                  </a:cubicBezTo>
                  <a:close/>
                  <a:moveTo>
                    <a:pt x="2253" y="154"/>
                  </a:moveTo>
                  <a:cubicBezTo>
                    <a:pt x="2257" y="154"/>
                    <a:pt x="2261" y="150"/>
                    <a:pt x="2261" y="146"/>
                  </a:cubicBezTo>
                  <a:cubicBezTo>
                    <a:pt x="2261" y="141"/>
                    <a:pt x="2257" y="138"/>
                    <a:pt x="2253" y="138"/>
                  </a:cubicBezTo>
                  <a:cubicBezTo>
                    <a:pt x="2249" y="138"/>
                    <a:pt x="2245" y="141"/>
                    <a:pt x="2245" y="146"/>
                  </a:cubicBezTo>
                  <a:cubicBezTo>
                    <a:pt x="2245" y="150"/>
                    <a:pt x="2249" y="154"/>
                    <a:pt x="2253" y="154"/>
                  </a:cubicBezTo>
                  <a:close/>
                  <a:moveTo>
                    <a:pt x="2253" y="177"/>
                  </a:moveTo>
                  <a:cubicBezTo>
                    <a:pt x="2257" y="177"/>
                    <a:pt x="2261" y="173"/>
                    <a:pt x="2261" y="169"/>
                  </a:cubicBezTo>
                  <a:cubicBezTo>
                    <a:pt x="2261" y="164"/>
                    <a:pt x="2257" y="161"/>
                    <a:pt x="2253" y="161"/>
                  </a:cubicBezTo>
                  <a:cubicBezTo>
                    <a:pt x="2249" y="161"/>
                    <a:pt x="2245" y="164"/>
                    <a:pt x="2245" y="169"/>
                  </a:cubicBezTo>
                  <a:cubicBezTo>
                    <a:pt x="2245" y="173"/>
                    <a:pt x="2249" y="177"/>
                    <a:pt x="2253" y="177"/>
                  </a:cubicBezTo>
                  <a:close/>
                  <a:moveTo>
                    <a:pt x="2461" y="299"/>
                  </a:moveTo>
                  <a:cubicBezTo>
                    <a:pt x="2456" y="299"/>
                    <a:pt x="2453" y="302"/>
                    <a:pt x="2453" y="307"/>
                  </a:cubicBezTo>
                  <a:cubicBezTo>
                    <a:pt x="2453" y="311"/>
                    <a:pt x="2456" y="315"/>
                    <a:pt x="2461" y="315"/>
                  </a:cubicBezTo>
                  <a:cubicBezTo>
                    <a:pt x="2465" y="315"/>
                    <a:pt x="2469" y="311"/>
                    <a:pt x="2469" y="307"/>
                  </a:cubicBezTo>
                  <a:cubicBezTo>
                    <a:pt x="2469" y="302"/>
                    <a:pt x="2465" y="299"/>
                    <a:pt x="2461" y="299"/>
                  </a:cubicBezTo>
                  <a:close/>
                  <a:moveTo>
                    <a:pt x="2483" y="315"/>
                  </a:moveTo>
                  <a:cubicBezTo>
                    <a:pt x="2488" y="315"/>
                    <a:pt x="2491" y="311"/>
                    <a:pt x="2491" y="307"/>
                  </a:cubicBezTo>
                  <a:cubicBezTo>
                    <a:pt x="2491" y="302"/>
                    <a:pt x="2488" y="299"/>
                    <a:pt x="2483" y="299"/>
                  </a:cubicBezTo>
                  <a:cubicBezTo>
                    <a:pt x="2479" y="299"/>
                    <a:pt x="2475" y="302"/>
                    <a:pt x="2475" y="307"/>
                  </a:cubicBezTo>
                  <a:cubicBezTo>
                    <a:pt x="2475" y="311"/>
                    <a:pt x="2479" y="315"/>
                    <a:pt x="2483" y="315"/>
                  </a:cubicBezTo>
                  <a:close/>
                  <a:moveTo>
                    <a:pt x="2506" y="315"/>
                  </a:moveTo>
                  <a:cubicBezTo>
                    <a:pt x="2511" y="315"/>
                    <a:pt x="2514" y="311"/>
                    <a:pt x="2514" y="307"/>
                  </a:cubicBezTo>
                  <a:cubicBezTo>
                    <a:pt x="2514" y="302"/>
                    <a:pt x="2511" y="299"/>
                    <a:pt x="2506" y="299"/>
                  </a:cubicBezTo>
                  <a:cubicBezTo>
                    <a:pt x="2502" y="299"/>
                    <a:pt x="2498" y="302"/>
                    <a:pt x="2498" y="307"/>
                  </a:cubicBezTo>
                  <a:cubicBezTo>
                    <a:pt x="2498" y="311"/>
                    <a:pt x="2502" y="315"/>
                    <a:pt x="2506" y="315"/>
                  </a:cubicBezTo>
                  <a:close/>
                  <a:moveTo>
                    <a:pt x="2530" y="299"/>
                  </a:moveTo>
                  <a:cubicBezTo>
                    <a:pt x="2525" y="299"/>
                    <a:pt x="2522" y="302"/>
                    <a:pt x="2522" y="307"/>
                  </a:cubicBezTo>
                  <a:cubicBezTo>
                    <a:pt x="2522" y="311"/>
                    <a:pt x="2525" y="315"/>
                    <a:pt x="2530" y="315"/>
                  </a:cubicBezTo>
                  <a:cubicBezTo>
                    <a:pt x="2534" y="315"/>
                    <a:pt x="2538" y="311"/>
                    <a:pt x="2538" y="307"/>
                  </a:cubicBezTo>
                  <a:cubicBezTo>
                    <a:pt x="2538" y="302"/>
                    <a:pt x="2534" y="299"/>
                    <a:pt x="2530" y="299"/>
                  </a:cubicBezTo>
                  <a:close/>
                  <a:moveTo>
                    <a:pt x="2552" y="315"/>
                  </a:moveTo>
                  <a:cubicBezTo>
                    <a:pt x="2557" y="315"/>
                    <a:pt x="2560" y="311"/>
                    <a:pt x="2560" y="307"/>
                  </a:cubicBezTo>
                  <a:cubicBezTo>
                    <a:pt x="2560" y="302"/>
                    <a:pt x="2557" y="299"/>
                    <a:pt x="2552" y="299"/>
                  </a:cubicBezTo>
                  <a:cubicBezTo>
                    <a:pt x="2548" y="299"/>
                    <a:pt x="2544" y="302"/>
                    <a:pt x="2544" y="307"/>
                  </a:cubicBezTo>
                  <a:cubicBezTo>
                    <a:pt x="2544" y="311"/>
                    <a:pt x="2548" y="315"/>
                    <a:pt x="2552" y="315"/>
                  </a:cubicBezTo>
                  <a:close/>
                  <a:moveTo>
                    <a:pt x="2575" y="315"/>
                  </a:moveTo>
                  <a:cubicBezTo>
                    <a:pt x="2580" y="315"/>
                    <a:pt x="2583" y="311"/>
                    <a:pt x="2583" y="307"/>
                  </a:cubicBezTo>
                  <a:cubicBezTo>
                    <a:pt x="2583" y="302"/>
                    <a:pt x="2580" y="299"/>
                    <a:pt x="2575" y="299"/>
                  </a:cubicBezTo>
                  <a:cubicBezTo>
                    <a:pt x="2571" y="299"/>
                    <a:pt x="2567" y="302"/>
                    <a:pt x="2567" y="307"/>
                  </a:cubicBezTo>
                  <a:cubicBezTo>
                    <a:pt x="2567" y="311"/>
                    <a:pt x="2571" y="315"/>
                    <a:pt x="2575" y="315"/>
                  </a:cubicBezTo>
                  <a:close/>
                  <a:moveTo>
                    <a:pt x="2598" y="315"/>
                  </a:moveTo>
                  <a:cubicBezTo>
                    <a:pt x="2602" y="315"/>
                    <a:pt x="2606" y="311"/>
                    <a:pt x="2606" y="307"/>
                  </a:cubicBezTo>
                  <a:cubicBezTo>
                    <a:pt x="2606" y="302"/>
                    <a:pt x="2602" y="299"/>
                    <a:pt x="2598" y="299"/>
                  </a:cubicBezTo>
                  <a:cubicBezTo>
                    <a:pt x="2594" y="299"/>
                    <a:pt x="2590" y="302"/>
                    <a:pt x="2590" y="307"/>
                  </a:cubicBezTo>
                  <a:cubicBezTo>
                    <a:pt x="2590" y="311"/>
                    <a:pt x="2594" y="315"/>
                    <a:pt x="2598" y="315"/>
                  </a:cubicBezTo>
                  <a:close/>
                  <a:moveTo>
                    <a:pt x="2621" y="299"/>
                  </a:moveTo>
                  <a:cubicBezTo>
                    <a:pt x="2617" y="299"/>
                    <a:pt x="2613" y="302"/>
                    <a:pt x="2613" y="307"/>
                  </a:cubicBezTo>
                  <a:cubicBezTo>
                    <a:pt x="2613" y="311"/>
                    <a:pt x="2617" y="315"/>
                    <a:pt x="2621" y="315"/>
                  </a:cubicBezTo>
                  <a:cubicBezTo>
                    <a:pt x="2625" y="315"/>
                    <a:pt x="2629" y="311"/>
                    <a:pt x="2629" y="307"/>
                  </a:cubicBezTo>
                  <a:cubicBezTo>
                    <a:pt x="2629" y="302"/>
                    <a:pt x="2625" y="299"/>
                    <a:pt x="2621" y="299"/>
                  </a:cubicBezTo>
                  <a:close/>
                  <a:moveTo>
                    <a:pt x="2598" y="336"/>
                  </a:moveTo>
                  <a:cubicBezTo>
                    <a:pt x="2602" y="336"/>
                    <a:pt x="2606" y="332"/>
                    <a:pt x="2606" y="328"/>
                  </a:cubicBezTo>
                  <a:cubicBezTo>
                    <a:pt x="2606" y="324"/>
                    <a:pt x="2602" y="320"/>
                    <a:pt x="2598" y="320"/>
                  </a:cubicBezTo>
                  <a:cubicBezTo>
                    <a:pt x="2594" y="320"/>
                    <a:pt x="2590" y="324"/>
                    <a:pt x="2590" y="328"/>
                  </a:cubicBezTo>
                  <a:cubicBezTo>
                    <a:pt x="2590" y="332"/>
                    <a:pt x="2594" y="336"/>
                    <a:pt x="2598" y="336"/>
                  </a:cubicBezTo>
                  <a:close/>
                  <a:moveTo>
                    <a:pt x="2621" y="320"/>
                  </a:moveTo>
                  <a:cubicBezTo>
                    <a:pt x="2617" y="320"/>
                    <a:pt x="2613" y="324"/>
                    <a:pt x="2613" y="328"/>
                  </a:cubicBezTo>
                  <a:cubicBezTo>
                    <a:pt x="2613" y="332"/>
                    <a:pt x="2617" y="336"/>
                    <a:pt x="2621" y="336"/>
                  </a:cubicBezTo>
                  <a:cubicBezTo>
                    <a:pt x="2625" y="336"/>
                    <a:pt x="2629" y="332"/>
                    <a:pt x="2629" y="328"/>
                  </a:cubicBezTo>
                  <a:cubicBezTo>
                    <a:pt x="2629" y="324"/>
                    <a:pt x="2625" y="320"/>
                    <a:pt x="2621" y="320"/>
                  </a:cubicBezTo>
                  <a:close/>
                  <a:moveTo>
                    <a:pt x="2461" y="275"/>
                  </a:moveTo>
                  <a:cubicBezTo>
                    <a:pt x="2456" y="275"/>
                    <a:pt x="2453" y="279"/>
                    <a:pt x="2453" y="283"/>
                  </a:cubicBezTo>
                  <a:cubicBezTo>
                    <a:pt x="2453" y="288"/>
                    <a:pt x="2456" y="291"/>
                    <a:pt x="2461" y="291"/>
                  </a:cubicBezTo>
                  <a:cubicBezTo>
                    <a:pt x="2465" y="291"/>
                    <a:pt x="2469" y="288"/>
                    <a:pt x="2469" y="283"/>
                  </a:cubicBezTo>
                  <a:cubicBezTo>
                    <a:pt x="2469" y="279"/>
                    <a:pt x="2465" y="275"/>
                    <a:pt x="2461" y="275"/>
                  </a:cubicBezTo>
                  <a:close/>
                  <a:moveTo>
                    <a:pt x="2483" y="291"/>
                  </a:moveTo>
                  <a:cubicBezTo>
                    <a:pt x="2488" y="291"/>
                    <a:pt x="2491" y="288"/>
                    <a:pt x="2491" y="283"/>
                  </a:cubicBezTo>
                  <a:cubicBezTo>
                    <a:pt x="2491" y="279"/>
                    <a:pt x="2488" y="275"/>
                    <a:pt x="2483" y="275"/>
                  </a:cubicBezTo>
                  <a:cubicBezTo>
                    <a:pt x="2479" y="275"/>
                    <a:pt x="2475" y="279"/>
                    <a:pt x="2475" y="283"/>
                  </a:cubicBezTo>
                  <a:cubicBezTo>
                    <a:pt x="2475" y="288"/>
                    <a:pt x="2479" y="291"/>
                    <a:pt x="2483" y="291"/>
                  </a:cubicBezTo>
                  <a:close/>
                  <a:moveTo>
                    <a:pt x="2438" y="299"/>
                  </a:moveTo>
                  <a:cubicBezTo>
                    <a:pt x="2434" y="299"/>
                    <a:pt x="2430" y="302"/>
                    <a:pt x="2430" y="307"/>
                  </a:cubicBezTo>
                  <a:cubicBezTo>
                    <a:pt x="2430" y="311"/>
                    <a:pt x="2434" y="315"/>
                    <a:pt x="2438" y="315"/>
                  </a:cubicBezTo>
                  <a:cubicBezTo>
                    <a:pt x="2443" y="315"/>
                    <a:pt x="2446" y="311"/>
                    <a:pt x="2446" y="307"/>
                  </a:cubicBezTo>
                  <a:cubicBezTo>
                    <a:pt x="2446" y="302"/>
                    <a:pt x="2443" y="299"/>
                    <a:pt x="2438" y="299"/>
                  </a:cubicBezTo>
                  <a:close/>
                  <a:moveTo>
                    <a:pt x="2438" y="275"/>
                  </a:moveTo>
                  <a:cubicBezTo>
                    <a:pt x="2434" y="275"/>
                    <a:pt x="2430" y="279"/>
                    <a:pt x="2430" y="283"/>
                  </a:cubicBezTo>
                  <a:cubicBezTo>
                    <a:pt x="2430" y="288"/>
                    <a:pt x="2434" y="291"/>
                    <a:pt x="2438" y="291"/>
                  </a:cubicBezTo>
                  <a:cubicBezTo>
                    <a:pt x="2443" y="291"/>
                    <a:pt x="2446" y="288"/>
                    <a:pt x="2446" y="283"/>
                  </a:cubicBezTo>
                  <a:cubicBezTo>
                    <a:pt x="2446" y="279"/>
                    <a:pt x="2443" y="275"/>
                    <a:pt x="2438" y="275"/>
                  </a:cubicBezTo>
                  <a:close/>
                  <a:moveTo>
                    <a:pt x="2506" y="291"/>
                  </a:moveTo>
                  <a:cubicBezTo>
                    <a:pt x="2511" y="291"/>
                    <a:pt x="2514" y="288"/>
                    <a:pt x="2514" y="283"/>
                  </a:cubicBezTo>
                  <a:cubicBezTo>
                    <a:pt x="2514" y="279"/>
                    <a:pt x="2511" y="275"/>
                    <a:pt x="2506" y="275"/>
                  </a:cubicBezTo>
                  <a:cubicBezTo>
                    <a:pt x="2502" y="275"/>
                    <a:pt x="2498" y="279"/>
                    <a:pt x="2498" y="283"/>
                  </a:cubicBezTo>
                  <a:cubicBezTo>
                    <a:pt x="2498" y="288"/>
                    <a:pt x="2502" y="291"/>
                    <a:pt x="2506" y="291"/>
                  </a:cubicBezTo>
                  <a:close/>
                  <a:moveTo>
                    <a:pt x="2530" y="275"/>
                  </a:moveTo>
                  <a:cubicBezTo>
                    <a:pt x="2525" y="275"/>
                    <a:pt x="2522" y="279"/>
                    <a:pt x="2522" y="283"/>
                  </a:cubicBezTo>
                  <a:cubicBezTo>
                    <a:pt x="2522" y="288"/>
                    <a:pt x="2525" y="291"/>
                    <a:pt x="2530" y="291"/>
                  </a:cubicBezTo>
                  <a:cubicBezTo>
                    <a:pt x="2534" y="291"/>
                    <a:pt x="2538" y="288"/>
                    <a:pt x="2538" y="283"/>
                  </a:cubicBezTo>
                  <a:cubicBezTo>
                    <a:pt x="2538" y="279"/>
                    <a:pt x="2534" y="275"/>
                    <a:pt x="2530" y="275"/>
                  </a:cubicBezTo>
                  <a:close/>
                  <a:moveTo>
                    <a:pt x="2552" y="291"/>
                  </a:moveTo>
                  <a:cubicBezTo>
                    <a:pt x="2557" y="291"/>
                    <a:pt x="2560" y="288"/>
                    <a:pt x="2560" y="283"/>
                  </a:cubicBezTo>
                  <a:cubicBezTo>
                    <a:pt x="2560" y="279"/>
                    <a:pt x="2557" y="275"/>
                    <a:pt x="2552" y="275"/>
                  </a:cubicBezTo>
                  <a:cubicBezTo>
                    <a:pt x="2548" y="275"/>
                    <a:pt x="2544" y="279"/>
                    <a:pt x="2544" y="283"/>
                  </a:cubicBezTo>
                  <a:cubicBezTo>
                    <a:pt x="2544" y="288"/>
                    <a:pt x="2548" y="291"/>
                    <a:pt x="2552" y="291"/>
                  </a:cubicBezTo>
                  <a:close/>
                  <a:moveTo>
                    <a:pt x="2575" y="291"/>
                  </a:moveTo>
                  <a:cubicBezTo>
                    <a:pt x="2580" y="291"/>
                    <a:pt x="2583" y="288"/>
                    <a:pt x="2583" y="283"/>
                  </a:cubicBezTo>
                  <a:cubicBezTo>
                    <a:pt x="2583" y="279"/>
                    <a:pt x="2580" y="275"/>
                    <a:pt x="2575" y="275"/>
                  </a:cubicBezTo>
                  <a:cubicBezTo>
                    <a:pt x="2571" y="275"/>
                    <a:pt x="2567" y="279"/>
                    <a:pt x="2567" y="283"/>
                  </a:cubicBezTo>
                  <a:cubicBezTo>
                    <a:pt x="2567" y="288"/>
                    <a:pt x="2571" y="291"/>
                    <a:pt x="2575" y="291"/>
                  </a:cubicBezTo>
                  <a:close/>
                  <a:moveTo>
                    <a:pt x="2598" y="291"/>
                  </a:moveTo>
                  <a:cubicBezTo>
                    <a:pt x="2602" y="291"/>
                    <a:pt x="2606" y="288"/>
                    <a:pt x="2606" y="283"/>
                  </a:cubicBezTo>
                  <a:cubicBezTo>
                    <a:pt x="2606" y="279"/>
                    <a:pt x="2602" y="275"/>
                    <a:pt x="2598" y="275"/>
                  </a:cubicBezTo>
                  <a:cubicBezTo>
                    <a:pt x="2594" y="275"/>
                    <a:pt x="2590" y="279"/>
                    <a:pt x="2590" y="283"/>
                  </a:cubicBezTo>
                  <a:cubicBezTo>
                    <a:pt x="2590" y="288"/>
                    <a:pt x="2594" y="291"/>
                    <a:pt x="2598" y="291"/>
                  </a:cubicBezTo>
                  <a:close/>
                  <a:moveTo>
                    <a:pt x="2621" y="275"/>
                  </a:moveTo>
                  <a:cubicBezTo>
                    <a:pt x="2617" y="275"/>
                    <a:pt x="2613" y="279"/>
                    <a:pt x="2613" y="283"/>
                  </a:cubicBezTo>
                  <a:cubicBezTo>
                    <a:pt x="2613" y="288"/>
                    <a:pt x="2617" y="291"/>
                    <a:pt x="2621" y="291"/>
                  </a:cubicBezTo>
                  <a:cubicBezTo>
                    <a:pt x="2625" y="291"/>
                    <a:pt x="2629" y="288"/>
                    <a:pt x="2629" y="283"/>
                  </a:cubicBezTo>
                  <a:cubicBezTo>
                    <a:pt x="2629" y="279"/>
                    <a:pt x="2625" y="275"/>
                    <a:pt x="2621" y="275"/>
                  </a:cubicBezTo>
                  <a:close/>
                  <a:moveTo>
                    <a:pt x="2461" y="115"/>
                  </a:moveTo>
                  <a:cubicBezTo>
                    <a:pt x="2456" y="115"/>
                    <a:pt x="2453" y="118"/>
                    <a:pt x="2453" y="123"/>
                  </a:cubicBezTo>
                  <a:cubicBezTo>
                    <a:pt x="2453" y="127"/>
                    <a:pt x="2456" y="131"/>
                    <a:pt x="2461" y="131"/>
                  </a:cubicBezTo>
                  <a:cubicBezTo>
                    <a:pt x="2465" y="131"/>
                    <a:pt x="2469" y="127"/>
                    <a:pt x="2469" y="123"/>
                  </a:cubicBezTo>
                  <a:cubicBezTo>
                    <a:pt x="2469" y="118"/>
                    <a:pt x="2465" y="115"/>
                    <a:pt x="2461" y="115"/>
                  </a:cubicBezTo>
                  <a:close/>
                  <a:moveTo>
                    <a:pt x="2483" y="131"/>
                  </a:moveTo>
                  <a:cubicBezTo>
                    <a:pt x="2488" y="131"/>
                    <a:pt x="2491" y="127"/>
                    <a:pt x="2491" y="123"/>
                  </a:cubicBezTo>
                  <a:cubicBezTo>
                    <a:pt x="2491" y="118"/>
                    <a:pt x="2488" y="115"/>
                    <a:pt x="2483" y="115"/>
                  </a:cubicBezTo>
                  <a:cubicBezTo>
                    <a:pt x="2479" y="115"/>
                    <a:pt x="2475" y="118"/>
                    <a:pt x="2475" y="123"/>
                  </a:cubicBezTo>
                  <a:cubicBezTo>
                    <a:pt x="2475" y="127"/>
                    <a:pt x="2479" y="131"/>
                    <a:pt x="2483" y="131"/>
                  </a:cubicBezTo>
                  <a:close/>
                  <a:moveTo>
                    <a:pt x="2506" y="131"/>
                  </a:moveTo>
                  <a:cubicBezTo>
                    <a:pt x="2511" y="131"/>
                    <a:pt x="2514" y="127"/>
                    <a:pt x="2514" y="123"/>
                  </a:cubicBezTo>
                  <a:cubicBezTo>
                    <a:pt x="2514" y="118"/>
                    <a:pt x="2511" y="115"/>
                    <a:pt x="2506" y="115"/>
                  </a:cubicBezTo>
                  <a:cubicBezTo>
                    <a:pt x="2502" y="115"/>
                    <a:pt x="2498" y="118"/>
                    <a:pt x="2498" y="123"/>
                  </a:cubicBezTo>
                  <a:cubicBezTo>
                    <a:pt x="2498" y="127"/>
                    <a:pt x="2502" y="131"/>
                    <a:pt x="2506" y="131"/>
                  </a:cubicBezTo>
                  <a:close/>
                  <a:moveTo>
                    <a:pt x="2530" y="115"/>
                  </a:moveTo>
                  <a:cubicBezTo>
                    <a:pt x="2525" y="115"/>
                    <a:pt x="2522" y="118"/>
                    <a:pt x="2522" y="123"/>
                  </a:cubicBezTo>
                  <a:cubicBezTo>
                    <a:pt x="2522" y="127"/>
                    <a:pt x="2525" y="131"/>
                    <a:pt x="2530" y="131"/>
                  </a:cubicBezTo>
                  <a:cubicBezTo>
                    <a:pt x="2534" y="131"/>
                    <a:pt x="2538" y="127"/>
                    <a:pt x="2538" y="123"/>
                  </a:cubicBezTo>
                  <a:cubicBezTo>
                    <a:pt x="2538" y="118"/>
                    <a:pt x="2534" y="115"/>
                    <a:pt x="2530" y="115"/>
                  </a:cubicBezTo>
                  <a:close/>
                  <a:moveTo>
                    <a:pt x="2552" y="131"/>
                  </a:moveTo>
                  <a:cubicBezTo>
                    <a:pt x="2557" y="131"/>
                    <a:pt x="2560" y="127"/>
                    <a:pt x="2560" y="123"/>
                  </a:cubicBezTo>
                  <a:cubicBezTo>
                    <a:pt x="2560" y="118"/>
                    <a:pt x="2557" y="115"/>
                    <a:pt x="2552" y="115"/>
                  </a:cubicBezTo>
                  <a:cubicBezTo>
                    <a:pt x="2548" y="115"/>
                    <a:pt x="2544" y="118"/>
                    <a:pt x="2544" y="123"/>
                  </a:cubicBezTo>
                  <a:cubicBezTo>
                    <a:pt x="2544" y="127"/>
                    <a:pt x="2548" y="131"/>
                    <a:pt x="2552" y="131"/>
                  </a:cubicBezTo>
                  <a:close/>
                  <a:moveTo>
                    <a:pt x="2575" y="131"/>
                  </a:moveTo>
                  <a:cubicBezTo>
                    <a:pt x="2580" y="131"/>
                    <a:pt x="2583" y="127"/>
                    <a:pt x="2583" y="123"/>
                  </a:cubicBezTo>
                  <a:cubicBezTo>
                    <a:pt x="2583" y="118"/>
                    <a:pt x="2580" y="115"/>
                    <a:pt x="2575" y="115"/>
                  </a:cubicBezTo>
                  <a:cubicBezTo>
                    <a:pt x="2571" y="115"/>
                    <a:pt x="2567" y="118"/>
                    <a:pt x="2567" y="123"/>
                  </a:cubicBezTo>
                  <a:cubicBezTo>
                    <a:pt x="2567" y="127"/>
                    <a:pt x="2571" y="131"/>
                    <a:pt x="2575" y="131"/>
                  </a:cubicBezTo>
                  <a:close/>
                  <a:moveTo>
                    <a:pt x="2598" y="131"/>
                  </a:moveTo>
                  <a:cubicBezTo>
                    <a:pt x="2602" y="131"/>
                    <a:pt x="2606" y="127"/>
                    <a:pt x="2606" y="123"/>
                  </a:cubicBezTo>
                  <a:cubicBezTo>
                    <a:pt x="2606" y="118"/>
                    <a:pt x="2602" y="115"/>
                    <a:pt x="2598" y="115"/>
                  </a:cubicBezTo>
                  <a:cubicBezTo>
                    <a:pt x="2594" y="115"/>
                    <a:pt x="2590" y="118"/>
                    <a:pt x="2590" y="123"/>
                  </a:cubicBezTo>
                  <a:cubicBezTo>
                    <a:pt x="2590" y="127"/>
                    <a:pt x="2594" y="131"/>
                    <a:pt x="2598" y="131"/>
                  </a:cubicBezTo>
                  <a:close/>
                  <a:moveTo>
                    <a:pt x="2621" y="131"/>
                  </a:moveTo>
                  <a:cubicBezTo>
                    <a:pt x="2625" y="131"/>
                    <a:pt x="2629" y="127"/>
                    <a:pt x="2629" y="123"/>
                  </a:cubicBezTo>
                  <a:cubicBezTo>
                    <a:pt x="2629" y="118"/>
                    <a:pt x="2625" y="115"/>
                    <a:pt x="2621" y="115"/>
                  </a:cubicBezTo>
                  <a:cubicBezTo>
                    <a:pt x="2617" y="115"/>
                    <a:pt x="2613" y="118"/>
                    <a:pt x="2613" y="123"/>
                  </a:cubicBezTo>
                  <a:cubicBezTo>
                    <a:pt x="2613" y="127"/>
                    <a:pt x="2617" y="131"/>
                    <a:pt x="2621" y="131"/>
                  </a:cubicBezTo>
                  <a:close/>
                  <a:moveTo>
                    <a:pt x="2438" y="115"/>
                  </a:moveTo>
                  <a:cubicBezTo>
                    <a:pt x="2434" y="115"/>
                    <a:pt x="2430" y="118"/>
                    <a:pt x="2430" y="123"/>
                  </a:cubicBezTo>
                  <a:cubicBezTo>
                    <a:pt x="2430" y="127"/>
                    <a:pt x="2434" y="131"/>
                    <a:pt x="2438" y="131"/>
                  </a:cubicBezTo>
                  <a:cubicBezTo>
                    <a:pt x="2443" y="131"/>
                    <a:pt x="2446" y="127"/>
                    <a:pt x="2446" y="123"/>
                  </a:cubicBezTo>
                  <a:cubicBezTo>
                    <a:pt x="2446" y="118"/>
                    <a:pt x="2443" y="115"/>
                    <a:pt x="2438" y="115"/>
                  </a:cubicBezTo>
                  <a:close/>
                  <a:moveTo>
                    <a:pt x="2461" y="92"/>
                  </a:moveTo>
                  <a:cubicBezTo>
                    <a:pt x="2456" y="92"/>
                    <a:pt x="2453" y="96"/>
                    <a:pt x="2453" y="100"/>
                  </a:cubicBezTo>
                  <a:cubicBezTo>
                    <a:pt x="2453" y="105"/>
                    <a:pt x="2456" y="108"/>
                    <a:pt x="2461" y="108"/>
                  </a:cubicBezTo>
                  <a:cubicBezTo>
                    <a:pt x="2465" y="108"/>
                    <a:pt x="2469" y="105"/>
                    <a:pt x="2469" y="100"/>
                  </a:cubicBezTo>
                  <a:cubicBezTo>
                    <a:pt x="2469" y="96"/>
                    <a:pt x="2465" y="92"/>
                    <a:pt x="2461" y="92"/>
                  </a:cubicBezTo>
                  <a:close/>
                  <a:moveTo>
                    <a:pt x="2483" y="108"/>
                  </a:moveTo>
                  <a:cubicBezTo>
                    <a:pt x="2488" y="108"/>
                    <a:pt x="2491" y="105"/>
                    <a:pt x="2491" y="100"/>
                  </a:cubicBezTo>
                  <a:cubicBezTo>
                    <a:pt x="2491" y="96"/>
                    <a:pt x="2488" y="92"/>
                    <a:pt x="2483" y="92"/>
                  </a:cubicBezTo>
                  <a:cubicBezTo>
                    <a:pt x="2479" y="92"/>
                    <a:pt x="2475" y="96"/>
                    <a:pt x="2475" y="100"/>
                  </a:cubicBezTo>
                  <a:cubicBezTo>
                    <a:pt x="2475" y="105"/>
                    <a:pt x="2479" y="108"/>
                    <a:pt x="2483" y="108"/>
                  </a:cubicBezTo>
                  <a:close/>
                  <a:moveTo>
                    <a:pt x="2438" y="92"/>
                  </a:moveTo>
                  <a:cubicBezTo>
                    <a:pt x="2434" y="92"/>
                    <a:pt x="2430" y="96"/>
                    <a:pt x="2430" y="100"/>
                  </a:cubicBezTo>
                  <a:cubicBezTo>
                    <a:pt x="2430" y="105"/>
                    <a:pt x="2434" y="108"/>
                    <a:pt x="2438" y="108"/>
                  </a:cubicBezTo>
                  <a:cubicBezTo>
                    <a:pt x="2443" y="108"/>
                    <a:pt x="2446" y="105"/>
                    <a:pt x="2446" y="100"/>
                  </a:cubicBezTo>
                  <a:cubicBezTo>
                    <a:pt x="2446" y="96"/>
                    <a:pt x="2443" y="92"/>
                    <a:pt x="2438" y="92"/>
                  </a:cubicBezTo>
                  <a:close/>
                  <a:moveTo>
                    <a:pt x="2438" y="65"/>
                  </a:moveTo>
                  <a:cubicBezTo>
                    <a:pt x="2434" y="65"/>
                    <a:pt x="2430" y="69"/>
                    <a:pt x="2430" y="73"/>
                  </a:cubicBezTo>
                  <a:cubicBezTo>
                    <a:pt x="2430" y="77"/>
                    <a:pt x="2434" y="81"/>
                    <a:pt x="2438" y="81"/>
                  </a:cubicBezTo>
                  <a:cubicBezTo>
                    <a:pt x="2443" y="81"/>
                    <a:pt x="2446" y="77"/>
                    <a:pt x="2446" y="73"/>
                  </a:cubicBezTo>
                  <a:cubicBezTo>
                    <a:pt x="2446" y="69"/>
                    <a:pt x="2443" y="65"/>
                    <a:pt x="2438" y="65"/>
                  </a:cubicBezTo>
                  <a:close/>
                  <a:moveTo>
                    <a:pt x="2484" y="230"/>
                  </a:moveTo>
                  <a:cubicBezTo>
                    <a:pt x="2479" y="230"/>
                    <a:pt x="2476" y="234"/>
                    <a:pt x="2476" y="238"/>
                  </a:cubicBezTo>
                  <a:cubicBezTo>
                    <a:pt x="2476" y="243"/>
                    <a:pt x="2479" y="246"/>
                    <a:pt x="2484" y="246"/>
                  </a:cubicBezTo>
                  <a:cubicBezTo>
                    <a:pt x="2488" y="246"/>
                    <a:pt x="2492" y="243"/>
                    <a:pt x="2492" y="238"/>
                  </a:cubicBezTo>
                  <a:cubicBezTo>
                    <a:pt x="2492" y="234"/>
                    <a:pt x="2488" y="230"/>
                    <a:pt x="2484" y="230"/>
                  </a:cubicBezTo>
                  <a:close/>
                  <a:moveTo>
                    <a:pt x="2484" y="253"/>
                  </a:moveTo>
                  <a:cubicBezTo>
                    <a:pt x="2479" y="253"/>
                    <a:pt x="2476" y="257"/>
                    <a:pt x="2476" y="261"/>
                  </a:cubicBezTo>
                  <a:cubicBezTo>
                    <a:pt x="2476" y="266"/>
                    <a:pt x="2479" y="269"/>
                    <a:pt x="2484" y="269"/>
                  </a:cubicBezTo>
                  <a:cubicBezTo>
                    <a:pt x="2488" y="269"/>
                    <a:pt x="2492" y="266"/>
                    <a:pt x="2492" y="261"/>
                  </a:cubicBezTo>
                  <a:cubicBezTo>
                    <a:pt x="2492" y="257"/>
                    <a:pt x="2488" y="253"/>
                    <a:pt x="2484" y="253"/>
                  </a:cubicBezTo>
                  <a:close/>
                  <a:moveTo>
                    <a:pt x="2507" y="230"/>
                  </a:moveTo>
                  <a:cubicBezTo>
                    <a:pt x="2502" y="230"/>
                    <a:pt x="2499" y="234"/>
                    <a:pt x="2499" y="238"/>
                  </a:cubicBezTo>
                  <a:cubicBezTo>
                    <a:pt x="2499" y="243"/>
                    <a:pt x="2502" y="246"/>
                    <a:pt x="2507" y="246"/>
                  </a:cubicBezTo>
                  <a:cubicBezTo>
                    <a:pt x="2511" y="246"/>
                    <a:pt x="2515" y="243"/>
                    <a:pt x="2515" y="238"/>
                  </a:cubicBezTo>
                  <a:cubicBezTo>
                    <a:pt x="2515" y="234"/>
                    <a:pt x="2511" y="230"/>
                    <a:pt x="2507" y="230"/>
                  </a:cubicBezTo>
                  <a:close/>
                  <a:moveTo>
                    <a:pt x="2507" y="253"/>
                  </a:moveTo>
                  <a:cubicBezTo>
                    <a:pt x="2502" y="253"/>
                    <a:pt x="2499" y="257"/>
                    <a:pt x="2499" y="261"/>
                  </a:cubicBezTo>
                  <a:cubicBezTo>
                    <a:pt x="2499" y="266"/>
                    <a:pt x="2502" y="269"/>
                    <a:pt x="2507" y="269"/>
                  </a:cubicBezTo>
                  <a:cubicBezTo>
                    <a:pt x="2511" y="269"/>
                    <a:pt x="2515" y="266"/>
                    <a:pt x="2515" y="261"/>
                  </a:cubicBezTo>
                  <a:cubicBezTo>
                    <a:pt x="2515" y="257"/>
                    <a:pt x="2511" y="253"/>
                    <a:pt x="2507" y="253"/>
                  </a:cubicBezTo>
                  <a:close/>
                  <a:moveTo>
                    <a:pt x="2530" y="246"/>
                  </a:moveTo>
                  <a:cubicBezTo>
                    <a:pt x="2534" y="246"/>
                    <a:pt x="2538" y="243"/>
                    <a:pt x="2538" y="238"/>
                  </a:cubicBezTo>
                  <a:cubicBezTo>
                    <a:pt x="2538" y="234"/>
                    <a:pt x="2534" y="230"/>
                    <a:pt x="2530" y="230"/>
                  </a:cubicBezTo>
                  <a:cubicBezTo>
                    <a:pt x="2525" y="230"/>
                    <a:pt x="2522" y="234"/>
                    <a:pt x="2522" y="238"/>
                  </a:cubicBezTo>
                  <a:cubicBezTo>
                    <a:pt x="2522" y="243"/>
                    <a:pt x="2525" y="246"/>
                    <a:pt x="2530" y="246"/>
                  </a:cubicBezTo>
                  <a:close/>
                  <a:moveTo>
                    <a:pt x="2530" y="269"/>
                  </a:moveTo>
                  <a:cubicBezTo>
                    <a:pt x="2534" y="269"/>
                    <a:pt x="2538" y="266"/>
                    <a:pt x="2538" y="261"/>
                  </a:cubicBezTo>
                  <a:cubicBezTo>
                    <a:pt x="2538" y="257"/>
                    <a:pt x="2534" y="253"/>
                    <a:pt x="2530" y="253"/>
                  </a:cubicBezTo>
                  <a:cubicBezTo>
                    <a:pt x="2525" y="253"/>
                    <a:pt x="2522" y="257"/>
                    <a:pt x="2522" y="261"/>
                  </a:cubicBezTo>
                  <a:cubicBezTo>
                    <a:pt x="2522" y="266"/>
                    <a:pt x="2525" y="269"/>
                    <a:pt x="2530" y="269"/>
                  </a:cubicBezTo>
                  <a:close/>
                  <a:moveTo>
                    <a:pt x="2553" y="230"/>
                  </a:moveTo>
                  <a:cubicBezTo>
                    <a:pt x="2548" y="230"/>
                    <a:pt x="2545" y="234"/>
                    <a:pt x="2545" y="238"/>
                  </a:cubicBezTo>
                  <a:cubicBezTo>
                    <a:pt x="2545" y="243"/>
                    <a:pt x="2548" y="246"/>
                    <a:pt x="2553" y="246"/>
                  </a:cubicBezTo>
                  <a:cubicBezTo>
                    <a:pt x="2557" y="246"/>
                    <a:pt x="2561" y="243"/>
                    <a:pt x="2561" y="238"/>
                  </a:cubicBezTo>
                  <a:cubicBezTo>
                    <a:pt x="2561" y="234"/>
                    <a:pt x="2557" y="230"/>
                    <a:pt x="2553" y="230"/>
                  </a:cubicBezTo>
                  <a:close/>
                  <a:moveTo>
                    <a:pt x="2553" y="253"/>
                  </a:moveTo>
                  <a:cubicBezTo>
                    <a:pt x="2548" y="253"/>
                    <a:pt x="2545" y="257"/>
                    <a:pt x="2545" y="261"/>
                  </a:cubicBezTo>
                  <a:cubicBezTo>
                    <a:pt x="2545" y="266"/>
                    <a:pt x="2548" y="269"/>
                    <a:pt x="2553" y="269"/>
                  </a:cubicBezTo>
                  <a:cubicBezTo>
                    <a:pt x="2557" y="269"/>
                    <a:pt x="2561" y="266"/>
                    <a:pt x="2561" y="261"/>
                  </a:cubicBezTo>
                  <a:cubicBezTo>
                    <a:pt x="2561" y="257"/>
                    <a:pt x="2557" y="253"/>
                    <a:pt x="2553" y="253"/>
                  </a:cubicBezTo>
                  <a:close/>
                  <a:moveTo>
                    <a:pt x="2575" y="230"/>
                  </a:moveTo>
                  <a:cubicBezTo>
                    <a:pt x="2571" y="230"/>
                    <a:pt x="2567" y="234"/>
                    <a:pt x="2567" y="238"/>
                  </a:cubicBezTo>
                  <a:cubicBezTo>
                    <a:pt x="2567" y="243"/>
                    <a:pt x="2571" y="246"/>
                    <a:pt x="2575" y="246"/>
                  </a:cubicBezTo>
                  <a:cubicBezTo>
                    <a:pt x="2580" y="246"/>
                    <a:pt x="2584" y="243"/>
                    <a:pt x="2584" y="238"/>
                  </a:cubicBezTo>
                  <a:cubicBezTo>
                    <a:pt x="2584" y="234"/>
                    <a:pt x="2580" y="230"/>
                    <a:pt x="2575" y="230"/>
                  </a:cubicBezTo>
                  <a:close/>
                  <a:moveTo>
                    <a:pt x="2575" y="253"/>
                  </a:moveTo>
                  <a:cubicBezTo>
                    <a:pt x="2571" y="253"/>
                    <a:pt x="2567" y="257"/>
                    <a:pt x="2567" y="261"/>
                  </a:cubicBezTo>
                  <a:cubicBezTo>
                    <a:pt x="2567" y="266"/>
                    <a:pt x="2571" y="269"/>
                    <a:pt x="2575" y="269"/>
                  </a:cubicBezTo>
                  <a:cubicBezTo>
                    <a:pt x="2580" y="269"/>
                    <a:pt x="2584" y="266"/>
                    <a:pt x="2584" y="261"/>
                  </a:cubicBezTo>
                  <a:cubicBezTo>
                    <a:pt x="2584" y="257"/>
                    <a:pt x="2580" y="253"/>
                    <a:pt x="2575" y="253"/>
                  </a:cubicBezTo>
                  <a:close/>
                  <a:moveTo>
                    <a:pt x="2437" y="246"/>
                  </a:moveTo>
                  <a:cubicBezTo>
                    <a:pt x="2442" y="246"/>
                    <a:pt x="2445" y="243"/>
                    <a:pt x="2445" y="238"/>
                  </a:cubicBezTo>
                  <a:cubicBezTo>
                    <a:pt x="2445" y="234"/>
                    <a:pt x="2442" y="230"/>
                    <a:pt x="2437" y="230"/>
                  </a:cubicBezTo>
                  <a:cubicBezTo>
                    <a:pt x="2433" y="230"/>
                    <a:pt x="2429" y="234"/>
                    <a:pt x="2429" y="238"/>
                  </a:cubicBezTo>
                  <a:cubicBezTo>
                    <a:pt x="2429" y="243"/>
                    <a:pt x="2433" y="246"/>
                    <a:pt x="2437" y="246"/>
                  </a:cubicBezTo>
                  <a:close/>
                  <a:moveTo>
                    <a:pt x="2437" y="269"/>
                  </a:moveTo>
                  <a:cubicBezTo>
                    <a:pt x="2442" y="269"/>
                    <a:pt x="2445" y="266"/>
                    <a:pt x="2445" y="261"/>
                  </a:cubicBezTo>
                  <a:cubicBezTo>
                    <a:pt x="2445" y="257"/>
                    <a:pt x="2442" y="253"/>
                    <a:pt x="2437" y="253"/>
                  </a:cubicBezTo>
                  <a:cubicBezTo>
                    <a:pt x="2433" y="253"/>
                    <a:pt x="2429" y="257"/>
                    <a:pt x="2429" y="261"/>
                  </a:cubicBezTo>
                  <a:cubicBezTo>
                    <a:pt x="2429" y="266"/>
                    <a:pt x="2433" y="269"/>
                    <a:pt x="2437" y="269"/>
                  </a:cubicBezTo>
                  <a:close/>
                  <a:moveTo>
                    <a:pt x="2460" y="246"/>
                  </a:moveTo>
                  <a:cubicBezTo>
                    <a:pt x="2465" y="246"/>
                    <a:pt x="2468" y="243"/>
                    <a:pt x="2468" y="238"/>
                  </a:cubicBezTo>
                  <a:cubicBezTo>
                    <a:pt x="2468" y="234"/>
                    <a:pt x="2465" y="230"/>
                    <a:pt x="2460" y="230"/>
                  </a:cubicBezTo>
                  <a:cubicBezTo>
                    <a:pt x="2456" y="230"/>
                    <a:pt x="2452" y="234"/>
                    <a:pt x="2452" y="238"/>
                  </a:cubicBezTo>
                  <a:cubicBezTo>
                    <a:pt x="2452" y="243"/>
                    <a:pt x="2456" y="246"/>
                    <a:pt x="2460" y="246"/>
                  </a:cubicBezTo>
                  <a:close/>
                  <a:moveTo>
                    <a:pt x="2460" y="269"/>
                  </a:moveTo>
                  <a:cubicBezTo>
                    <a:pt x="2465" y="269"/>
                    <a:pt x="2468" y="266"/>
                    <a:pt x="2468" y="261"/>
                  </a:cubicBezTo>
                  <a:cubicBezTo>
                    <a:pt x="2468" y="257"/>
                    <a:pt x="2465" y="253"/>
                    <a:pt x="2460" y="253"/>
                  </a:cubicBezTo>
                  <a:cubicBezTo>
                    <a:pt x="2456" y="253"/>
                    <a:pt x="2452" y="257"/>
                    <a:pt x="2452" y="261"/>
                  </a:cubicBezTo>
                  <a:cubicBezTo>
                    <a:pt x="2452" y="266"/>
                    <a:pt x="2456" y="269"/>
                    <a:pt x="2460" y="269"/>
                  </a:cubicBezTo>
                  <a:close/>
                  <a:moveTo>
                    <a:pt x="2368" y="366"/>
                  </a:moveTo>
                  <a:cubicBezTo>
                    <a:pt x="2364" y="366"/>
                    <a:pt x="2360" y="370"/>
                    <a:pt x="2360" y="374"/>
                  </a:cubicBezTo>
                  <a:cubicBezTo>
                    <a:pt x="2360" y="379"/>
                    <a:pt x="2364" y="382"/>
                    <a:pt x="2368" y="382"/>
                  </a:cubicBezTo>
                  <a:cubicBezTo>
                    <a:pt x="2372" y="382"/>
                    <a:pt x="2376" y="379"/>
                    <a:pt x="2376" y="374"/>
                  </a:cubicBezTo>
                  <a:cubicBezTo>
                    <a:pt x="2376" y="370"/>
                    <a:pt x="2372" y="366"/>
                    <a:pt x="2368" y="366"/>
                  </a:cubicBezTo>
                  <a:close/>
                  <a:moveTo>
                    <a:pt x="2391" y="382"/>
                  </a:moveTo>
                  <a:cubicBezTo>
                    <a:pt x="2395" y="382"/>
                    <a:pt x="2399" y="379"/>
                    <a:pt x="2399" y="374"/>
                  </a:cubicBezTo>
                  <a:cubicBezTo>
                    <a:pt x="2399" y="370"/>
                    <a:pt x="2395" y="366"/>
                    <a:pt x="2391" y="366"/>
                  </a:cubicBezTo>
                  <a:cubicBezTo>
                    <a:pt x="2386" y="366"/>
                    <a:pt x="2383" y="370"/>
                    <a:pt x="2383" y="374"/>
                  </a:cubicBezTo>
                  <a:cubicBezTo>
                    <a:pt x="2383" y="379"/>
                    <a:pt x="2386" y="382"/>
                    <a:pt x="2391" y="382"/>
                  </a:cubicBezTo>
                  <a:close/>
                  <a:moveTo>
                    <a:pt x="2414" y="382"/>
                  </a:moveTo>
                  <a:cubicBezTo>
                    <a:pt x="2418" y="382"/>
                    <a:pt x="2422" y="379"/>
                    <a:pt x="2422" y="374"/>
                  </a:cubicBezTo>
                  <a:cubicBezTo>
                    <a:pt x="2422" y="370"/>
                    <a:pt x="2418" y="366"/>
                    <a:pt x="2414" y="366"/>
                  </a:cubicBezTo>
                  <a:cubicBezTo>
                    <a:pt x="2409" y="366"/>
                    <a:pt x="2406" y="370"/>
                    <a:pt x="2406" y="374"/>
                  </a:cubicBezTo>
                  <a:cubicBezTo>
                    <a:pt x="2406" y="379"/>
                    <a:pt x="2409" y="382"/>
                    <a:pt x="2414" y="382"/>
                  </a:cubicBezTo>
                  <a:close/>
                  <a:moveTo>
                    <a:pt x="2368" y="343"/>
                  </a:moveTo>
                  <a:cubicBezTo>
                    <a:pt x="2364" y="343"/>
                    <a:pt x="2360" y="347"/>
                    <a:pt x="2360" y="351"/>
                  </a:cubicBezTo>
                  <a:cubicBezTo>
                    <a:pt x="2360" y="355"/>
                    <a:pt x="2364" y="359"/>
                    <a:pt x="2368" y="359"/>
                  </a:cubicBezTo>
                  <a:cubicBezTo>
                    <a:pt x="2372" y="359"/>
                    <a:pt x="2376" y="355"/>
                    <a:pt x="2376" y="351"/>
                  </a:cubicBezTo>
                  <a:cubicBezTo>
                    <a:pt x="2376" y="347"/>
                    <a:pt x="2372" y="343"/>
                    <a:pt x="2368" y="343"/>
                  </a:cubicBezTo>
                  <a:close/>
                  <a:moveTo>
                    <a:pt x="2391" y="359"/>
                  </a:moveTo>
                  <a:cubicBezTo>
                    <a:pt x="2395" y="359"/>
                    <a:pt x="2399" y="355"/>
                    <a:pt x="2399" y="351"/>
                  </a:cubicBezTo>
                  <a:cubicBezTo>
                    <a:pt x="2399" y="347"/>
                    <a:pt x="2395" y="343"/>
                    <a:pt x="2391" y="343"/>
                  </a:cubicBezTo>
                  <a:cubicBezTo>
                    <a:pt x="2386" y="343"/>
                    <a:pt x="2383" y="347"/>
                    <a:pt x="2383" y="351"/>
                  </a:cubicBezTo>
                  <a:cubicBezTo>
                    <a:pt x="2383" y="355"/>
                    <a:pt x="2386" y="359"/>
                    <a:pt x="2391" y="359"/>
                  </a:cubicBezTo>
                  <a:close/>
                  <a:moveTo>
                    <a:pt x="2414" y="359"/>
                  </a:moveTo>
                  <a:cubicBezTo>
                    <a:pt x="2418" y="359"/>
                    <a:pt x="2422" y="355"/>
                    <a:pt x="2422" y="351"/>
                  </a:cubicBezTo>
                  <a:cubicBezTo>
                    <a:pt x="2422" y="347"/>
                    <a:pt x="2418" y="343"/>
                    <a:pt x="2414" y="343"/>
                  </a:cubicBezTo>
                  <a:cubicBezTo>
                    <a:pt x="2409" y="343"/>
                    <a:pt x="2406" y="347"/>
                    <a:pt x="2406" y="351"/>
                  </a:cubicBezTo>
                  <a:cubicBezTo>
                    <a:pt x="2406" y="355"/>
                    <a:pt x="2409" y="359"/>
                    <a:pt x="2414" y="359"/>
                  </a:cubicBezTo>
                  <a:close/>
                  <a:moveTo>
                    <a:pt x="2391" y="321"/>
                  </a:moveTo>
                  <a:cubicBezTo>
                    <a:pt x="2387" y="321"/>
                    <a:pt x="2383" y="325"/>
                    <a:pt x="2383" y="329"/>
                  </a:cubicBezTo>
                  <a:cubicBezTo>
                    <a:pt x="2383" y="333"/>
                    <a:pt x="2387" y="337"/>
                    <a:pt x="2391" y="337"/>
                  </a:cubicBezTo>
                  <a:cubicBezTo>
                    <a:pt x="2396" y="337"/>
                    <a:pt x="2399" y="333"/>
                    <a:pt x="2399" y="329"/>
                  </a:cubicBezTo>
                  <a:cubicBezTo>
                    <a:pt x="2399" y="325"/>
                    <a:pt x="2396" y="321"/>
                    <a:pt x="2391" y="321"/>
                  </a:cubicBezTo>
                  <a:close/>
                  <a:moveTo>
                    <a:pt x="2414" y="321"/>
                  </a:moveTo>
                  <a:cubicBezTo>
                    <a:pt x="2409" y="321"/>
                    <a:pt x="2406" y="325"/>
                    <a:pt x="2406" y="329"/>
                  </a:cubicBezTo>
                  <a:cubicBezTo>
                    <a:pt x="2406" y="333"/>
                    <a:pt x="2409" y="337"/>
                    <a:pt x="2414" y="337"/>
                  </a:cubicBezTo>
                  <a:cubicBezTo>
                    <a:pt x="2418" y="337"/>
                    <a:pt x="2422" y="333"/>
                    <a:pt x="2422" y="329"/>
                  </a:cubicBezTo>
                  <a:cubicBezTo>
                    <a:pt x="2422" y="325"/>
                    <a:pt x="2418" y="321"/>
                    <a:pt x="2414" y="321"/>
                  </a:cubicBezTo>
                  <a:close/>
                  <a:moveTo>
                    <a:pt x="2368" y="321"/>
                  </a:moveTo>
                  <a:cubicBezTo>
                    <a:pt x="2364" y="321"/>
                    <a:pt x="2360" y="325"/>
                    <a:pt x="2360" y="329"/>
                  </a:cubicBezTo>
                  <a:cubicBezTo>
                    <a:pt x="2360" y="333"/>
                    <a:pt x="2364" y="337"/>
                    <a:pt x="2368" y="337"/>
                  </a:cubicBezTo>
                  <a:cubicBezTo>
                    <a:pt x="2373" y="337"/>
                    <a:pt x="2376" y="333"/>
                    <a:pt x="2376" y="329"/>
                  </a:cubicBezTo>
                  <a:cubicBezTo>
                    <a:pt x="2376" y="325"/>
                    <a:pt x="2373" y="321"/>
                    <a:pt x="2368" y="321"/>
                  </a:cubicBezTo>
                  <a:close/>
                  <a:moveTo>
                    <a:pt x="2461" y="366"/>
                  </a:moveTo>
                  <a:cubicBezTo>
                    <a:pt x="2456" y="366"/>
                    <a:pt x="2453" y="370"/>
                    <a:pt x="2453" y="374"/>
                  </a:cubicBezTo>
                  <a:cubicBezTo>
                    <a:pt x="2453" y="379"/>
                    <a:pt x="2456" y="382"/>
                    <a:pt x="2461" y="382"/>
                  </a:cubicBezTo>
                  <a:cubicBezTo>
                    <a:pt x="2465" y="382"/>
                    <a:pt x="2469" y="379"/>
                    <a:pt x="2469" y="374"/>
                  </a:cubicBezTo>
                  <a:cubicBezTo>
                    <a:pt x="2469" y="370"/>
                    <a:pt x="2465" y="366"/>
                    <a:pt x="2461" y="366"/>
                  </a:cubicBezTo>
                  <a:close/>
                  <a:moveTo>
                    <a:pt x="2483" y="366"/>
                  </a:moveTo>
                  <a:cubicBezTo>
                    <a:pt x="2479" y="366"/>
                    <a:pt x="2475" y="370"/>
                    <a:pt x="2475" y="374"/>
                  </a:cubicBezTo>
                  <a:cubicBezTo>
                    <a:pt x="2475" y="379"/>
                    <a:pt x="2479" y="382"/>
                    <a:pt x="2483" y="382"/>
                  </a:cubicBezTo>
                  <a:cubicBezTo>
                    <a:pt x="2488" y="382"/>
                    <a:pt x="2491" y="379"/>
                    <a:pt x="2491" y="374"/>
                  </a:cubicBezTo>
                  <a:cubicBezTo>
                    <a:pt x="2491" y="370"/>
                    <a:pt x="2488" y="366"/>
                    <a:pt x="2483" y="366"/>
                  </a:cubicBezTo>
                  <a:close/>
                  <a:moveTo>
                    <a:pt x="2506" y="366"/>
                  </a:moveTo>
                  <a:cubicBezTo>
                    <a:pt x="2502" y="366"/>
                    <a:pt x="2498" y="370"/>
                    <a:pt x="2498" y="374"/>
                  </a:cubicBezTo>
                  <a:cubicBezTo>
                    <a:pt x="2498" y="379"/>
                    <a:pt x="2502" y="382"/>
                    <a:pt x="2506" y="382"/>
                  </a:cubicBezTo>
                  <a:cubicBezTo>
                    <a:pt x="2511" y="382"/>
                    <a:pt x="2514" y="379"/>
                    <a:pt x="2514" y="374"/>
                  </a:cubicBezTo>
                  <a:cubicBezTo>
                    <a:pt x="2514" y="370"/>
                    <a:pt x="2511" y="366"/>
                    <a:pt x="2506" y="366"/>
                  </a:cubicBezTo>
                  <a:close/>
                  <a:moveTo>
                    <a:pt x="2530" y="366"/>
                  </a:moveTo>
                  <a:cubicBezTo>
                    <a:pt x="2525" y="366"/>
                    <a:pt x="2522" y="370"/>
                    <a:pt x="2522" y="374"/>
                  </a:cubicBezTo>
                  <a:cubicBezTo>
                    <a:pt x="2522" y="379"/>
                    <a:pt x="2525" y="382"/>
                    <a:pt x="2530" y="382"/>
                  </a:cubicBezTo>
                  <a:cubicBezTo>
                    <a:pt x="2534" y="382"/>
                    <a:pt x="2538" y="379"/>
                    <a:pt x="2538" y="374"/>
                  </a:cubicBezTo>
                  <a:cubicBezTo>
                    <a:pt x="2538" y="370"/>
                    <a:pt x="2534" y="366"/>
                    <a:pt x="2530" y="366"/>
                  </a:cubicBezTo>
                  <a:close/>
                  <a:moveTo>
                    <a:pt x="2552" y="366"/>
                  </a:moveTo>
                  <a:cubicBezTo>
                    <a:pt x="2548" y="366"/>
                    <a:pt x="2544" y="370"/>
                    <a:pt x="2544" y="374"/>
                  </a:cubicBezTo>
                  <a:cubicBezTo>
                    <a:pt x="2544" y="379"/>
                    <a:pt x="2548" y="382"/>
                    <a:pt x="2552" y="382"/>
                  </a:cubicBezTo>
                  <a:cubicBezTo>
                    <a:pt x="2557" y="382"/>
                    <a:pt x="2560" y="379"/>
                    <a:pt x="2560" y="374"/>
                  </a:cubicBezTo>
                  <a:cubicBezTo>
                    <a:pt x="2560" y="370"/>
                    <a:pt x="2557" y="366"/>
                    <a:pt x="2552" y="366"/>
                  </a:cubicBezTo>
                  <a:close/>
                  <a:moveTo>
                    <a:pt x="2575" y="366"/>
                  </a:moveTo>
                  <a:cubicBezTo>
                    <a:pt x="2571" y="366"/>
                    <a:pt x="2567" y="370"/>
                    <a:pt x="2567" y="374"/>
                  </a:cubicBezTo>
                  <a:cubicBezTo>
                    <a:pt x="2567" y="379"/>
                    <a:pt x="2571" y="382"/>
                    <a:pt x="2575" y="382"/>
                  </a:cubicBezTo>
                  <a:cubicBezTo>
                    <a:pt x="2580" y="382"/>
                    <a:pt x="2583" y="379"/>
                    <a:pt x="2583" y="374"/>
                  </a:cubicBezTo>
                  <a:cubicBezTo>
                    <a:pt x="2583" y="370"/>
                    <a:pt x="2580" y="366"/>
                    <a:pt x="2575" y="366"/>
                  </a:cubicBezTo>
                  <a:close/>
                  <a:moveTo>
                    <a:pt x="2598" y="382"/>
                  </a:moveTo>
                  <a:cubicBezTo>
                    <a:pt x="2602" y="382"/>
                    <a:pt x="2606" y="379"/>
                    <a:pt x="2606" y="374"/>
                  </a:cubicBezTo>
                  <a:cubicBezTo>
                    <a:pt x="2606" y="370"/>
                    <a:pt x="2602" y="366"/>
                    <a:pt x="2598" y="366"/>
                  </a:cubicBezTo>
                  <a:cubicBezTo>
                    <a:pt x="2594" y="366"/>
                    <a:pt x="2590" y="370"/>
                    <a:pt x="2590" y="374"/>
                  </a:cubicBezTo>
                  <a:cubicBezTo>
                    <a:pt x="2590" y="379"/>
                    <a:pt x="2594" y="382"/>
                    <a:pt x="2598" y="382"/>
                  </a:cubicBezTo>
                  <a:close/>
                  <a:moveTo>
                    <a:pt x="2621" y="366"/>
                  </a:moveTo>
                  <a:cubicBezTo>
                    <a:pt x="2617" y="366"/>
                    <a:pt x="2613" y="370"/>
                    <a:pt x="2613" y="374"/>
                  </a:cubicBezTo>
                  <a:cubicBezTo>
                    <a:pt x="2613" y="379"/>
                    <a:pt x="2617" y="382"/>
                    <a:pt x="2621" y="382"/>
                  </a:cubicBezTo>
                  <a:cubicBezTo>
                    <a:pt x="2625" y="382"/>
                    <a:pt x="2629" y="379"/>
                    <a:pt x="2629" y="374"/>
                  </a:cubicBezTo>
                  <a:cubicBezTo>
                    <a:pt x="2629" y="370"/>
                    <a:pt x="2625" y="366"/>
                    <a:pt x="2621" y="366"/>
                  </a:cubicBezTo>
                  <a:close/>
                  <a:moveTo>
                    <a:pt x="2461" y="343"/>
                  </a:moveTo>
                  <a:cubicBezTo>
                    <a:pt x="2456" y="343"/>
                    <a:pt x="2453" y="347"/>
                    <a:pt x="2453" y="351"/>
                  </a:cubicBezTo>
                  <a:cubicBezTo>
                    <a:pt x="2453" y="355"/>
                    <a:pt x="2456" y="359"/>
                    <a:pt x="2461" y="359"/>
                  </a:cubicBezTo>
                  <a:cubicBezTo>
                    <a:pt x="2465" y="359"/>
                    <a:pt x="2469" y="355"/>
                    <a:pt x="2469" y="351"/>
                  </a:cubicBezTo>
                  <a:cubicBezTo>
                    <a:pt x="2469" y="347"/>
                    <a:pt x="2465" y="343"/>
                    <a:pt x="2461" y="343"/>
                  </a:cubicBezTo>
                  <a:close/>
                  <a:moveTo>
                    <a:pt x="2483" y="343"/>
                  </a:moveTo>
                  <a:cubicBezTo>
                    <a:pt x="2479" y="343"/>
                    <a:pt x="2475" y="347"/>
                    <a:pt x="2475" y="351"/>
                  </a:cubicBezTo>
                  <a:cubicBezTo>
                    <a:pt x="2475" y="355"/>
                    <a:pt x="2479" y="359"/>
                    <a:pt x="2483" y="359"/>
                  </a:cubicBezTo>
                  <a:cubicBezTo>
                    <a:pt x="2488" y="359"/>
                    <a:pt x="2491" y="355"/>
                    <a:pt x="2491" y="351"/>
                  </a:cubicBezTo>
                  <a:cubicBezTo>
                    <a:pt x="2491" y="347"/>
                    <a:pt x="2488" y="343"/>
                    <a:pt x="2483" y="343"/>
                  </a:cubicBezTo>
                  <a:close/>
                  <a:moveTo>
                    <a:pt x="2438" y="366"/>
                  </a:moveTo>
                  <a:cubicBezTo>
                    <a:pt x="2434" y="366"/>
                    <a:pt x="2430" y="370"/>
                    <a:pt x="2430" y="374"/>
                  </a:cubicBezTo>
                  <a:cubicBezTo>
                    <a:pt x="2430" y="379"/>
                    <a:pt x="2434" y="382"/>
                    <a:pt x="2438" y="382"/>
                  </a:cubicBezTo>
                  <a:cubicBezTo>
                    <a:pt x="2443" y="382"/>
                    <a:pt x="2446" y="379"/>
                    <a:pt x="2446" y="374"/>
                  </a:cubicBezTo>
                  <a:cubicBezTo>
                    <a:pt x="2446" y="370"/>
                    <a:pt x="2443" y="366"/>
                    <a:pt x="2438" y="366"/>
                  </a:cubicBezTo>
                  <a:close/>
                  <a:moveTo>
                    <a:pt x="2438" y="343"/>
                  </a:moveTo>
                  <a:cubicBezTo>
                    <a:pt x="2434" y="343"/>
                    <a:pt x="2430" y="347"/>
                    <a:pt x="2430" y="351"/>
                  </a:cubicBezTo>
                  <a:cubicBezTo>
                    <a:pt x="2430" y="355"/>
                    <a:pt x="2434" y="359"/>
                    <a:pt x="2438" y="359"/>
                  </a:cubicBezTo>
                  <a:cubicBezTo>
                    <a:pt x="2443" y="359"/>
                    <a:pt x="2446" y="355"/>
                    <a:pt x="2446" y="351"/>
                  </a:cubicBezTo>
                  <a:cubicBezTo>
                    <a:pt x="2446" y="347"/>
                    <a:pt x="2443" y="343"/>
                    <a:pt x="2438" y="343"/>
                  </a:cubicBezTo>
                  <a:close/>
                  <a:moveTo>
                    <a:pt x="2506" y="343"/>
                  </a:moveTo>
                  <a:cubicBezTo>
                    <a:pt x="2502" y="343"/>
                    <a:pt x="2498" y="347"/>
                    <a:pt x="2498" y="351"/>
                  </a:cubicBezTo>
                  <a:cubicBezTo>
                    <a:pt x="2498" y="355"/>
                    <a:pt x="2502" y="359"/>
                    <a:pt x="2506" y="359"/>
                  </a:cubicBezTo>
                  <a:cubicBezTo>
                    <a:pt x="2511" y="359"/>
                    <a:pt x="2514" y="355"/>
                    <a:pt x="2514" y="351"/>
                  </a:cubicBezTo>
                  <a:cubicBezTo>
                    <a:pt x="2514" y="347"/>
                    <a:pt x="2511" y="343"/>
                    <a:pt x="2506" y="343"/>
                  </a:cubicBezTo>
                  <a:close/>
                  <a:moveTo>
                    <a:pt x="2530" y="343"/>
                  </a:moveTo>
                  <a:cubicBezTo>
                    <a:pt x="2525" y="343"/>
                    <a:pt x="2522" y="347"/>
                    <a:pt x="2522" y="351"/>
                  </a:cubicBezTo>
                  <a:cubicBezTo>
                    <a:pt x="2522" y="355"/>
                    <a:pt x="2525" y="359"/>
                    <a:pt x="2530" y="359"/>
                  </a:cubicBezTo>
                  <a:cubicBezTo>
                    <a:pt x="2534" y="359"/>
                    <a:pt x="2538" y="355"/>
                    <a:pt x="2538" y="351"/>
                  </a:cubicBezTo>
                  <a:cubicBezTo>
                    <a:pt x="2538" y="347"/>
                    <a:pt x="2534" y="343"/>
                    <a:pt x="2530" y="343"/>
                  </a:cubicBezTo>
                  <a:close/>
                  <a:moveTo>
                    <a:pt x="2575" y="343"/>
                  </a:moveTo>
                  <a:cubicBezTo>
                    <a:pt x="2571" y="343"/>
                    <a:pt x="2567" y="347"/>
                    <a:pt x="2567" y="351"/>
                  </a:cubicBezTo>
                  <a:cubicBezTo>
                    <a:pt x="2567" y="355"/>
                    <a:pt x="2571" y="359"/>
                    <a:pt x="2575" y="359"/>
                  </a:cubicBezTo>
                  <a:cubicBezTo>
                    <a:pt x="2580" y="359"/>
                    <a:pt x="2583" y="355"/>
                    <a:pt x="2583" y="351"/>
                  </a:cubicBezTo>
                  <a:cubicBezTo>
                    <a:pt x="2583" y="347"/>
                    <a:pt x="2580" y="343"/>
                    <a:pt x="2575" y="343"/>
                  </a:cubicBezTo>
                  <a:close/>
                  <a:moveTo>
                    <a:pt x="2598" y="359"/>
                  </a:moveTo>
                  <a:cubicBezTo>
                    <a:pt x="2602" y="359"/>
                    <a:pt x="2606" y="355"/>
                    <a:pt x="2606" y="351"/>
                  </a:cubicBezTo>
                  <a:cubicBezTo>
                    <a:pt x="2606" y="347"/>
                    <a:pt x="2602" y="343"/>
                    <a:pt x="2598" y="343"/>
                  </a:cubicBezTo>
                  <a:cubicBezTo>
                    <a:pt x="2594" y="343"/>
                    <a:pt x="2590" y="347"/>
                    <a:pt x="2590" y="351"/>
                  </a:cubicBezTo>
                  <a:cubicBezTo>
                    <a:pt x="2590" y="355"/>
                    <a:pt x="2594" y="359"/>
                    <a:pt x="2598" y="359"/>
                  </a:cubicBezTo>
                  <a:close/>
                  <a:moveTo>
                    <a:pt x="2621" y="343"/>
                  </a:moveTo>
                  <a:cubicBezTo>
                    <a:pt x="2617" y="343"/>
                    <a:pt x="2613" y="347"/>
                    <a:pt x="2613" y="351"/>
                  </a:cubicBezTo>
                  <a:cubicBezTo>
                    <a:pt x="2613" y="355"/>
                    <a:pt x="2617" y="359"/>
                    <a:pt x="2621" y="359"/>
                  </a:cubicBezTo>
                  <a:cubicBezTo>
                    <a:pt x="2625" y="359"/>
                    <a:pt x="2629" y="355"/>
                    <a:pt x="2629" y="351"/>
                  </a:cubicBezTo>
                  <a:cubicBezTo>
                    <a:pt x="2629" y="347"/>
                    <a:pt x="2625" y="343"/>
                    <a:pt x="2621" y="343"/>
                  </a:cubicBezTo>
                  <a:close/>
                  <a:moveTo>
                    <a:pt x="2368" y="414"/>
                  </a:moveTo>
                  <a:cubicBezTo>
                    <a:pt x="2364" y="414"/>
                    <a:pt x="2360" y="417"/>
                    <a:pt x="2360" y="422"/>
                  </a:cubicBezTo>
                  <a:cubicBezTo>
                    <a:pt x="2360" y="426"/>
                    <a:pt x="2364" y="430"/>
                    <a:pt x="2368" y="430"/>
                  </a:cubicBezTo>
                  <a:cubicBezTo>
                    <a:pt x="2372" y="430"/>
                    <a:pt x="2376" y="426"/>
                    <a:pt x="2376" y="422"/>
                  </a:cubicBezTo>
                  <a:cubicBezTo>
                    <a:pt x="2376" y="417"/>
                    <a:pt x="2372" y="414"/>
                    <a:pt x="2368" y="414"/>
                  </a:cubicBezTo>
                  <a:close/>
                  <a:moveTo>
                    <a:pt x="2391" y="430"/>
                  </a:moveTo>
                  <a:cubicBezTo>
                    <a:pt x="2395" y="430"/>
                    <a:pt x="2399" y="426"/>
                    <a:pt x="2399" y="422"/>
                  </a:cubicBezTo>
                  <a:cubicBezTo>
                    <a:pt x="2399" y="417"/>
                    <a:pt x="2395" y="414"/>
                    <a:pt x="2391" y="414"/>
                  </a:cubicBezTo>
                  <a:cubicBezTo>
                    <a:pt x="2386" y="414"/>
                    <a:pt x="2383" y="417"/>
                    <a:pt x="2383" y="422"/>
                  </a:cubicBezTo>
                  <a:cubicBezTo>
                    <a:pt x="2383" y="426"/>
                    <a:pt x="2386" y="430"/>
                    <a:pt x="2391" y="430"/>
                  </a:cubicBezTo>
                  <a:close/>
                  <a:moveTo>
                    <a:pt x="2414" y="430"/>
                  </a:moveTo>
                  <a:cubicBezTo>
                    <a:pt x="2418" y="430"/>
                    <a:pt x="2422" y="426"/>
                    <a:pt x="2422" y="422"/>
                  </a:cubicBezTo>
                  <a:cubicBezTo>
                    <a:pt x="2422" y="417"/>
                    <a:pt x="2418" y="414"/>
                    <a:pt x="2414" y="414"/>
                  </a:cubicBezTo>
                  <a:cubicBezTo>
                    <a:pt x="2409" y="414"/>
                    <a:pt x="2406" y="417"/>
                    <a:pt x="2406" y="422"/>
                  </a:cubicBezTo>
                  <a:cubicBezTo>
                    <a:pt x="2406" y="426"/>
                    <a:pt x="2409" y="430"/>
                    <a:pt x="2414" y="430"/>
                  </a:cubicBezTo>
                  <a:close/>
                  <a:moveTo>
                    <a:pt x="2368" y="390"/>
                  </a:moveTo>
                  <a:cubicBezTo>
                    <a:pt x="2364" y="390"/>
                    <a:pt x="2360" y="394"/>
                    <a:pt x="2360" y="398"/>
                  </a:cubicBezTo>
                  <a:cubicBezTo>
                    <a:pt x="2360" y="403"/>
                    <a:pt x="2364" y="406"/>
                    <a:pt x="2368" y="406"/>
                  </a:cubicBezTo>
                  <a:cubicBezTo>
                    <a:pt x="2372" y="406"/>
                    <a:pt x="2376" y="403"/>
                    <a:pt x="2376" y="398"/>
                  </a:cubicBezTo>
                  <a:cubicBezTo>
                    <a:pt x="2376" y="394"/>
                    <a:pt x="2372" y="390"/>
                    <a:pt x="2368" y="390"/>
                  </a:cubicBezTo>
                  <a:close/>
                  <a:moveTo>
                    <a:pt x="2391" y="406"/>
                  </a:moveTo>
                  <a:cubicBezTo>
                    <a:pt x="2395" y="406"/>
                    <a:pt x="2399" y="403"/>
                    <a:pt x="2399" y="398"/>
                  </a:cubicBezTo>
                  <a:cubicBezTo>
                    <a:pt x="2399" y="394"/>
                    <a:pt x="2395" y="390"/>
                    <a:pt x="2391" y="390"/>
                  </a:cubicBezTo>
                  <a:cubicBezTo>
                    <a:pt x="2386" y="390"/>
                    <a:pt x="2383" y="394"/>
                    <a:pt x="2383" y="398"/>
                  </a:cubicBezTo>
                  <a:cubicBezTo>
                    <a:pt x="2383" y="403"/>
                    <a:pt x="2386" y="406"/>
                    <a:pt x="2391" y="406"/>
                  </a:cubicBezTo>
                  <a:close/>
                  <a:moveTo>
                    <a:pt x="2414" y="406"/>
                  </a:moveTo>
                  <a:cubicBezTo>
                    <a:pt x="2418" y="406"/>
                    <a:pt x="2422" y="403"/>
                    <a:pt x="2422" y="398"/>
                  </a:cubicBezTo>
                  <a:cubicBezTo>
                    <a:pt x="2422" y="394"/>
                    <a:pt x="2418" y="390"/>
                    <a:pt x="2414" y="390"/>
                  </a:cubicBezTo>
                  <a:cubicBezTo>
                    <a:pt x="2409" y="390"/>
                    <a:pt x="2406" y="394"/>
                    <a:pt x="2406" y="398"/>
                  </a:cubicBezTo>
                  <a:cubicBezTo>
                    <a:pt x="2406" y="403"/>
                    <a:pt x="2409" y="406"/>
                    <a:pt x="2414" y="406"/>
                  </a:cubicBezTo>
                  <a:close/>
                  <a:moveTo>
                    <a:pt x="2461" y="414"/>
                  </a:moveTo>
                  <a:cubicBezTo>
                    <a:pt x="2456" y="414"/>
                    <a:pt x="2453" y="417"/>
                    <a:pt x="2453" y="422"/>
                  </a:cubicBezTo>
                  <a:cubicBezTo>
                    <a:pt x="2453" y="426"/>
                    <a:pt x="2456" y="430"/>
                    <a:pt x="2461" y="430"/>
                  </a:cubicBezTo>
                  <a:cubicBezTo>
                    <a:pt x="2465" y="430"/>
                    <a:pt x="2469" y="426"/>
                    <a:pt x="2469" y="422"/>
                  </a:cubicBezTo>
                  <a:cubicBezTo>
                    <a:pt x="2469" y="417"/>
                    <a:pt x="2465" y="414"/>
                    <a:pt x="2461" y="414"/>
                  </a:cubicBezTo>
                  <a:close/>
                  <a:moveTo>
                    <a:pt x="2483" y="414"/>
                  </a:moveTo>
                  <a:cubicBezTo>
                    <a:pt x="2479" y="414"/>
                    <a:pt x="2475" y="417"/>
                    <a:pt x="2475" y="422"/>
                  </a:cubicBezTo>
                  <a:cubicBezTo>
                    <a:pt x="2475" y="426"/>
                    <a:pt x="2479" y="430"/>
                    <a:pt x="2483" y="430"/>
                  </a:cubicBezTo>
                  <a:cubicBezTo>
                    <a:pt x="2488" y="430"/>
                    <a:pt x="2491" y="426"/>
                    <a:pt x="2491" y="422"/>
                  </a:cubicBezTo>
                  <a:cubicBezTo>
                    <a:pt x="2491" y="417"/>
                    <a:pt x="2488" y="414"/>
                    <a:pt x="2483" y="414"/>
                  </a:cubicBezTo>
                  <a:close/>
                  <a:moveTo>
                    <a:pt x="2506" y="414"/>
                  </a:moveTo>
                  <a:cubicBezTo>
                    <a:pt x="2502" y="414"/>
                    <a:pt x="2498" y="417"/>
                    <a:pt x="2498" y="422"/>
                  </a:cubicBezTo>
                  <a:cubicBezTo>
                    <a:pt x="2498" y="426"/>
                    <a:pt x="2502" y="430"/>
                    <a:pt x="2506" y="430"/>
                  </a:cubicBezTo>
                  <a:cubicBezTo>
                    <a:pt x="2511" y="430"/>
                    <a:pt x="2514" y="426"/>
                    <a:pt x="2514" y="422"/>
                  </a:cubicBezTo>
                  <a:cubicBezTo>
                    <a:pt x="2514" y="417"/>
                    <a:pt x="2511" y="414"/>
                    <a:pt x="2506" y="414"/>
                  </a:cubicBezTo>
                  <a:close/>
                  <a:moveTo>
                    <a:pt x="2530" y="414"/>
                  </a:moveTo>
                  <a:cubicBezTo>
                    <a:pt x="2525" y="414"/>
                    <a:pt x="2522" y="417"/>
                    <a:pt x="2522" y="422"/>
                  </a:cubicBezTo>
                  <a:cubicBezTo>
                    <a:pt x="2522" y="426"/>
                    <a:pt x="2525" y="430"/>
                    <a:pt x="2530" y="430"/>
                  </a:cubicBezTo>
                  <a:cubicBezTo>
                    <a:pt x="2534" y="430"/>
                    <a:pt x="2538" y="426"/>
                    <a:pt x="2538" y="422"/>
                  </a:cubicBezTo>
                  <a:cubicBezTo>
                    <a:pt x="2538" y="417"/>
                    <a:pt x="2534" y="414"/>
                    <a:pt x="2530" y="414"/>
                  </a:cubicBezTo>
                  <a:close/>
                  <a:moveTo>
                    <a:pt x="2552" y="414"/>
                  </a:moveTo>
                  <a:cubicBezTo>
                    <a:pt x="2548" y="414"/>
                    <a:pt x="2544" y="417"/>
                    <a:pt x="2544" y="422"/>
                  </a:cubicBezTo>
                  <a:cubicBezTo>
                    <a:pt x="2544" y="426"/>
                    <a:pt x="2548" y="430"/>
                    <a:pt x="2552" y="430"/>
                  </a:cubicBezTo>
                  <a:cubicBezTo>
                    <a:pt x="2557" y="430"/>
                    <a:pt x="2560" y="426"/>
                    <a:pt x="2560" y="422"/>
                  </a:cubicBezTo>
                  <a:cubicBezTo>
                    <a:pt x="2560" y="417"/>
                    <a:pt x="2557" y="414"/>
                    <a:pt x="2552" y="414"/>
                  </a:cubicBezTo>
                  <a:close/>
                  <a:moveTo>
                    <a:pt x="2575" y="414"/>
                  </a:moveTo>
                  <a:cubicBezTo>
                    <a:pt x="2571" y="414"/>
                    <a:pt x="2567" y="417"/>
                    <a:pt x="2567" y="422"/>
                  </a:cubicBezTo>
                  <a:cubicBezTo>
                    <a:pt x="2567" y="426"/>
                    <a:pt x="2571" y="430"/>
                    <a:pt x="2575" y="430"/>
                  </a:cubicBezTo>
                  <a:cubicBezTo>
                    <a:pt x="2580" y="430"/>
                    <a:pt x="2583" y="426"/>
                    <a:pt x="2583" y="422"/>
                  </a:cubicBezTo>
                  <a:cubicBezTo>
                    <a:pt x="2583" y="417"/>
                    <a:pt x="2580" y="414"/>
                    <a:pt x="2575" y="414"/>
                  </a:cubicBezTo>
                  <a:close/>
                  <a:moveTo>
                    <a:pt x="2598" y="430"/>
                  </a:moveTo>
                  <a:cubicBezTo>
                    <a:pt x="2602" y="430"/>
                    <a:pt x="2606" y="426"/>
                    <a:pt x="2606" y="422"/>
                  </a:cubicBezTo>
                  <a:cubicBezTo>
                    <a:pt x="2606" y="417"/>
                    <a:pt x="2602" y="414"/>
                    <a:pt x="2598" y="414"/>
                  </a:cubicBezTo>
                  <a:cubicBezTo>
                    <a:pt x="2594" y="414"/>
                    <a:pt x="2590" y="417"/>
                    <a:pt x="2590" y="422"/>
                  </a:cubicBezTo>
                  <a:cubicBezTo>
                    <a:pt x="2590" y="426"/>
                    <a:pt x="2594" y="430"/>
                    <a:pt x="2598" y="430"/>
                  </a:cubicBezTo>
                  <a:close/>
                  <a:moveTo>
                    <a:pt x="2621" y="414"/>
                  </a:moveTo>
                  <a:cubicBezTo>
                    <a:pt x="2617" y="414"/>
                    <a:pt x="2613" y="417"/>
                    <a:pt x="2613" y="422"/>
                  </a:cubicBezTo>
                  <a:cubicBezTo>
                    <a:pt x="2613" y="426"/>
                    <a:pt x="2617" y="430"/>
                    <a:pt x="2621" y="430"/>
                  </a:cubicBezTo>
                  <a:cubicBezTo>
                    <a:pt x="2625" y="430"/>
                    <a:pt x="2629" y="426"/>
                    <a:pt x="2629" y="422"/>
                  </a:cubicBezTo>
                  <a:cubicBezTo>
                    <a:pt x="2629" y="417"/>
                    <a:pt x="2625" y="414"/>
                    <a:pt x="2621" y="414"/>
                  </a:cubicBezTo>
                  <a:close/>
                  <a:moveTo>
                    <a:pt x="2461" y="390"/>
                  </a:moveTo>
                  <a:cubicBezTo>
                    <a:pt x="2456" y="390"/>
                    <a:pt x="2453" y="394"/>
                    <a:pt x="2453" y="398"/>
                  </a:cubicBezTo>
                  <a:cubicBezTo>
                    <a:pt x="2453" y="403"/>
                    <a:pt x="2456" y="406"/>
                    <a:pt x="2461" y="406"/>
                  </a:cubicBezTo>
                  <a:cubicBezTo>
                    <a:pt x="2465" y="406"/>
                    <a:pt x="2469" y="403"/>
                    <a:pt x="2469" y="398"/>
                  </a:cubicBezTo>
                  <a:cubicBezTo>
                    <a:pt x="2469" y="394"/>
                    <a:pt x="2465" y="390"/>
                    <a:pt x="2461" y="390"/>
                  </a:cubicBezTo>
                  <a:close/>
                  <a:moveTo>
                    <a:pt x="2483" y="390"/>
                  </a:moveTo>
                  <a:cubicBezTo>
                    <a:pt x="2479" y="390"/>
                    <a:pt x="2475" y="394"/>
                    <a:pt x="2475" y="398"/>
                  </a:cubicBezTo>
                  <a:cubicBezTo>
                    <a:pt x="2475" y="403"/>
                    <a:pt x="2479" y="406"/>
                    <a:pt x="2483" y="406"/>
                  </a:cubicBezTo>
                  <a:cubicBezTo>
                    <a:pt x="2488" y="406"/>
                    <a:pt x="2491" y="403"/>
                    <a:pt x="2491" y="398"/>
                  </a:cubicBezTo>
                  <a:cubicBezTo>
                    <a:pt x="2491" y="394"/>
                    <a:pt x="2488" y="390"/>
                    <a:pt x="2483" y="390"/>
                  </a:cubicBezTo>
                  <a:close/>
                  <a:moveTo>
                    <a:pt x="2438" y="414"/>
                  </a:moveTo>
                  <a:cubicBezTo>
                    <a:pt x="2434" y="414"/>
                    <a:pt x="2430" y="417"/>
                    <a:pt x="2430" y="422"/>
                  </a:cubicBezTo>
                  <a:cubicBezTo>
                    <a:pt x="2430" y="426"/>
                    <a:pt x="2434" y="430"/>
                    <a:pt x="2438" y="430"/>
                  </a:cubicBezTo>
                  <a:cubicBezTo>
                    <a:pt x="2443" y="430"/>
                    <a:pt x="2446" y="426"/>
                    <a:pt x="2446" y="422"/>
                  </a:cubicBezTo>
                  <a:cubicBezTo>
                    <a:pt x="2446" y="417"/>
                    <a:pt x="2443" y="414"/>
                    <a:pt x="2438" y="414"/>
                  </a:cubicBezTo>
                  <a:close/>
                  <a:moveTo>
                    <a:pt x="2438" y="390"/>
                  </a:moveTo>
                  <a:cubicBezTo>
                    <a:pt x="2434" y="390"/>
                    <a:pt x="2430" y="394"/>
                    <a:pt x="2430" y="398"/>
                  </a:cubicBezTo>
                  <a:cubicBezTo>
                    <a:pt x="2430" y="403"/>
                    <a:pt x="2434" y="406"/>
                    <a:pt x="2438" y="406"/>
                  </a:cubicBezTo>
                  <a:cubicBezTo>
                    <a:pt x="2443" y="406"/>
                    <a:pt x="2446" y="403"/>
                    <a:pt x="2446" y="398"/>
                  </a:cubicBezTo>
                  <a:cubicBezTo>
                    <a:pt x="2446" y="394"/>
                    <a:pt x="2443" y="390"/>
                    <a:pt x="2438" y="390"/>
                  </a:cubicBezTo>
                  <a:close/>
                  <a:moveTo>
                    <a:pt x="2506" y="390"/>
                  </a:moveTo>
                  <a:cubicBezTo>
                    <a:pt x="2502" y="390"/>
                    <a:pt x="2498" y="394"/>
                    <a:pt x="2498" y="398"/>
                  </a:cubicBezTo>
                  <a:cubicBezTo>
                    <a:pt x="2498" y="403"/>
                    <a:pt x="2502" y="406"/>
                    <a:pt x="2506" y="406"/>
                  </a:cubicBezTo>
                  <a:cubicBezTo>
                    <a:pt x="2511" y="406"/>
                    <a:pt x="2514" y="403"/>
                    <a:pt x="2514" y="398"/>
                  </a:cubicBezTo>
                  <a:cubicBezTo>
                    <a:pt x="2514" y="394"/>
                    <a:pt x="2511" y="390"/>
                    <a:pt x="2506" y="390"/>
                  </a:cubicBezTo>
                  <a:close/>
                  <a:moveTo>
                    <a:pt x="2530" y="390"/>
                  </a:moveTo>
                  <a:cubicBezTo>
                    <a:pt x="2525" y="390"/>
                    <a:pt x="2522" y="394"/>
                    <a:pt x="2522" y="398"/>
                  </a:cubicBezTo>
                  <a:cubicBezTo>
                    <a:pt x="2522" y="403"/>
                    <a:pt x="2525" y="406"/>
                    <a:pt x="2530" y="406"/>
                  </a:cubicBezTo>
                  <a:cubicBezTo>
                    <a:pt x="2534" y="406"/>
                    <a:pt x="2538" y="403"/>
                    <a:pt x="2538" y="398"/>
                  </a:cubicBezTo>
                  <a:cubicBezTo>
                    <a:pt x="2538" y="394"/>
                    <a:pt x="2534" y="390"/>
                    <a:pt x="2530" y="390"/>
                  </a:cubicBezTo>
                  <a:close/>
                  <a:moveTo>
                    <a:pt x="2552" y="390"/>
                  </a:moveTo>
                  <a:cubicBezTo>
                    <a:pt x="2548" y="390"/>
                    <a:pt x="2544" y="394"/>
                    <a:pt x="2544" y="398"/>
                  </a:cubicBezTo>
                  <a:cubicBezTo>
                    <a:pt x="2544" y="403"/>
                    <a:pt x="2548" y="406"/>
                    <a:pt x="2552" y="406"/>
                  </a:cubicBezTo>
                  <a:cubicBezTo>
                    <a:pt x="2557" y="406"/>
                    <a:pt x="2560" y="403"/>
                    <a:pt x="2560" y="398"/>
                  </a:cubicBezTo>
                  <a:cubicBezTo>
                    <a:pt x="2560" y="394"/>
                    <a:pt x="2557" y="390"/>
                    <a:pt x="2552" y="390"/>
                  </a:cubicBezTo>
                  <a:close/>
                  <a:moveTo>
                    <a:pt x="2575" y="390"/>
                  </a:moveTo>
                  <a:cubicBezTo>
                    <a:pt x="2571" y="390"/>
                    <a:pt x="2567" y="394"/>
                    <a:pt x="2567" y="398"/>
                  </a:cubicBezTo>
                  <a:cubicBezTo>
                    <a:pt x="2567" y="403"/>
                    <a:pt x="2571" y="406"/>
                    <a:pt x="2575" y="406"/>
                  </a:cubicBezTo>
                  <a:cubicBezTo>
                    <a:pt x="2580" y="406"/>
                    <a:pt x="2583" y="403"/>
                    <a:pt x="2583" y="398"/>
                  </a:cubicBezTo>
                  <a:cubicBezTo>
                    <a:pt x="2583" y="394"/>
                    <a:pt x="2580" y="390"/>
                    <a:pt x="2575" y="390"/>
                  </a:cubicBezTo>
                  <a:close/>
                  <a:moveTo>
                    <a:pt x="2598" y="406"/>
                  </a:moveTo>
                  <a:cubicBezTo>
                    <a:pt x="2602" y="406"/>
                    <a:pt x="2606" y="403"/>
                    <a:pt x="2606" y="398"/>
                  </a:cubicBezTo>
                  <a:cubicBezTo>
                    <a:pt x="2606" y="394"/>
                    <a:pt x="2602" y="390"/>
                    <a:pt x="2598" y="390"/>
                  </a:cubicBezTo>
                  <a:cubicBezTo>
                    <a:pt x="2594" y="390"/>
                    <a:pt x="2590" y="394"/>
                    <a:pt x="2590" y="398"/>
                  </a:cubicBezTo>
                  <a:cubicBezTo>
                    <a:pt x="2590" y="403"/>
                    <a:pt x="2594" y="406"/>
                    <a:pt x="2598" y="406"/>
                  </a:cubicBezTo>
                  <a:close/>
                  <a:moveTo>
                    <a:pt x="2621" y="390"/>
                  </a:moveTo>
                  <a:cubicBezTo>
                    <a:pt x="2617" y="390"/>
                    <a:pt x="2613" y="394"/>
                    <a:pt x="2613" y="398"/>
                  </a:cubicBezTo>
                  <a:cubicBezTo>
                    <a:pt x="2613" y="403"/>
                    <a:pt x="2617" y="406"/>
                    <a:pt x="2621" y="406"/>
                  </a:cubicBezTo>
                  <a:cubicBezTo>
                    <a:pt x="2625" y="406"/>
                    <a:pt x="2629" y="403"/>
                    <a:pt x="2629" y="398"/>
                  </a:cubicBezTo>
                  <a:cubicBezTo>
                    <a:pt x="2629" y="394"/>
                    <a:pt x="2625" y="390"/>
                    <a:pt x="2621" y="390"/>
                  </a:cubicBezTo>
                  <a:close/>
                  <a:moveTo>
                    <a:pt x="2643" y="315"/>
                  </a:moveTo>
                  <a:cubicBezTo>
                    <a:pt x="2648" y="315"/>
                    <a:pt x="2651" y="311"/>
                    <a:pt x="2651" y="307"/>
                  </a:cubicBezTo>
                  <a:cubicBezTo>
                    <a:pt x="2651" y="302"/>
                    <a:pt x="2648" y="299"/>
                    <a:pt x="2643" y="299"/>
                  </a:cubicBezTo>
                  <a:cubicBezTo>
                    <a:pt x="2639" y="299"/>
                    <a:pt x="2635" y="302"/>
                    <a:pt x="2635" y="307"/>
                  </a:cubicBezTo>
                  <a:cubicBezTo>
                    <a:pt x="2635" y="311"/>
                    <a:pt x="2639" y="315"/>
                    <a:pt x="2643" y="315"/>
                  </a:cubicBezTo>
                  <a:close/>
                  <a:moveTo>
                    <a:pt x="2643" y="336"/>
                  </a:moveTo>
                  <a:cubicBezTo>
                    <a:pt x="2648" y="336"/>
                    <a:pt x="2651" y="332"/>
                    <a:pt x="2651" y="328"/>
                  </a:cubicBezTo>
                  <a:cubicBezTo>
                    <a:pt x="2651" y="324"/>
                    <a:pt x="2648" y="320"/>
                    <a:pt x="2643" y="320"/>
                  </a:cubicBezTo>
                  <a:cubicBezTo>
                    <a:pt x="2639" y="320"/>
                    <a:pt x="2635" y="324"/>
                    <a:pt x="2635" y="328"/>
                  </a:cubicBezTo>
                  <a:cubicBezTo>
                    <a:pt x="2635" y="332"/>
                    <a:pt x="2639" y="336"/>
                    <a:pt x="2643" y="336"/>
                  </a:cubicBezTo>
                  <a:close/>
                  <a:moveTo>
                    <a:pt x="2643" y="382"/>
                  </a:moveTo>
                  <a:cubicBezTo>
                    <a:pt x="2648" y="382"/>
                    <a:pt x="2651" y="379"/>
                    <a:pt x="2651" y="374"/>
                  </a:cubicBezTo>
                  <a:cubicBezTo>
                    <a:pt x="2651" y="370"/>
                    <a:pt x="2648" y="366"/>
                    <a:pt x="2643" y="366"/>
                  </a:cubicBezTo>
                  <a:cubicBezTo>
                    <a:pt x="2639" y="366"/>
                    <a:pt x="2635" y="370"/>
                    <a:pt x="2635" y="374"/>
                  </a:cubicBezTo>
                  <a:cubicBezTo>
                    <a:pt x="2635" y="379"/>
                    <a:pt x="2639" y="382"/>
                    <a:pt x="2643" y="382"/>
                  </a:cubicBezTo>
                  <a:close/>
                  <a:moveTo>
                    <a:pt x="2643" y="359"/>
                  </a:moveTo>
                  <a:cubicBezTo>
                    <a:pt x="2648" y="359"/>
                    <a:pt x="2651" y="355"/>
                    <a:pt x="2651" y="351"/>
                  </a:cubicBezTo>
                  <a:cubicBezTo>
                    <a:pt x="2651" y="347"/>
                    <a:pt x="2648" y="343"/>
                    <a:pt x="2643" y="343"/>
                  </a:cubicBezTo>
                  <a:cubicBezTo>
                    <a:pt x="2639" y="343"/>
                    <a:pt x="2635" y="347"/>
                    <a:pt x="2635" y="351"/>
                  </a:cubicBezTo>
                  <a:cubicBezTo>
                    <a:pt x="2635" y="355"/>
                    <a:pt x="2639" y="359"/>
                    <a:pt x="2643" y="359"/>
                  </a:cubicBezTo>
                  <a:close/>
                  <a:moveTo>
                    <a:pt x="2690" y="336"/>
                  </a:moveTo>
                  <a:cubicBezTo>
                    <a:pt x="2694" y="336"/>
                    <a:pt x="2698" y="332"/>
                    <a:pt x="2698" y="328"/>
                  </a:cubicBezTo>
                  <a:cubicBezTo>
                    <a:pt x="2698" y="324"/>
                    <a:pt x="2694" y="320"/>
                    <a:pt x="2690" y="320"/>
                  </a:cubicBezTo>
                  <a:cubicBezTo>
                    <a:pt x="2685" y="320"/>
                    <a:pt x="2681" y="324"/>
                    <a:pt x="2681" y="328"/>
                  </a:cubicBezTo>
                  <a:cubicBezTo>
                    <a:pt x="2681" y="332"/>
                    <a:pt x="2685" y="336"/>
                    <a:pt x="2690" y="336"/>
                  </a:cubicBezTo>
                  <a:close/>
                  <a:moveTo>
                    <a:pt x="2690" y="359"/>
                  </a:moveTo>
                  <a:cubicBezTo>
                    <a:pt x="2694" y="359"/>
                    <a:pt x="2698" y="355"/>
                    <a:pt x="2698" y="351"/>
                  </a:cubicBezTo>
                  <a:cubicBezTo>
                    <a:pt x="2698" y="347"/>
                    <a:pt x="2694" y="343"/>
                    <a:pt x="2690" y="343"/>
                  </a:cubicBezTo>
                  <a:cubicBezTo>
                    <a:pt x="2685" y="343"/>
                    <a:pt x="2681" y="347"/>
                    <a:pt x="2681" y="351"/>
                  </a:cubicBezTo>
                  <a:cubicBezTo>
                    <a:pt x="2681" y="355"/>
                    <a:pt x="2685" y="359"/>
                    <a:pt x="2690" y="359"/>
                  </a:cubicBezTo>
                  <a:close/>
                  <a:moveTo>
                    <a:pt x="2665" y="315"/>
                  </a:moveTo>
                  <a:cubicBezTo>
                    <a:pt x="2670" y="315"/>
                    <a:pt x="2673" y="311"/>
                    <a:pt x="2673" y="307"/>
                  </a:cubicBezTo>
                  <a:cubicBezTo>
                    <a:pt x="2673" y="303"/>
                    <a:pt x="2670" y="299"/>
                    <a:pt x="2665" y="299"/>
                  </a:cubicBezTo>
                  <a:cubicBezTo>
                    <a:pt x="2661" y="299"/>
                    <a:pt x="2657" y="303"/>
                    <a:pt x="2657" y="307"/>
                  </a:cubicBezTo>
                  <a:cubicBezTo>
                    <a:pt x="2657" y="311"/>
                    <a:pt x="2661" y="315"/>
                    <a:pt x="2665" y="315"/>
                  </a:cubicBezTo>
                  <a:close/>
                  <a:moveTo>
                    <a:pt x="2666" y="343"/>
                  </a:moveTo>
                  <a:cubicBezTo>
                    <a:pt x="2662" y="343"/>
                    <a:pt x="2658" y="347"/>
                    <a:pt x="2658" y="351"/>
                  </a:cubicBezTo>
                  <a:cubicBezTo>
                    <a:pt x="2658" y="355"/>
                    <a:pt x="2662" y="359"/>
                    <a:pt x="2666" y="359"/>
                  </a:cubicBezTo>
                  <a:cubicBezTo>
                    <a:pt x="2671" y="359"/>
                    <a:pt x="2674" y="355"/>
                    <a:pt x="2674" y="351"/>
                  </a:cubicBezTo>
                  <a:cubicBezTo>
                    <a:pt x="2674" y="347"/>
                    <a:pt x="2671" y="343"/>
                    <a:pt x="2666" y="343"/>
                  </a:cubicBezTo>
                  <a:close/>
                  <a:moveTo>
                    <a:pt x="2643" y="406"/>
                  </a:moveTo>
                  <a:cubicBezTo>
                    <a:pt x="2648" y="406"/>
                    <a:pt x="2651" y="403"/>
                    <a:pt x="2651" y="398"/>
                  </a:cubicBezTo>
                  <a:cubicBezTo>
                    <a:pt x="2651" y="394"/>
                    <a:pt x="2648" y="390"/>
                    <a:pt x="2643" y="390"/>
                  </a:cubicBezTo>
                  <a:cubicBezTo>
                    <a:pt x="2639" y="390"/>
                    <a:pt x="2635" y="394"/>
                    <a:pt x="2635" y="398"/>
                  </a:cubicBezTo>
                  <a:cubicBezTo>
                    <a:pt x="2635" y="403"/>
                    <a:pt x="2639" y="406"/>
                    <a:pt x="2643" y="406"/>
                  </a:cubicBezTo>
                  <a:close/>
                  <a:moveTo>
                    <a:pt x="2368" y="460"/>
                  </a:moveTo>
                  <a:cubicBezTo>
                    <a:pt x="2364" y="460"/>
                    <a:pt x="2360" y="463"/>
                    <a:pt x="2360" y="468"/>
                  </a:cubicBezTo>
                  <a:cubicBezTo>
                    <a:pt x="2360" y="472"/>
                    <a:pt x="2364" y="476"/>
                    <a:pt x="2368" y="476"/>
                  </a:cubicBezTo>
                  <a:cubicBezTo>
                    <a:pt x="2372" y="476"/>
                    <a:pt x="2376" y="472"/>
                    <a:pt x="2376" y="468"/>
                  </a:cubicBezTo>
                  <a:cubicBezTo>
                    <a:pt x="2376" y="463"/>
                    <a:pt x="2372" y="460"/>
                    <a:pt x="2368" y="460"/>
                  </a:cubicBezTo>
                  <a:close/>
                  <a:moveTo>
                    <a:pt x="2391" y="476"/>
                  </a:moveTo>
                  <a:cubicBezTo>
                    <a:pt x="2395" y="476"/>
                    <a:pt x="2399" y="472"/>
                    <a:pt x="2399" y="468"/>
                  </a:cubicBezTo>
                  <a:cubicBezTo>
                    <a:pt x="2399" y="463"/>
                    <a:pt x="2395" y="460"/>
                    <a:pt x="2391" y="460"/>
                  </a:cubicBezTo>
                  <a:cubicBezTo>
                    <a:pt x="2386" y="460"/>
                    <a:pt x="2383" y="463"/>
                    <a:pt x="2383" y="468"/>
                  </a:cubicBezTo>
                  <a:cubicBezTo>
                    <a:pt x="2383" y="472"/>
                    <a:pt x="2386" y="476"/>
                    <a:pt x="2391" y="476"/>
                  </a:cubicBezTo>
                  <a:close/>
                  <a:moveTo>
                    <a:pt x="2414" y="476"/>
                  </a:moveTo>
                  <a:cubicBezTo>
                    <a:pt x="2418" y="476"/>
                    <a:pt x="2422" y="472"/>
                    <a:pt x="2422" y="468"/>
                  </a:cubicBezTo>
                  <a:cubicBezTo>
                    <a:pt x="2422" y="463"/>
                    <a:pt x="2418" y="460"/>
                    <a:pt x="2414" y="460"/>
                  </a:cubicBezTo>
                  <a:cubicBezTo>
                    <a:pt x="2409" y="460"/>
                    <a:pt x="2406" y="463"/>
                    <a:pt x="2406" y="468"/>
                  </a:cubicBezTo>
                  <a:cubicBezTo>
                    <a:pt x="2406" y="472"/>
                    <a:pt x="2409" y="476"/>
                    <a:pt x="2414" y="476"/>
                  </a:cubicBezTo>
                  <a:close/>
                  <a:moveTo>
                    <a:pt x="2368" y="437"/>
                  </a:moveTo>
                  <a:cubicBezTo>
                    <a:pt x="2364" y="437"/>
                    <a:pt x="2360" y="440"/>
                    <a:pt x="2360" y="445"/>
                  </a:cubicBezTo>
                  <a:cubicBezTo>
                    <a:pt x="2360" y="449"/>
                    <a:pt x="2364" y="453"/>
                    <a:pt x="2368" y="453"/>
                  </a:cubicBezTo>
                  <a:cubicBezTo>
                    <a:pt x="2372" y="453"/>
                    <a:pt x="2376" y="449"/>
                    <a:pt x="2376" y="445"/>
                  </a:cubicBezTo>
                  <a:cubicBezTo>
                    <a:pt x="2376" y="440"/>
                    <a:pt x="2372" y="437"/>
                    <a:pt x="2368" y="437"/>
                  </a:cubicBezTo>
                  <a:close/>
                  <a:moveTo>
                    <a:pt x="2391" y="453"/>
                  </a:moveTo>
                  <a:cubicBezTo>
                    <a:pt x="2395" y="453"/>
                    <a:pt x="2399" y="449"/>
                    <a:pt x="2399" y="445"/>
                  </a:cubicBezTo>
                  <a:cubicBezTo>
                    <a:pt x="2399" y="440"/>
                    <a:pt x="2395" y="437"/>
                    <a:pt x="2391" y="437"/>
                  </a:cubicBezTo>
                  <a:cubicBezTo>
                    <a:pt x="2386" y="437"/>
                    <a:pt x="2383" y="440"/>
                    <a:pt x="2383" y="445"/>
                  </a:cubicBezTo>
                  <a:cubicBezTo>
                    <a:pt x="2383" y="449"/>
                    <a:pt x="2386" y="453"/>
                    <a:pt x="2391" y="453"/>
                  </a:cubicBezTo>
                  <a:close/>
                  <a:moveTo>
                    <a:pt x="2414" y="453"/>
                  </a:moveTo>
                  <a:cubicBezTo>
                    <a:pt x="2418" y="453"/>
                    <a:pt x="2422" y="449"/>
                    <a:pt x="2422" y="445"/>
                  </a:cubicBezTo>
                  <a:cubicBezTo>
                    <a:pt x="2422" y="440"/>
                    <a:pt x="2418" y="437"/>
                    <a:pt x="2414" y="437"/>
                  </a:cubicBezTo>
                  <a:cubicBezTo>
                    <a:pt x="2409" y="437"/>
                    <a:pt x="2406" y="440"/>
                    <a:pt x="2406" y="445"/>
                  </a:cubicBezTo>
                  <a:cubicBezTo>
                    <a:pt x="2406" y="449"/>
                    <a:pt x="2409" y="453"/>
                    <a:pt x="2414" y="453"/>
                  </a:cubicBezTo>
                  <a:close/>
                  <a:moveTo>
                    <a:pt x="2461" y="460"/>
                  </a:moveTo>
                  <a:cubicBezTo>
                    <a:pt x="2456" y="460"/>
                    <a:pt x="2453" y="463"/>
                    <a:pt x="2453" y="468"/>
                  </a:cubicBezTo>
                  <a:cubicBezTo>
                    <a:pt x="2453" y="472"/>
                    <a:pt x="2456" y="476"/>
                    <a:pt x="2461" y="476"/>
                  </a:cubicBezTo>
                  <a:cubicBezTo>
                    <a:pt x="2465" y="476"/>
                    <a:pt x="2469" y="472"/>
                    <a:pt x="2469" y="468"/>
                  </a:cubicBezTo>
                  <a:cubicBezTo>
                    <a:pt x="2469" y="463"/>
                    <a:pt x="2465" y="460"/>
                    <a:pt x="2461" y="460"/>
                  </a:cubicBezTo>
                  <a:close/>
                  <a:moveTo>
                    <a:pt x="2483" y="460"/>
                  </a:moveTo>
                  <a:cubicBezTo>
                    <a:pt x="2479" y="460"/>
                    <a:pt x="2475" y="463"/>
                    <a:pt x="2475" y="468"/>
                  </a:cubicBezTo>
                  <a:cubicBezTo>
                    <a:pt x="2475" y="472"/>
                    <a:pt x="2479" y="476"/>
                    <a:pt x="2483" y="476"/>
                  </a:cubicBezTo>
                  <a:cubicBezTo>
                    <a:pt x="2488" y="476"/>
                    <a:pt x="2491" y="472"/>
                    <a:pt x="2491" y="468"/>
                  </a:cubicBezTo>
                  <a:cubicBezTo>
                    <a:pt x="2491" y="463"/>
                    <a:pt x="2488" y="460"/>
                    <a:pt x="2483" y="460"/>
                  </a:cubicBezTo>
                  <a:close/>
                  <a:moveTo>
                    <a:pt x="2506" y="460"/>
                  </a:moveTo>
                  <a:cubicBezTo>
                    <a:pt x="2502" y="460"/>
                    <a:pt x="2498" y="463"/>
                    <a:pt x="2498" y="468"/>
                  </a:cubicBezTo>
                  <a:cubicBezTo>
                    <a:pt x="2498" y="472"/>
                    <a:pt x="2502" y="476"/>
                    <a:pt x="2506" y="476"/>
                  </a:cubicBezTo>
                  <a:cubicBezTo>
                    <a:pt x="2511" y="476"/>
                    <a:pt x="2514" y="472"/>
                    <a:pt x="2514" y="468"/>
                  </a:cubicBezTo>
                  <a:cubicBezTo>
                    <a:pt x="2514" y="463"/>
                    <a:pt x="2511" y="460"/>
                    <a:pt x="2506" y="460"/>
                  </a:cubicBezTo>
                  <a:close/>
                  <a:moveTo>
                    <a:pt x="2530" y="460"/>
                  </a:moveTo>
                  <a:cubicBezTo>
                    <a:pt x="2525" y="460"/>
                    <a:pt x="2522" y="463"/>
                    <a:pt x="2522" y="468"/>
                  </a:cubicBezTo>
                  <a:cubicBezTo>
                    <a:pt x="2522" y="472"/>
                    <a:pt x="2525" y="476"/>
                    <a:pt x="2530" y="476"/>
                  </a:cubicBezTo>
                  <a:cubicBezTo>
                    <a:pt x="2534" y="476"/>
                    <a:pt x="2538" y="472"/>
                    <a:pt x="2538" y="468"/>
                  </a:cubicBezTo>
                  <a:cubicBezTo>
                    <a:pt x="2538" y="463"/>
                    <a:pt x="2534" y="460"/>
                    <a:pt x="2530" y="460"/>
                  </a:cubicBezTo>
                  <a:close/>
                  <a:moveTo>
                    <a:pt x="2552" y="460"/>
                  </a:moveTo>
                  <a:cubicBezTo>
                    <a:pt x="2548" y="460"/>
                    <a:pt x="2544" y="463"/>
                    <a:pt x="2544" y="468"/>
                  </a:cubicBezTo>
                  <a:cubicBezTo>
                    <a:pt x="2544" y="472"/>
                    <a:pt x="2548" y="476"/>
                    <a:pt x="2552" y="476"/>
                  </a:cubicBezTo>
                  <a:cubicBezTo>
                    <a:pt x="2557" y="476"/>
                    <a:pt x="2560" y="472"/>
                    <a:pt x="2560" y="468"/>
                  </a:cubicBezTo>
                  <a:cubicBezTo>
                    <a:pt x="2560" y="463"/>
                    <a:pt x="2557" y="460"/>
                    <a:pt x="2552" y="460"/>
                  </a:cubicBezTo>
                  <a:close/>
                  <a:moveTo>
                    <a:pt x="2598" y="476"/>
                  </a:moveTo>
                  <a:cubicBezTo>
                    <a:pt x="2602" y="476"/>
                    <a:pt x="2606" y="472"/>
                    <a:pt x="2606" y="468"/>
                  </a:cubicBezTo>
                  <a:cubicBezTo>
                    <a:pt x="2606" y="463"/>
                    <a:pt x="2602" y="460"/>
                    <a:pt x="2598" y="460"/>
                  </a:cubicBezTo>
                  <a:cubicBezTo>
                    <a:pt x="2594" y="460"/>
                    <a:pt x="2590" y="463"/>
                    <a:pt x="2590" y="468"/>
                  </a:cubicBezTo>
                  <a:cubicBezTo>
                    <a:pt x="2590" y="472"/>
                    <a:pt x="2594" y="476"/>
                    <a:pt x="2598" y="476"/>
                  </a:cubicBezTo>
                  <a:close/>
                  <a:moveTo>
                    <a:pt x="2621" y="460"/>
                  </a:moveTo>
                  <a:cubicBezTo>
                    <a:pt x="2617" y="460"/>
                    <a:pt x="2613" y="463"/>
                    <a:pt x="2613" y="468"/>
                  </a:cubicBezTo>
                  <a:cubicBezTo>
                    <a:pt x="2613" y="472"/>
                    <a:pt x="2617" y="476"/>
                    <a:pt x="2621" y="476"/>
                  </a:cubicBezTo>
                  <a:cubicBezTo>
                    <a:pt x="2625" y="476"/>
                    <a:pt x="2629" y="472"/>
                    <a:pt x="2629" y="468"/>
                  </a:cubicBezTo>
                  <a:cubicBezTo>
                    <a:pt x="2629" y="463"/>
                    <a:pt x="2625" y="460"/>
                    <a:pt x="2621" y="460"/>
                  </a:cubicBezTo>
                  <a:close/>
                  <a:moveTo>
                    <a:pt x="2620" y="498"/>
                  </a:moveTo>
                  <a:cubicBezTo>
                    <a:pt x="2625" y="498"/>
                    <a:pt x="2628" y="494"/>
                    <a:pt x="2628" y="490"/>
                  </a:cubicBezTo>
                  <a:cubicBezTo>
                    <a:pt x="2628" y="486"/>
                    <a:pt x="2625" y="482"/>
                    <a:pt x="2620" y="482"/>
                  </a:cubicBezTo>
                  <a:cubicBezTo>
                    <a:pt x="2616" y="482"/>
                    <a:pt x="2612" y="486"/>
                    <a:pt x="2612" y="490"/>
                  </a:cubicBezTo>
                  <a:cubicBezTo>
                    <a:pt x="2612" y="494"/>
                    <a:pt x="2616" y="498"/>
                    <a:pt x="2620" y="498"/>
                  </a:cubicBezTo>
                  <a:close/>
                  <a:moveTo>
                    <a:pt x="2643" y="498"/>
                  </a:moveTo>
                  <a:cubicBezTo>
                    <a:pt x="2648" y="498"/>
                    <a:pt x="2651" y="494"/>
                    <a:pt x="2651" y="490"/>
                  </a:cubicBezTo>
                  <a:cubicBezTo>
                    <a:pt x="2651" y="486"/>
                    <a:pt x="2648" y="482"/>
                    <a:pt x="2643" y="482"/>
                  </a:cubicBezTo>
                  <a:cubicBezTo>
                    <a:pt x="2639" y="482"/>
                    <a:pt x="2635" y="486"/>
                    <a:pt x="2635" y="490"/>
                  </a:cubicBezTo>
                  <a:cubicBezTo>
                    <a:pt x="2635" y="494"/>
                    <a:pt x="2639" y="498"/>
                    <a:pt x="2643" y="498"/>
                  </a:cubicBezTo>
                  <a:close/>
                  <a:moveTo>
                    <a:pt x="2736" y="390"/>
                  </a:moveTo>
                  <a:cubicBezTo>
                    <a:pt x="2731" y="390"/>
                    <a:pt x="2728" y="394"/>
                    <a:pt x="2728" y="398"/>
                  </a:cubicBezTo>
                  <a:cubicBezTo>
                    <a:pt x="2728" y="403"/>
                    <a:pt x="2731" y="406"/>
                    <a:pt x="2736" y="406"/>
                  </a:cubicBezTo>
                  <a:cubicBezTo>
                    <a:pt x="2740" y="406"/>
                    <a:pt x="2744" y="403"/>
                    <a:pt x="2744" y="398"/>
                  </a:cubicBezTo>
                  <a:cubicBezTo>
                    <a:pt x="2744" y="394"/>
                    <a:pt x="2740" y="390"/>
                    <a:pt x="2736" y="390"/>
                  </a:cubicBezTo>
                  <a:close/>
                  <a:moveTo>
                    <a:pt x="2736" y="434"/>
                  </a:moveTo>
                  <a:cubicBezTo>
                    <a:pt x="2731" y="434"/>
                    <a:pt x="2728" y="438"/>
                    <a:pt x="2728" y="442"/>
                  </a:cubicBezTo>
                  <a:cubicBezTo>
                    <a:pt x="2728" y="447"/>
                    <a:pt x="2731" y="450"/>
                    <a:pt x="2736" y="450"/>
                  </a:cubicBezTo>
                  <a:cubicBezTo>
                    <a:pt x="2740" y="450"/>
                    <a:pt x="2744" y="447"/>
                    <a:pt x="2744" y="442"/>
                  </a:cubicBezTo>
                  <a:cubicBezTo>
                    <a:pt x="2744" y="438"/>
                    <a:pt x="2740" y="434"/>
                    <a:pt x="2736" y="434"/>
                  </a:cubicBezTo>
                  <a:close/>
                  <a:moveTo>
                    <a:pt x="2713" y="406"/>
                  </a:moveTo>
                  <a:cubicBezTo>
                    <a:pt x="2718" y="406"/>
                    <a:pt x="2722" y="403"/>
                    <a:pt x="2722" y="398"/>
                  </a:cubicBezTo>
                  <a:cubicBezTo>
                    <a:pt x="2722" y="394"/>
                    <a:pt x="2718" y="390"/>
                    <a:pt x="2713" y="390"/>
                  </a:cubicBezTo>
                  <a:cubicBezTo>
                    <a:pt x="2709" y="390"/>
                    <a:pt x="2705" y="394"/>
                    <a:pt x="2705" y="398"/>
                  </a:cubicBezTo>
                  <a:cubicBezTo>
                    <a:pt x="2705" y="403"/>
                    <a:pt x="2709" y="406"/>
                    <a:pt x="2713" y="406"/>
                  </a:cubicBezTo>
                  <a:close/>
                  <a:moveTo>
                    <a:pt x="2736" y="460"/>
                  </a:moveTo>
                  <a:cubicBezTo>
                    <a:pt x="2731" y="460"/>
                    <a:pt x="2728" y="463"/>
                    <a:pt x="2728" y="468"/>
                  </a:cubicBezTo>
                  <a:cubicBezTo>
                    <a:pt x="2728" y="472"/>
                    <a:pt x="2731" y="476"/>
                    <a:pt x="2736" y="476"/>
                  </a:cubicBezTo>
                  <a:cubicBezTo>
                    <a:pt x="2740" y="476"/>
                    <a:pt x="2744" y="472"/>
                    <a:pt x="2744" y="468"/>
                  </a:cubicBezTo>
                  <a:cubicBezTo>
                    <a:pt x="2744" y="463"/>
                    <a:pt x="2740" y="460"/>
                    <a:pt x="2736" y="460"/>
                  </a:cubicBezTo>
                  <a:close/>
                  <a:moveTo>
                    <a:pt x="2735" y="498"/>
                  </a:moveTo>
                  <a:cubicBezTo>
                    <a:pt x="2739" y="498"/>
                    <a:pt x="2743" y="494"/>
                    <a:pt x="2743" y="490"/>
                  </a:cubicBezTo>
                  <a:cubicBezTo>
                    <a:pt x="2743" y="486"/>
                    <a:pt x="2739" y="482"/>
                    <a:pt x="2735" y="482"/>
                  </a:cubicBezTo>
                  <a:cubicBezTo>
                    <a:pt x="2731" y="482"/>
                    <a:pt x="2727" y="486"/>
                    <a:pt x="2727" y="490"/>
                  </a:cubicBezTo>
                  <a:cubicBezTo>
                    <a:pt x="2727" y="494"/>
                    <a:pt x="2731" y="498"/>
                    <a:pt x="2735" y="498"/>
                  </a:cubicBezTo>
                  <a:close/>
                  <a:moveTo>
                    <a:pt x="2715" y="482"/>
                  </a:moveTo>
                  <a:cubicBezTo>
                    <a:pt x="2710" y="482"/>
                    <a:pt x="2706" y="486"/>
                    <a:pt x="2706" y="490"/>
                  </a:cubicBezTo>
                  <a:cubicBezTo>
                    <a:pt x="2706" y="494"/>
                    <a:pt x="2710" y="498"/>
                    <a:pt x="2715" y="498"/>
                  </a:cubicBezTo>
                  <a:cubicBezTo>
                    <a:pt x="2719" y="498"/>
                    <a:pt x="2723" y="494"/>
                    <a:pt x="2723" y="490"/>
                  </a:cubicBezTo>
                  <a:cubicBezTo>
                    <a:pt x="2723" y="486"/>
                    <a:pt x="2719" y="482"/>
                    <a:pt x="2715" y="482"/>
                  </a:cubicBezTo>
                  <a:close/>
                  <a:moveTo>
                    <a:pt x="2690" y="498"/>
                  </a:moveTo>
                  <a:cubicBezTo>
                    <a:pt x="2694" y="498"/>
                    <a:pt x="2698" y="494"/>
                    <a:pt x="2698" y="490"/>
                  </a:cubicBezTo>
                  <a:cubicBezTo>
                    <a:pt x="2698" y="486"/>
                    <a:pt x="2694" y="482"/>
                    <a:pt x="2690" y="482"/>
                  </a:cubicBezTo>
                  <a:cubicBezTo>
                    <a:pt x="2685" y="482"/>
                    <a:pt x="2681" y="486"/>
                    <a:pt x="2681" y="490"/>
                  </a:cubicBezTo>
                  <a:cubicBezTo>
                    <a:pt x="2681" y="494"/>
                    <a:pt x="2685" y="498"/>
                    <a:pt x="2690" y="498"/>
                  </a:cubicBezTo>
                  <a:close/>
                  <a:moveTo>
                    <a:pt x="2461" y="437"/>
                  </a:moveTo>
                  <a:cubicBezTo>
                    <a:pt x="2456" y="437"/>
                    <a:pt x="2453" y="440"/>
                    <a:pt x="2453" y="445"/>
                  </a:cubicBezTo>
                  <a:cubicBezTo>
                    <a:pt x="2453" y="449"/>
                    <a:pt x="2456" y="453"/>
                    <a:pt x="2461" y="453"/>
                  </a:cubicBezTo>
                  <a:cubicBezTo>
                    <a:pt x="2465" y="453"/>
                    <a:pt x="2469" y="449"/>
                    <a:pt x="2469" y="445"/>
                  </a:cubicBezTo>
                  <a:cubicBezTo>
                    <a:pt x="2469" y="440"/>
                    <a:pt x="2465" y="437"/>
                    <a:pt x="2461" y="437"/>
                  </a:cubicBezTo>
                  <a:close/>
                  <a:moveTo>
                    <a:pt x="2483" y="437"/>
                  </a:moveTo>
                  <a:cubicBezTo>
                    <a:pt x="2479" y="437"/>
                    <a:pt x="2475" y="440"/>
                    <a:pt x="2475" y="445"/>
                  </a:cubicBezTo>
                  <a:cubicBezTo>
                    <a:pt x="2475" y="449"/>
                    <a:pt x="2479" y="453"/>
                    <a:pt x="2483" y="453"/>
                  </a:cubicBezTo>
                  <a:cubicBezTo>
                    <a:pt x="2488" y="453"/>
                    <a:pt x="2491" y="449"/>
                    <a:pt x="2491" y="445"/>
                  </a:cubicBezTo>
                  <a:cubicBezTo>
                    <a:pt x="2491" y="440"/>
                    <a:pt x="2488" y="437"/>
                    <a:pt x="2483" y="437"/>
                  </a:cubicBezTo>
                  <a:close/>
                  <a:moveTo>
                    <a:pt x="2438" y="460"/>
                  </a:moveTo>
                  <a:cubicBezTo>
                    <a:pt x="2434" y="460"/>
                    <a:pt x="2430" y="463"/>
                    <a:pt x="2430" y="468"/>
                  </a:cubicBezTo>
                  <a:cubicBezTo>
                    <a:pt x="2430" y="472"/>
                    <a:pt x="2434" y="476"/>
                    <a:pt x="2438" y="476"/>
                  </a:cubicBezTo>
                  <a:cubicBezTo>
                    <a:pt x="2443" y="476"/>
                    <a:pt x="2446" y="472"/>
                    <a:pt x="2446" y="468"/>
                  </a:cubicBezTo>
                  <a:cubicBezTo>
                    <a:pt x="2446" y="463"/>
                    <a:pt x="2443" y="460"/>
                    <a:pt x="2438" y="460"/>
                  </a:cubicBezTo>
                  <a:close/>
                  <a:moveTo>
                    <a:pt x="2438" y="437"/>
                  </a:moveTo>
                  <a:cubicBezTo>
                    <a:pt x="2434" y="437"/>
                    <a:pt x="2430" y="440"/>
                    <a:pt x="2430" y="445"/>
                  </a:cubicBezTo>
                  <a:cubicBezTo>
                    <a:pt x="2430" y="449"/>
                    <a:pt x="2434" y="453"/>
                    <a:pt x="2438" y="453"/>
                  </a:cubicBezTo>
                  <a:cubicBezTo>
                    <a:pt x="2443" y="453"/>
                    <a:pt x="2446" y="449"/>
                    <a:pt x="2446" y="445"/>
                  </a:cubicBezTo>
                  <a:cubicBezTo>
                    <a:pt x="2446" y="440"/>
                    <a:pt x="2443" y="437"/>
                    <a:pt x="2438" y="437"/>
                  </a:cubicBezTo>
                  <a:close/>
                  <a:moveTo>
                    <a:pt x="2506" y="437"/>
                  </a:moveTo>
                  <a:cubicBezTo>
                    <a:pt x="2502" y="437"/>
                    <a:pt x="2498" y="440"/>
                    <a:pt x="2498" y="445"/>
                  </a:cubicBezTo>
                  <a:cubicBezTo>
                    <a:pt x="2498" y="449"/>
                    <a:pt x="2502" y="453"/>
                    <a:pt x="2506" y="453"/>
                  </a:cubicBezTo>
                  <a:cubicBezTo>
                    <a:pt x="2511" y="453"/>
                    <a:pt x="2514" y="449"/>
                    <a:pt x="2514" y="445"/>
                  </a:cubicBezTo>
                  <a:cubicBezTo>
                    <a:pt x="2514" y="440"/>
                    <a:pt x="2511" y="437"/>
                    <a:pt x="2506" y="437"/>
                  </a:cubicBezTo>
                  <a:close/>
                  <a:moveTo>
                    <a:pt x="2530" y="437"/>
                  </a:moveTo>
                  <a:cubicBezTo>
                    <a:pt x="2525" y="437"/>
                    <a:pt x="2522" y="440"/>
                    <a:pt x="2522" y="445"/>
                  </a:cubicBezTo>
                  <a:cubicBezTo>
                    <a:pt x="2522" y="449"/>
                    <a:pt x="2525" y="453"/>
                    <a:pt x="2530" y="453"/>
                  </a:cubicBezTo>
                  <a:cubicBezTo>
                    <a:pt x="2534" y="453"/>
                    <a:pt x="2538" y="449"/>
                    <a:pt x="2538" y="445"/>
                  </a:cubicBezTo>
                  <a:cubicBezTo>
                    <a:pt x="2538" y="440"/>
                    <a:pt x="2534" y="437"/>
                    <a:pt x="2530" y="437"/>
                  </a:cubicBezTo>
                  <a:close/>
                  <a:moveTo>
                    <a:pt x="2552" y="437"/>
                  </a:moveTo>
                  <a:cubicBezTo>
                    <a:pt x="2548" y="437"/>
                    <a:pt x="2544" y="440"/>
                    <a:pt x="2544" y="445"/>
                  </a:cubicBezTo>
                  <a:cubicBezTo>
                    <a:pt x="2544" y="449"/>
                    <a:pt x="2548" y="453"/>
                    <a:pt x="2552" y="453"/>
                  </a:cubicBezTo>
                  <a:cubicBezTo>
                    <a:pt x="2557" y="453"/>
                    <a:pt x="2560" y="449"/>
                    <a:pt x="2560" y="445"/>
                  </a:cubicBezTo>
                  <a:cubicBezTo>
                    <a:pt x="2560" y="440"/>
                    <a:pt x="2557" y="437"/>
                    <a:pt x="2552" y="437"/>
                  </a:cubicBezTo>
                  <a:close/>
                  <a:moveTo>
                    <a:pt x="2368" y="505"/>
                  </a:moveTo>
                  <a:cubicBezTo>
                    <a:pt x="2364" y="505"/>
                    <a:pt x="2360" y="509"/>
                    <a:pt x="2360" y="513"/>
                  </a:cubicBezTo>
                  <a:cubicBezTo>
                    <a:pt x="2360" y="517"/>
                    <a:pt x="2364" y="521"/>
                    <a:pt x="2368" y="521"/>
                  </a:cubicBezTo>
                  <a:cubicBezTo>
                    <a:pt x="2372" y="521"/>
                    <a:pt x="2376" y="517"/>
                    <a:pt x="2376" y="513"/>
                  </a:cubicBezTo>
                  <a:cubicBezTo>
                    <a:pt x="2376" y="509"/>
                    <a:pt x="2372" y="505"/>
                    <a:pt x="2368" y="505"/>
                  </a:cubicBezTo>
                  <a:close/>
                  <a:moveTo>
                    <a:pt x="2391" y="521"/>
                  </a:moveTo>
                  <a:cubicBezTo>
                    <a:pt x="2395" y="521"/>
                    <a:pt x="2399" y="517"/>
                    <a:pt x="2399" y="513"/>
                  </a:cubicBezTo>
                  <a:cubicBezTo>
                    <a:pt x="2399" y="509"/>
                    <a:pt x="2395" y="505"/>
                    <a:pt x="2391" y="505"/>
                  </a:cubicBezTo>
                  <a:cubicBezTo>
                    <a:pt x="2386" y="505"/>
                    <a:pt x="2383" y="509"/>
                    <a:pt x="2383" y="513"/>
                  </a:cubicBezTo>
                  <a:cubicBezTo>
                    <a:pt x="2383" y="517"/>
                    <a:pt x="2386" y="521"/>
                    <a:pt x="2391" y="521"/>
                  </a:cubicBezTo>
                  <a:close/>
                  <a:moveTo>
                    <a:pt x="2414" y="521"/>
                  </a:moveTo>
                  <a:cubicBezTo>
                    <a:pt x="2418" y="521"/>
                    <a:pt x="2422" y="517"/>
                    <a:pt x="2422" y="513"/>
                  </a:cubicBezTo>
                  <a:cubicBezTo>
                    <a:pt x="2422" y="509"/>
                    <a:pt x="2418" y="505"/>
                    <a:pt x="2414" y="505"/>
                  </a:cubicBezTo>
                  <a:cubicBezTo>
                    <a:pt x="2409" y="505"/>
                    <a:pt x="2406" y="509"/>
                    <a:pt x="2406" y="513"/>
                  </a:cubicBezTo>
                  <a:cubicBezTo>
                    <a:pt x="2406" y="517"/>
                    <a:pt x="2409" y="521"/>
                    <a:pt x="2414" y="521"/>
                  </a:cubicBezTo>
                  <a:close/>
                  <a:moveTo>
                    <a:pt x="2368" y="482"/>
                  </a:moveTo>
                  <a:cubicBezTo>
                    <a:pt x="2364" y="482"/>
                    <a:pt x="2360" y="485"/>
                    <a:pt x="2360" y="490"/>
                  </a:cubicBezTo>
                  <a:cubicBezTo>
                    <a:pt x="2360" y="494"/>
                    <a:pt x="2364" y="498"/>
                    <a:pt x="2368" y="498"/>
                  </a:cubicBezTo>
                  <a:cubicBezTo>
                    <a:pt x="2372" y="498"/>
                    <a:pt x="2376" y="494"/>
                    <a:pt x="2376" y="490"/>
                  </a:cubicBezTo>
                  <a:cubicBezTo>
                    <a:pt x="2376" y="485"/>
                    <a:pt x="2372" y="482"/>
                    <a:pt x="2368" y="482"/>
                  </a:cubicBezTo>
                  <a:close/>
                  <a:moveTo>
                    <a:pt x="2391" y="498"/>
                  </a:moveTo>
                  <a:cubicBezTo>
                    <a:pt x="2395" y="498"/>
                    <a:pt x="2399" y="494"/>
                    <a:pt x="2399" y="490"/>
                  </a:cubicBezTo>
                  <a:cubicBezTo>
                    <a:pt x="2399" y="485"/>
                    <a:pt x="2395" y="482"/>
                    <a:pt x="2391" y="482"/>
                  </a:cubicBezTo>
                  <a:cubicBezTo>
                    <a:pt x="2386" y="482"/>
                    <a:pt x="2383" y="485"/>
                    <a:pt x="2383" y="490"/>
                  </a:cubicBezTo>
                  <a:cubicBezTo>
                    <a:pt x="2383" y="494"/>
                    <a:pt x="2386" y="498"/>
                    <a:pt x="2391" y="498"/>
                  </a:cubicBezTo>
                  <a:close/>
                  <a:moveTo>
                    <a:pt x="2414" y="498"/>
                  </a:moveTo>
                  <a:cubicBezTo>
                    <a:pt x="2418" y="498"/>
                    <a:pt x="2422" y="494"/>
                    <a:pt x="2422" y="490"/>
                  </a:cubicBezTo>
                  <a:cubicBezTo>
                    <a:pt x="2422" y="485"/>
                    <a:pt x="2418" y="482"/>
                    <a:pt x="2414" y="482"/>
                  </a:cubicBezTo>
                  <a:cubicBezTo>
                    <a:pt x="2409" y="482"/>
                    <a:pt x="2406" y="485"/>
                    <a:pt x="2406" y="490"/>
                  </a:cubicBezTo>
                  <a:cubicBezTo>
                    <a:pt x="2406" y="494"/>
                    <a:pt x="2409" y="498"/>
                    <a:pt x="2414" y="498"/>
                  </a:cubicBezTo>
                  <a:close/>
                  <a:moveTo>
                    <a:pt x="2461" y="505"/>
                  </a:moveTo>
                  <a:cubicBezTo>
                    <a:pt x="2456" y="505"/>
                    <a:pt x="2453" y="509"/>
                    <a:pt x="2453" y="513"/>
                  </a:cubicBezTo>
                  <a:cubicBezTo>
                    <a:pt x="2453" y="517"/>
                    <a:pt x="2456" y="521"/>
                    <a:pt x="2461" y="521"/>
                  </a:cubicBezTo>
                  <a:cubicBezTo>
                    <a:pt x="2465" y="521"/>
                    <a:pt x="2469" y="517"/>
                    <a:pt x="2469" y="513"/>
                  </a:cubicBezTo>
                  <a:cubicBezTo>
                    <a:pt x="2469" y="509"/>
                    <a:pt x="2465" y="505"/>
                    <a:pt x="2461" y="505"/>
                  </a:cubicBezTo>
                  <a:close/>
                  <a:moveTo>
                    <a:pt x="2483" y="505"/>
                  </a:moveTo>
                  <a:cubicBezTo>
                    <a:pt x="2479" y="505"/>
                    <a:pt x="2475" y="509"/>
                    <a:pt x="2475" y="513"/>
                  </a:cubicBezTo>
                  <a:cubicBezTo>
                    <a:pt x="2475" y="517"/>
                    <a:pt x="2479" y="521"/>
                    <a:pt x="2483" y="521"/>
                  </a:cubicBezTo>
                  <a:cubicBezTo>
                    <a:pt x="2488" y="521"/>
                    <a:pt x="2491" y="517"/>
                    <a:pt x="2491" y="513"/>
                  </a:cubicBezTo>
                  <a:cubicBezTo>
                    <a:pt x="2491" y="509"/>
                    <a:pt x="2488" y="505"/>
                    <a:pt x="2483" y="505"/>
                  </a:cubicBezTo>
                  <a:close/>
                  <a:moveTo>
                    <a:pt x="2506" y="505"/>
                  </a:moveTo>
                  <a:cubicBezTo>
                    <a:pt x="2502" y="505"/>
                    <a:pt x="2498" y="509"/>
                    <a:pt x="2498" y="513"/>
                  </a:cubicBezTo>
                  <a:cubicBezTo>
                    <a:pt x="2498" y="517"/>
                    <a:pt x="2502" y="521"/>
                    <a:pt x="2506" y="521"/>
                  </a:cubicBezTo>
                  <a:cubicBezTo>
                    <a:pt x="2511" y="521"/>
                    <a:pt x="2514" y="517"/>
                    <a:pt x="2514" y="513"/>
                  </a:cubicBezTo>
                  <a:cubicBezTo>
                    <a:pt x="2514" y="509"/>
                    <a:pt x="2511" y="505"/>
                    <a:pt x="2506" y="505"/>
                  </a:cubicBezTo>
                  <a:close/>
                  <a:moveTo>
                    <a:pt x="2530" y="505"/>
                  </a:moveTo>
                  <a:cubicBezTo>
                    <a:pt x="2525" y="505"/>
                    <a:pt x="2522" y="509"/>
                    <a:pt x="2522" y="513"/>
                  </a:cubicBezTo>
                  <a:cubicBezTo>
                    <a:pt x="2522" y="517"/>
                    <a:pt x="2525" y="521"/>
                    <a:pt x="2530" y="521"/>
                  </a:cubicBezTo>
                  <a:cubicBezTo>
                    <a:pt x="2534" y="521"/>
                    <a:pt x="2538" y="517"/>
                    <a:pt x="2538" y="513"/>
                  </a:cubicBezTo>
                  <a:cubicBezTo>
                    <a:pt x="2538" y="509"/>
                    <a:pt x="2534" y="505"/>
                    <a:pt x="2530" y="505"/>
                  </a:cubicBezTo>
                  <a:close/>
                  <a:moveTo>
                    <a:pt x="2552" y="505"/>
                  </a:moveTo>
                  <a:cubicBezTo>
                    <a:pt x="2548" y="505"/>
                    <a:pt x="2544" y="509"/>
                    <a:pt x="2544" y="513"/>
                  </a:cubicBezTo>
                  <a:cubicBezTo>
                    <a:pt x="2544" y="517"/>
                    <a:pt x="2548" y="521"/>
                    <a:pt x="2552" y="521"/>
                  </a:cubicBezTo>
                  <a:cubicBezTo>
                    <a:pt x="2557" y="521"/>
                    <a:pt x="2560" y="517"/>
                    <a:pt x="2560" y="513"/>
                  </a:cubicBezTo>
                  <a:cubicBezTo>
                    <a:pt x="2560" y="509"/>
                    <a:pt x="2557" y="505"/>
                    <a:pt x="2552" y="505"/>
                  </a:cubicBezTo>
                  <a:close/>
                  <a:moveTo>
                    <a:pt x="2461" y="482"/>
                  </a:moveTo>
                  <a:cubicBezTo>
                    <a:pt x="2456" y="482"/>
                    <a:pt x="2453" y="485"/>
                    <a:pt x="2453" y="490"/>
                  </a:cubicBezTo>
                  <a:cubicBezTo>
                    <a:pt x="2453" y="494"/>
                    <a:pt x="2456" y="498"/>
                    <a:pt x="2461" y="498"/>
                  </a:cubicBezTo>
                  <a:cubicBezTo>
                    <a:pt x="2465" y="498"/>
                    <a:pt x="2469" y="494"/>
                    <a:pt x="2469" y="490"/>
                  </a:cubicBezTo>
                  <a:cubicBezTo>
                    <a:pt x="2469" y="485"/>
                    <a:pt x="2465" y="482"/>
                    <a:pt x="2461" y="482"/>
                  </a:cubicBezTo>
                  <a:close/>
                  <a:moveTo>
                    <a:pt x="2483" y="482"/>
                  </a:moveTo>
                  <a:cubicBezTo>
                    <a:pt x="2479" y="482"/>
                    <a:pt x="2475" y="485"/>
                    <a:pt x="2475" y="490"/>
                  </a:cubicBezTo>
                  <a:cubicBezTo>
                    <a:pt x="2475" y="494"/>
                    <a:pt x="2479" y="498"/>
                    <a:pt x="2483" y="498"/>
                  </a:cubicBezTo>
                  <a:cubicBezTo>
                    <a:pt x="2488" y="498"/>
                    <a:pt x="2491" y="494"/>
                    <a:pt x="2491" y="490"/>
                  </a:cubicBezTo>
                  <a:cubicBezTo>
                    <a:pt x="2491" y="485"/>
                    <a:pt x="2488" y="482"/>
                    <a:pt x="2483" y="482"/>
                  </a:cubicBezTo>
                  <a:close/>
                  <a:moveTo>
                    <a:pt x="2438" y="505"/>
                  </a:moveTo>
                  <a:cubicBezTo>
                    <a:pt x="2434" y="505"/>
                    <a:pt x="2430" y="509"/>
                    <a:pt x="2430" y="513"/>
                  </a:cubicBezTo>
                  <a:cubicBezTo>
                    <a:pt x="2430" y="517"/>
                    <a:pt x="2434" y="521"/>
                    <a:pt x="2438" y="521"/>
                  </a:cubicBezTo>
                  <a:cubicBezTo>
                    <a:pt x="2443" y="521"/>
                    <a:pt x="2446" y="517"/>
                    <a:pt x="2446" y="513"/>
                  </a:cubicBezTo>
                  <a:cubicBezTo>
                    <a:pt x="2446" y="509"/>
                    <a:pt x="2443" y="505"/>
                    <a:pt x="2438" y="505"/>
                  </a:cubicBezTo>
                  <a:close/>
                  <a:moveTo>
                    <a:pt x="2438" y="482"/>
                  </a:moveTo>
                  <a:cubicBezTo>
                    <a:pt x="2434" y="482"/>
                    <a:pt x="2430" y="485"/>
                    <a:pt x="2430" y="490"/>
                  </a:cubicBezTo>
                  <a:cubicBezTo>
                    <a:pt x="2430" y="494"/>
                    <a:pt x="2434" y="498"/>
                    <a:pt x="2438" y="498"/>
                  </a:cubicBezTo>
                  <a:cubicBezTo>
                    <a:pt x="2443" y="498"/>
                    <a:pt x="2446" y="494"/>
                    <a:pt x="2446" y="490"/>
                  </a:cubicBezTo>
                  <a:cubicBezTo>
                    <a:pt x="2446" y="485"/>
                    <a:pt x="2443" y="482"/>
                    <a:pt x="2438" y="482"/>
                  </a:cubicBezTo>
                  <a:close/>
                  <a:moveTo>
                    <a:pt x="2506" y="482"/>
                  </a:moveTo>
                  <a:cubicBezTo>
                    <a:pt x="2502" y="482"/>
                    <a:pt x="2498" y="485"/>
                    <a:pt x="2498" y="490"/>
                  </a:cubicBezTo>
                  <a:cubicBezTo>
                    <a:pt x="2498" y="494"/>
                    <a:pt x="2502" y="498"/>
                    <a:pt x="2506" y="498"/>
                  </a:cubicBezTo>
                  <a:cubicBezTo>
                    <a:pt x="2511" y="498"/>
                    <a:pt x="2514" y="494"/>
                    <a:pt x="2514" y="490"/>
                  </a:cubicBezTo>
                  <a:cubicBezTo>
                    <a:pt x="2514" y="485"/>
                    <a:pt x="2511" y="482"/>
                    <a:pt x="2506" y="482"/>
                  </a:cubicBezTo>
                  <a:close/>
                  <a:moveTo>
                    <a:pt x="2530" y="482"/>
                  </a:moveTo>
                  <a:cubicBezTo>
                    <a:pt x="2525" y="482"/>
                    <a:pt x="2522" y="485"/>
                    <a:pt x="2522" y="490"/>
                  </a:cubicBezTo>
                  <a:cubicBezTo>
                    <a:pt x="2522" y="494"/>
                    <a:pt x="2525" y="498"/>
                    <a:pt x="2530" y="498"/>
                  </a:cubicBezTo>
                  <a:cubicBezTo>
                    <a:pt x="2534" y="498"/>
                    <a:pt x="2538" y="494"/>
                    <a:pt x="2538" y="490"/>
                  </a:cubicBezTo>
                  <a:cubicBezTo>
                    <a:pt x="2538" y="485"/>
                    <a:pt x="2534" y="482"/>
                    <a:pt x="2530" y="482"/>
                  </a:cubicBezTo>
                  <a:close/>
                  <a:moveTo>
                    <a:pt x="2552" y="482"/>
                  </a:moveTo>
                  <a:cubicBezTo>
                    <a:pt x="2548" y="482"/>
                    <a:pt x="2544" y="485"/>
                    <a:pt x="2544" y="490"/>
                  </a:cubicBezTo>
                  <a:cubicBezTo>
                    <a:pt x="2544" y="494"/>
                    <a:pt x="2548" y="498"/>
                    <a:pt x="2552" y="498"/>
                  </a:cubicBezTo>
                  <a:cubicBezTo>
                    <a:pt x="2557" y="498"/>
                    <a:pt x="2560" y="494"/>
                    <a:pt x="2560" y="490"/>
                  </a:cubicBezTo>
                  <a:cubicBezTo>
                    <a:pt x="2560" y="485"/>
                    <a:pt x="2557" y="482"/>
                    <a:pt x="2552" y="482"/>
                  </a:cubicBezTo>
                  <a:close/>
                  <a:moveTo>
                    <a:pt x="2368" y="552"/>
                  </a:moveTo>
                  <a:cubicBezTo>
                    <a:pt x="2364" y="552"/>
                    <a:pt x="2360" y="556"/>
                    <a:pt x="2360" y="560"/>
                  </a:cubicBezTo>
                  <a:cubicBezTo>
                    <a:pt x="2360" y="565"/>
                    <a:pt x="2364" y="568"/>
                    <a:pt x="2368" y="568"/>
                  </a:cubicBezTo>
                  <a:cubicBezTo>
                    <a:pt x="2372" y="568"/>
                    <a:pt x="2376" y="565"/>
                    <a:pt x="2376" y="560"/>
                  </a:cubicBezTo>
                  <a:cubicBezTo>
                    <a:pt x="2376" y="556"/>
                    <a:pt x="2372" y="552"/>
                    <a:pt x="2368" y="552"/>
                  </a:cubicBezTo>
                  <a:close/>
                  <a:moveTo>
                    <a:pt x="2391" y="568"/>
                  </a:moveTo>
                  <a:cubicBezTo>
                    <a:pt x="2395" y="568"/>
                    <a:pt x="2399" y="565"/>
                    <a:pt x="2399" y="560"/>
                  </a:cubicBezTo>
                  <a:cubicBezTo>
                    <a:pt x="2399" y="556"/>
                    <a:pt x="2395" y="552"/>
                    <a:pt x="2391" y="552"/>
                  </a:cubicBezTo>
                  <a:cubicBezTo>
                    <a:pt x="2386" y="552"/>
                    <a:pt x="2383" y="556"/>
                    <a:pt x="2383" y="560"/>
                  </a:cubicBezTo>
                  <a:cubicBezTo>
                    <a:pt x="2383" y="565"/>
                    <a:pt x="2386" y="568"/>
                    <a:pt x="2391" y="568"/>
                  </a:cubicBezTo>
                  <a:close/>
                  <a:moveTo>
                    <a:pt x="2414" y="568"/>
                  </a:moveTo>
                  <a:cubicBezTo>
                    <a:pt x="2418" y="568"/>
                    <a:pt x="2422" y="565"/>
                    <a:pt x="2422" y="560"/>
                  </a:cubicBezTo>
                  <a:cubicBezTo>
                    <a:pt x="2422" y="556"/>
                    <a:pt x="2418" y="552"/>
                    <a:pt x="2414" y="552"/>
                  </a:cubicBezTo>
                  <a:cubicBezTo>
                    <a:pt x="2409" y="552"/>
                    <a:pt x="2406" y="556"/>
                    <a:pt x="2406" y="560"/>
                  </a:cubicBezTo>
                  <a:cubicBezTo>
                    <a:pt x="2406" y="565"/>
                    <a:pt x="2409" y="568"/>
                    <a:pt x="2414" y="568"/>
                  </a:cubicBezTo>
                  <a:close/>
                  <a:moveTo>
                    <a:pt x="2368" y="529"/>
                  </a:moveTo>
                  <a:cubicBezTo>
                    <a:pt x="2364" y="529"/>
                    <a:pt x="2360" y="533"/>
                    <a:pt x="2360" y="537"/>
                  </a:cubicBezTo>
                  <a:cubicBezTo>
                    <a:pt x="2360" y="542"/>
                    <a:pt x="2364" y="545"/>
                    <a:pt x="2368" y="545"/>
                  </a:cubicBezTo>
                  <a:cubicBezTo>
                    <a:pt x="2372" y="545"/>
                    <a:pt x="2376" y="542"/>
                    <a:pt x="2376" y="537"/>
                  </a:cubicBezTo>
                  <a:cubicBezTo>
                    <a:pt x="2376" y="533"/>
                    <a:pt x="2372" y="529"/>
                    <a:pt x="2368" y="529"/>
                  </a:cubicBezTo>
                  <a:close/>
                  <a:moveTo>
                    <a:pt x="2391" y="545"/>
                  </a:moveTo>
                  <a:cubicBezTo>
                    <a:pt x="2395" y="545"/>
                    <a:pt x="2399" y="542"/>
                    <a:pt x="2399" y="537"/>
                  </a:cubicBezTo>
                  <a:cubicBezTo>
                    <a:pt x="2399" y="533"/>
                    <a:pt x="2395" y="529"/>
                    <a:pt x="2391" y="529"/>
                  </a:cubicBezTo>
                  <a:cubicBezTo>
                    <a:pt x="2386" y="529"/>
                    <a:pt x="2383" y="533"/>
                    <a:pt x="2383" y="537"/>
                  </a:cubicBezTo>
                  <a:cubicBezTo>
                    <a:pt x="2383" y="542"/>
                    <a:pt x="2386" y="545"/>
                    <a:pt x="2391" y="545"/>
                  </a:cubicBezTo>
                  <a:close/>
                  <a:moveTo>
                    <a:pt x="2414" y="545"/>
                  </a:moveTo>
                  <a:cubicBezTo>
                    <a:pt x="2418" y="545"/>
                    <a:pt x="2422" y="542"/>
                    <a:pt x="2422" y="537"/>
                  </a:cubicBezTo>
                  <a:cubicBezTo>
                    <a:pt x="2422" y="533"/>
                    <a:pt x="2418" y="529"/>
                    <a:pt x="2414" y="529"/>
                  </a:cubicBezTo>
                  <a:cubicBezTo>
                    <a:pt x="2409" y="529"/>
                    <a:pt x="2406" y="533"/>
                    <a:pt x="2406" y="537"/>
                  </a:cubicBezTo>
                  <a:cubicBezTo>
                    <a:pt x="2406" y="542"/>
                    <a:pt x="2409" y="545"/>
                    <a:pt x="2414" y="545"/>
                  </a:cubicBezTo>
                  <a:close/>
                  <a:moveTo>
                    <a:pt x="2461" y="552"/>
                  </a:moveTo>
                  <a:cubicBezTo>
                    <a:pt x="2456" y="552"/>
                    <a:pt x="2453" y="556"/>
                    <a:pt x="2453" y="560"/>
                  </a:cubicBezTo>
                  <a:cubicBezTo>
                    <a:pt x="2453" y="565"/>
                    <a:pt x="2456" y="568"/>
                    <a:pt x="2461" y="568"/>
                  </a:cubicBezTo>
                  <a:cubicBezTo>
                    <a:pt x="2465" y="568"/>
                    <a:pt x="2469" y="565"/>
                    <a:pt x="2469" y="560"/>
                  </a:cubicBezTo>
                  <a:cubicBezTo>
                    <a:pt x="2469" y="556"/>
                    <a:pt x="2465" y="552"/>
                    <a:pt x="2461" y="552"/>
                  </a:cubicBezTo>
                  <a:close/>
                  <a:moveTo>
                    <a:pt x="2483" y="552"/>
                  </a:moveTo>
                  <a:cubicBezTo>
                    <a:pt x="2479" y="552"/>
                    <a:pt x="2475" y="556"/>
                    <a:pt x="2475" y="560"/>
                  </a:cubicBezTo>
                  <a:cubicBezTo>
                    <a:pt x="2475" y="565"/>
                    <a:pt x="2479" y="568"/>
                    <a:pt x="2483" y="568"/>
                  </a:cubicBezTo>
                  <a:cubicBezTo>
                    <a:pt x="2488" y="568"/>
                    <a:pt x="2491" y="565"/>
                    <a:pt x="2491" y="560"/>
                  </a:cubicBezTo>
                  <a:cubicBezTo>
                    <a:pt x="2491" y="556"/>
                    <a:pt x="2488" y="552"/>
                    <a:pt x="2483" y="552"/>
                  </a:cubicBezTo>
                  <a:close/>
                  <a:moveTo>
                    <a:pt x="2506" y="552"/>
                  </a:moveTo>
                  <a:cubicBezTo>
                    <a:pt x="2502" y="552"/>
                    <a:pt x="2498" y="556"/>
                    <a:pt x="2498" y="560"/>
                  </a:cubicBezTo>
                  <a:cubicBezTo>
                    <a:pt x="2498" y="565"/>
                    <a:pt x="2502" y="568"/>
                    <a:pt x="2506" y="568"/>
                  </a:cubicBezTo>
                  <a:cubicBezTo>
                    <a:pt x="2511" y="568"/>
                    <a:pt x="2514" y="565"/>
                    <a:pt x="2514" y="560"/>
                  </a:cubicBezTo>
                  <a:cubicBezTo>
                    <a:pt x="2514" y="556"/>
                    <a:pt x="2511" y="552"/>
                    <a:pt x="2506" y="552"/>
                  </a:cubicBezTo>
                  <a:close/>
                  <a:moveTo>
                    <a:pt x="2530" y="552"/>
                  </a:moveTo>
                  <a:cubicBezTo>
                    <a:pt x="2525" y="552"/>
                    <a:pt x="2522" y="556"/>
                    <a:pt x="2522" y="560"/>
                  </a:cubicBezTo>
                  <a:cubicBezTo>
                    <a:pt x="2522" y="565"/>
                    <a:pt x="2525" y="568"/>
                    <a:pt x="2530" y="568"/>
                  </a:cubicBezTo>
                  <a:cubicBezTo>
                    <a:pt x="2534" y="568"/>
                    <a:pt x="2538" y="565"/>
                    <a:pt x="2538" y="560"/>
                  </a:cubicBezTo>
                  <a:cubicBezTo>
                    <a:pt x="2538" y="556"/>
                    <a:pt x="2534" y="552"/>
                    <a:pt x="2530" y="552"/>
                  </a:cubicBezTo>
                  <a:close/>
                  <a:moveTo>
                    <a:pt x="2552" y="552"/>
                  </a:moveTo>
                  <a:cubicBezTo>
                    <a:pt x="2548" y="552"/>
                    <a:pt x="2544" y="556"/>
                    <a:pt x="2544" y="560"/>
                  </a:cubicBezTo>
                  <a:cubicBezTo>
                    <a:pt x="2544" y="565"/>
                    <a:pt x="2548" y="568"/>
                    <a:pt x="2552" y="568"/>
                  </a:cubicBezTo>
                  <a:cubicBezTo>
                    <a:pt x="2557" y="568"/>
                    <a:pt x="2560" y="565"/>
                    <a:pt x="2560" y="560"/>
                  </a:cubicBezTo>
                  <a:cubicBezTo>
                    <a:pt x="2560" y="556"/>
                    <a:pt x="2557" y="552"/>
                    <a:pt x="2552" y="552"/>
                  </a:cubicBezTo>
                  <a:close/>
                  <a:moveTo>
                    <a:pt x="2461" y="529"/>
                  </a:moveTo>
                  <a:cubicBezTo>
                    <a:pt x="2456" y="529"/>
                    <a:pt x="2453" y="533"/>
                    <a:pt x="2453" y="537"/>
                  </a:cubicBezTo>
                  <a:cubicBezTo>
                    <a:pt x="2453" y="542"/>
                    <a:pt x="2456" y="545"/>
                    <a:pt x="2461" y="545"/>
                  </a:cubicBezTo>
                  <a:cubicBezTo>
                    <a:pt x="2465" y="545"/>
                    <a:pt x="2469" y="542"/>
                    <a:pt x="2469" y="537"/>
                  </a:cubicBezTo>
                  <a:cubicBezTo>
                    <a:pt x="2469" y="533"/>
                    <a:pt x="2465" y="529"/>
                    <a:pt x="2461" y="529"/>
                  </a:cubicBezTo>
                  <a:close/>
                  <a:moveTo>
                    <a:pt x="2483" y="529"/>
                  </a:moveTo>
                  <a:cubicBezTo>
                    <a:pt x="2479" y="529"/>
                    <a:pt x="2475" y="533"/>
                    <a:pt x="2475" y="537"/>
                  </a:cubicBezTo>
                  <a:cubicBezTo>
                    <a:pt x="2475" y="542"/>
                    <a:pt x="2479" y="545"/>
                    <a:pt x="2483" y="545"/>
                  </a:cubicBezTo>
                  <a:cubicBezTo>
                    <a:pt x="2488" y="545"/>
                    <a:pt x="2491" y="542"/>
                    <a:pt x="2491" y="537"/>
                  </a:cubicBezTo>
                  <a:cubicBezTo>
                    <a:pt x="2491" y="533"/>
                    <a:pt x="2488" y="529"/>
                    <a:pt x="2483" y="529"/>
                  </a:cubicBezTo>
                  <a:close/>
                  <a:moveTo>
                    <a:pt x="2438" y="552"/>
                  </a:moveTo>
                  <a:cubicBezTo>
                    <a:pt x="2434" y="552"/>
                    <a:pt x="2430" y="556"/>
                    <a:pt x="2430" y="560"/>
                  </a:cubicBezTo>
                  <a:cubicBezTo>
                    <a:pt x="2430" y="565"/>
                    <a:pt x="2434" y="568"/>
                    <a:pt x="2438" y="568"/>
                  </a:cubicBezTo>
                  <a:cubicBezTo>
                    <a:pt x="2443" y="568"/>
                    <a:pt x="2446" y="565"/>
                    <a:pt x="2446" y="560"/>
                  </a:cubicBezTo>
                  <a:cubicBezTo>
                    <a:pt x="2446" y="556"/>
                    <a:pt x="2443" y="552"/>
                    <a:pt x="2438" y="552"/>
                  </a:cubicBezTo>
                  <a:close/>
                  <a:moveTo>
                    <a:pt x="2438" y="529"/>
                  </a:moveTo>
                  <a:cubicBezTo>
                    <a:pt x="2434" y="529"/>
                    <a:pt x="2430" y="533"/>
                    <a:pt x="2430" y="537"/>
                  </a:cubicBezTo>
                  <a:cubicBezTo>
                    <a:pt x="2430" y="542"/>
                    <a:pt x="2434" y="545"/>
                    <a:pt x="2438" y="545"/>
                  </a:cubicBezTo>
                  <a:cubicBezTo>
                    <a:pt x="2443" y="545"/>
                    <a:pt x="2446" y="542"/>
                    <a:pt x="2446" y="537"/>
                  </a:cubicBezTo>
                  <a:cubicBezTo>
                    <a:pt x="2446" y="533"/>
                    <a:pt x="2443" y="529"/>
                    <a:pt x="2438" y="529"/>
                  </a:cubicBezTo>
                  <a:close/>
                  <a:moveTo>
                    <a:pt x="2506" y="529"/>
                  </a:moveTo>
                  <a:cubicBezTo>
                    <a:pt x="2502" y="529"/>
                    <a:pt x="2498" y="533"/>
                    <a:pt x="2498" y="537"/>
                  </a:cubicBezTo>
                  <a:cubicBezTo>
                    <a:pt x="2498" y="542"/>
                    <a:pt x="2502" y="545"/>
                    <a:pt x="2506" y="545"/>
                  </a:cubicBezTo>
                  <a:cubicBezTo>
                    <a:pt x="2511" y="545"/>
                    <a:pt x="2514" y="542"/>
                    <a:pt x="2514" y="537"/>
                  </a:cubicBezTo>
                  <a:cubicBezTo>
                    <a:pt x="2514" y="533"/>
                    <a:pt x="2511" y="529"/>
                    <a:pt x="2506" y="529"/>
                  </a:cubicBezTo>
                  <a:close/>
                  <a:moveTo>
                    <a:pt x="2530" y="529"/>
                  </a:moveTo>
                  <a:cubicBezTo>
                    <a:pt x="2525" y="529"/>
                    <a:pt x="2522" y="533"/>
                    <a:pt x="2522" y="537"/>
                  </a:cubicBezTo>
                  <a:cubicBezTo>
                    <a:pt x="2522" y="542"/>
                    <a:pt x="2525" y="545"/>
                    <a:pt x="2530" y="545"/>
                  </a:cubicBezTo>
                  <a:cubicBezTo>
                    <a:pt x="2534" y="545"/>
                    <a:pt x="2538" y="542"/>
                    <a:pt x="2538" y="537"/>
                  </a:cubicBezTo>
                  <a:cubicBezTo>
                    <a:pt x="2538" y="533"/>
                    <a:pt x="2534" y="529"/>
                    <a:pt x="2530" y="529"/>
                  </a:cubicBezTo>
                  <a:close/>
                  <a:moveTo>
                    <a:pt x="2552" y="529"/>
                  </a:moveTo>
                  <a:cubicBezTo>
                    <a:pt x="2548" y="529"/>
                    <a:pt x="2544" y="533"/>
                    <a:pt x="2544" y="537"/>
                  </a:cubicBezTo>
                  <a:cubicBezTo>
                    <a:pt x="2544" y="542"/>
                    <a:pt x="2548" y="545"/>
                    <a:pt x="2552" y="545"/>
                  </a:cubicBezTo>
                  <a:cubicBezTo>
                    <a:pt x="2557" y="545"/>
                    <a:pt x="2560" y="542"/>
                    <a:pt x="2560" y="537"/>
                  </a:cubicBezTo>
                  <a:cubicBezTo>
                    <a:pt x="2560" y="533"/>
                    <a:pt x="2557" y="529"/>
                    <a:pt x="2552" y="529"/>
                  </a:cubicBezTo>
                  <a:close/>
                  <a:moveTo>
                    <a:pt x="2368" y="599"/>
                  </a:moveTo>
                  <a:cubicBezTo>
                    <a:pt x="2364" y="599"/>
                    <a:pt x="2360" y="602"/>
                    <a:pt x="2360" y="607"/>
                  </a:cubicBezTo>
                  <a:cubicBezTo>
                    <a:pt x="2360" y="611"/>
                    <a:pt x="2364" y="615"/>
                    <a:pt x="2368" y="615"/>
                  </a:cubicBezTo>
                  <a:cubicBezTo>
                    <a:pt x="2372" y="615"/>
                    <a:pt x="2376" y="611"/>
                    <a:pt x="2376" y="607"/>
                  </a:cubicBezTo>
                  <a:cubicBezTo>
                    <a:pt x="2376" y="602"/>
                    <a:pt x="2372" y="599"/>
                    <a:pt x="2368" y="599"/>
                  </a:cubicBezTo>
                  <a:close/>
                  <a:moveTo>
                    <a:pt x="2391" y="615"/>
                  </a:moveTo>
                  <a:cubicBezTo>
                    <a:pt x="2395" y="615"/>
                    <a:pt x="2399" y="611"/>
                    <a:pt x="2399" y="607"/>
                  </a:cubicBezTo>
                  <a:cubicBezTo>
                    <a:pt x="2399" y="602"/>
                    <a:pt x="2395" y="599"/>
                    <a:pt x="2391" y="599"/>
                  </a:cubicBezTo>
                  <a:cubicBezTo>
                    <a:pt x="2386" y="599"/>
                    <a:pt x="2383" y="602"/>
                    <a:pt x="2383" y="607"/>
                  </a:cubicBezTo>
                  <a:cubicBezTo>
                    <a:pt x="2383" y="611"/>
                    <a:pt x="2386" y="615"/>
                    <a:pt x="2391" y="615"/>
                  </a:cubicBezTo>
                  <a:close/>
                  <a:moveTo>
                    <a:pt x="2414" y="615"/>
                  </a:moveTo>
                  <a:cubicBezTo>
                    <a:pt x="2418" y="615"/>
                    <a:pt x="2422" y="611"/>
                    <a:pt x="2422" y="607"/>
                  </a:cubicBezTo>
                  <a:cubicBezTo>
                    <a:pt x="2422" y="602"/>
                    <a:pt x="2418" y="599"/>
                    <a:pt x="2414" y="599"/>
                  </a:cubicBezTo>
                  <a:cubicBezTo>
                    <a:pt x="2409" y="599"/>
                    <a:pt x="2406" y="602"/>
                    <a:pt x="2406" y="607"/>
                  </a:cubicBezTo>
                  <a:cubicBezTo>
                    <a:pt x="2406" y="611"/>
                    <a:pt x="2409" y="615"/>
                    <a:pt x="2414" y="615"/>
                  </a:cubicBezTo>
                  <a:close/>
                  <a:moveTo>
                    <a:pt x="2368" y="575"/>
                  </a:moveTo>
                  <a:cubicBezTo>
                    <a:pt x="2364" y="575"/>
                    <a:pt x="2360" y="579"/>
                    <a:pt x="2360" y="583"/>
                  </a:cubicBezTo>
                  <a:cubicBezTo>
                    <a:pt x="2360" y="588"/>
                    <a:pt x="2364" y="591"/>
                    <a:pt x="2368" y="591"/>
                  </a:cubicBezTo>
                  <a:cubicBezTo>
                    <a:pt x="2372" y="591"/>
                    <a:pt x="2376" y="588"/>
                    <a:pt x="2376" y="583"/>
                  </a:cubicBezTo>
                  <a:cubicBezTo>
                    <a:pt x="2376" y="579"/>
                    <a:pt x="2372" y="575"/>
                    <a:pt x="2368" y="575"/>
                  </a:cubicBezTo>
                  <a:close/>
                  <a:moveTo>
                    <a:pt x="2414" y="591"/>
                  </a:moveTo>
                  <a:cubicBezTo>
                    <a:pt x="2418" y="591"/>
                    <a:pt x="2422" y="588"/>
                    <a:pt x="2422" y="583"/>
                  </a:cubicBezTo>
                  <a:cubicBezTo>
                    <a:pt x="2422" y="579"/>
                    <a:pt x="2418" y="575"/>
                    <a:pt x="2414" y="575"/>
                  </a:cubicBezTo>
                  <a:cubicBezTo>
                    <a:pt x="2409" y="575"/>
                    <a:pt x="2406" y="579"/>
                    <a:pt x="2406" y="583"/>
                  </a:cubicBezTo>
                  <a:cubicBezTo>
                    <a:pt x="2406" y="588"/>
                    <a:pt x="2409" y="591"/>
                    <a:pt x="2414" y="591"/>
                  </a:cubicBezTo>
                  <a:close/>
                  <a:moveTo>
                    <a:pt x="2461" y="599"/>
                  </a:moveTo>
                  <a:cubicBezTo>
                    <a:pt x="2456" y="599"/>
                    <a:pt x="2453" y="602"/>
                    <a:pt x="2453" y="607"/>
                  </a:cubicBezTo>
                  <a:cubicBezTo>
                    <a:pt x="2453" y="611"/>
                    <a:pt x="2456" y="615"/>
                    <a:pt x="2461" y="615"/>
                  </a:cubicBezTo>
                  <a:cubicBezTo>
                    <a:pt x="2465" y="615"/>
                    <a:pt x="2469" y="611"/>
                    <a:pt x="2469" y="607"/>
                  </a:cubicBezTo>
                  <a:cubicBezTo>
                    <a:pt x="2469" y="602"/>
                    <a:pt x="2465" y="599"/>
                    <a:pt x="2461" y="599"/>
                  </a:cubicBezTo>
                  <a:close/>
                  <a:moveTo>
                    <a:pt x="2483" y="599"/>
                  </a:moveTo>
                  <a:cubicBezTo>
                    <a:pt x="2479" y="599"/>
                    <a:pt x="2475" y="602"/>
                    <a:pt x="2475" y="607"/>
                  </a:cubicBezTo>
                  <a:cubicBezTo>
                    <a:pt x="2475" y="611"/>
                    <a:pt x="2479" y="615"/>
                    <a:pt x="2483" y="615"/>
                  </a:cubicBezTo>
                  <a:cubicBezTo>
                    <a:pt x="2488" y="615"/>
                    <a:pt x="2491" y="611"/>
                    <a:pt x="2491" y="607"/>
                  </a:cubicBezTo>
                  <a:cubicBezTo>
                    <a:pt x="2491" y="602"/>
                    <a:pt x="2488" y="599"/>
                    <a:pt x="2483" y="599"/>
                  </a:cubicBezTo>
                  <a:close/>
                  <a:moveTo>
                    <a:pt x="2506" y="599"/>
                  </a:moveTo>
                  <a:cubicBezTo>
                    <a:pt x="2502" y="599"/>
                    <a:pt x="2498" y="602"/>
                    <a:pt x="2498" y="607"/>
                  </a:cubicBezTo>
                  <a:cubicBezTo>
                    <a:pt x="2498" y="611"/>
                    <a:pt x="2502" y="615"/>
                    <a:pt x="2506" y="615"/>
                  </a:cubicBezTo>
                  <a:cubicBezTo>
                    <a:pt x="2511" y="615"/>
                    <a:pt x="2514" y="611"/>
                    <a:pt x="2514" y="607"/>
                  </a:cubicBezTo>
                  <a:cubicBezTo>
                    <a:pt x="2514" y="602"/>
                    <a:pt x="2511" y="599"/>
                    <a:pt x="2506" y="599"/>
                  </a:cubicBezTo>
                  <a:close/>
                  <a:moveTo>
                    <a:pt x="2530" y="599"/>
                  </a:moveTo>
                  <a:cubicBezTo>
                    <a:pt x="2525" y="599"/>
                    <a:pt x="2522" y="602"/>
                    <a:pt x="2522" y="607"/>
                  </a:cubicBezTo>
                  <a:cubicBezTo>
                    <a:pt x="2522" y="611"/>
                    <a:pt x="2525" y="615"/>
                    <a:pt x="2530" y="615"/>
                  </a:cubicBezTo>
                  <a:cubicBezTo>
                    <a:pt x="2534" y="615"/>
                    <a:pt x="2538" y="611"/>
                    <a:pt x="2538" y="607"/>
                  </a:cubicBezTo>
                  <a:cubicBezTo>
                    <a:pt x="2538" y="602"/>
                    <a:pt x="2534" y="599"/>
                    <a:pt x="2530" y="599"/>
                  </a:cubicBezTo>
                  <a:close/>
                  <a:moveTo>
                    <a:pt x="2552" y="599"/>
                  </a:moveTo>
                  <a:cubicBezTo>
                    <a:pt x="2548" y="599"/>
                    <a:pt x="2544" y="602"/>
                    <a:pt x="2544" y="607"/>
                  </a:cubicBezTo>
                  <a:cubicBezTo>
                    <a:pt x="2544" y="611"/>
                    <a:pt x="2548" y="615"/>
                    <a:pt x="2552" y="615"/>
                  </a:cubicBezTo>
                  <a:cubicBezTo>
                    <a:pt x="2557" y="615"/>
                    <a:pt x="2560" y="611"/>
                    <a:pt x="2560" y="607"/>
                  </a:cubicBezTo>
                  <a:cubicBezTo>
                    <a:pt x="2560" y="602"/>
                    <a:pt x="2557" y="599"/>
                    <a:pt x="2552" y="599"/>
                  </a:cubicBezTo>
                  <a:close/>
                  <a:moveTo>
                    <a:pt x="2461" y="575"/>
                  </a:moveTo>
                  <a:cubicBezTo>
                    <a:pt x="2456" y="575"/>
                    <a:pt x="2453" y="579"/>
                    <a:pt x="2453" y="583"/>
                  </a:cubicBezTo>
                  <a:cubicBezTo>
                    <a:pt x="2453" y="588"/>
                    <a:pt x="2456" y="591"/>
                    <a:pt x="2461" y="591"/>
                  </a:cubicBezTo>
                  <a:cubicBezTo>
                    <a:pt x="2465" y="591"/>
                    <a:pt x="2469" y="588"/>
                    <a:pt x="2469" y="583"/>
                  </a:cubicBezTo>
                  <a:cubicBezTo>
                    <a:pt x="2469" y="579"/>
                    <a:pt x="2465" y="575"/>
                    <a:pt x="2461" y="575"/>
                  </a:cubicBezTo>
                  <a:close/>
                  <a:moveTo>
                    <a:pt x="2483" y="575"/>
                  </a:moveTo>
                  <a:cubicBezTo>
                    <a:pt x="2479" y="575"/>
                    <a:pt x="2475" y="579"/>
                    <a:pt x="2475" y="583"/>
                  </a:cubicBezTo>
                  <a:cubicBezTo>
                    <a:pt x="2475" y="588"/>
                    <a:pt x="2479" y="591"/>
                    <a:pt x="2483" y="591"/>
                  </a:cubicBezTo>
                  <a:cubicBezTo>
                    <a:pt x="2488" y="591"/>
                    <a:pt x="2491" y="588"/>
                    <a:pt x="2491" y="583"/>
                  </a:cubicBezTo>
                  <a:cubicBezTo>
                    <a:pt x="2491" y="579"/>
                    <a:pt x="2488" y="575"/>
                    <a:pt x="2483" y="575"/>
                  </a:cubicBezTo>
                  <a:close/>
                  <a:moveTo>
                    <a:pt x="2438" y="599"/>
                  </a:moveTo>
                  <a:cubicBezTo>
                    <a:pt x="2434" y="599"/>
                    <a:pt x="2430" y="602"/>
                    <a:pt x="2430" y="607"/>
                  </a:cubicBezTo>
                  <a:cubicBezTo>
                    <a:pt x="2430" y="611"/>
                    <a:pt x="2434" y="615"/>
                    <a:pt x="2438" y="615"/>
                  </a:cubicBezTo>
                  <a:cubicBezTo>
                    <a:pt x="2443" y="615"/>
                    <a:pt x="2446" y="611"/>
                    <a:pt x="2446" y="607"/>
                  </a:cubicBezTo>
                  <a:cubicBezTo>
                    <a:pt x="2446" y="602"/>
                    <a:pt x="2443" y="599"/>
                    <a:pt x="2438" y="599"/>
                  </a:cubicBezTo>
                  <a:close/>
                  <a:moveTo>
                    <a:pt x="2438" y="575"/>
                  </a:moveTo>
                  <a:cubicBezTo>
                    <a:pt x="2434" y="575"/>
                    <a:pt x="2430" y="579"/>
                    <a:pt x="2430" y="583"/>
                  </a:cubicBezTo>
                  <a:cubicBezTo>
                    <a:pt x="2430" y="588"/>
                    <a:pt x="2434" y="591"/>
                    <a:pt x="2438" y="591"/>
                  </a:cubicBezTo>
                  <a:cubicBezTo>
                    <a:pt x="2443" y="591"/>
                    <a:pt x="2446" y="588"/>
                    <a:pt x="2446" y="583"/>
                  </a:cubicBezTo>
                  <a:cubicBezTo>
                    <a:pt x="2446" y="579"/>
                    <a:pt x="2443" y="575"/>
                    <a:pt x="2438" y="575"/>
                  </a:cubicBezTo>
                  <a:close/>
                  <a:moveTo>
                    <a:pt x="2506" y="575"/>
                  </a:moveTo>
                  <a:cubicBezTo>
                    <a:pt x="2502" y="575"/>
                    <a:pt x="2498" y="579"/>
                    <a:pt x="2498" y="583"/>
                  </a:cubicBezTo>
                  <a:cubicBezTo>
                    <a:pt x="2498" y="588"/>
                    <a:pt x="2502" y="591"/>
                    <a:pt x="2506" y="591"/>
                  </a:cubicBezTo>
                  <a:cubicBezTo>
                    <a:pt x="2511" y="591"/>
                    <a:pt x="2514" y="588"/>
                    <a:pt x="2514" y="583"/>
                  </a:cubicBezTo>
                  <a:cubicBezTo>
                    <a:pt x="2514" y="579"/>
                    <a:pt x="2511" y="575"/>
                    <a:pt x="2506" y="575"/>
                  </a:cubicBezTo>
                  <a:close/>
                  <a:moveTo>
                    <a:pt x="2530" y="575"/>
                  </a:moveTo>
                  <a:cubicBezTo>
                    <a:pt x="2525" y="575"/>
                    <a:pt x="2522" y="579"/>
                    <a:pt x="2522" y="583"/>
                  </a:cubicBezTo>
                  <a:cubicBezTo>
                    <a:pt x="2522" y="588"/>
                    <a:pt x="2525" y="591"/>
                    <a:pt x="2530" y="591"/>
                  </a:cubicBezTo>
                  <a:cubicBezTo>
                    <a:pt x="2534" y="591"/>
                    <a:pt x="2538" y="588"/>
                    <a:pt x="2538" y="583"/>
                  </a:cubicBezTo>
                  <a:cubicBezTo>
                    <a:pt x="2538" y="579"/>
                    <a:pt x="2534" y="575"/>
                    <a:pt x="2530" y="575"/>
                  </a:cubicBezTo>
                  <a:close/>
                  <a:moveTo>
                    <a:pt x="2552" y="575"/>
                  </a:moveTo>
                  <a:cubicBezTo>
                    <a:pt x="2548" y="575"/>
                    <a:pt x="2544" y="579"/>
                    <a:pt x="2544" y="583"/>
                  </a:cubicBezTo>
                  <a:cubicBezTo>
                    <a:pt x="2544" y="588"/>
                    <a:pt x="2548" y="591"/>
                    <a:pt x="2552" y="591"/>
                  </a:cubicBezTo>
                  <a:cubicBezTo>
                    <a:pt x="2557" y="591"/>
                    <a:pt x="2560" y="588"/>
                    <a:pt x="2560" y="583"/>
                  </a:cubicBezTo>
                  <a:cubicBezTo>
                    <a:pt x="2560" y="579"/>
                    <a:pt x="2557" y="575"/>
                    <a:pt x="2552" y="575"/>
                  </a:cubicBezTo>
                  <a:close/>
                  <a:moveTo>
                    <a:pt x="2575" y="568"/>
                  </a:moveTo>
                  <a:cubicBezTo>
                    <a:pt x="2579" y="568"/>
                    <a:pt x="2583" y="565"/>
                    <a:pt x="2583" y="560"/>
                  </a:cubicBezTo>
                  <a:cubicBezTo>
                    <a:pt x="2583" y="556"/>
                    <a:pt x="2579" y="552"/>
                    <a:pt x="2575" y="552"/>
                  </a:cubicBezTo>
                  <a:cubicBezTo>
                    <a:pt x="2570" y="552"/>
                    <a:pt x="2567" y="556"/>
                    <a:pt x="2567" y="560"/>
                  </a:cubicBezTo>
                  <a:cubicBezTo>
                    <a:pt x="2567" y="565"/>
                    <a:pt x="2570" y="568"/>
                    <a:pt x="2575" y="568"/>
                  </a:cubicBezTo>
                  <a:close/>
                  <a:moveTo>
                    <a:pt x="2601" y="560"/>
                  </a:moveTo>
                  <a:cubicBezTo>
                    <a:pt x="2601" y="556"/>
                    <a:pt x="2598" y="552"/>
                    <a:pt x="2593" y="552"/>
                  </a:cubicBezTo>
                  <a:cubicBezTo>
                    <a:pt x="2589" y="552"/>
                    <a:pt x="2585" y="556"/>
                    <a:pt x="2585" y="560"/>
                  </a:cubicBezTo>
                  <a:cubicBezTo>
                    <a:pt x="2585" y="565"/>
                    <a:pt x="2589" y="568"/>
                    <a:pt x="2593" y="568"/>
                  </a:cubicBezTo>
                  <a:cubicBezTo>
                    <a:pt x="2598" y="568"/>
                    <a:pt x="2601" y="565"/>
                    <a:pt x="2601" y="560"/>
                  </a:cubicBezTo>
                  <a:close/>
                  <a:moveTo>
                    <a:pt x="2605" y="622"/>
                  </a:moveTo>
                  <a:cubicBezTo>
                    <a:pt x="2600" y="622"/>
                    <a:pt x="2597" y="625"/>
                    <a:pt x="2597" y="630"/>
                  </a:cubicBezTo>
                  <a:cubicBezTo>
                    <a:pt x="2597" y="634"/>
                    <a:pt x="2600" y="638"/>
                    <a:pt x="2605" y="638"/>
                  </a:cubicBezTo>
                  <a:cubicBezTo>
                    <a:pt x="2609" y="638"/>
                    <a:pt x="2613" y="634"/>
                    <a:pt x="2613" y="630"/>
                  </a:cubicBezTo>
                  <a:cubicBezTo>
                    <a:pt x="2613" y="625"/>
                    <a:pt x="2609" y="622"/>
                    <a:pt x="2605" y="622"/>
                  </a:cubicBezTo>
                  <a:close/>
                  <a:moveTo>
                    <a:pt x="2621" y="687"/>
                  </a:moveTo>
                  <a:cubicBezTo>
                    <a:pt x="2616" y="687"/>
                    <a:pt x="2613" y="691"/>
                    <a:pt x="2613" y="695"/>
                  </a:cubicBezTo>
                  <a:cubicBezTo>
                    <a:pt x="2613" y="700"/>
                    <a:pt x="2616" y="703"/>
                    <a:pt x="2621" y="703"/>
                  </a:cubicBezTo>
                  <a:cubicBezTo>
                    <a:pt x="2625" y="703"/>
                    <a:pt x="2629" y="700"/>
                    <a:pt x="2629" y="695"/>
                  </a:cubicBezTo>
                  <a:cubicBezTo>
                    <a:pt x="2629" y="691"/>
                    <a:pt x="2625" y="687"/>
                    <a:pt x="2621" y="687"/>
                  </a:cubicBezTo>
                  <a:close/>
                  <a:moveTo>
                    <a:pt x="2621" y="711"/>
                  </a:moveTo>
                  <a:cubicBezTo>
                    <a:pt x="2616" y="711"/>
                    <a:pt x="2613" y="715"/>
                    <a:pt x="2613" y="719"/>
                  </a:cubicBezTo>
                  <a:cubicBezTo>
                    <a:pt x="2613" y="724"/>
                    <a:pt x="2616" y="727"/>
                    <a:pt x="2621" y="727"/>
                  </a:cubicBezTo>
                  <a:cubicBezTo>
                    <a:pt x="2625" y="727"/>
                    <a:pt x="2629" y="724"/>
                    <a:pt x="2629" y="719"/>
                  </a:cubicBezTo>
                  <a:cubicBezTo>
                    <a:pt x="2629" y="715"/>
                    <a:pt x="2625" y="711"/>
                    <a:pt x="2621" y="711"/>
                  </a:cubicBezTo>
                  <a:close/>
                  <a:moveTo>
                    <a:pt x="2643" y="752"/>
                  </a:moveTo>
                  <a:cubicBezTo>
                    <a:pt x="2648" y="752"/>
                    <a:pt x="2651" y="749"/>
                    <a:pt x="2651" y="744"/>
                  </a:cubicBezTo>
                  <a:cubicBezTo>
                    <a:pt x="2651" y="740"/>
                    <a:pt x="2648" y="736"/>
                    <a:pt x="2643" y="736"/>
                  </a:cubicBezTo>
                  <a:cubicBezTo>
                    <a:pt x="2639" y="736"/>
                    <a:pt x="2635" y="740"/>
                    <a:pt x="2635" y="744"/>
                  </a:cubicBezTo>
                  <a:cubicBezTo>
                    <a:pt x="2635" y="749"/>
                    <a:pt x="2639" y="752"/>
                    <a:pt x="2643" y="752"/>
                  </a:cubicBezTo>
                  <a:close/>
                  <a:moveTo>
                    <a:pt x="2667" y="756"/>
                  </a:moveTo>
                  <a:cubicBezTo>
                    <a:pt x="2663" y="756"/>
                    <a:pt x="2659" y="760"/>
                    <a:pt x="2659" y="764"/>
                  </a:cubicBezTo>
                  <a:cubicBezTo>
                    <a:pt x="2659" y="769"/>
                    <a:pt x="2663" y="772"/>
                    <a:pt x="2667" y="772"/>
                  </a:cubicBezTo>
                  <a:cubicBezTo>
                    <a:pt x="2672" y="772"/>
                    <a:pt x="2675" y="769"/>
                    <a:pt x="2675" y="764"/>
                  </a:cubicBezTo>
                  <a:cubicBezTo>
                    <a:pt x="2675" y="760"/>
                    <a:pt x="2672" y="756"/>
                    <a:pt x="2667" y="756"/>
                  </a:cubicBezTo>
                  <a:close/>
                  <a:moveTo>
                    <a:pt x="2647" y="779"/>
                  </a:moveTo>
                  <a:cubicBezTo>
                    <a:pt x="2643" y="779"/>
                    <a:pt x="2639" y="783"/>
                    <a:pt x="2639" y="787"/>
                  </a:cubicBezTo>
                  <a:cubicBezTo>
                    <a:pt x="2639" y="792"/>
                    <a:pt x="2643" y="795"/>
                    <a:pt x="2647" y="795"/>
                  </a:cubicBezTo>
                  <a:cubicBezTo>
                    <a:pt x="2652" y="795"/>
                    <a:pt x="2655" y="792"/>
                    <a:pt x="2655" y="787"/>
                  </a:cubicBezTo>
                  <a:cubicBezTo>
                    <a:pt x="2655" y="783"/>
                    <a:pt x="2652" y="779"/>
                    <a:pt x="2647" y="779"/>
                  </a:cubicBezTo>
                  <a:close/>
                  <a:moveTo>
                    <a:pt x="2598" y="779"/>
                  </a:moveTo>
                  <a:cubicBezTo>
                    <a:pt x="2593" y="779"/>
                    <a:pt x="2590" y="783"/>
                    <a:pt x="2590" y="787"/>
                  </a:cubicBezTo>
                  <a:cubicBezTo>
                    <a:pt x="2590" y="792"/>
                    <a:pt x="2593" y="795"/>
                    <a:pt x="2598" y="795"/>
                  </a:cubicBezTo>
                  <a:cubicBezTo>
                    <a:pt x="2602" y="795"/>
                    <a:pt x="2606" y="792"/>
                    <a:pt x="2606" y="787"/>
                  </a:cubicBezTo>
                  <a:cubicBezTo>
                    <a:pt x="2606" y="783"/>
                    <a:pt x="2602" y="779"/>
                    <a:pt x="2598" y="779"/>
                  </a:cubicBezTo>
                  <a:close/>
                  <a:moveTo>
                    <a:pt x="2666" y="802"/>
                  </a:moveTo>
                  <a:cubicBezTo>
                    <a:pt x="2662" y="802"/>
                    <a:pt x="2658" y="806"/>
                    <a:pt x="2658" y="810"/>
                  </a:cubicBezTo>
                  <a:cubicBezTo>
                    <a:pt x="2658" y="815"/>
                    <a:pt x="2662" y="818"/>
                    <a:pt x="2666" y="818"/>
                  </a:cubicBezTo>
                  <a:cubicBezTo>
                    <a:pt x="2671" y="818"/>
                    <a:pt x="2674" y="815"/>
                    <a:pt x="2674" y="810"/>
                  </a:cubicBezTo>
                  <a:cubicBezTo>
                    <a:pt x="2674" y="806"/>
                    <a:pt x="2671" y="802"/>
                    <a:pt x="2666" y="802"/>
                  </a:cubicBezTo>
                  <a:close/>
                  <a:moveTo>
                    <a:pt x="2694" y="810"/>
                  </a:moveTo>
                  <a:cubicBezTo>
                    <a:pt x="2694" y="806"/>
                    <a:pt x="2690" y="802"/>
                    <a:pt x="2686" y="802"/>
                  </a:cubicBezTo>
                  <a:cubicBezTo>
                    <a:pt x="2682" y="802"/>
                    <a:pt x="2678" y="806"/>
                    <a:pt x="2678" y="810"/>
                  </a:cubicBezTo>
                  <a:cubicBezTo>
                    <a:pt x="2678" y="815"/>
                    <a:pt x="2682" y="818"/>
                    <a:pt x="2686" y="818"/>
                  </a:cubicBezTo>
                  <a:cubicBezTo>
                    <a:pt x="2690" y="818"/>
                    <a:pt x="2694" y="815"/>
                    <a:pt x="2694" y="810"/>
                  </a:cubicBezTo>
                  <a:close/>
                  <a:moveTo>
                    <a:pt x="2575" y="545"/>
                  </a:moveTo>
                  <a:cubicBezTo>
                    <a:pt x="2579" y="545"/>
                    <a:pt x="2583" y="542"/>
                    <a:pt x="2583" y="537"/>
                  </a:cubicBezTo>
                  <a:cubicBezTo>
                    <a:pt x="2583" y="533"/>
                    <a:pt x="2579" y="529"/>
                    <a:pt x="2575" y="529"/>
                  </a:cubicBezTo>
                  <a:cubicBezTo>
                    <a:pt x="2570" y="529"/>
                    <a:pt x="2567" y="533"/>
                    <a:pt x="2567" y="537"/>
                  </a:cubicBezTo>
                  <a:cubicBezTo>
                    <a:pt x="2567" y="542"/>
                    <a:pt x="2570" y="545"/>
                    <a:pt x="2575" y="545"/>
                  </a:cubicBezTo>
                  <a:close/>
                  <a:moveTo>
                    <a:pt x="2575" y="615"/>
                  </a:moveTo>
                  <a:cubicBezTo>
                    <a:pt x="2579" y="615"/>
                    <a:pt x="2583" y="611"/>
                    <a:pt x="2583" y="607"/>
                  </a:cubicBezTo>
                  <a:cubicBezTo>
                    <a:pt x="2583" y="602"/>
                    <a:pt x="2579" y="599"/>
                    <a:pt x="2575" y="599"/>
                  </a:cubicBezTo>
                  <a:cubicBezTo>
                    <a:pt x="2570" y="599"/>
                    <a:pt x="2567" y="602"/>
                    <a:pt x="2567" y="607"/>
                  </a:cubicBezTo>
                  <a:cubicBezTo>
                    <a:pt x="2567" y="611"/>
                    <a:pt x="2570" y="615"/>
                    <a:pt x="2575" y="615"/>
                  </a:cubicBezTo>
                  <a:close/>
                  <a:moveTo>
                    <a:pt x="2575" y="591"/>
                  </a:moveTo>
                  <a:cubicBezTo>
                    <a:pt x="2579" y="591"/>
                    <a:pt x="2583" y="588"/>
                    <a:pt x="2583" y="583"/>
                  </a:cubicBezTo>
                  <a:cubicBezTo>
                    <a:pt x="2583" y="579"/>
                    <a:pt x="2579" y="575"/>
                    <a:pt x="2575" y="575"/>
                  </a:cubicBezTo>
                  <a:cubicBezTo>
                    <a:pt x="2570" y="575"/>
                    <a:pt x="2567" y="579"/>
                    <a:pt x="2567" y="583"/>
                  </a:cubicBezTo>
                  <a:cubicBezTo>
                    <a:pt x="2567" y="588"/>
                    <a:pt x="2570" y="591"/>
                    <a:pt x="2575" y="591"/>
                  </a:cubicBezTo>
                  <a:close/>
                  <a:moveTo>
                    <a:pt x="2368" y="642"/>
                  </a:moveTo>
                  <a:cubicBezTo>
                    <a:pt x="2364" y="642"/>
                    <a:pt x="2360" y="646"/>
                    <a:pt x="2360" y="650"/>
                  </a:cubicBezTo>
                  <a:cubicBezTo>
                    <a:pt x="2360" y="654"/>
                    <a:pt x="2364" y="658"/>
                    <a:pt x="2368" y="658"/>
                  </a:cubicBezTo>
                  <a:cubicBezTo>
                    <a:pt x="2372" y="658"/>
                    <a:pt x="2376" y="654"/>
                    <a:pt x="2376" y="650"/>
                  </a:cubicBezTo>
                  <a:cubicBezTo>
                    <a:pt x="2376" y="646"/>
                    <a:pt x="2372" y="642"/>
                    <a:pt x="2368" y="642"/>
                  </a:cubicBezTo>
                  <a:close/>
                  <a:moveTo>
                    <a:pt x="2391" y="658"/>
                  </a:moveTo>
                  <a:cubicBezTo>
                    <a:pt x="2395" y="658"/>
                    <a:pt x="2399" y="654"/>
                    <a:pt x="2399" y="650"/>
                  </a:cubicBezTo>
                  <a:cubicBezTo>
                    <a:pt x="2399" y="646"/>
                    <a:pt x="2395" y="642"/>
                    <a:pt x="2391" y="642"/>
                  </a:cubicBezTo>
                  <a:cubicBezTo>
                    <a:pt x="2386" y="642"/>
                    <a:pt x="2383" y="646"/>
                    <a:pt x="2383" y="650"/>
                  </a:cubicBezTo>
                  <a:cubicBezTo>
                    <a:pt x="2383" y="654"/>
                    <a:pt x="2386" y="658"/>
                    <a:pt x="2391" y="658"/>
                  </a:cubicBezTo>
                  <a:close/>
                  <a:moveTo>
                    <a:pt x="2414" y="658"/>
                  </a:moveTo>
                  <a:cubicBezTo>
                    <a:pt x="2418" y="658"/>
                    <a:pt x="2422" y="654"/>
                    <a:pt x="2422" y="650"/>
                  </a:cubicBezTo>
                  <a:cubicBezTo>
                    <a:pt x="2422" y="646"/>
                    <a:pt x="2418" y="642"/>
                    <a:pt x="2414" y="642"/>
                  </a:cubicBezTo>
                  <a:cubicBezTo>
                    <a:pt x="2409" y="642"/>
                    <a:pt x="2406" y="646"/>
                    <a:pt x="2406" y="650"/>
                  </a:cubicBezTo>
                  <a:cubicBezTo>
                    <a:pt x="2406" y="654"/>
                    <a:pt x="2409" y="658"/>
                    <a:pt x="2414" y="658"/>
                  </a:cubicBezTo>
                  <a:close/>
                  <a:moveTo>
                    <a:pt x="2368" y="619"/>
                  </a:moveTo>
                  <a:cubicBezTo>
                    <a:pt x="2364" y="619"/>
                    <a:pt x="2360" y="622"/>
                    <a:pt x="2360" y="627"/>
                  </a:cubicBezTo>
                  <a:cubicBezTo>
                    <a:pt x="2360" y="631"/>
                    <a:pt x="2364" y="635"/>
                    <a:pt x="2368" y="635"/>
                  </a:cubicBezTo>
                  <a:cubicBezTo>
                    <a:pt x="2372" y="635"/>
                    <a:pt x="2376" y="631"/>
                    <a:pt x="2376" y="627"/>
                  </a:cubicBezTo>
                  <a:cubicBezTo>
                    <a:pt x="2376" y="622"/>
                    <a:pt x="2372" y="619"/>
                    <a:pt x="2368" y="619"/>
                  </a:cubicBezTo>
                  <a:close/>
                  <a:moveTo>
                    <a:pt x="2391" y="635"/>
                  </a:moveTo>
                  <a:cubicBezTo>
                    <a:pt x="2395" y="635"/>
                    <a:pt x="2399" y="631"/>
                    <a:pt x="2399" y="627"/>
                  </a:cubicBezTo>
                  <a:cubicBezTo>
                    <a:pt x="2399" y="622"/>
                    <a:pt x="2395" y="619"/>
                    <a:pt x="2391" y="619"/>
                  </a:cubicBezTo>
                  <a:cubicBezTo>
                    <a:pt x="2386" y="619"/>
                    <a:pt x="2383" y="622"/>
                    <a:pt x="2383" y="627"/>
                  </a:cubicBezTo>
                  <a:cubicBezTo>
                    <a:pt x="2383" y="631"/>
                    <a:pt x="2386" y="635"/>
                    <a:pt x="2391" y="635"/>
                  </a:cubicBezTo>
                  <a:close/>
                  <a:moveTo>
                    <a:pt x="2414" y="635"/>
                  </a:moveTo>
                  <a:cubicBezTo>
                    <a:pt x="2418" y="635"/>
                    <a:pt x="2422" y="631"/>
                    <a:pt x="2422" y="627"/>
                  </a:cubicBezTo>
                  <a:cubicBezTo>
                    <a:pt x="2422" y="622"/>
                    <a:pt x="2418" y="619"/>
                    <a:pt x="2414" y="619"/>
                  </a:cubicBezTo>
                  <a:cubicBezTo>
                    <a:pt x="2409" y="619"/>
                    <a:pt x="2406" y="622"/>
                    <a:pt x="2406" y="627"/>
                  </a:cubicBezTo>
                  <a:cubicBezTo>
                    <a:pt x="2406" y="631"/>
                    <a:pt x="2409" y="635"/>
                    <a:pt x="2414" y="635"/>
                  </a:cubicBezTo>
                  <a:close/>
                  <a:moveTo>
                    <a:pt x="2461" y="642"/>
                  </a:moveTo>
                  <a:cubicBezTo>
                    <a:pt x="2456" y="642"/>
                    <a:pt x="2453" y="646"/>
                    <a:pt x="2453" y="650"/>
                  </a:cubicBezTo>
                  <a:cubicBezTo>
                    <a:pt x="2453" y="654"/>
                    <a:pt x="2456" y="658"/>
                    <a:pt x="2461" y="658"/>
                  </a:cubicBezTo>
                  <a:cubicBezTo>
                    <a:pt x="2465" y="658"/>
                    <a:pt x="2469" y="654"/>
                    <a:pt x="2469" y="650"/>
                  </a:cubicBezTo>
                  <a:cubicBezTo>
                    <a:pt x="2469" y="646"/>
                    <a:pt x="2465" y="642"/>
                    <a:pt x="2461" y="642"/>
                  </a:cubicBezTo>
                  <a:close/>
                  <a:moveTo>
                    <a:pt x="2483" y="642"/>
                  </a:moveTo>
                  <a:cubicBezTo>
                    <a:pt x="2479" y="642"/>
                    <a:pt x="2475" y="646"/>
                    <a:pt x="2475" y="650"/>
                  </a:cubicBezTo>
                  <a:cubicBezTo>
                    <a:pt x="2475" y="654"/>
                    <a:pt x="2479" y="658"/>
                    <a:pt x="2483" y="658"/>
                  </a:cubicBezTo>
                  <a:cubicBezTo>
                    <a:pt x="2488" y="658"/>
                    <a:pt x="2491" y="654"/>
                    <a:pt x="2491" y="650"/>
                  </a:cubicBezTo>
                  <a:cubicBezTo>
                    <a:pt x="2491" y="646"/>
                    <a:pt x="2488" y="642"/>
                    <a:pt x="2483" y="642"/>
                  </a:cubicBezTo>
                  <a:close/>
                  <a:moveTo>
                    <a:pt x="2506" y="642"/>
                  </a:moveTo>
                  <a:cubicBezTo>
                    <a:pt x="2502" y="642"/>
                    <a:pt x="2498" y="646"/>
                    <a:pt x="2498" y="650"/>
                  </a:cubicBezTo>
                  <a:cubicBezTo>
                    <a:pt x="2498" y="654"/>
                    <a:pt x="2502" y="658"/>
                    <a:pt x="2506" y="658"/>
                  </a:cubicBezTo>
                  <a:cubicBezTo>
                    <a:pt x="2511" y="658"/>
                    <a:pt x="2514" y="654"/>
                    <a:pt x="2514" y="650"/>
                  </a:cubicBezTo>
                  <a:cubicBezTo>
                    <a:pt x="2514" y="646"/>
                    <a:pt x="2511" y="642"/>
                    <a:pt x="2506" y="642"/>
                  </a:cubicBezTo>
                  <a:close/>
                  <a:moveTo>
                    <a:pt x="2461" y="619"/>
                  </a:moveTo>
                  <a:cubicBezTo>
                    <a:pt x="2456" y="619"/>
                    <a:pt x="2453" y="622"/>
                    <a:pt x="2453" y="627"/>
                  </a:cubicBezTo>
                  <a:cubicBezTo>
                    <a:pt x="2453" y="631"/>
                    <a:pt x="2456" y="635"/>
                    <a:pt x="2461" y="635"/>
                  </a:cubicBezTo>
                  <a:cubicBezTo>
                    <a:pt x="2465" y="635"/>
                    <a:pt x="2469" y="631"/>
                    <a:pt x="2469" y="627"/>
                  </a:cubicBezTo>
                  <a:cubicBezTo>
                    <a:pt x="2469" y="622"/>
                    <a:pt x="2465" y="619"/>
                    <a:pt x="2461" y="619"/>
                  </a:cubicBezTo>
                  <a:close/>
                  <a:moveTo>
                    <a:pt x="2483" y="619"/>
                  </a:moveTo>
                  <a:cubicBezTo>
                    <a:pt x="2479" y="619"/>
                    <a:pt x="2475" y="622"/>
                    <a:pt x="2475" y="627"/>
                  </a:cubicBezTo>
                  <a:cubicBezTo>
                    <a:pt x="2475" y="631"/>
                    <a:pt x="2479" y="635"/>
                    <a:pt x="2483" y="635"/>
                  </a:cubicBezTo>
                  <a:cubicBezTo>
                    <a:pt x="2488" y="635"/>
                    <a:pt x="2491" y="631"/>
                    <a:pt x="2491" y="627"/>
                  </a:cubicBezTo>
                  <a:cubicBezTo>
                    <a:pt x="2491" y="622"/>
                    <a:pt x="2488" y="619"/>
                    <a:pt x="2483" y="619"/>
                  </a:cubicBezTo>
                  <a:close/>
                  <a:moveTo>
                    <a:pt x="2438" y="642"/>
                  </a:moveTo>
                  <a:cubicBezTo>
                    <a:pt x="2434" y="642"/>
                    <a:pt x="2430" y="646"/>
                    <a:pt x="2430" y="650"/>
                  </a:cubicBezTo>
                  <a:cubicBezTo>
                    <a:pt x="2430" y="654"/>
                    <a:pt x="2434" y="658"/>
                    <a:pt x="2438" y="658"/>
                  </a:cubicBezTo>
                  <a:cubicBezTo>
                    <a:pt x="2443" y="658"/>
                    <a:pt x="2446" y="654"/>
                    <a:pt x="2446" y="650"/>
                  </a:cubicBezTo>
                  <a:cubicBezTo>
                    <a:pt x="2446" y="646"/>
                    <a:pt x="2443" y="642"/>
                    <a:pt x="2438" y="642"/>
                  </a:cubicBezTo>
                  <a:close/>
                  <a:moveTo>
                    <a:pt x="2438" y="619"/>
                  </a:moveTo>
                  <a:cubicBezTo>
                    <a:pt x="2434" y="619"/>
                    <a:pt x="2430" y="622"/>
                    <a:pt x="2430" y="627"/>
                  </a:cubicBezTo>
                  <a:cubicBezTo>
                    <a:pt x="2430" y="631"/>
                    <a:pt x="2434" y="635"/>
                    <a:pt x="2438" y="635"/>
                  </a:cubicBezTo>
                  <a:cubicBezTo>
                    <a:pt x="2443" y="635"/>
                    <a:pt x="2446" y="631"/>
                    <a:pt x="2446" y="627"/>
                  </a:cubicBezTo>
                  <a:cubicBezTo>
                    <a:pt x="2446" y="622"/>
                    <a:pt x="2443" y="619"/>
                    <a:pt x="2438" y="619"/>
                  </a:cubicBezTo>
                  <a:close/>
                  <a:moveTo>
                    <a:pt x="2506" y="619"/>
                  </a:moveTo>
                  <a:cubicBezTo>
                    <a:pt x="2502" y="619"/>
                    <a:pt x="2498" y="622"/>
                    <a:pt x="2498" y="627"/>
                  </a:cubicBezTo>
                  <a:cubicBezTo>
                    <a:pt x="2498" y="631"/>
                    <a:pt x="2502" y="635"/>
                    <a:pt x="2506" y="635"/>
                  </a:cubicBezTo>
                  <a:cubicBezTo>
                    <a:pt x="2511" y="635"/>
                    <a:pt x="2514" y="631"/>
                    <a:pt x="2514" y="627"/>
                  </a:cubicBezTo>
                  <a:cubicBezTo>
                    <a:pt x="2514" y="622"/>
                    <a:pt x="2511" y="619"/>
                    <a:pt x="2506" y="619"/>
                  </a:cubicBezTo>
                  <a:close/>
                  <a:moveTo>
                    <a:pt x="2530" y="619"/>
                  </a:moveTo>
                  <a:cubicBezTo>
                    <a:pt x="2525" y="619"/>
                    <a:pt x="2522" y="622"/>
                    <a:pt x="2522" y="627"/>
                  </a:cubicBezTo>
                  <a:cubicBezTo>
                    <a:pt x="2522" y="631"/>
                    <a:pt x="2525" y="635"/>
                    <a:pt x="2530" y="635"/>
                  </a:cubicBezTo>
                  <a:cubicBezTo>
                    <a:pt x="2534" y="635"/>
                    <a:pt x="2538" y="631"/>
                    <a:pt x="2538" y="627"/>
                  </a:cubicBezTo>
                  <a:cubicBezTo>
                    <a:pt x="2538" y="622"/>
                    <a:pt x="2534" y="619"/>
                    <a:pt x="2530" y="619"/>
                  </a:cubicBezTo>
                  <a:close/>
                  <a:moveTo>
                    <a:pt x="2552" y="619"/>
                  </a:moveTo>
                  <a:cubicBezTo>
                    <a:pt x="2548" y="619"/>
                    <a:pt x="2544" y="622"/>
                    <a:pt x="2544" y="627"/>
                  </a:cubicBezTo>
                  <a:cubicBezTo>
                    <a:pt x="2544" y="631"/>
                    <a:pt x="2548" y="635"/>
                    <a:pt x="2552" y="635"/>
                  </a:cubicBezTo>
                  <a:cubicBezTo>
                    <a:pt x="2557" y="635"/>
                    <a:pt x="2560" y="631"/>
                    <a:pt x="2560" y="627"/>
                  </a:cubicBezTo>
                  <a:cubicBezTo>
                    <a:pt x="2560" y="622"/>
                    <a:pt x="2557" y="619"/>
                    <a:pt x="2552" y="619"/>
                  </a:cubicBezTo>
                  <a:close/>
                  <a:moveTo>
                    <a:pt x="2666" y="1009"/>
                  </a:moveTo>
                  <a:cubicBezTo>
                    <a:pt x="2661" y="1009"/>
                    <a:pt x="2658" y="1012"/>
                    <a:pt x="2658" y="1017"/>
                  </a:cubicBezTo>
                  <a:cubicBezTo>
                    <a:pt x="2658" y="1021"/>
                    <a:pt x="2661" y="1025"/>
                    <a:pt x="2666" y="1025"/>
                  </a:cubicBezTo>
                  <a:cubicBezTo>
                    <a:pt x="2670" y="1025"/>
                    <a:pt x="2674" y="1021"/>
                    <a:pt x="2674" y="1017"/>
                  </a:cubicBezTo>
                  <a:cubicBezTo>
                    <a:pt x="2674" y="1012"/>
                    <a:pt x="2670" y="1009"/>
                    <a:pt x="2666" y="1009"/>
                  </a:cubicBezTo>
                  <a:close/>
                  <a:moveTo>
                    <a:pt x="2712" y="906"/>
                  </a:moveTo>
                  <a:cubicBezTo>
                    <a:pt x="2716" y="906"/>
                    <a:pt x="2720" y="902"/>
                    <a:pt x="2720" y="898"/>
                  </a:cubicBezTo>
                  <a:cubicBezTo>
                    <a:pt x="2720" y="893"/>
                    <a:pt x="2716" y="890"/>
                    <a:pt x="2712" y="890"/>
                  </a:cubicBezTo>
                  <a:cubicBezTo>
                    <a:pt x="2707" y="890"/>
                    <a:pt x="2704" y="893"/>
                    <a:pt x="2704" y="898"/>
                  </a:cubicBezTo>
                  <a:cubicBezTo>
                    <a:pt x="2704" y="902"/>
                    <a:pt x="2707" y="906"/>
                    <a:pt x="2712" y="906"/>
                  </a:cubicBezTo>
                  <a:close/>
                  <a:moveTo>
                    <a:pt x="2712" y="885"/>
                  </a:moveTo>
                  <a:cubicBezTo>
                    <a:pt x="2716" y="885"/>
                    <a:pt x="2720" y="882"/>
                    <a:pt x="2720" y="877"/>
                  </a:cubicBezTo>
                  <a:cubicBezTo>
                    <a:pt x="2720" y="873"/>
                    <a:pt x="2716" y="869"/>
                    <a:pt x="2712" y="869"/>
                  </a:cubicBezTo>
                  <a:cubicBezTo>
                    <a:pt x="2707" y="869"/>
                    <a:pt x="2704" y="873"/>
                    <a:pt x="2704" y="877"/>
                  </a:cubicBezTo>
                  <a:cubicBezTo>
                    <a:pt x="2704" y="882"/>
                    <a:pt x="2707" y="885"/>
                    <a:pt x="2712" y="885"/>
                  </a:cubicBezTo>
                  <a:close/>
                  <a:moveTo>
                    <a:pt x="2735" y="1054"/>
                  </a:moveTo>
                  <a:cubicBezTo>
                    <a:pt x="2731" y="1054"/>
                    <a:pt x="2727" y="1057"/>
                    <a:pt x="2727" y="1062"/>
                  </a:cubicBezTo>
                  <a:cubicBezTo>
                    <a:pt x="2727" y="1066"/>
                    <a:pt x="2731" y="1070"/>
                    <a:pt x="2735" y="1070"/>
                  </a:cubicBezTo>
                  <a:cubicBezTo>
                    <a:pt x="2740" y="1070"/>
                    <a:pt x="2743" y="1066"/>
                    <a:pt x="2743" y="1062"/>
                  </a:cubicBezTo>
                  <a:cubicBezTo>
                    <a:pt x="2743" y="1057"/>
                    <a:pt x="2740" y="1054"/>
                    <a:pt x="2735" y="1054"/>
                  </a:cubicBezTo>
                  <a:close/>
                  <a:moveTo>
                    <a:pt x="2758" y="1054"/>
                  </a:moveTo>
                  <a:cubicBezTo>
                    <a:pt x="2754" y="1054"/>
                    <a:pt x="2750" y="1057"/>
                    <a:pt x="2750" y="1062"/>
                  </a:cubicBezTo>
                  <a:cubicBezTo>
                    <a:pt x="2750" y="1066"/>
                    <a:pt x="2754" y="1070"/>
                    <a:pt x="2758" y="1070"/>
                  </a:cubicBezTo>
                  <a:cubicBezTo>
                    <a:pt x="2763" y="1070"/>
                    <a:pt x="2766" y="1066"/>
                    <a:pt x="2766" y="1062"/>
                  </a:cubicBezTo>
                  <a:cubicBezTo>
                    <a:pt x="2766" y="1057"/>
                    <a:pt x="2763" y="1054"/>
                    <a:pt x="2758" y="1054"/>
                  </a:cubicBezTo>
                  <a:close/>
                  <a:moveTo>
                    <a:pt x="2690" y="1054"/>
                  </a:moveTo>
                  <a:cubicBezTo>
                    <a:pt x="2685" y="1054"/>
                    <a:pt x="2682" y="1057"/>
                    <a:pt x="2682" y="1062"/>
                  </a:cubicBezTo>
                  <a:cubicBezTo>
                    <a:pt x="2682" y="1066"/>
                    <a:pt x="2685" y="1070"/>
                    <a:pt x="2690" y="1070"/>
                  </a:cubicBezTo>
                  <a:cubicBezTo>
                    <a:pt x="2694" y="1070"/>
                    <a:pt x="2698" y="1066"/>
                    <a:pt x="2698" y="1062"/>
                  </a:cubicBezTo>
                  <a:cubicBezTo>
                    <a:pt x="2698" y="1057"/>
                    <a:pt x="2694" y="1054"/>
                    <a:pt x="2690" y="1054"/>
                  </a:cubicBezTo>
                  <a:close/>
                  <a:moveTo>
                    <a:pt x="2758" y="1031"/>
                  </a:moveTo>
                  <a:cubicBezTo>
                    <a:pt x="2754" y="1031"/>
                    <a:pt x="2750" y="1034"/>
                    <a:pt x="2750" y="1039"/>
                  </a:cubicBezTo>
                  <a:cubicBezTo>
                    <a:pt x="2750" y="1043"/>
                    <a:pt x="2754" y="1047"/>
                    <a:pt x="2758" y="1047"/>
                  </a:cubicBezTo>
                  <a:cubicBezTo>
                    <a:pt x="2763" y="1047"/>
                    <a:pt x="2766" y="1043"/>
                    <a:pt x="2766" y="1039"/>
                  </a:cubicBezTo>
                  <a:cubicBezTo>
                    <a:pt x="2766" y="1034"/>
                    <a:pt x="2763" y="1031"/>
                    <a:pt x="2758" y="1031"/>
                  </a:cubicBezTo>
                  <a:close/>
                  <a:moveTo>
                    <a:pt x="2781" y="1031"/>
                  </a:moveTo>
                  <a:cubicBezTo>
                    <a:pt x="2777" y="1031"/>
                    <a:pt x="2773" y="1034"/>
                    <a:pt x="2773" y="1039"/>
                  </a:cubicBezTo>
                  <a:cubicBezTo>
                    <a:pt x="2773" y="1043"/>
                    <a:pt x="2777" y="1047"/>
                    <a:pt x="2781" y="1047"/>
                  </a:cubicBezTo>
                  <a:cubicBezTo>
                    <a:pt x="2786" y="1047"/>
                    <a:pt x="2789" y="1043"/>
                    <a:pt x="2789" y="1039"/>
                  </a:cubicBezTo>
                  <a:cubicBezTo>
                    <a:pt x="2789" y="1034"/>
                    <a:pt x="2786" y="1031"/>
                    <a:pt x="2781" y="1031"/>
                  </a:cubicBezTo>
                  <a:close/>
                  <a:moveTo>
                    <a:pt x="2666" y="1101"/>
                  </a:moveTo>
                  <a:cubicBezTo>
                    <a:pt x="2661" y="1101"/>
                    <a:pt x="2658" y="1105"/>
                    <a:pt x="2658" y="1109"/>
                  </a:cubicBezTo>
                  <a:cubicBezTo>
                    <a:pt x="2658" y="1114"/>
                    <a:pt x="2661" y="1117"/>
                    <a:pt x="2666" y="1117"/>
                  </a:cubicBezTo>
                  <a:cubicBezTo>
                    <a:pt x="2670" y="1117"/>
                    <a:pt x="2674" y="1114"/>
                    <a:pt x="2674" y="1109"/>
                  </a:cubicBezTo>
                  <a:cubicBezTo>
                    <a:pt x="2674" y="1105"/>
                    <a:pt x="2670" y="1101"/>
                    <a:pt x="2666" y="1101"/>
                  </a:cubicBezTo>
                  <a:close/>
                  <a:moveTo>
                    <a:pt x="2666" y="1078"/>
                  </a:moveTo>
                  <a:cubicBezTo>
                    <a:pt x="2661" y="1078"/>
                    <a:pt x="2658" y="1082"/>
                    <a:pt x="2658" y="1086"/>
                  </a:cubicBezTo>
                  <a:cubicBezTo>
                    <a:pt x="2658" y="1091"/>
                    <a:pt x="2661" y="1094"/>
                    <a:pt x="2666" y="1094"/>
                  </a:cubicBezTo>
                  <a:cubicBezTo>
                    <a:pt x="2670" y="1094"/>
                    <a:pt x="2674" y="1091"/>
                    <a:pt x="2674" y="1086"/>
                  </a:cubicBezTo>
                  <a:cubicBezTo>
                    <a:pt x="2674" y="1082"/>
                    <a:pt x="2670" y="1078"/>
                    <a:pt x="2666" y="1078"/>
                  </a:cubicBezTo>
                  <a:close/>
                  <a:moveTo>
                    <a:pt x="2712" y="1101"/>
                  </a:moveTo>
                  <a:cubicBezTo>
                    <a:pt x="2708" y="1101"/>
                    <a:pt x="2704" y="1105"/>
                    <a:pt x="2704" y="1109"/>
                  </a:cubicBezTo>
                  <a:cubicBezTo>
                    <a:pt x="2704" y="1114"/>
                    <a:pt x="2708" y="1117"/>
                    <a:pt x="2712" y="1117"/>
                  </a:cubicBezTo>
                  <a:cubicBezTo>
                    <a:pt x="2717" y="1117"/>
                    <a:pt x="2720" y="1114"/>
                    <a:pt x="2720" y="1109"/>
                  </a:cubicBezTo>
                  <a:cubicBezTo>
                    <a:pt x="2720" y="1105"/>
                    <a:pt x="2717" y="1101"/>
                    <a:pt x="2712" y="1101"/>
                  </a:cubicBezTo>
                  <a:close/>
                  <a:moveTo>
                    <a:pt x="2735" y="1101"/>
                  </a:moveTo>
                  <a:cubicBezTo>
                    <a:pt x="2731" y="1101"/>
                    <a:pt x="2727" y="1105"/>
                    <a:pt x="2727" y="1109"/>
                  </a:cubicBezTo>
                  <a:cubicBezTo>
                    <a:pt x="2727" y="1114"/>
                    <a:pt x="2731" y="1117"/>
                    <a:pt x="2735" y="1117"/>
                  </a:cubicBezTo>
                  <a:cubicBezTo>
                    <a:pt x="2740" y="1117"/>
                    <a:pt x="2743" y="1114"/>
                    <a:pt x="2743" y="1109"/>
                  </a:cubicBezTo>
                  <a:cubicBezTo>
                    <a:pt x="2743" y="1105"/>
                    <a:pt x="2740" y="1101"/>
                    <a:pt x="2735" y="1101"/>
                  </a:cubicBezTo>
                  <a:close/>
                  <a:moveTo>
                    <a:pt x="2758" y="1101"/>
                  </a:moveTo>
                  <a:cubicBezTo>
                    <a:pt x="2754" y="1101"/>
                    <a:pt x="2750" y="1105"/>
                    <a:pt x="2750" y="1109"/>
                  </a:cubicBezTo>
                  <a:cubicBezTo>
                    <a:pt x="2750" y="1114"/>
                    <a:pt x="2754" y="1117"/>
                    <a:pt x="2758" y="1117"/>
                  </a:cubicBezTo>
                  <a:cubicBezTo>
                    <a:pt x="2763" y="1117"/>
                    <a:pt x="2766" y="1114"/>
                    <a:pt x="2766" y="1109"/>
                  </a:cubicBezTo>
                  <a:cubicBezTo>
                    <a:pt x="2766" y="1105"/>
                    <a:pt x="2763" y="1101"/>
                    <a:pt x="2758" y="1101"/>
                  </a:cubicBezTo>
                  <a:close/>
                  <a:moveTo>
                    <a:pt x="2781" y="1101"/>
                  </a:moveTo>
                  <a:cubicBezTo>
                    <a:pt x="2777" y="1101"/>
                    <a:pt x="2773" y="1105"/>
                    <a:pt x="2773" y="1109"/>
                  </a:cubicBezTo>
                  <a:cubicBezTo>
                    <a:pt x="2773" y="1114"/>
                    <a:pt x="2777" y="1117"/>
                    <a:pt x="2781" y="1117"/>
                  </a:cubicBezTo>
                  <a:cubicBezTo>
                    <a:pt x="2786" y="1117"/>
                    <a:pt x="2789" y="1114"/>
                    <a:pt x="2789" y="1109"/>
                  </a:cubicBezTo>
                  <a:cubicBezTo>
                    <a:pt x="2789" y="1105"/>
                    <a:pt x="2786" y="1101"/>
                    <a:pt x="2781" y="1101"/>
                  </a:cubicBezTo>
                  <a:close/>
                  <a:moveTo>
                    <a:pt x="2804" y="916"/>
                  </a:moveTo>
                  <a:cubicBezTo>
                    <a:pt x="2800" y="916"/>
                    <a:pt x="2796" y="920"/>
                    <a:pt x="2796" y="924"/>
                  </a:cubicBezTo>
                  <a:cubicBezTo>
                    <a:pt x="2796" y="929"/>
                    <a:pt x="2800" y="932"/>
                    <a:pt x="2804" y="932"/>
                  </a:cubicBezTo>
                  <a:cubicBezTo>
                    <a:pt x="2809" y="932"/>
                    <a:pt x="2812" y="929"/>
                    <a:pt x="2812" y="924"/>
                  </a:cubicBezTo>
                  <a:cubicBezTo>
                    <a:pt x="2812" y="920"/>
                    <a:pt x="2809" y="916"/>
                    <a:pt x="2804" y="916"/>
                  </a:cubicBezTo>
                  <a:close/>
                  <a:moveTo>
                    <a:pt x="2759" y="916"/>
                  </a:moveTo>
                  <a:cubicBezTo>
                    <a:pt x="2754" y="916"/>
                    <a:pt x="2751" y="920"/>
                    <a:pt x="2751" y="924"/>
                  </a:cubicBezTo>
                  <a:cubicBezTo>
                    <a:pt x="2751" y="929"/>
                    <a:pt x="2754" y="932"/>
                    <a:pt x="2759" y="932"/>
                  </a:cubicBezTo>
                  <a:cubicBezTo>
                    <a:pt x="2763" y="932"/>
                    <a:pt x="2767" y="929"/>
                    <a:pt x="2767" y="924"/>
                  </a:cubicBezTo>
                  <a:cubicBezTo>
                    <a:pt x="2767" y="920"/>
                    <a:pt x="2763" y="916"/>
                    <a:pt x="2759" y="916"/>
                  </a:cubicBezTo>
                  <a:close/>
                  <a:moveTo>
                    <a:pt x="2712" y="1078"/>
                  </a:moveTo>
                  <a:cubicBezTo>
                    <a:pt x="2708" y="1078"/>
                    <a:pt x="2704" y="1082"/>
                    <a:pt x="2704" y="1086"/>
                  </a:cubicBezTo>
                  <a:cubicBezTo>
                    <a:pt x="2704" y="1091"/>
                    <a:pt x="2708" y="1094"/>
                    <a:pt x="2712" y="1094"/>
                  </a:cubicBezTo>
                  <a:cubicBezTo>
                    <a:pt x="2717" y="1094"/>
                    <a:pt x="2720" y="1091"/>
                    <a:pt x="2720" y="1086"/>
                  </a:cubicBezTo>
                  <a:cubicBezTo>
                    <a:pt x="2720" y="1082"/>
                    <a:pt x="2717" y="1078"/>
                    <a:pt x="2712" y="1078"/>
                  </a:cubicBezTo>
                  <a:close/>
                  <a:moveTo>
                    <a:pt x="2735" y="1078"/>
                  </a:moveTo>
                  <a:cubicBezTo>
                    <a:pt x="2731" y="1078"/>
                    <a:pt x="2727" y="1082"/>
                    <a:pt x="2727" y="1086"/>
                  </a:cubicBezTo>
                  <a:cubicBezTo>
                    <a:pt x="2727" y="1091"/>
                    <a:pt x="2731" y="1094"/>
                    <a:pt x="2735" y="1094"/>
                  </a:cubicBezTo>
                  <a:cubicBezTo>
                    <a:pt x="2740" y="1094"/>
                    <a:pt x="2743" y="1091"/>
                    <a:pt x="2743" y="1086"/>
                  </a:cubicBezTo>
                  <a:cubicBezTo>
                    <a:pt x="2743" y="1082"/>
                    <a:pt x="2740" y="1078"/>
                    <a:pt x="2735" y="1078"/>
                  </a:cubicBezTo>
                  <a:close/>
                  <a:moveTo>
                    <a:pt x="2690" y="1101"/>
                  </a:moveTo>
                  <a:cubicBezTo>
                    <a:pt x="2685" y="1101"/>
                    <a:pt x="2682" y="1105"/>
                    <a:pt x="2682" y="1109"/>
                  </a:cubicBezTo>
                  <a:cubicBezTo>
                    <a:pt x="2682" y="1114"/>
                    <a:pt x="2685" y="1117"/>
                    <a:pt x="2690" y="1117"/>
                  </a:cubicBezTo>
                  <a:cubicBezTo>
                    <a:pt x="2694" y="1117"/>
                    <a:pt x="2698" y="1114"/>
                    <a:pt x="2698" y="1109"/>
                  </a:cubicBezTo>
                  <a:cubicBezTo>
                    <a:pt x="2698" y="1105"/>
                    <a:pt x="2694" y="1101"/>
                    <a:pt x="2690" y="1101"/>
                  </a:cubicBezTo>
                  <a:close/>
                  <a:moveTo>
                    <a:pt x="2690" y="1078"/>
                  </a:moveTo>
                  <a:cubicBezTo>
                    <a:pt x="2685" y="1078"/>
                    <a:pt x="2682" y="1082"/>
                    <a:pt x="2682" y="1086"/>
                  </a:cubicBezTo>
                  <a:cubicBezTo>
                    <a:pt x="2682" y="1091"/>
                    <a:pt x="2685" y="1094"/>
                    <a:pt x="2690" y="1094"/>
                  </a:cubicBezTo>
                  <a:cubicBezTo>
                    <a:pt x="2694" y="1094"/>
                    <a:pt x="2698" y="1091"/>
                    <a:pt x="2698" y="1086"/>
                  </a:cubicBezTo>
                  <a:cubicBezTo>
                    <a:pt x="2698" y="1082"/>
                    <a:pt x="2694" y="1078"/>
                    <a:pt x="2690" y="1078"/>
                  </a:cubicBezTo>
                  <a:close/>
                  <a:moveTo>
                    <a:pt x="2758" y="1078"/>
                  </a:moveTo>
                  <a:cubicBezTo>
                    <a:pt x="2754" y="1078"/>
                    <a:pt x="2750" y="1082"/>
                    <a:pt x="2750" y="1086"/>
                  </a:cubicBezTo>
                  <a:cubicBezTo>
                    <a:pt x="2750" y="1091"/>
                    <a:pt x="2754" y="1094"/>
                    <a:pt x="2758" y="1094"/>
                  </a:cubicBezTo>
                  <a:cubicBezTo>
                    <a:pt x="2763" y="1094"/>
                    <a:pt x="2766" y="1091"/>
                    <a:pt x="2766" y="1086"/>
                  </a:cubicBezTo>
                  <a:cubicBezTo>
                    <a:pt x="2766" y="1082"/>
                    <a:pt x="2763" y="1078"/>
                    <a:pt x="2758" y="1078"/>
                  </a:cubicBezTo>
                  <a:close/>
                  <a:moveTo>
                    <a:pt x="2781" y="1078"/>
                  </a:moveTo>
                  <a:cubicBezTo>
                    <a:pt x="2777" y="1078"/>
                    <a:pt x="2773" y="1082"/>
                    <a:pt x="2773" y="1086"/>
                  </a:cubicBezTo>
                  <a:cubicBezTo>
                    <a:pt x="2773" y="1091"/>
                    <a:pt x="2777" y="1094"/>
                    <a:pt x="2781" y="1094"/>
                  </a:cubicBezTo>
                  <a:cubicBezTo>
                    <a:pt x="2786" y="1094"/>
                    <a:pt x="2789" y="1091"/>
                    <a:pt x="2789" y="1086"/>
                  </a:cubicBezTo>
                  <a:cubicBezTo>
                    <a:pt x="2789" y="1082"/>
                    <a:pt x="2786" y="1078"/>
                    <a:pt x="2781" y="1078"/>
                  </a:cubicBezTo>
                  <a:close/>
                  <a:moveTo>
                    <a:pt x="2666" y="1147"/>
                  </a:moveTo>
                  <a:cubicBezTo>
                    <a:pt x="2661" y="1147"/>
                    <a:pt x="2658" y="1151"/>
                    <a:pt x="2658" y="1156"/>
                  </a:cubicBezTo>
                  <a:cubicBezTo>
                    <a:pt x="2658" y="1160"/>
                    <a:pt x="2661" y="1164"/>
                    <a:pt x="2666" y="1164"/>
                  </a:cubicBezTo>
                  <a:cubicBezTo>
                    <a:pt x="2670" y="1164"/>
                    <a:pt x="2674" y="1160"/>
                    <a:pt x="2674" y="1156"/>
                  </a:cubicBezTo>
                  <a:cubicBezTo>
                    <a:pt x="2674" y="1151"/>
                    <a:pt x="2670" y="1147"/>
                    <a:pt x="2666" y="1147"/>
                  </a:cubicBezTo>
                  <a:close/>
                  <a:moveTo>
                    <a:pt x="2666" y="1124"/>
                  </a:moveTo>
                  <a:cubicBezTo>
                    <a:pt x="2661" y="1124"/>
                    <a:pt x="2658" y="1128"/>
                    <a:pt x="2658" y="1132"/>
                  </a:cubicBezTo>
                  <a:cubicBezTo>
                    <a:pt x="2658" y="1137"/>
                    <a:pt x="2661" y="1140"/>
                    <a:pt x="2666" y="1140"/>
                  </a:cubicBezTo>
                  <a:cubicBezTo>
                    <a:pt x="2670" y="1140"/>
                    <a:pt x="2674" y="1137"/>
                    <a:pt x="2674" y="1132"/>
                  </a:cubicBezTo>
                  <a:cubicBezTo>
                    <a:pt x="2674" y="1128"/>
                    <a:pt x="2670" y="1124"/>
                    <a:pt x="2666" y="1124"/>
                  </a:cubicBezTo>
                  <a:close/>
                  <a:moveTo>
                    <a:pt x="2712" y="1147"/>
                  </a:moveTo>
                  <a:cubicBezTo>
                    <a:pt x="2708" y="1147"/>
                    <a:pt x="2704" y="1151"/>
                    <a:pt x="2704" y="1156"/>
                  </a:cubicBezTo>
                  <a:cubicBezTo>
                    <a:pt x="2704" y="1160"/>
                    <a:pt x="2708" y="1164"/>
                    <a:pt x="2712" y="1164"/>
                  </a:cubicBezTo>
                  <a:cubicBezTo>
                    <a:pt x="2717" y="1164"/>
                    <a:pt x="2720" y="1160"/>
                    <a:pt x="2720" y="1156"/>
                  </a:cubicBezTo>
                  <a:cubicBezTo>
                    <a:pt x="2720" y="1151"/>
                    <a:pt x="2717" y="1147"/>
                    <a:pt x="2712" y="1147"/>
                  </a:cubicBezTo>
                  <a:close/>
                  <a:moveTo>
                    <a:pt x="2735" y="1147"/>
                  </a:moveTo>
                  <a:cubicBezTo>
                    <a:pt x="2731" y="1147"/>
                    <a:pt x="2727" y="1151"/>
                    <a:pt x="2727" y="1156"/>
                  </a:cubicBezTo>
                  <a:cubicBezTo>
                    <a:pt x="2727" y="1160"/>
                    <a:pt x="2731" y="1164"/>
                    <a:pt x="2735" y="1164"/>
                  </a:cubicBezTo>
                  <a:cubicBezTo>
                    <a:pt x="2740" y="1164"/>
                    <a:pt x="2743" y="1160"/>
                    <a:pt x="2743" y="1156"/>
                  </a:cubicBezTo>
                  <a:cubicBezTo>
                    <a:pt x="2743" y="1151"/>
                    <a:pt x="2740" y="1147"/>
                    <a:pt x="2735" y="1147"/>
                  </a:cubicBezTo>
                  <a:close/>
                  <a:moveTo>
                    <a:pt x="2758" y="1147"/>
                  </a:moveTo>
                  <a:cubicBezTo>
                    <a:pt x="2754" y="1147"/>
                    <a:pt x="2750" y="1151"/>
                    <a:pt x="2750" y="1156"/>
                  </a:cubicBezTo>
                  <a:cubicBezTo>
                    <a:pt x="2750" y="1160"/>
                    <a:pt x="2754" y="1164"/>
                    <a:pt x="2758" y="1164"/>
                  </a:cubicBezTo>
                  <a:cubicBezTo>
                    <a:pt x="2763" y="1164"/>
                    <a:pt x="2766" y="1160"/>
                    <a:pt x="2766" y="1156"/>
                  </a:cubicBezTo>
                  <a:cubicBezTo>
                    <a:pt x="2766" y="1151"/>
                    <a:pt x="2763" y="1147"/>
                    <a:pt x="2758" y="1147"/>
                  </a:cubicBezTo>
                  <a:close/>
                  <a:moveTo>
                    <a:pt x="2781" y="1147"/>
                  </a:moveTo>
                  <a:cubicBezTo>
                    <a:pt x="2777" y="1147"/>
                    <a:pt x="2773" y="1151"/>
                    <a:pt x="2773" y="1156"/>
                  </a:cubicBezTo>
                  <a:cubicBezTo>
                    <a:pt x="2773" y="1160"/>
                    <a:pt x="2777" y="1164"/>
                    <a:pt x="2781" y="1164"/>
                  </a:cubicBezTo>
                  <a:cubicBezTo>
                    <a:pt x="2786" y="1164"/>
                    <a:pt x="2789" y="1160"/>
                    <a:pt x="2789" y="1156"/>
                  </a:cubicBezTo>
                  <a:cubicBezTo>
                    <a:pt x="2789" y="1151"/>
                    <a:pt x="2786" y="1147"/>
                    <a:pt x="2781" y="1147"/>
                  </a:cubicBezTo>
                  <a:close/>
                  <a:moveTo>
                    <a:pt x="2712" y="1124"/>
                  </a:moveTo>
                  <a:cubicBezTo>
                    <a:pt x="2708" y="1124"/>
                    <a:pt x="2704" y="1128"/>
                    <a:pt x="2704" y="1132"/>
                  </a:cubicBezTo>
                  <a:cubicBezTo>
                    <a:pt x="2704" y="1137"/>
                    <a:pt x="2708" y="1140"/>
                    <a:pt x="2712" y="1140"/>
                  </a:cubicBezTo>
                  <a:cubicBezTo>
                    <a:pt x="2717" y="1140"/>
                    <a:pt x="2720" y="1137"/>
                    <a:pt x="2720" y="1132"/>
                  </a:cubicBezTo>
                  <a:cubicBezTo>
                    <a:pt x="2720" y="1128"/>
                    <a:pt x="2717" y="1124"/>
                    <a:pt x="2712" y="1124"/>
                  </a:cubicBezTo>
                  <a:close/>
                  <a:moveTo>
                    <a:pt x="2735" y="1124"/>
                  </a:moveTo>
                  <a:cubicBezTo>
                    <a:pt x="2731" y="1124"/>
                    <a:pt x="2727" y="1128"/>
                    <a:pt x="2727" y="1132"/>
                  </a:cubicBezTo>
                  <a:cubicBezTo>
                    <a:pt x="2727" y="1137"/>
                    <a:pt x="2731" y="1140"/>
                    <a:pt x="2735" y="1140"/>
                  </a:cubicBezTo>
                  <a:cubicBezTo>
                    <a:pt x="2740" y="1140"/>
                    <a:pt x="2743" y="1137"/>
                    <a:pt x="2743" y="1132"/>
                  </a:cubicBezTo>
                  <a:cubicBezTo>
                    <a:pt x="2743" y="1128"/>
                    <a:pt x="2740" y="1124"/>
                    <a:pt x="2735" y="1124"/>
                  </a:cubicBezTo>
                  <a:close/>
                  <a:moveTo>
                    <a:pt x="2690" y="1147"/>
                  </a:moveTo>
                  <a:cubicBezTo>
                    <a:pt x="2685" y="1147"/>
                    <a:pt x="2682" y="1151"/>
                    <a:pt x="2682" y="1156"/>
                  </a:cubicBezTo>
                  <a:cubicBezTo>
                    <a:pt x="2682" y="1160"/>
                    <a:pt x="2685" y="1164"/>
                    <a:pt x="2690" y="1164"/>
                  </a:cubicBezTo>
                  <a:cubicBezTo>
                    <a:pt x="2694" y="1164"/>
                    <a:pt x="2698" y="1160"/>
                    <a:pt x="2698" y="1156"/>
                  </a:cubicBezTo>
                  <a:cubicBezTo>
                    <a:pt x="2698" y="1151"/>
                    <a:pt x="2694" y="1147"/>
                    <a:pt x="2690" y="1147"/>
                  </a:cubicBezTo>
                  <a:close/>
                  <a:moveTo>
                    <a:pt x="2690" y="1124"/>
                  </a:moveTo>
                  <a:cubicBezTo>
                    <a:pt x="2685" y="1124"/>
                    <a:pt x="2682" y="1128"/>
                    <a:pt x="2682" y="1132"/>
                  </a:cubicBezTo>
                  <a:cubicBezTo>
                    <a:pt x="2682" y="1137"/>
                    <a:pt x="2685" y="1140"/>
                    <a:pt x="2690" y="1140"/>
                  </a:cubicBezTo>
                  <a:cubicBezTo>
                    <a:pt x="2694" y="1140"/>
                    <a:pt x="2698" y="1137"/>
                    <a:pt x="2698" y="1132"/>
                  </a:cubicBezTo>
                  <a:cubicBezTo>
                    <a:pt x="2698" y="1128"/>
                    <a:pt x="2694" y="1124"/>
                    <a:pt x="2690" y="1124"/>
                  </a:cubicBezTo>
                  <a:close/>
                  <a:moveTo>
                    <a:pt x="2781" y="1124"/>
                  </a:moveTo>
                  <a:cubicBezTo>
                    <a:pt x="2777" y="1124"/>
                    <a:pt x="2773" y="1128"/>
                    <a:pt x="2773" y="1132"/>
                  </a:cubicBezTo>
                  <a:cubicBezTo>
                    <a:pt x="2773" y="1137"/>
                    <a:pt x="2777" y="1140"/>
                    <a:pt x="2781" y="1140"/>
                  </a:cubicBezTo>
                  <a:cubicBezTo>
                    <a:pt x="2786" y="1140"/>
                    <a:pt x="2789" y="1137"/>
                    <a:pt x="2789" y="1132"/>
                  </a:cubicBezTo>
                  <a:cubicBezTo>
                    <a:pt x="2789" y="1128"/>
                    <a:pt x="2786" y="1124"/>
                    <a:pt x="2781" y="1124"/>
                  </a:cubicBezTo>
                  <a:close/>
                  <a:moveTo>
                    <a:pt x="2804" y="939"/>
                  </a:moveTo>
                  <a:cubicBezTo>
                    <a:pt x="2800" y="939"/>
                    <a:pt x="2796" y="943"/>
                    <a:pt x="2796" y="947"/>
                  </a:cubicBezTo>
                  <a:cubicBezTo>
                    <a:pt x="2796" y="952"/>
                    <a:pt x="2800" y="955"/>
                    <a:pt x="2804" y="955"/>
                  </a:cubicBezTo>
                  <a:cubicBezTo>
                    <a:pt x="2809" y="955"/>
                    <a:pt x="2812" y="952"/>
                    <a:pt x="2812" y="947"/>
                  </a:cubicBezTo>
                  <a:cubicBezTo>
                    <a:pt x="2812" y="943"/>
                    <a:pt x="2809" y="939"/>
                    <a:pt x="2804" y="939"/>
                  </a:cubicBezTo>
                  <a:close/>
                  <a:moveTo>
                    <a:pt x="2781" y="955"/>
                  </a:moveTo>
                  <a:cubicBezTo>
                    <a:pt x="2785" y="955"/>
                    <a:pt x="2789" y="952"/>
                    <a:pt x="2789" y="947"/>
                  </a:cubicBezTo>
                  <a:cubicBezTo>
                    <a:pt x="2789" y="943"/>
                    <a:pt x="2785" y="939"/>
                    <a:pt x="2781" y="939"/>
                  </a:cubicBezTo>
                  <a:cubicBezTo>
                    <a:pt x="2777" y="939"/>
                    <a:pt x="2773" y="943"/>
                    <a:pt x="2773" y="947"/>
                  </a:cubicBezTo>
                  <a:cubicBezTo>
                    <a:pt x="2773" y="952"/>
                    <a:pt x="2777" y="955"/>
                    <a:pt x="2781" y="955"/>
                  </a:cubicBezTo>
                  <a:close/>
                  <a:moveTo>
                    <a:pt x="2666" y="1191"/>
                  </a:moveTo>
                  <a:cubicBezTo>
                    <a:pt x="2661" y="1191"/>
                    <a:pt x="2658" y="1195"/>
                    <a:pt x="2658" y="1199"/>
                  </a:cubicBezTo>
                  <a:cubicBezTo>
                    <a:pt x="2658" y="1203"/>
                    <a:pt x="2661" y="1207"/>
                    <a:pt x="2666" y="1207"/>
                  </a:cubicBezTo>
                  <a:cubicBezTo>
                    <a:pt x="2670" y="1207"/>
                    <a:pt x="2674" y="1203"/>
                    <a:pt x="2674" y="1199"/>
                  </a:cubicBezTo>
                  <a:cubicBezTo>
                    <a:pt x="2674" y="1195"/>
                    <a:pt x="2670" y="1191"/>
                    <a:pt x="2666" y="1191"/>
                  </a:cubicBezTo>
                  <a:close/>
                  <a:moveTo>
                    <a:pt x="2666" y="1168"/>
                  </a:moveTo>
                  <a:cubicBezTo>
                    <a:pt x="2661" y="1168"/>
                    <a:pt x="2658" y="1171"/>
                    <a:pt x="2658" y="1176"/>
                  </a:cubicBezTo>
                  <a:cubicBezTo>
                    <a:pt x="2658" y="1180"/>
                    <a:pt x="2661" y="1184"/>
                    <a:pt x="2666" y="1184"/>
                  </a:cubicBezTo>
                  <a:cubicBezTo>
                    <a:pt x="2670" y="1184"/>
                    <a:pt x="2674" y="1180"/>
                    <a:pt x="2674" y="1176"/>
                  </a:cubicBezTo>
                  <a:cubicBezTo>
                    <a:pt x="2674" y="1171"/>
                    <a:pt x="2670" y="1168"/>
                    <a:pt x="2666" y="1168"/>
                  </a:cubicBezTo>
                  <a:close/>
                  <a:moveTo>
                    <a:pt x="2712" y="1191"/>
                  </a:moveTo>
                  <a:cubicBezTo>
                    <a:pt x="2708" y="1191"/>
                    <a:pt x="2704" y="1195"/>
                    <a:pt x="2704" y="1199"/>
                  </a:cubicBezTo>
                  <a:cubicBezTo>
                    <a:pt x="2704" y="1203"/>
                    <a:pt x="2708" y="1207"/>
                    <a:pt x="2712" y="1207"/>
                  </a:cubicBezTo>
                  <a:cubicBezTo>
                    <a:pt x="2717" y="1207"/>
                    <a:pt x="2720" y="1203"/>
                    <a:pt x="2720" y="1199"/>
                  </a:cubicBezTo>
                  <a:cubicBezTo>
                    <a:pt x="2720" y="1195"/>
                    <a:pt x="2717" y="1191"/>
                    <a:pt x="2712" y="1191"/>
                  </a:cubicBezTo>
                  <a:close/>
                  <a:moveTo>
                    <a:pt x="2735" y="1191"/>
                  </a:moveTo>
                  <a:cubicBezTo>
                    <a:pt x="2731" y="1191"/>
                    <a:pt x="2727" y="1195"/>
                    <a:pt x="2727" y="1199"/>
                  </a:cubicBezTo>
                  <a:cubicBezTo>
                    <a:pt x="2727" y="1203"/>
                    <a:pt x="2731" y="1207"/>
                    <a:pt x="2735" y="1207"/>
                  </a:cubicBezTo>
                  <a:cubicBezTo>
                    <a:pt x="2740" y="1207"/>
                    <a:pt x="2743" y="1203"/>
                    <a:pt x="2743" y="1199"/>
                  </a:cubicBezTo>
                  <a:cubicBezTo>
                    <a:pt x="2743" y="1195"/>
                    <a:pt x="2740" y="1191"/>
                    <a:pt x="2735" y="1191"/>
                  </a:cubicBezTo>
                  <a:close/>
                  <a:moveTo>
                    <a:pt x="2758" y="1191"/>
                  </a:moveTo>
                  <a:cubicBezTo>
                    <a:pt x="2754" y="1191"/>
                    <a:pt x="2750" y="1195"/>
                    <a:pt x="2750" y="1199"/>
                  </a:cubicBezTo>
                  <a:cubicBezTo>
                    <a:pt x="2750" y="1203"/>
                    <a:pt x="2754" y="1207"/>
                    <a:pt x="2758" y="1207"/>
                  </a:cubicBezTo>
                  <a:cubicBezTo>
                    <a:pt x="2763" y="1207"/>
                    <a:pt x="2766" y="1203"/>
                    <a:pt x="2766" y="1199"/>
                  </a:cubicBezTo>
                  <a:cubicBezTo>
                    <a:pt x="2766" y="1195"/>
                    <a:pt x="2763" y="1191"/>
                    <a:pt x="2758" y="1191"/>
                  </a:cubicBezTo>
                  <a:close/>
                  <a:moveTo>
                    <a:pt x="2712" y="1168"/>
                  </a:moveTo>
                  <a:cubicBezTo>
                    <a:pt x="2708" y="1168"/>
                    <a:pt x="2704" y="1171"/>
                    <a:pt x="2704" y="1176"/>
                  </a:cubicBezTo>
                  <a:cubicBezTo>
                    <a:pt x="2704" y="1180"/>
                    <a:pt x="2708" y="1184"/>
                    <a:pt x="2712" y="1184"/>
                  </a:cubicBezTo>
                  <a:cubicBezTo>
                    <a:pt x="2717" y="1184"/>
                    <a:pt x="2720" y="1180"/>
                    <a:pt x="2720" y="1176"/>
                  </a:cubicBezTo>
                  <a:cubicBezTo>
                    <a:pt x="2720" y="1171"/>
                    <a:pt x="2717" y="1168"/>
                    <a:pt x="2712" y="1168"/>
                  </a:cubicBezTo>
                  <a:close/>
                  <a:moveTo>
                    <a:pt x="2735" y="1168"/>
                  </a:moveTo>
                  <a:cubicBezTo>
                    <a:pt x="2731" y="1168"/>
                    <a:pt x="2727" y="1171"/>
                    <a:pt x="2727" y="1176"/>
                  </a:cubicBezTo>
                  <a:cubicBezTo>
                    <a:pt x="2727" y="1180"/>
                    <a:pt x="2731" y="1184"/>
                    <a:pt x="2735" y="1184"/>
                  </a:cubicBezTo>
                  <a:cubicBezTo>
                    <a:pt x="2740" y="1184"/>
                    <a:pt x="2743" y="1180"/>
                    <a:pt x="2743" y="1176"/>
                  </a:cubicBezTo>
                  <a:cubicBezTo>
                    <a:pt x="2743" y="1171"/>
                    <a:pt x="2740" y="1168"/>
                    <a:pt x="2735" y="1168"/>
                  </a:cubicBezTo>
                  <a:close/>
                  <a:moveTo>
                    <a:pt x="2690" y="1191"/>
                  </a:moveTo>
                  <a:cubicBezTo>
                    <a:pt x="2685" y="1191"/>
                    <a:pt x="2682" y="1195"/>
                    <a:pt x="2682" y="1199"/>
                  </a:cubicBezTo>
                  <a:cubicBezTo>
                    <a:pt x="2682" y="1203"/>
                    <a:pt x="2685" y="1207"/>
                    <a:pt x="2690" y="1207"/>
                  </a:cubicBezTo>
                  <a:cubicBezTo>
                    <a:pt x="2694" y="1207"/>
                    <a:pt x="2698" y="1203"/>
                    <a:pt x="2698" y="1199"/>
                  </a:cubicBezTo>
                  <a:cubicBezTo>
                    <a:pt x="2698" y="1195"/>
                    <a:pt x="2694" y="1191"/>
                    <a:pt x="2690" y="1191"/>
                  </a:cubicBezTo>
                  <a:close/>
                  <a:moveTo>
                    <a:pt x="2690" y="1168"/>
                  </a:moveTo>
                  <a:cubicBezTo>
                    <a:pt x="2685" y="1168"/>
                    <a:pt x="2682" y="1171"/>
                    <a:pt x="2682" y="1176"/>
                  </a:cubicBezTo>
                  <a:cubicBezTo>
                    <a:pt x="2682" y="1180"/>
                    <a:pt x="2685" y="1184"/>
                    <a:pt x="2690" y="1184"/>
                  </a:cubicBezTo>
                  <a:cubicBezTo>
                    <a:pt x="2694" y="1184"/>
                    <a:pt x="2698" y="1180"/>
                    <a:pt x="2698" y="1176"/>
                  </a:cubicBezTo>
                  <a:cubicBezTo>
                    <a:pt x="2698" y="1171"/>
                    <a:pt x="2694" y="1168"/>
                    <a:pt x="2690" y="1168"/>
                  </a:cubicBezTo>
                  <a:close/>
                  <a:moveTo>
                    <a:pt x="2758" y="1168"/>
                  </a:moveTo>
                  <a:cubicBezTo>
                    <a:pt x="2754" y="1168"/>
                    <a:pt x="2750" y="1171"/>
                    <a:pt x="2750" y="1176"/>
                  </a:cubicBezTo>
                  <a:cubicBezTo>
                    <a:pt x="2750" y="1180"/>
                    <a:pt x="2754" y="1184"/>
                    <a:pt x="2758" y="1184"/>
                  </a:cubicBezTo>
                  <a:cubicBezTo>
                    <a:pt x="2763" y="1184"/>
                    <a:pt x="2766" y="1180"/>
                    <a:pt x="2766" y="1176"/>
                  </a:cubicBezTo>
                  <a:cubicBezTo>
                    <a:pt x="2766" y="1171"/>
                    <a:pt x="2763" y="1168"/>
                    <a:pt x="2758" y="1168"/>
                  </a:cubicBezTo>
                  <a:close/>
                  <a:moveTo>
                    <a:pt x="2781" y="1168"/>
                  </a:moveTo>
                  <a:cubicBezTo>
                    <a:pt x="2777" y="1168"/>
                    <a:pt x="2773" y="1171"/>
                    <a:pt x="2773" y="1176"/>
                  </a:cubicBezTo>
                  <a:cubicBezTo>
                    <a:pt x="2773" y="1180"/>
                    <a:pt x="2777" y="1184"/>
                    <a:pt x="2781" y="1184"/>
                  </a:cubicBezTo>
                  <a:cubicBezTo>
                    <a:pt x="2786" y="1184"/>
                    <a:pt x="2789" y="1180"/>
                    <a:pt x="2789" y="1176"/>
                  </a:cubicBezTo>
                  <a:cubicBezTo>
                    <a:pt x="2789" y="1171"/>
                    <a:pt x="2786" y="1168"/>
                    <a:pt x="2781" y="1168"/>
                  </a:cubicBezTo>
                  <a:close/>
                  <a:moveTo>
                    <a:pt x="2666" y="1215"/>
                  </a:moveTo>
                  <a:cubicBezTo>
                    <a:pt x="2661" y="1215"/>
                    <a:pt x="2658" y="1219"/>
                    <a:pt x="2658" y="1223"/>
                  </a:cubicBezTo>
                  <a:cubicBezTo>
                    <a:pt x="2658" y="1228"/>
                    <a:pt x="2661" y="1231"/>
                    <a:pt x="2666" y="1231"/>
                  </a:cubicBezTo>
                  <a:cubicBezTo>
                    <a:pt x="2670" y="1231"/>
                    <a:pt x="2674" y="1228"/>
                    <a:pt x="2674" y="1223"/>
                  </a:cubicBezTo>
                  <a:cubicBezTo>
                    <a:pt x="2674" y="1219"/>
                    <a:pt x="2670" y="1215"/>
                    <a:pt x="2666" y="1215"/>
                  </a:cubicBezTo>
                  <a:close/>
                  <a:moveTo>
                    <a:pt x="2712" y="1215"/>
                  </a:moveTo>
                  <a:cubicBezTo>
                    <a:pt x="2708" y="1215"/>
                    <a:pt x="2704" y="1219"/>
                    <a:pt x="2704" y="1223"/>
                  </a:cubicBezTo>
                  <a:cubicBezTo>
                    <a:pt x="2704" y="1228"/>
                    <a:pt x="2708" y="1231"/>
                    <a:pt x="2712" y="1231"/>
                  </a:cubicBezTo>
                  <a:cubicBezTo>
                    <a:pt x="2717" y="1231"/>
                    <a:pt x="2720" y="1228"/>
                    <a:pt x="2720" y="1223"/>
                  </a:cubicBezTo>
                  <a:cubicBezTo>
                    <a:pt x="2720" y="1219"/>
                    <a:pt x="2717" y="1215"/>
                    <a:pt x="2712" y="1215"/>
                  </a:cubicBezTo>
                  <a:close/>
                  <a:moveTo>
                    <a:pt x="2735" y="1215"/>
                  </a:moveTo>
                  <a:cubicBezTo>
                    <a:pt x="2731" y="1215"/>
                    <a:pt x="2727" y="1219"/>
                    <a:pt x="2727" y="1223"/>
                  </a:cubicBezTo>
                  <a:cubicBezTo>
                    <a:pt x="2727" y="1228"/>
                    <a:pt x="2731" y="1231"/>
                    <a:pt x="2735" y="1231"/>
                  </a:cubicBezTo>
                  <a:cubicBezTo>
                    <a:pt x="2740" y="1231"/>
                    <a:pt x="2743" y="1228"/>
                    <a:pt x="2743" y="1223"/>
                  </a:cubicBezTo>
                  <a:cubicBezTo>
                    <a:pt x="2743" y="1219"/>
                    <a:pt x="2740" y="1215"/>
                    <a:pt x="2735" y="1215"/>
                  </a:cubicBezTo>
                  <a:close/>
                  <a:moveTo>
                    <a:pt x="2758" y="1215"/>
                  </a:moveTo>
                  <a:cubicBezTo>
                    <a:pt x="2754" y="1215"/>
                    <a:pt x="2750" y="1219"/>
                    <a:pt x="2750" y="1223"/>
                  </a:cubicBezTo>
                  <a:cubicBezTo>
                    <a:pt x="2750" y="1228"/>
                    <a:pt x="2754" y="1231"/>
                    <a:pt x="2758" y="1231"/>
                  </a:cubicBezTo>
                  <a:cubicBezTo>
                    <a:pt x="2763" y="1231"/>
                    <a:pt x="2766" y="1228"/>
                    <a:pt x="2766" y="1223"/>
                  </a:cubicBezTo>
                  <a:cubicBezTo>
                    <a:pt x="2766" y="1219"/>
                    <a:pt x="2763" y="1215"/>
                    <a:pt x="2758" y="1215"/>
                  </a:cubicBezTo>
                  <a:close/>
                  <a:moveTo>
                    <a:pt x="2781" y="1215"/>
                  </a:moveTo>
                  <a:cubicBezTo>
                    <a:pt x="2777" y="1215"/>
                    <a:pt x="2773" y="1219"/>
                    <a:pt x="2773" y="1223"/>
                  </a:cubicBezTo>
                  <a:cubicBezTo>
                    <a:pt x="2773" y="1228"/>
                    <a:pt x="2777" y="1231"/>
                    <a:pt x="2781" y="1231"/>
                  </a:cubicBezTo>
                  <a:cubicBezTo>
                    <a:pt x="2786" y="1231"/>
                    <a:pt x="2789" y="1228"/>
                    <a:pt x="2789" y="1223"/>
                  </a:cubicBezTo>
                  <a:cubicBezTo>
                    <a:pt x="2789" y="1219"/>
                    <a:pt x="2786" y="1215"/>
                    <a:pt x="2781" y="1215"/>
                  </a:cubicBezTo>
                  <a:close/>
                  <a:moveTo>
                    <a:pt x="2804" y="1215"/>
                  </a:moveTo>
                  <a:cubicBezTo>
                    <a:pt x="2800" y="1215"/>
                    <a:pt x="2796" y="1219"/>
                    <a:pt x="2796" y="1223"/>
                  </a:cubicBezTo>
                  <a:cubicBezTo>
                    <a:pt x="2796" y="1228"/>
                    <a:pt x="2800" y="1231"/>
                    <a:pt x="2804" y="1231"/>
                  </a:cubicBezTo>
                  <a:cubicBezTo>
                    <a:pt x="2809" y="1231"/>
                    <a:pt x="2812" y="1228"/>
                    <a:pt x="2812" y="1223"/>
                  </a:cubicBezTo>
                  <a:cubicBezTo>
                    <a:pt x="2812" y="1219"/>
                    <a:pt x="2809" y="1215"/>
                    <a:pt x="2804" y="1215"/>
                  </a:cubicBezTo>
                  <a:close/>
                  <a:moveTo>
                    <a:pt x="2690" y="1215"/>
                  </a:moveTo>
                  <a:cubicBezTo>
                    <a:pt x="2685" y="1215"/>
                    <a:pt x="2682" y="1219"/>
                    <a:pt x="2682" y="1223"/>
                  </a:cubicBezTo>
                  <a:cubicBezTo>
                    <a:pt x="2682" y="1228"/>
                    <a:pt x="2685" y="1231"/>
                    <a:pt x="2690" y="1231"/>
                  </a:cubicBezTo>
                  <a:cubicBezTo>
                    <a:pt x="2694" y="1231"/>
                    <a:pt x="2698" y="1228"/>
                    <a:pt x="2698" y="1223"/>
                  </a:cubicBezTo>
                  <a:cubicBezTo>
                    <a:pt x="2698" y="1219"/>
                    <a:pt x="2694" y="1215"/>
                    <a:pt x="2690" y="1215"/>
                  </a:cubicBezTo>
                  <a:close/>
                  <a:moveTo>
                    <a:pt x="2666" y="1237"/>
                  </a:moveTo>
                  <a:cubicBezTo>
                    <a:pt x="2661" y="1237"/>
                    <a:pt x="2658" y="1241"/>
                    <a:pt x="2658" y="1245"/>
                  </a:cubicBezTo>
                  <a:cubicBezTo>
                    <a:pt x="2658" y="1250"/>
                    <a:pt x="2661" y="1253"/>
                    <a:pt x="2666" y="1253"/>
                  </a:cubicBezTo>
                  <a:cubicBezTo>
                    <a:pt x="2670" y="1253"/>
                    <a:pt x="2674" y="1250"/>
                    <a:pt x="2674" y="1245"/>
                  </a:cubicBezTo>
                  <a:cubicBezTo>
                    <a:pt x="2674" y="1241"/>
                    <a:pt x="2670" y="1237"/>
                    <a:pt x="2666" y="1237"/>
                  </a:cubicBezTo>
                  <a:close/>
                  <a:moveTo>
                    <a:pt x="2666" y="1260"/>
                  </a:moveTo>
                  <a:cubicBezTo>
                    <a:pt x="2661" y="1260"/>
                    <a:pt x="2658" y="1264"/>
                    <a:pt x="2658" y="1268"/>
                  </a:cubicBezTo>
                  <a:cubicBezTo>
                    <a:pt x="2658" y="1273"/>
                    <a:pt x="2661" y="1276"/>
                    <a:pt x="2666" y="1276"/>
                  </a:cubicBezTo>
                  <a:cubicBezTo>
                    <a:pt x="2670" y="1276"/>
                    <a:pt x="2674" y="1273"/>
                    <a:pt x="2674" y="1268"/>
                  </a:cubicBezTo>
                  <a:cubicBezTo>
                    <a:pt x="2674" y="1264"/>
                    <a:pt x="2670" y="1260"/>
                    <a:pt x="2666" y="1260"/>
                  </a:cubicBezTo>
                  <a:close/>
                  <a:moveTo>
                    <a:pt x="2644" y="1101"/>
                  </a:moveTo>
                  <a:cubicBezTo>
                    <a:pt x="2640" y="1101"/>
                    <a:pt x="2636" y="1105"/>
                    <a:pt x="2636" y="1109"/>
                  </a:cubicBezTo>
                  <a:cubicBezTo>
                    <a:pt x="2636" y="1114"/>
                    <a:pt x="2640" y="1117"/>
                    <a:pt x="2644" y="1117"/>
                  </a:cubicBezTo>
                  <a:cubicBezTo>
                    <a:pt x="2649" y="1117"/>
                    <a:pt x="2652" y="1114"/>
                    <a:pt x="2652" y="1109"/>
                  </a:cubicBezTo>
                  <a:cubicBezTo>
                    <a:pt x="2652" y="1105"/>
                    <a:pt x="2649" y="1101"/>
                    <a:pt x="2644" y="1101"/>
                  </a:cubicBezTo>
                  <a:close/>
                  <a:moveTo>
                    <a:pt x="2644" y="1147"/>
                  </a:moveTo>
                  <a:cubicBezTo>
                    <a:pt x="2640" y="1147"/>
                    <a:pt x="2636" y="1151"/>
                    <a:pt x="2636" y="1156"/>
                  </a:cubicBezTo>
                  <a:cubicBezTo>
                    <a:pt x="2636" y="1160"/>
                    <a:pt x="2640" y="1164"/>
                    <a:pt x="2644" y="1164"/>
                  </a:cubicBezTo>
                  <a:cubicBezTo>
                    <a:pt x="2649" y="1164"/>
                    <a:pt x="2652" y="1160"/>
                    <a:pt x="2652" y="1156"/>
                  </a:cubicBezTo>
                  <a:cubicBezTo>
                    <a:pt x="2652" y="1151"/>
                    <a:pt x="2649" y="1147"/>
                    <a:pt x="2644" y="1147"/>
                  </a:cubicBezTo>
                  <a:close/>
                  <a:moveTo>
                    <a:pt x="2644" y="1124"/>
                  </a:moveTo>
                  <a:cubicBezTo>
                    <a:pt x="2640" y="1124"/>
                    <a:pt x="2636" y="1128"/>
                    <a:pt x="2636" y="1132"/>
                  </a:cubicBezTo>
                  <a:cubicBezTo>
                    <a:pt x="2636" y="1137"/>
                    <a:pt x="2640" y="1140"/>
                    <a:pt x="2644" y="1140"/>
                  </a:cubicBezTo>
                  <a:cubicBezTo>
                    <a:pt x="2649" y="1140"/>
                    <a:pt x="2652" y="1137"/>
                    <a:pt x="2652" y="1132"/>
                  </a:cubicBezTo>
                  <a:cubicBezTo>
                    <a:pt x="2652" y="1128"/>
                    <a:pt x="2649" y="1124"/>
                    <a:pt x="2644" y="1124"/>
                  </a:cubicBezTo>
                  <a:close/>
                  <a:moveTo>
                    <a:pt x="2644" y="1191"/>
                  </a:moveTo>
                  <a:cubicBezTo>
                    <a:pt x="2640" y="1191"/>
                    <a:pt x="2636" y="1195"/>
                    <a:pt x="2636" y="1199"/>
                  </a:cubicBezTo>
                  <a:cubicBezTo>
                    <a:pt x="2636" y="1203"/>
                    <a:pt x="2640" y="1207"/>
                    <a:pt x="2644" y="1207"/>
                  </a:cubicBezTo>
                  <a:cubicBezTo>
                    <a:pt x="2649" y="1207"/>
                    <a:pt x="2652" y="1203"/>
                    <a:pt x="2652" y="1199"/>
                  </a:cubicBezTo>
                  <a:cubicBezTo>
                    <a:pt x="2652" y="1195"/>
                    <a:pt x="2649" y="1191"/>
                    <a:pt x="2644" y="1191"/>
                  </a:cubicBezTo>
                  <a:close/>
                  <a:moveTo>
                    <a:pt x="2644" y="1168"/>
                  </a:moveTo>
                  <a:cubicBezTo>
                    <a:pt x="2640" y="1168"/>
                    <a:pt x="2636" y="1171"/>
                    <a:pt x="2636" y="1176"/>
                  </a:cubicBezTo>
                  <a:cubicBezTo>
                    <a:pt x="2636" y="1180"/>
                    <a:pt x="2640" y="1184"/>
                    <a:pt x="2644" y="1184"/>
                  </a:cubicBezTo>
                  <a:cubicBezTo>
                    <a:pt x="2649" y="1184"/>
                    <a:pt x="2652" y="1180"/>
                    <a:pt x="2652" y="1176"/>
                  </a:cubicBezTo>
                  <a:cubicBezTo>
                    <a:pt x="2652" y="1171"/>
                    <a:pt x="2649" y="1168"/>
                    <a:pt x="2644" y="1168"/>
                  </a:cubicBezTo>
                  <a:close/>
                  <a:moveTo>
                    <a:pt x="2644" y="1215"/>
                  </a:moveTo>
                  <a:cubicBezTo>
                    <a:pt x="2640" y="1215"/>
                    <a:pt x="2636" y="1219"/>
                    <a:pt x="2636" y="1223"/>
                  </a:cubicBezTo>
                  <a:cubicBezTo>
                    <a:pt x="2636" y="1228"/>
                    <a:pt x="2640" y="1231"/>
                    <a:pt x="2644" y="1231"/>
                  </a:cubicBezTo>
                  <a:cubicBezTo>
                    <a:pt x="2649" y="1231"/>
                    <a:pt x="2652" y="1228"/>
                    <a:pt x="2652" y="1223"/>
                  </a:cubicBezTo>
                  <a:cubicBezTo>
                    <a:pt x="2652" y="1219"/>
                    <a:pt x="2649" y="1215"/>
                    <a:pt x="2644" y="1215"/>
                  </a:cubicBezTo>
                  <a:close/>
                  <a:moveTo>
                    <a:pt x="2644" y="1237"/>
                  </a:moveTo>
                  <a:cubicBezTo>
                    <a:pt x="2640" y="1237"/>
                    <a:pt x="2636" y="1241"/>
                    <a:pt x="2636" y="1245"/>
                  </a:cubicBezTo>
                  <a:cubicBezTo>
                    <a:pt x="2636" y="1250"/>
                    <a:pt x="2640" y="1253"/>
                    <a:pt x="2644" y="1253"/>
                  </a:cubicBezTo>
                  <a:cubicBezTo>
                    <a:pt x="2649" y="1253"/>
                    <a:pt x="2652" y="1250"/>
                    <a:pt x="2652" y="1245"/>
                  </a:cubicBezTo>
                  <a:cubicBezTo>
                    <a:pt x="2652" y="1241"/>
                    <a:pt x="2649" y="1237"/>
                    <a:pt x="2644" y="1237"/>
                  </a:cubicBezTo>
                  <a:close/>
                  <a:moveTo>
                    <a:pt x="2644" y="1260"/>
                  </a:moveTo>
                  <a:cubicBezTo>
                    <a:pt x="2640" y="1260"/>
                    <a:pt x="2636" y="1264"/>
                    <a:pt x="2636" y="1268"/>
                  </a:cubicBezTo>
                  <a:cubicBezTo>
                    <a:pt x="2636" y="1273"/>
                    <a:pt x="2640" y="1276"/>
                    <a:pt x="2644" y="1276"/>
                  </a:cubicBezTo>
                  <a:cubicBezTo>
                    <a:pt x="2649" y="1276"/>
                    <a:pt x="2652" y="1273"/>
                    <a:pt x="2652" y="1268"/>
                  </a:cubicBezTo>
                  <a:cubicBezTo>
                    <a:pt x="2652" y="1264"/>
                    <a:pt x="2649" y="1260"/>
                    <a:pt x="2644" y="1260"/>
                  </a:cubicBezTo>
                  <a:close/>
                  <a:moveTo>
                    <a:pt x="2620" y="1147"/>
                  </a:moveTo>
                  <a:cubicBezTo>
                    <a:pt x="2616" y="1147"/>
                    <a:pt x="2612" y="1151"/>
                    <a:pt x="2612" y="1156"/>
                  </a:cubicBezTo>
                  <a:cubicBezTo>
                    <a:pt x="2612" y="1160"/>
                    <a:pt x="2616" y="1164"/>
                    <a:pt x="2620" y="1164"/>
                  </a:cubicBezTo>
                  <a:cubicBezTo>
                    <a:pt x="2625" y="1164"/>
                    <a:pt x="2628" y="1160"/>
                    <a:pt x="2628" y="1156"/>
                  </a:cubicBezTo>
                  <a:cubicBezTo>
                    <a:pt x="2628" y="1151"/>
                    <a:pt x="2625" y="1147"/>
                    <a:pt x="2620" y="1147"/>
                  </a:cubicBezTo>
                  <a:close/>
                  <a:moveTo>
                    <a:pt x="2620" y="1124"/>
                  </a:moveTo>
                  <a:cubicBezTo>
                    <a:pt x="2616" y="1124"/>
                    <a:pt x="2612" y="1128"/>
                    <a:pt x="2612" y="1132"/>
                  </a:cubicBezTo>
                  <a:cubicBezTo>
                    <a:pt x="2612" y="1137"/>
                    <a:pt x="2616" y="1140"/>
                    <a:pt x="2620" y="1140"/>
                  </a:cubicBezTo>
                  <a:cubicBezTo>
                    <a:pt x="2625" y="1140"/>
                    <a:pt x="2628" y="1137"/>
                    <a:pt x="2628" y="1132"/>
                  </a:cubicBezTo>
                  <a:cubicBezTo>
                    <a:pt x="2628" y="1128"/>
                    <a:pt x="2625" y="1124"/>
                    <a:pt x="2620" y="1124"/>
                  </a:cubicBezTo>
                  <a:close/>
                  <a:moveTo>
                    <a:pt x="2620" y="1191"/>
                  </a:moveTo>
                  <a:cubicBezTo>
                    <a:pt x="2616" y="1191"/>
                    <a:pt x="2612" y="1195"/>
                    <a:pt x="2612" y="1199"/>
                  </a:cubicBezTo>
                  <a:cubicBezTo>
                    <a:pt x="2612" y="1203"/>
                    <a:pt x="2616" y="1207"/>
                    <a:pt x="2620" y="1207"/>
                  </a:cubicBezTo>
                  <a:cubicBezTo>
                    <a:pt x="2625" y="1207"/>
                    <a:pt x="2628" y="1203"/>
                    <a:pt x="2628" y="1199"/>
                  </a:cubicBezTo>
                  <a:cubicBezTo>
                    <a:pt x="2628" y="1195"/>
                    <a:pt x="2625" y="1191"/>
                    <a:pt x="2620" y="1191"/>
                  </a:cubicBezTo>
                  <a:close/>
                  <a:moveTo>
                    <a:pt x="2620" y="1168"/>
                  </a:moveTo>
                  <a:cubicBezTo>
                    <a:pt x="2616" y="1168"/>
                    <a:pt x="2612" y="1171"/>
                    <a:pt x="2612" y="1176"/>
                  </a:cubicBezTo>
                  <a:cubicBezTo>
                    <a:pt x="2612" y="1180"/>
                    <a:pt x="2616" y="1184"/>
                    <a:pt x="2620" y="1184"/>
                  </a:cubicBezTo>
                  <a:cubicBezTo>
                    <a:pt x="2625" y="1184"/>
                    <a:pt x="2628" y="1180"/>
                    <a:pt x="2628" y="1176"/>
                  </a:cubicBezTo>
                  <a:cubicBezTo>
                    <a:pt x="2628" y="1171"/>
                    <a:pt x="2625" y="1168"/>
                    <a:pt x="2620" y="1168"/>
                  </a:cubicBezTo>
                  <a:close/>
                  <a:moveTo>
                    <a:pt x="2620" y="1215"/>
                  </a:moveTo>
                  <a:cubicBezTo>
                    <a:pt x="2616" y="1215"/>
                    <a:pt x="2612" y="1219"/>
                    <a:pt x="2612" y="1223"/>
                  </a:cubicBezTo>
                  <a:cubicBezTo>
                    <a:pt x="2612" y="1228"/>
                    <a:pt x="2616" y="1231"/>
                    <a:pt x="2620" y="1231"/>
                  </a:cubicBezTo>
                  <a:cubicBezTo>
                    <a:pt x="2625" y="1231"/>
                    <a:pt x="2628" y="1228"/>
                    <a:pt x="2628" y="1223"/>
                  </a:cubicBezTo>
                  <a:cubicBezTo>
                    <a:pt x="2628" y="1219"/>
                    <a:pt x="2625" y="1215"/>
                    <a:pt x="2620" y="1215"/>
                  </a:cubicBezTo>
                  <a:close/>
                  <a:moveTo>
                    <a:pt x="2620" y="1237"/>
                  </a:moveTo>
                  <a:cubicBezTo>
                    <a:pt x="2616" y="1237"/>
                    <a:pt x="2612" y="1241"/>
                    <a:pt x="2612" y="1245"/>
                  </a:cubicBezTo>
                  <a:cubicBezTo>
                    <a:pt x="2612" y="1250"/>
                    <a:pt x="2616" y="1253"/>
                    <a:pt x="2620" y="1253"/>
                  </a:cubicBezTo>
                  <a:cubicBezTo>
                    <a:pt x="2625" y="1253"/>
                    <a:pt x="2628" y="1250"/>
                    <a:pt x="2628" y="1245"/>
                  </a:cubicBezTo>
                  <a:cubicBezTo>
                    <a:pt x="2628" y="1241"/>
                    <a:pt x="2625" y="1237"/>
                    <a:pt x="2620" y="1237"/>
                  </a:cubicBezTo>
                  <a:close/>
                  <a:moveTo>
                    <a:pt x="2620" y="1260"/>
                  </a:moveTo>
                  <a:cubicBezTo>
                    <a:pt x="2616" y="1260"/>
                    <a:pt x="2612" y="1264"/>
                    <a:pt x="2612" y="1268"/>
                  </a:cubicBezTo>
                  <a:cubicBezTo>
                    <a:pt x="2612" y="1273"/>
                    <a:pt x="2616" y="1276"/>
                    <a:pt x="2620" y="1276"/>
                  </a:cubicBezTo>
                  <a:cubicBezTo>
                    <a:pt x="2625" y="1276"/>
                    <a:pt x="2628" y="1273"/>
                    <a:pt x="2628" y="1268"/>
                  </a:cubicBezTo>
                  <a:cubicBezTo>
                    <a:pt x="2628" y="1264"/>
                    <a:pt x="2625" y="1260"/>
                    <a:pt x="2620" y="1260"/>
                  </a:cubicBezTo>
                  <a:close/>
                  <a:moveTo>
                    <a:pt x="2597" y="1147"/>
                  </a:moveTo>
                  <a:cubicBezTo>
                    <a:pt x="2593" y="1147"/>
                    <a:pt x="2589" y="1151"/>
                    <a:pt x="2589" y="1156"/>
                  </a:cubicBezTo>
                  <a:cubicBezTo>
                    <a:pt x="2589" y="1160"/>
                    <a:pt x="2593" y="1164"/>
                    <a:pt x="2597" y="1164"/>
                  </a:cubicBezTo>
                  <a:cubicBezTo>
                    <a:pt x="2601" y="1164"/>
                    <a:pt x="2605" y="1160"/>
                    <a:pt x="2605" y="1156"/>
                  </a:cubicBezTo>
                  <a:cubicBezTo>
                    <a:pt x="2605" y="1151"/>
                    <a:pt x="2601" y="1147"/>
                    <a:pt x="2597" y="1147"/>
                  </a:cubicBezTo>
                  <a:close/>
                  <a:moveTo>
                    <a:pt x="2597" y="1124"/>
                  </a:moveTo>
                  <a:cubicBezTo>
                    <a:pt x="2593" y="1124"/>
                    <a:pt x="2589" y="1128"/>
                    <a:pt x="2589" y="1132"/>
                  </a:cubicBezTo>
                  <a:cubicBezTo>
                    <a:pt x="2589" y="1137"/>
                    <a:pt x="2593" y="1140"/>
                    <a:pt x="2597" y="1140"/>
                  </a:cubicBezTo>
                  <a:cubicBezTo>
                    <a:pt x="2601" y="1140"/>
                    <a:pt x="2605" y="1137"/>
                    <a:pt x="2605" y="1132"/>
                  </a:cubicBezTo>
                  <a:cubicBezTo>
                    <a:pt x="2605" y="1128"/>
                    <a:pt x="2601" y="1124"/>
                    <a:pt x="2597" y="1124"/>
                  </a:cubicBezTo>
                  <a:close/>
                  <a:moveTo>
                    <a:pt x="2597" y="1191"/>
                  </a:moveTo>
                  <a:cubicBezTo>
                    <a:pt x="2593" y="1191"/>
                    <a:pt x="2589" y="1195"/>
                    <a:pt x="2589" y="1199"/>
                  </a:cubicBezTo>
                  <a:cubicBezTo>
                    <a:pt x="2589" y="1203"/>
                    <a:pt x="2593" y="1207"/>
                    <a:pt x="2597" y="1207"/>
                  </a:cubicBezTo>
                  <a:cubicBezTo>
                    <a:pt x="2601" y="1207"/>
                    <a:pt x="2605" y="1203"/>
                    <a:pt x="2605" y="1199"/>
                  </a:cubicBezTo>
                  <a:cubicBezTo>
                    <a:pt x="2605" y="1195"/>
                    <a:pt x="2601" y="1191"/>
                    <a:pt x="2597" y="1191"/>
                  </a:cubicBezTo>
                  <a:close/>
                  <a:moveTo>
                    <a:pt x="2597" y="1168"/>
                  </a:moveTo>
                  <a:cubicBezTo>
                    <a:pt x="2593" y="1168"/>
                    <a:pt x="2589" y="1171"/>
                    <a:pt x="2589" y="1176"/>
                  </a:cubicBezTo>
                  <a:cubicBezTo>
                    <a:pt x="2589" y="1180"/>
                    <a:pt x="2593" y="1184"/>
                    <a:pt x="2597" y="1184"/>
                  </a:cubicBezTo>
                  <a:cubicBezTo>
                    <a:pt x="2601" y="1184"/>
                    <a:pt x="2605" y="1180"/>
                    <a:pt x="2605" y="1176"/>
                  </a:cubicBezTo>
                  <a:cubicBezTo>
                    <a:pt x="2605" y="1171"/>
                    <a:pt x="2601" y="1168"/>
                    <a:pt x="2597" y="1168"/>
                  </a:cubicBezTo>
                  <a:close/>
                  <a:moveTo>
                    <a:pt x="2597" y="1215"/>
                  </a:moveTo>
                  <a:cubicBezTo>
                    <a:pt x="2593" y="1215"/>
                    <a:pt x="2589" y="1219"/>
                    <a:pt x="2589" y="1223"/>
                  </a:cubicBezTo>
                  <a:cubicBezTo>
                    <a:pt x="2589" y="1228"/>
                    <a:pt x="2593" y="1231"/>
                    <a:pt x="2597" y="1231"/>
                  </a:cubicBezTo>
                  <a:cubicBezTo>
                    <a:pt x="2601" y="1231"/>
                    <a:pt x="2605" y="1228"/>
                    <a:pt x="2605" y="1223"/>
                  </a:cubicBezTo>
                  <a:cubicBezTo>
                    <a:pt x="2605" y="1219"/>
                    <a:pt x="2601" y="1215"/>
                    <a:pt x="2597" y="1215"/>
                  </a:cubicBezTo>
                  <a:close/>
                  <a:moveTo>
                    <a:pt x="2597" y="1237"/>
                  </a:moveTo>
                  <a:cubicBezTo>
                    <a:pt x="2593" y="1237"/>
                    <a:pt x="2589" y="1241"/>
                    <a:pt x="2589" y="1245"/>
                  </a:cubicBezTo>
                  <a:cubicBezTo>
                    <a:pt x="2589" y="1250"/>
                    <a:pt x="2593" y="1253"/>
                    <a:pt x="2597" y="1253"/>
                  </a:cubicBezTo>
                  <a:cubicBezTo>
                    <a:pt x="2601" y="1253"/>
                    <a:pt x="2605" y="1250"/>
                    <a:pt x="2605" y="1245"/>
                  </a:cubicBezTo>
                  <a:cubicBezTo>
                    <a:pt x="2605" y="1241"/>
                    <a:pt x="2601" y="1237"/>
                    <a:pt x="2597" y="1237"/>
                  </a:cubicBezTo>
                  <a:close/>
                  <a:moveTo>
                    <a:pt x="2597" y="1260"/>
                  </a:moveTo>
                  <a:cubicBezTo>
                    <a:pt x="2593" y="1260"/>
                    <a:pt x="2589" y="1264"/>
                    <a:pt x="2589" y="1268"/>
                  </a:cubicBezTo>
                  <a:cubicBezTo>
                    <a:pt x="2589" y="1273"/>
                    <a:pt x="2593" y="1276"/>
                    <a:pt x="2597" y="1276"/>
                  </a:cubicBezTo>
                  <a:cubicBezTo>
                    <a:pt x="2601" y="1276"/>
                    <a:pt x="2605" y="1273"/>
                    <a:pt x="2605" y="1268"/>
                  </a:cubicBezTo>
                  <a:cubicBezTo>
                    <a:pt x="2605" y="1264"/>
                    <a:pt x="2601" y="1260"/>
                    <a:pt x="2597" y="1260"/>
                  </a:cubicBezTo>
                  <a:close/>
                  <a:moveTo>
                    <a:pt x="2575" y="1147"/>
                  </a:moveTo>
                  <a:cubicBezTo>
                    <a:pt x="2570" y="1147"/>
                    <a:pt x="2567" y="1151"/>
                    <a:pt x="2567" y="1156"/>
                  </a:cubicBezTo>
                  <a:cubicBezTo>
                    <a:pt x="2567" y="1160"/>
                    <a:pt x="2570" y="1164"/>
                    <a:pt x="2575" y="1164"/>
                  </a:cubicBezTo>
                  <a:cubicBezTo>
                    <a:pt x="2579" y="1164"/>
                    <a:pt x="2583" y="1160"/>
                    <a:pt x="2583" y="1156"/>
                  </a:cubicBezTo>
                  <a:cubicBezTo>
                    <a:pt x="2583" y="1151"/>
                    <a:pt x="2579" y="1147"/>
                    <a:pt x="2575" y="1147"/>
                  </a:cubicBezTo>
                  <a:close/>
                  <a:moveTo>
                    <a:pt x="2575" y="1191"/>
                  </a:moveTo>
                  <a:cubicBezTo>
                    <a:pt x="2570" y="1191"/>
                    <a:pt x="2567" y="1195"/>
                    <a:pt x="2567" y="1199"/>
                  </a:cubicBezTo>
                  <a:cubicBezTo>
                    <a:pt x="2567" y="1203"/>
                    <a:pt x="2570" y="1207"/>
                    <a:pt x="2575" y="1207"/>
                  </a:cubicBezTo>
                  <a:cubicBezTo>
                    <a:pt x="2579" y="1207"/>
                    <a:pt x="2583" y="1203"/>
                    <a:pt x="2583" y="1199"/>
                  </a:cubicBezTo>
                  <a:cubicBezTo>
                    <a:pt x="2583" y="1195"/>
                    <a:pt x="2579" y="1191"/>
                    <a:pt x="2575" y="1191"/>
                  </a:cubicBezTo>
                  <a:close/>
                  <a:moveTo>
                    <a:pt x="2575" y="1168"/>
                  </a:moveTo>
                  <a:cubicBezTo>
                    <a:pt x="2570" y="1168"/>
                    <a:pt x="2567" y="1171"/>
                    <a:pt x="2567" y="1176"/>
                  </a:cubicBezTo>
                  <a:cubicBezTo>
                    <a:pt x="2567" y="1180"/>
                    <a:pt x="2570" y="1184"/>
                    <a:pt x="2575" y="1184"/>
                  </a:cubicBezTo>
                  <a:cubicBezTo>
                    <a:pt x="2579" y="1184"/>
                    <a:pt x="2583" y="1180"/>
                    <a:pt x="2583" y="1176"/>
                  </a:cubicBezTo>
                  <a:cubicBezTo>
                    <a:pt x="2583" y="1171"/>
                    <a:pt x="2579" y="1168"/>
                    <a:pt x="2575" y="1168"/>
                  </a:cubicBezTo>
                  <a:close/>
                  <a:moveTo>
                    <a:pt x="2575" y="1215"/>
                  </a:moveTo>
                  <a:cubicBezTo>
                    <a:pt x="2570" y="1215"/>
                    <a:pt x="2567" y="1219"/>
                    <a:pt x="2567" y="1223"/>
                  </a:cubicBezTo>
                  <a:cubicBezTo>
                    <a:pt x="2567" y="1228"/>
                    <a:pt x="2570" y="1231"/>
                    <a:pt x="2575" y="1231"/>
                  </a:cubicBezTo>
                  <a:cubicBezTo>
                    <a:pt x="2579" y="1231"/>
                    <a:pt x="2583" y="1228"/>
                    <a:pt x="2583" y="1223"/>
                  </a:cubicBezTo>
                  <a:cubicBezTo>
                    <a:pt x="2583" y="1219"/>
                    <a:pt x="2579" y="1215"/>
                    <a:pt x="2575" y="1215"/>
                  </a:cubicBezTo>
                  <a:close/>
                  <a:moveTo>
                    <a:pt x="2575" y="1237"/>
                  </a:moveTo>
                  <a:cubicBezTo>
                    <a:pt x="2570" y="1237"/>
                    <a:pt x="2567" y="1241"/>
                    <a:pt x="2567" y="1245"/>
                  </a:cubicBezTo>
                  <a:cubicBezTo>
                    <a:pt x="2567" y="1250"/>
                    <a:pt x="2570" y="1253"/>
                    <a:pt x="2575" y="1253"/>
                  </a:cubicBezTo>
                  <a:cubicBezTo>
                    <a:pt x="2579" y="1253"/>
                    <a:pt x="2583" y="1250"/>
                    <a:pt x="2583" y="1245"/>
                  </a:cubicBezTo>
                  <a:cubicBezTo>
                    <a:pt x="2583" y="1241"/>
                    <a:pt x="2579" y="1237"/>
                    <a:pt x="2575" y="1237"/>
                  </a:cubicBezTo>
                  <a:close/>
                  <a:moveTo>
                    <a:pt x="2575" y="1260"/>
                  </a:moveTo>
                  <a:cubicBezTo>
                    <a:pt x="2570" y="1260"/>
                    <a:pt x="2567" y="1264"/>
                    <a:pt x="2567" y="1268"/>
                  </a:cubicBezTo>
                  <a:cubicBezTo>
                    <a:pt x="2567" y="1273"/>
                    <a:pt x="2570" y="1276"/>
                    <a:pt x="2575" y="1276"/>
                  </a:cubicBezTo>
                  <a:cubicBezTo>
                    <a:pt x="2579" y="1276"/>
                    <a:pt x="2583" y="1273"/>
                    <a:pt x="2583" y="1268"/>
                  </a:cubicBezTo>
                  <a:cubicBezTo>
                    <a:pt x="2583" y="1264"/>
                    <a:pt x="2579" y="1260"/>
                    <a:pt x="2575" y="1260"/>
                  </a:cubicBezTo>
                  <a:close/>
                  <a:moveTo>
                    <a:pt x="2552" y="1147"/>
                  </a:moveTo>
                  <a:cubicBezTo>
                    <a:pt x="2547" y="1147"/>
                    <a:pt x="2544" y="1151"/>
                    <a:pt x="2544" y="1156"/>
                  </a:cubicBezTo>
                  <a:cubicBezTo>
                    <a:pt x="2544" y="1160"/>
                    <a:pt x="2547" y="1164"/>
                    <a:pt x="2552" y="1164"/>
                  </a:cubicBezTo>
                  <a:cubicBezTo>
                    <a:pt x="2556" y="1164"/>
                    <a:pt x="2560" y="1160"/>
                    <a:pt x="2560" y="1156"/>
                  </a:cubicBezTo>
                  <a:cubicBezTo>
                    <a:pt x="2560" y="1151"/>
                    <a:pt x="2556" y="1147"/>
                    <a:pt x="2552" y="1147"/>
                  </a:cubicBezTo>
                  <a:close/>
                  <a:moveTo>
                    <a:pt x="2552" y="1168"/>
                  </a:moveTo>
                  <a:cubicBezTo>
                    <a:pt x="2547" y="1168"/>
                    <a:pt x="2544" y="1171"/>
                    <a:pt x="2544" y="1176"/>
                  </a:cubicBezTo>
                  <a:cubicBezTo>
                    <a:pt x="2544" y="1180"/>
                    <a:pt x="2547" y="1184"/>
                    <a:pt x="2552" y="1184"/>
                  </a:cubicBezTo>
                  <a:cubicBezTo>
                    <a:pt x="2556" y="1184"/>
                    <a:pt x="2560" y="1180"/>
                    <a:pt x="2560" y="1176"/>
                  </a:cubicBezTo>
                  <a:cubicBezTo>
                    <a:pt x="2560" y="1171"/>
                    <a:pt x="2556" y="1168"/>
                    <a:pt x="2552" y="1168"/>
                  </a:cubicBezTo>
                  <a:close/>
                  <a:moveTo>
                    <a:pt x="2552" y="1215"/>
                  </a:moveTo>
                  <a:cubicBezTo>
                    <a:pt x="2547" y="1215"/>
                    <a:pt x="2544" y="1219"/>
                    <a:pt x="2544" y="1223"/>
                  </a:cubicBezTo>
                  <a:cubicBezTo>
                    <a:pt x="2544" y="1228"/>
                    <a:pt x="2547" y="1231"/>
                    <a:pt x="2552" y="1231"/>
                  </a:cubicBezTo>
                  <a:cubicBezTo>
                    <a:pt x="2556" y="1231"/>
                    <a:pt x="2560" y="1228"/>
                    <a:pt x="2560" y="1223"/>
                  </a:cubicBezTo>
                  <a:cubicBezTo>
                    <a:pt x="2560" y="1219"/>
                    <a:pt x="2556" y="1215"/>
                    <a:pt x="2552" y="1215"/>
                  </a:cubicBezTo>
                  <a:close/>
                  <a:moveTo>
                    <a:pt x="2552" y="1237"/>
                  </a:moveTo>
                  <a:cubicBezTo>
                    <a:pt x="2547" y="1237"/>
                    <a:pt x="2544" y="1241"/>
                    <a:pt x="2544" y="1245"/>
                  </a:cubicBezTo>
                  <a:cubicBezTo>
                    <a:pt x="2544" y="1250"/>
                    <a:pt x="2547" y="1253"/>
                    <a:pt x="2552" y="1253"/>
                  </a:cubicBezTo>
                  <a:cubicBezTo>
                    <a:pt x="2556" y="1253"/>
                    <a:pt x="2560" y="1250"/>
                    <a:pt x="2560" y="1245"/>
                  </a:cubicBezTo>
                  <a:cubicBezTo>
                    <a:pt x="2560" y="1241"/>
                    <a:pt x="2556" y="1237"/>
                    <a:pt x="2552" y="1237"/>
                  </a:cubicBezTo>
                  <a:close/>
                  <a:moveTo>
                    <a:pt x="2552" y="1260"/>
                  </a:moveTo>
                  <a:cubicBezTo>
                    <a:pt x="2547" y="1260"/>
                    <a:pt x="2544" y="1264"/>
                    <a:pt x="2544" y="1268"/>
                  </a:cubicBezTo>
                  <a:cubicBezTo>
                    <a:pt x="2544" y="1273"/>
                    <a:pt x="2547" y="1276"/>
                    <a:pt x="2552" y="1276"/>
                  </a:cubicBezTo>
                  <a:cubicBezTo>
                    <a:pt x="2556" y="1276"/>
                    <a:pt x="2560" y="1273"/>
                    <a:pt x="2560" y="1268"/>
                  </a:cubicBezTo>
                  <a:cubicBezTo>
                    <a:pt x="2560" y="1264"/>
                    <a:pt x="2556" y="1260"/>
                    <a:pt x="2552" y="1260"/>
                  </a:cubicBezTo>
                  <a:close/>
                  <a:moveTo>
                    <a:pt x="2529" y="1191"/>
                  </a:moveTo>
                  <a:cubicBezTo>
                    <a:pt x="2524" y="1191"/>
                    <a:pt x="2520" y="1195"/>
                    <a:pt x="2520" y="1199"/>
                  </a:cubicBezTo>
                  <a:cubicBezTo>
                    <a:pt x="2520" y="1203"/>
                    <a:pt x="2524" y="1207"/>
                    <a:pt x="2529" y="1207"/>
                  </a:cubicBezTo>
                  <a:cubicBezTo>
                    <a:pt x="2533" y="1207"/>
                    <a:pt x="2537" y="1203"/>
                    <a:pt x="2537" y="1199"/>
                  </a:cubicBezTo>
                  <a:cubicBezTo>
                    <a:pt x="2537" y="1195"/>
                    <a:pt x="2533" y="1191"/>
                    <a:pt x="2529" y="1191"/>
                  </a:cubicBezTo>
                  <a:close/>
                  <a:moveTo>
                    <a:pt x="2529" y="1168"/>
                  </a:moveTo>
                  <a:cubicBezTo>
                    <a:pt x="2524" y="1168"/>
                    <a:pt x="2520" y="1171"/>
                    <a:pt x="2520" y="1176"/>
                  </a:cubicBezTo>
                  <a:cubicBezTo>
                    <a:pt x="2520" y="1180"/>
                    <a:pt x="2524" y="1184"/>
                    <a:pt x="2529" y="1184"/>
                  </a:cubicBezTo>
                  <a:cubicBezTo>
                    <a:pt x="2533" y="1184"/>
                    <a:pt x="2537" y="1180"/>
                    <a:pt x="2537" y="1176"/>
                  </a:cubicBezTo>
                  <a:cubicBezTo>
                    <a:pt x="2537" y="1171"/>
                    <a:pt x="2533" y="1168"/>
                    <a:pt x="2529" y="1168"/>
                  </a:cubicBezTo>
                  <a:close/>
                  <a:moveTo>
                    <a:pt x="2529" y="1215"/>
                  </a:moveTo>
                  <a:cubicBezTo>
                    <a:pt x="2524" y="1215"/>
                    <a:pt x="2520" y="1219"/>
                    <a:pt x="2520" y="1223"/>
                  </a:cubicBezTo>
                  <a:cubicBezTo>
                    <a:pt x="2520" y="1228"/>
                    <a:pt x="2524" y="1231"/>
                    <a:pt x="2529" y="1231"/>
                  </a:cubicBezTo>
                  <a:cubicBezTo>
                    <a:pt x="2533" y="1231"/>
                    <a:pt x="2537" y="1228"/>
                    <a:pt x="2537" y="1223"/>
                  </a:cubicBezTo>
                  <a:cubicBezTo>
                    <a:pt x="2537" y="1219"/>
                    <a:pt x="2533" y="1215"/>
                    <a:pt x="2529" y="1215"/>
                  </a:cubicBezTo>
                  <a:close/>
                  <a:moveTo>
                    <a:pt x="2529" y="1237"/>
                  </a:moveTo>
                  <a:cubicBezTo>
                    <a:pt x="2524" y="1237"/>
                    <a:pt x="2520" y="1241"/>
                    <a:pt x="2520" y="1245"/>
                  </a:cubicBezTo>
                  <a:cubicBezTo>
                    <a:pt x="2520" y="1250"/>
                    <a:pt x="2524" y="1253"/>
                    <a:pt x="2529" y="1253"/>
                  </a:cubicBezTo>
                  <a:cubicBezTo>
                    <a:pt x="2533" y="1253"/>
                    <a:pt x="2537" y="1250"/>
                    <a:pt x="2537" y="1245"/>
                  </a:cubicBezTo>
                  <a:cubicBezTo>
                    <a:pt x="2537" y="1241"/>
                    <a:pt x="2533" y="1237"/>
                    <a:pt x="2529" y="1237"/>
                  </a:cubicBezTo>
                  <a:close/>
                  <a:moveTo>
                    <a:pt x="2529" y="1260"/>
                  </a:moveTo>
                  <a:cubicBezTo>
                    <a:pt x="2524" y="1260"/>
                    <a:pt x="2520" y="1264"/>
                    <a:pt x="2520" y="1268"/>
                  </a:cubicBezTo>
                  <a:cubicBezTo>
                    <a:pt x="2520" y="1273"/>
                    <a:pt x="2524" y="1276"/>
                    <a:pt x="2529" y="1276"/>
                  </a:cubicBezTo>
                  <a:cubicBezTo>
                    <a:pt x="2533" y="1276"/>
                    <a:pt x="2537" y="1273"/>
                    <a:pt x="2537" y="1268"/>
                  </a:cubicBezTo>
                  <a:cubicBezTo>
                    <a:pt x="2537" y="1264"/>
                    <a:pt x="2533" y="1260"/>
                    <a:pt x="2529" y="1260"/>
                  </a:cubicBezTo>
                  <a:close/>
                  <a:moveTo>
                    <a:pt x="2575" y="1284"/>
                  </a:moveTo>
                  <a:cubicBezTo>
                    <a:pt x="2570" y="1284"/>
                    <a:pt x="2567" y="1288"/>
                    <a:pt x="2567" y="1292"/>
                  </a:cubicBezTo>
                  <a:cubicBezTo>
                    <a:pt x="2567" y="1297"/>
                    <a:pt x="2570" y="1300"/>
                    <a:pt x="2575" y="1300"/>
                  </a:cubicBezTo>
                  <a:cubicBezTo>
                    <a:pt x="2579" y="1300"/>
                    <a:pt x="2583" y="1297"/>
                    <a:pt x="2583" y="1292"/>
                  </a:cubicBezTo>
                  <a:cubicBezTo>
                    <a:pt x="2583" y="1288"/>
                    <a:pt x="2579" y="1284"/>
                    <a:pt x="2575" y="1284"/>
                  </a:cubicBezTo>
                  <a:close/>
                  <a:moveTo>
                    <a:pt x="2552" y="1284"/>
                  </a:moveTo>
                  <a:cubicBezTo>
                    <a:pt x="2547" y="1284"/>
                    <a:pt x="2544" y="1288"/>
                    <a:pt x="2544" y="1292"/>
                  </a:cubicBezTo>
                  <a:cubicBezTo>
                    <a:pt x="2544" y="1297"/>
                    <a:pt x="2547" y="1300"/>
                    <a:pt x="2552" y="1300"/>
                  </a:cubicBezTo>
                  <a:cubicBezTo>
                    <a:pt x="2556" y="1300"/>
                    <a:pt x="2560" y="1297"/>
                    <a:pt x="2560" y="1292"/>
                  </a:cubicBezTo>
                  <a:cubicBezTo>
                    <a:pt x="2560" y="1288"/>
                    <a:pt x="2556" y="1284"/>
                    <a:pt x="2552" y="1284"/>
                  </a:cubicBezTo>
                  <a:close/>
                  <a:moveTo>
                    <a:pt x="2529" y="1284"/>
                  </a:moveTo>
                  <a:cubicBezTo>
                    <a:pt x="2524" y="1284"/>
                    <a:pt x="2520" y="1288"/>
                    <a:pt x="2520" y="1292"/>
                  </a:cubicBezTo>
                  <a:cubicBezTo>
                    <a:pt x="2520" y="1297"/>
                    <a:pt x="2524" y="1300"/>
                    <a:pt x="2529" y="1300"/>
                  </a:cubicBezTo>
                  <a:cubicBezTo>
                    <a:pt x="2533" y="1300"/>
                    <a:pt x="2537" y="1297"/>
                    <a:pt x="2537" y="1292"/>
                  </a:cubicBezTo>
                  <a:cubicBezTo>
                    <a:pt x="2537" y="1288"/>
                    <a:pt x="2533" y="1284"/>
                    <a:pt x="2529" y="1284"/>
                  </a:cubicBezTo>
                  <a:close/>
                  <a:moveTo>
                    <a:pt x="2712" y="1260"/>
                  </a:moveTo>
                  <a:cubicBezTo>
                    <a:pt x="2708" y="1260"/>
                    <a:pt x="2704" y="1264"/>
                    <a:pt x="2704" y="1268"/>
                  </a:cubicBezTo>
                  <a:cubicBezTo>
                    <a:pt x="2704" y="1273"/>
                    <a:pt x="2708" y="1276"/>
                    <a:pt x="2712" y="1276"/>
                  </a:cubicBezTo>
                  <a:cubicBezTo>
                    <a:pt x="2717" y="1276"/>
                    <a:pt x="2720" y="1273"/>
                    <a:pt x="2720" y="1268"/>
                  </a:cubicBezTo>
                  <a:cubicBezTo>
                    <a:pt x="2720" y="1264"/>
                    <a:pt x="2717" y="1260"/>
                    <a:pt x="2712" y="1260"/>
                  </a:cubicBezTo>
                  <a:close/>
                  <a:moveTo>
                    <a:pt x="2735" y="1260"/>
                  </a:moveTo>
                  <a:cubicBezTo>
                    <a:pt x="2731" y="1260"/>
                    <a:pt x="2727" y="1264"/>
                    <a:pt x="2727" y="1268"/>
                  </a:cubicBezTo>
                  <a:cubicBezTo>
                    <a:pt x="2727" y="1273"/>
                    <a:pt x="2731" y="1276"/>
                    <a:pt x="2735" y="1276"/>
                  </a:cubicBezTo>
                  <a:cubicBezTo>
                    <a:pt x="2740" y="1276"/>
                    <a:pt x="2743" y="1273"/>
                    <a:pt x="2743" y="1268"/>
                  </a:cubicBezTo>
                  <a:cubicBezTo>
                    <a:pt x="2743" y="1264"/>
                    <a:pt x="2740" y="1260"/>
                    <a:pt x="2735" y="1260"/>
                  </a:cubicBezTo>
                  <a:close/>
                  <a:moveTo>
                    <a:pt x="2758" y="1260"/>
                  </a:moveTo>
                  <a:cubicBezTo>
                    <a:pt x="2754" y="1260"/>
                    <a:pt x="2750" y="1264"/>
                    <a:pt x="2750" y="1268"/>
                  </a:cubicBezTo>
                  <a:cubicBezTo>
                    <a:pt x="2750" y="1273"/>
                    <a:pt x="2754" y="1276"/>
                    <a:pt x="2758" y="1276"/>
                  </a:cubicBezTo>
                  <a:cubicBezTo>
                    <a:pt x="2763" y="1276"/>
                    <a:pt x="2766" y="1273"/>
                    <a:pt x="2766" y="1268"/>
                  </a:cubicBezTo>
                  <a:cubicBezTo>
                    <a:pt x="2766" y="1264"/>
                    <a:pt x="2763" y="1260"/>
                    <a:pt x="2758" y="1260"/>
                  </a:cubicBezTo>
                  <a:close/>
                  <a:moveTo>
                    <a:pt x="2781" y="1260"/>
                  </a:moveTo>
                  <a:cubicBezTo>
                    <a:pt x="2777" y="1260"/>
                    <a:pt x="2773" y="1264"/>
                    <a:pt x="2773" y="1268"/>
                  </a:cubicBezTo>
                  <a:cubicBezTo>
                    <a:pt x="2773" y="1273"/>
                    <a:pt x="2777" y="1276"/>
                    <a:pt x="2781" y="1276"/>
                  </a:cubicBezTo>
                  <a:cubicBezTo>
                    <a:pt x="2786" y="1276"/>
                    <a:pt x="2789" y="1273"/>
                    <a:pt x="2789" y="1268"/>
                  </a:cubicBezTo>
                  <a:cubicBezTo>
                    <a:pt x="2789" y="1264"/>
                    <a:pt x="2786" y="1260"/>
                    <a:pt x="2781" y="1260"/>
                  </a:cubicBezTo>
                  <a:close/>
                  <a:moveTo>
                    <a:pt x="2712" y="1237"/>
                  </a:moveTo>
                  <a:cubicBezTo>
                    <a:pt x="2708" y="1237"/>
                    <a:pt x="2704" y="1241"/>
                    <a:pt x="2704" y="1245"/>
                  </a:cubicBezTo>
                  <a:cubicBezTo>
                    <a:pt x="2704" y="1250"/>
                    <a:pt x="2708" y="1253"/>
                    <a:pt x="2712" y="1253"/>
                  </a:cubicBezTo>
                  <a:cubicBezTo>
                    <a:pt x="2717" y="1253"/>
                    <a:pt x="2720" y="1250"/>
                    <a:pt x="2720" y="1245"/>
                  </a:cubicBezTo>
                  <a:cubicBezTo>
                    <a:pt x="2720" y="1241"/>
                    <a:pt x="2717" y="1237"/>
                    <a:pt x="2712" y="1237"/>
                  </a:cubicBezTo>
                  <a:close/>
                  <a:moveTo>
                    <a:pt x="2735" y="1237"/>
                  </a:moveTo>
                  <a:cubicBezTo>
                    <a:pt x="2731" y="1237"/>
                    <a:pt x="2727" y="1241"/>
                    <a:pt x="2727" y="1245"/>
                  </a:cubicBezTo>
                  <a:cubicBezTo>
                    <a:pt x="2727" y="1250"/>
                    <a:pt x="2731" y="1253"/>
                    <a:pt x="2735" y="1253"/>
                  </a:cubicBezTo>
                  <a:cubicBezTo>
                    <a:pt x="2740" y="1253"/>
                    <a:pt x="2743" y="1250"/>
                    <a:pt x="2743" y="1245"/>
                  </a:cubicBezTo>
                  <a:cubicBezTo>
                    <a:pt x="2743" y="1241"/>
                    <a:pt x="2740" y="1237"/>
                    <a:pt x="2735" y="1237"/>
                  </a:cubicBezTo>
                  <a:close/>
                  <a:moveTo>
                    <a:pt x="2690" y="1260"/>
                  </a:moveTo>
                  <a:cubicBezTo>
                    <a:pt x="2685" y="1260"/>
                    <a:pt x="2682" y="1264"/>
                    <a:pt x="2682" y="1268"/>
                  </a:cubicBezTo>
                  <a:cubicBezTo>
                    <a:pt x="2682" y="1273"/>
                    <a:pt x="2685" y="1276"/>
                    <a:pt x="2690" y="1276"/>
                  </a:cubicBezTo>
                  <a:cubicBezTo>
                    <a:pt x="2694" y="1276"/>
                    <a:pt x="2698" y="1273"/>
                    <a:pt x="2698" y="1268"/>
                  </a:cubicBezTo>
                  <a:cubicBezTo>
                    <a:pt x="2698" y="1264"/>
                    <a:pt x="2694" y="1260"/>
                    <a:pt x="2690" y="1260"/>
                  </a:cubicBezTo>
                  <a:close/>
                  <a:moveTo>
                    <a:pt x="2690" y="1237"/>
                  </a:moveTo>
                  <a:cubicBezTo>
                    <a:pt x="2685" y="1237"/>
                    <a:pt x="2682" y="1241"/>
                    <a:pt x="2682" y="1245"/>
                  </a:cubicBezTo>
                  <a:cubicBezTo>
                    <a:pt x="2682" y="1250"/>
                    <a:pt x="2685" y="1253"/>
                    <a:pt x="2690" y="1253"/>
                  </a:cubicBezTo>
                  <a:cubicBezTo>
                    <a:pt x="2694" y="1253"/>
                    <a:pt x="2698" y="1250"/>
                    <a:pt x="2698" y="1245"/>
                  </a:cubicBezTo>
                  <a:cubicBezTo>
                    <a:pt x="2698" y="1241"/>
                    <a:pt x="2694" y="1237"/>
                    <a:pt x="2690" y="1237"/>
                  </a:cubicBezTo>
                  <a:close/>
                  <a:moveTo>
                    <a:pt x="2758" y="1237"/>
                  </a:moveTo>
                  <a:cubicBezTo>
                    <a:pt x="2754" y="1237"/>
                    <a:pt x="2750" y="1241"/>
                    <a:pt x="2750" y="1245"/>
                  </a:cubicBezTo>
                  <a:cubicBezTo>
                    <a:pt x="2750" y="1250"/>
                    <a:pt x="2754" y="1253"/>
                    <a:pt x="2758" y="1253"/>
                  </a:cubicBezTo>
                  <a:cubicBezTo>
                    <a:pt x="2763" y="1253"/>
                    <a:pt x="2766" y="1250"/>
                    <a:pt x="2766" y="1245"/>
                  </a:cubicBezTo>
                  <a:cubicBezTo>
                    <a:pt x="2766" y="1241"/>
                    <a:pt x="2763" y="1237"/>
                    <a:pt x="2758" y="1237"/>
                  </a:cubicBezTo>
                  <a:close/>
                  <a:moveTo>
                    <a:pt x="2781" y="1237"/>
                  </a:moveTo>
                  <a:cubicBezTo>
                    <a:pt x="2777" y="1237"/>
                    <a:pt x="2773" y="1241"/>
                    <a:pt x="2773" y="1245"/>
                  </a:cubicBezTo>
                  <a:cubicBezTo>
                    <a:pt x="2773" y="1250"/>
                    <a:pt x="2777" y="1253"/>
                    <a:pt x="2781" y="1253"/>
                  </a:cubicBezTo>
                  <a:cubicBezTo>
                    <a:pt x="2786" y="1253"/>
                    <a:pt x="2789" y="1250"/>
                    <a:pt x="2789" y="1245"/>
                  </a:cubicBezTo>
                  <a:cubicBezTo>
                    <a:pt x="2789" y="1241"/>
                    <a:pt x="2786" y="1237"/>
                    <a:pt x="2781" y="1237"/>
                  </a:cubicBezTo>
                  <a:close/>
                  <a:moveTo>
                    <a:pt x="2804" y="1237"/>
                  </a:moveTo>
                  <a:cubicBezTo>
                    <a:pt x="2800" y="1237"/>
                    <a:pt x="2796" y="1241"/>
                    <a:pt x="2796" y="1245"/>
                  </a:cubicBezTo>
                  <a:cubicBezTo>
                    <a:pt x="2796" y="1250"/>
                    <a:pt x="2800" y="1253"/>
                    <a:pt x="2804" y="1253"/>
                  </a:cubicBezTo>
                  <a:cubicBezTo>
                    <a:pt x="2809" y="1253"/>
                    <a:pt x="2812" y="1250"/>
                    <a:pt x="2812" y="1245"/>
                  </a:cubicBezTo>
                  <a:cubicBezTo>
                    <a:pt x="2812" y="1241"/>
                    <a:pt x="2809" y="1237"/>
                    <a:pt x="2804" y="1237"/>
                  </a:cubicBezTo>
                  <a:close/>
                  <a:moveTo>
                    <a:pt x="2758" y="1308"/>
                  </a:moveTo>
                  <a:cubicBezTo>
                    <a:pt x="2754" y="1308"/>
                    <a:pt x="2750" y="1311"/>
                    <a:pt x="2750" y="1316"/>
                  </a:cubicBezTo>
                  <a:cubicBezTo>
                    <a:pt x="2750" y="1320"/>
                    <a:pt x="2754" y="1324"/>
                    <a:pt x="2758" y="1324"/>
                  </a:cubicBezTo>
                  <a:cubicBezTo>
                    <a:pt x="2763" y="1324"/>
                    <a:pt x="2766" y="1320"/>
                    <a:pt x="2766" y="1316"/>
                  </a:cubicBezTo>
                  <a:cubicBezTo>
                    <a:pt x="2766" y="1311"/>
                    <a:pt x="2763" y="1308"/>
                    <a:pt x="2758" y="1308"/>
                  </a:cubicBezTo>
                  <a:close/>
                  <a:moveTo>
                    <a:pt x="2781" y="1308"/>
                  </a:moveTo>
                  <a:cubicBezTo>
                    <a:pt x="2777" y="1308"/>
                    <a:pt x="2773" y="1311"/>
                    <a:pt x="2773" y="1316"/>
                  </a:cubicBezTo>
                  <a:cubicBezTo>
                    <a:pt x="2773" y="1320"/>
                    <a:pt x="2777" y="1324"/>
                    <a:pt x="2781" y="1324"/>
                  </a:cubicBezTo>
                  <a:cubicBezTo>
                    <a:pt x="2786" y="1324"/>
                    <a:pt x="2789" y="1320"/>
                    <a:pt x="2789" y="1316"/>
                  </a:cubicBezTo>
                  <a:cubicBezTo>
                    <a:pt x="2789" y="1311"/>
                    <a:pt x="2786" y="1308"/>
                    <a:pt x="2781" y="1308"/>
                  </a:cubicBezTo>
                  <a:close/>
                  <a:moveTo>
                    <a:pt x="2804" y="1308"/>
                  </a:moveTo>
                  <a:cubicBezTo>
                    <a:pt x="2800" y="1308"/>
                    <a:pt x="2796" y="1311"/>
                    <a:pt x="2796" y="1316"/>
                  </a:cubicBezTo>
                  <a:cubicBezTo>
                    <a:pt x="2796" y="1320"/>
                    <a:pt x="2800" y="1324"/>
                    <a:pt x="2804" y="1324"/>
                  </a:cubicBezTo>
                  <a:cubicBezTo>
                    <a:pt x="2809" y="1324"/>
                    <a:pt x="2812" y="1320"/>
                    <a:pt x="2812" y="1316"/>
                  </a:cubicBezTo>
                  <a:cubicBezTo>
                    <a:pt x="2812" y="1311"/>
                    <a:pt x="2809" y="1308"/>
                    <a:pt x="2804" y="1308"/>
                  </a:cubicBezTo>
                  <a:close/>
                  <a:moveTo>
                    <a:pt x="2712" y="1285"/>
                  </a:moveTo>
                  <a:cubicBezTo>
                    <a:pt x="2708" y="1285"/>
                    <a:pt x="2704" y="1288"/>
                    <a:pt x="2704" y="1293"/>
                  </a:cubicBezTo>
                  <a:cubicBezTo>
                    <a:pt x="2704" y="1297"/>
                    <a:pt x="2708" y="1301"/>
                    <a:pt x="2712" y="1301"/>
                  </a:cubicBezTo>
                  <a:cubicBezTo>
                    <a:pt x="2717" y="1301"/>
                    <a:pt x="2720" y="1297"/>
                    <a:pt x="2720" y="1293"/>
                  </a:cubicBezTo>
                  <a:cubicBezTo>
                    <a:pt x="2720" y="1288"/>
                    <a:pt x="2717" y="1285"/>
                    <a:pt x="2712" y="1285"/>
                  </a:cubicBezTo>
                  <a:close/>
                  <a:moveTo>
                    <a:pt x="2758" y="1285"/>
                  </a:moveTo>
                  <a:cubicBezTo>
                    <a:pt x="2754" y="1285"/>
                    <a:pt x="2750" y="1288"/>
                    <a:pt x="2750" y="1293"/>
                  </a:cubicBezTo>
                  <a:cubicBezTo>
                    <a:pt x="2750" y="1297"/>
                    <a:pt x="2754" y="1301"/>
                    <a:pt x="2758" y="1301"/>
                  </a:cubicBezTo>
                  <a:cubicBezTo>
                    <a:pt x="2763" y="1301"/>
                    <a:pt x="2766" y="1297"/>
                    <a:pt x="2766" y="1293"/>
                  </a:cubicBezTo>
                  <a:cubicBezTo>
                    <a:pt x="2766" y="1288"/>
                    <a:pt x="2763" y="1285"/>
                    <a:pt x="2758" y="1285"/>
                  </a:cubicBezTo>
                  <a:close/>
                  <a:moveTo>
                    <a:pt x="2781" y="1285"/>
                  </a:moveTo>
                  <a:cubicBezTo>
                    <a:pt x="2777" y="1285"/>
                    <a:pt x="2773" y="1288"/>
                    <a:pt x="2773" y="1293"/>
                  </a:cubicBezTo>
                  <a:cubicBezTo>
                    <a:pt x="2773" y="1297"/>
                    <a:pt x="2777" y="1301"/>
                    <a:pt x="2781" y="1301"/>
                  </a:cubicBezTo>
                  <a:cubicBezTo>
                    <a:pt x="2786" y="1301"/>
                    <a:pt x="2789" y="1297"/>
                    <a:pt x="2789" y="1293"/>
                  </a:cubicBezTo>
                  <a:cubicBezTo>
                    <a:pt x="2789" y="1288"/>
                    <a:pt x="2786" y="1285"/>
                    <a:pt x="2781" y="1285"/>
                  </a:cubicBezTo>
                  <a:close/>
                  <a:moveTo>
                    <a:pt x="2804" y="1285"/>
                  </a:moveTo>
                  <a:cubicBezTo>
                    <a:pt x="2800" y="1285"/>
                    <a:pt x="2796" y="1288"/>
                    <a:pt x="2796" y="1293"/>
                  </a:cubicBezTo>
                  <a:cubicBezTo>
                    <a:pt x="2796" y="1297"/>
                    <a:pt x="2800" y="1301"/>
                    <a:pt x="2804" y="1301"/>
                  </a:cubicBezTo>
                  <a:cubicBezTo>
                    <a:pt x="2809" y="1301"/>
                    <a:pt x="2812" y="1297"/>
                    <a:pt x="2812" y="1293"/>
                  </a:cubicBezTo>
                  <a:cubicBezTo>
                    <a:pt x="2812" y="1288"/>
                    <a:pt x="2809" y="1285"/>
                    <a:pt x="2804" y="1285"/>
                  </a:cubicBezTo>
                  <a:close/>
                  <a:moveTo>
                    <a:pt x="2758" y="1331"/>
                  </a:moveTo>
                  <a:cubicBezTo>
                    <a:pt x="2754" y="1331"/>
                    <a:pt x="2750" y="1334"/>
                    <a:pt x="2750" y="1339"/>
                  </a:cubicBezTo>
                  <a:cubicBezTo>
                    <a:pt x="2750" y="1343"/>
                    <a:pt x="2754" y="1347"/>
                    <a:pt x="2758" y="1347"/>
                  </a:cubicBezTo>
                  <a:cubicBezTo>
                    <a:pt x="2763" y="1347"/>
                    <a:pt x="2766" y="1343"/>
                    <a:pt x="2766" y="1339"/>
                  </a:cubicBezTo>
                  <a:cubicBezTo>
                    <a:pt x="2766" y="1334"/>
                    <a:pt x="2763" y="1331"/>
                    <a:pt x="2758" y="1331"/>
                  </a:cubicBezTo>
                  <a:close/>
                  <a:moveTo>
                    <a:pt x="2781" y="1331"/>
                  </a:moveTo>
                  <a:cubicBezTo>
                    <a:pt x="2777" y="1331"/>
                    <a:pt x="2773" y="1334"/>
                    <a:pt x="2773" y="1339"/>
                  </a:cubicBezTo>
                  <a:cubicBezTo>
                    <a:pt x="2773" y="1343"/>
                    <a:pt x="2777" y="1347"/>
                    <a:pt x="2781" y="1347"/>
                  </a:cubicBezTo>
                  <a:cubicBezTo>
                    <a:pt x="2786" y="1347"/>
                    <a:pt x="2789" y="1343"/>
                    <a:pt x="2789" y="1339"/>
                  </a:cubicBezTo>
                  <a:cubicBezTo>
                    <a:pt x="2789" y="1334"/>
                    <a:pt x="2786" y="1331"/>
                    <a:pt x="2781" y="1331"/>
                  </a:cubicBezTo>
                  <a:close/>
                  <a:moveTo>
                    <a:pt x="2804" y="1331"/>
                  </a:moveTo>
                  <a:cubicBezTo>
                    <a:pt x="2800" y="1331"/>
                    <a:pt x="2796" y="1334"/>
                    <a:pt x="2796" y="1339"/>
                  </a:cubicBezTo>
                  <a:cubicBezTo>
                    <a:pt x="2796" y="1343"/>
                    <a:pt x="2800" y="1347"/>
                    <a:pt x="2804" y="1347"/>
                  </a:cubicBezTo>
                  <a:cubicBezTo>
                    <a:pt x="2809" y="1347"/>
                    <a:pt x="2812" y="1343"/>
                    <a:pt x="2812" y="1339"/>
                  </a:cubicBezTo>
                  <a:cubicBezTo>
                    <a:pt x="2812" y="1334"/>
                    <a:pt x="2809" y="1331"/>
                    <a:pt x="2804" y="1331"/>
                  </a:cubicBezTo>
                  <a:close/>
                  <a:moveTo>
                    <a:pt x="2781" y="1374"/>
                  </a:moveTo>
                  <a:cubicBezTo>
                    <a:pt x="2777" y="1374"/>
                    <a:pt x="2773" y="1378"/>
                    <a:pt x="2773" y="1382"/>
                  </a:cubicBezTo>
                  <a:cubicBezTo>
                    <a:pt x="2773" y="1387"/>
                    <a:pt x="2777" y="1390"/>
                    <a:pt x="2781" y="1390"/>
                  </a:cubicBezTo>
                  <a:cubicBezTo>
                    <a:pt x="2786" y="1390"/>
                    <a:pt x="2789" y="1387"/>
                    <a:pt x="2789" y="1382"/>
                  </a:cubicBezTo>
                  <a:cubicBezTo>
                    <a:pt x="2789" y="1378"/>
                    <a:pt x="2786" y="1374"/>
                    <a:pt x="2781" y="1374"/>
                  </a:cubicBezTo>
                  <a:close/>
                  <a:moveTo>
                    <a:pt x="2920" y="1009"/>
                  </a:moveTo>
                  <a:cubicBezTo>
                    <a:pt x="2916" y="1009"/>
                    <a:pt x="2912" y="1012"/>
                    <a:pt x="2912" y="1017"/>
                  </a:cubicBezTo>
                  <a:cubicBezTo>
                    <a:pt x="2912" y="1021"/>
                    <a:pt x="2916" y="1025"/>
                    <a:pt x="2920" y="1025"/>
                  </a:cubicBezTo>
                  <a:cubicBezTo>
                    <a:pt x="2925" y="1025"/>
                    <a:pt x="2928" y="1021"/>
                    <a:pt x="2928" y="1017"/>
                  </a:cubicBezTo>
                  <a:cubicBezTo>
                    <a:pt x="2928" y="1012"/>
                    <a:pt x="2925" y="1009"/>
                    <a:pt x="2920" y="1009"/>
                  </a:cubicBezTo>
                  <a:close/>
                  <a:moveTo>
                    <a:pt x="2943" y="1009"/>
                  </a:moveTo>
                  <a:cubicBezTo>
                    <a:pt x="2939" y="1009"/>
                    <a:pt x="2935" y="1012"/>
                    <a:pt x="2935" y="1017"/>
                  </a:cubicBezTo>
                  <a:cubicBezTo>
                    <a:pt x="2935" y="1021"/>
                    <a:pt x="2939" y="1025"/>
                    <a:pt x="2943" y="1025"/>
                  </a:cubicBezTo>
                  <a:cubicBezTo>
                    <a:pt x="2948" y="1025"/>
                    <a:pt x="2951" y="1021"/>
                    <a:pt x="2951" y="1017"/>
                  </a:cubicBezTo>
                  <a:cubicBezTo>
                    <a:pt x="2951" y="1012"/>
                    <a:pt x="2948" y="1009"/>
                    <a:pt x="2943" y="1009"/>
                  </a:cubicBezTo>
                  <a:close/>
                  <a:moveTo>
                    <a:pt x="2874" y="1054"/>
                  </a:moveTo>
                  <a:cubicBezTo>
                    <a:pt x="2870" y="1054"/>
                    <a:pt x="2866" y="1057"/>
                    <a:pt x="2866" y="1062"/>
                  </a:cubicBezTo>
                  <a:cubicBezTo>
                    <a:pt x="2866" y="1066"/>
                    <a:pt x="2870" y="1070"/>
                    <a:pt x="2874" y="1070"/>
                  </a:cubicBezTo>
                  <a:cubicBezTo>
                    <a:pt x="2879" y="1070"/>
                    <a:pt x="2882" y="1066"/>
                    <a:pt x="2882" y="1062"/>
                  </a:cubicBezTo>
                  <a:cubicBezTo>
                    <a:pt x="2882" y="1057"/>
                    <a:pt x="2879" y="1054"/>
                    <a:pt x="2874" y="1054"/>
                  </a:cubicBezTo>
                  <a:close/>
                  <a:moveTo>
                    <a:pt x="2852" y="1054"/>
                  </a:moveTo>
                  <a:cubicBezTo>
                    <a:pt x="2847" y="1054"/>
                    <a:pt x="2844" y="1057"/>
                    <a:pt x="2844" y="1062"/>
                  </a:cubicBezTo>
                  <a:cubicBezTo>
                    <a:pt x="2844" y="1066"/>
                    <a:pt x="2847" y="1070"/>
                    <a:pt x="2852" y="1070"/>
                  </a:cubicBezTo>
                  <a:cubicBezTo>
                    <a:pt x="2856" y="1070"/>
                    <a:pt x="2860" y="1066"/>
                    <a:pt x="2860" y="1062"/>
                  </a:cubicBezTo>
                  <a:cubicBezTo>
                    <a:pt x="2860" y="1057"/>
                    <a:pt x="2856" y="1054"/>
                    <a:pt x="2852" y="1054"/>
                  </a:cubicBezTo>
                  <a:close/>
                  <a:moveTo>
                    <a:pt x="2852" y="1031"/>
                  </a:moveTo>
                  <a:cubicBezTo>
                    <a:pt x="2847" y="1031"/>
                    <a:pt x="2844" y="1034"/>
                    <a:pt x="2844" y="1039"/>
                  </a:cubicBezTo>
                  <a:cubicBezTo>
                    <a:pt x="2844" y="1043"/>
                    <a:pt x="2847" y="1047"/>
                    <a:pt x="2852" y="1047"/>
                  </a:cubicBezTo>
                  <a:cubicBezTo>
                    <a:pt x="2856" y="1047"/>
                    <a:pt x="2860" y="1043"/>
                    <a:pt x="2860" y="1039"/>
                  </a:cubicBezTo>
                  <a:cubicBezTo>
                    <a:pt x="2860" y="1034"/>
                    <a:pt x="2856" y="1031"/>
                    <a:pt x="2852" y="1031"/>
                  </a:cubicBezTo>
                  <a:close/>
                  <a:moveTo>
                    <a:pt x="2827" y="916"/>
                  </a:moveTo>
                  <a:cubicBezTo>
                    <a:pt x="2823" y="916"/>
                    <a:pt x="2819" y="920"/>
                    <a:pt x="2819" y="924"/>
                  </a:cubicBezTo>
                  <a:cubicBezTo>
                    <a:pt x="2819" y="929"/>
                    <a:pt x="2823" y="932"/>
                    <a:pt x="2827" y="932"/>
                  </a:cubicBezTo>
                  <a:cubicBezTo>
                    <a:pt x="2832" y="932"/>
                    <a:pt x="2835" y="929"/>
                    <a:pt x="2835" y="924"/>
                  </a:cubicBezTo>
                  <a:cubicBezTo>
                    <a:pt x="2835" y="920"/>
                    <a:pt x="2832" y="916"/>
                    <a:pt x="2827" y="916"/>
                  </a:cubicBezTo>
                  <a:close/>
                  <a:moveTo>
                    <a:pt x="2874" y="1078"/>
                  </a:moveTo>
                  <a:cubicBezTo>
                    <a:pt x="2870" y="1078"/>
                    <a:pt x="2866" y="1082"/>
                    <a:pt x="2866" y="1086"/>
                  </a:cubicBezTo>
                  <a:cubicBezTo>
                    <a:pt x="2866" y="1091"/>
                    <a:pt x="2870" y="1094"/>
                    <a:pt x="2874" y="1094"/>
                  </a:cubicBezTo>
                  <a:cubicBezTo>
                    <a:pt x="2879" y="1094"/>
                    <a:pt x="2882" y="1091"/>
                    <a:pt x="2882" y="1086"/>
                  </a:cubicBezTo>
                  <a:cubicBezTo>
                    <a:pt x="2882" y="1082"/>
                    <a:pt x="2879" y="1078"/>
                    <a:pt x="2874" y="1078"/>
                  </a:cubicBezTo>
                  <a:close/>
                  <a:moveTo>
                    <a:pt x="2852" y="1101"/>
                  </a:moveTo>
                  <a:cubicBezTo>
                    <a:pt x="2847" y="1101"/>
                    <a:pt x="2844" y="1105"/>
                    <a:pt x="2844" y="1109"/>
                  </a:cubicBezTo>
                  <a:cubicBezTo>
                    <a:pt x="2844" y="1114"/>
                    <a:pt x="2847" y="1117"/>
                    <a:pt x="2852" y="1117"/>
                  </a:cubicBezTo>
                  <a:cubicBezTo>
                    <a:pt x="2856" y="1117"/>
                    <a:pt x="2860" y="1114"/>
                    <a:pt x="2860" y="1109"/>
                  </a:cubicBezTo>
                  <a:cubicBezTo>
                    <a:pt x="2860" y="1105"/>
                    <a:pt x="2856" y="1101"/>
                    <a:pt x="2852" y="1101"/>
                  </a:cubicBezTo>
                  <a:close/>
                  <a:moveTo>
                    <a:pt x="2852" y="1078"/>
                  </a:moveTo>
                  <a:cubicBezTo>
                    <a:pt x="2847" y="1078"/>
                    <a:pt x="2844" y="1082"/>
                    <a:pt x="2844" y="1086"/>
                  </a:cubicBezTo>
                  <a:cubicBezTo>
                    <a:pt x="2844" y="1091"/>
                    <a:pt x="2847" y="1094"/>
                    <a:pt x="2852" y="1094"/>
                  </a:cubicBezTo>
                  <a:cubicBezTo>
                    <a:pt x="2856" y="1094"/>
                    <a:pt x="2860" y="1091"/>
                    <a:pt x="2860" y="1086"/>
                  </a:cubicBezTo>
                  <a:cubicBezTo>
                    <a:pt x="2860" y="1082"/>
                    <a:pt x="2856" y="1078"/>
                    <a:pt x="2852" y="1078"/>
                  </a:cubicBezTo>
                  <a:close/>
                  <a:moveTo>
                    <a:pt x="2827" y="963"/>
                  </a:moveTo>
                  <a:cubicBezTo>
                    <a:pt x="2823" y="963"/>
                    <a:pt x="2819" y="966"/>
                    <a:pt x="2819" y="971"/>
                  </a:cubicBezTo>
                  <a:cubicBezTo>
                    <a:pt x="2819" y="975"/>
                    <a:pt x="2823" y="979"/>
                    <a:pt x="2827" y="979"/>
                  </a:cubicBezTo>
                  <a:cubicBezTo>
                    <a:pt x="2832" y="979"/>
                    <a:pt x="2835" y="975"/>
                    <a:pt x="2835" y="971"/>
                  </a:cubicBezTo>
                  <a:cubicBezTo>
                    <a:pt x="2835" y="966"/>
                    <a:pt x="2832" y="963"/>
                    <a:pt x="2827" y="963"/>
                  </a:cubicBezTo>
                  <a:close/>
                  <a:moveTo>
                    <a:pt x="2827" y="939"/>
                  </a:moveTo>
                  <a:cubicBezTo>
                    <a:pt x="2823" y="939"/>
                    <a:pt x="2819" y="943"/>
                    <a:pt x="2819" y="947"/>
                  </a:cubicBezTo>
                  <a:cubicBezTo>
                    <a:pt x="2819" y="952"/>
                    <a:pt x="2823" y="955"/>
                    <a:pt x="2827" y="955"/>
                  </a:cubicBezTo>
                  <a:cubicBezTo>
                    <a:pt x="2832" y="955"/>
                    <a:pt x="2835" y="952"/>
                    <a:pt x="2835" y="947"/>
                  </a:cubicBezTo>
                  <a:cubicBezTo>
                    <a:pt x="2835" y="943"/>
                    <a:pt x="2832" y="939"/>
                    <a:pt x="2827" y="939"/>
                  </a:cubicBezTo>
                  <a:close/>
                  <a:moveTo>
                    <a:pt x="2874" y="1147"/>
                  </a:moveTo>
                  <a:cubicBezTo>
                    <a:pt x="2870" y="1147"/>
                    <a:pt x="2866" y="1151"/>
                    <a:pt x="2866" y="1156"/>
                  </a:cubicBezTo>
                  <a:cubicBezTo>
                    <a:pt x="2866" y="1160"/>
                    <a:pt x="2870" y="1164"/>
                    <a:pt x="2874" y="1164"/>
                  </a:cubicBezTo>
                  <a:cubicBezTo>
                    <a:pt x="2879" y="1164"/>
                    <a:pt x="2882" y="1160"/>
                    <a:pt x="2882" y="1156"/>
                  </a:cubicBezTo>
                  <a:cubicBezTo>
                    <a:pt x="2882" y="1151"/>
                    <a:pt x="2879" y="1147"/>
                    <a:pt x="2874" y="1147"/>
                  </a:cubicBezTo>
                  <a:close/>
                  <a:moveTo>
                    <a:pt x="2897" y="1147"/>
                  </a:moveTo>
                  <a:cubicBezTo>
                    <a:pt x="2893" y="1147"/>
                    <a:pt x="2889" y="1151"/>
                    <a:pt x="2889" y="1156"/>
                  </a:cubicBezTo>
                  <a:cubicBezTo>
                    <a:pt x="2889" y="1160"/>
                    <a:pt x="2893" y="1164"/>
                    <a:pt x="2897" y="1164"/>
                  </a:cubicBezTo>
                  <a:cubicBezTo>
                    <a:pt x="2902" y="1164"/>
                    <a:pt x="2905" y="1160"/>
                    <a:pt x="2905" y="1156"/>
                  </a:cubicBezTo>
                  <a:cubicBezTo>
                    <a:pt x="2905" y="1151"/>
                    <a:pt x="2902" y="1147"/>
                    <a:pt x="2897" y="1147"/>
                  </a:cubicBezTo>
                  <a:close/>
                  <a:moveTo>
                    <a:pt x="2874" y="1124"/>
                  </a:moveTo>
                  <a:cubicBezTo>
                    <a:pt x="2870" y="1124"/>
                    <a:pt x="2866" y="1128"/>
                    <a:pt x="2866" y="1132"/>
                  </a:cubicBezTo>
                  <a:cubicBezTo>
                    <a:pt x="2866" y="1137"/>
                    <a:pt x="2870" y="1140"/>
                    <a:pt x="2874" y="1140"/>
                  </a:cubicBezTo>
                  <a:cubicBezTo>
                    <a:pt x="2879" y="1140"/>
                    <a:pt x="2882" y="1137"/>
                    <a:pt x="2882" y="1132"/>
                  </a:cubicBezTo>
                  <a:cubicBezTo>
                    <a:pt x="2882" y="1128"/>
                    <a:pt x="2879" y="1124"/>
                    <a:pt x="2874" y="1124"/>
                  </a:cubicBezTo>
                  <a:close/>
                  <a:moveTo>
                    <a:pt x="2897" y="1124"/>
                  </a:moveTo>
                  <a:cubicBezTo>
                    <a:pt x="2893" y="1124"/>
                    <a:pt x="2889" y="1128"/>
                    <a:pt x="2889" y="1132"/>
                  </a:cubicBezTo>
                  <a:cubicBezTo>
                    <a:pt x="2889" y="1137"/>
                    <a:pt x="2893" y="1140"/>
                    <a:pt x="2897" y="1140"/>
                  </a:cubicBezTo>
                  <a:cubicBezTo>
                    <a:pt x="2902" y="1140"/>
                    <a:pt x="2905" y="1137"/>
                    <a:pt x="2905" y="1132"/>
                  </a:cubicBezTo>
                  <a:cubicBezTo>
                    <a:pt x="2905" y="1128"/>
                    <a:pt x="2902" y="1124"/>
                    <a:pt x="2897" y="1124"/>
                  </a:cubicBezTo>
                  <a:close/>
                  <a:moveTo>
                    <a:pt x="2852" y="1147"/>
                  </a:moveTo>
                  <a:cubicBezTo>
                    <a:pt x="2847" y="1147"/>
                    <a:pt x="2844" y="1151"/>
                    <a:pt x="2844" y="1156"/>
                  </a:cubicBezTo>
                  <a:cubicBezTo>
                    <a:pt x="2844" y="1160"/>
                    <a:pt x="2847" y="1164"/>
                    <a:pt x="2852" y="1164"/>
                  </a:cubicBezTo>
                  <a:cubicBezTo>
                    <a:pt x="2856" y="1164"/>
                    <a:pt x="2860" y="1160"/>
                    <a:pt x="2860" y="1156"/>
                  </a:cubicBezTo>
                  <a:cubicBezTo>
                    <a:pt x="2860" y="1151"/>
                    <a:pt x="2856" y="1147"/>
                    <a:pt x="2852" y="1147"/>
                  </a:cubicBezTo>
                  <a:close/>
                  <a:moveTo>
                    <a:pt x="2852" y="1124"/>
                  </a:moveTo>
                  <a:cubicBezTo>
                    <a:pt x="2847" y="1124"/>
                    <a:pt x="2844" y="1128"/>
                    <a:pt x="2844" y="1132"/>
                  </a:cubicBezTo>
                  <a:cubicBezTo>
                    <a:pt x="2844" y="1137"/>
                    <a:pt x="2847" y="1140"/>
                    <a:pt x="2852" y="1140"/>
                  </a:cubicBezTo>
                  <a:cubicBezTo>
                    <a:pt x="2856" y="1140"/>
                    <a:pt x="2860" y="1137"/>
                    <a:pt x="2860" y="1132"/>
                  </a:cubicBezTo>
                  <a:cubicBezTo>
                    <a:pt x="2860" y="1128"/>
                    <a:pt x="2856" y="1124"/>
                    <a:pt x="2852" y="1124"/>
                  </a:cubicBezTo>
                  <a:close/>
                  <a:moveTo>
                    <a:pt x="2827" y="983"/>
                  </a:moveTo>
                  <a:cubicBezTo>
                    <a:pt x="2823" y="983"/>
                    <a:pt x="2819" y="986"/>
                    <a:pt x="2819" y="991"/>
                  </a:cubicBezTo>
                  <a:cubicBezTo>
                    <a:pt x="2819" y="995"/>
                    <a:pt x="2823" y="999"/>
                    <a:pt x="2827" y="999"/>
                  </a:cubicBezTo>
                  <a:cubicBezTo>
                    <a:pt x="2832" y="999"/>
                    <a:pt x="2835" y="995"/>
                    <a:pt x="2835" y="991"/>
                  </a:cubicBezTo>
                  <a:cubicBezTo>
                    <a:pt x="2835" y="986"/>
                    <a:pt x="2832" y="983"/>
                    <a:pt x="2827" y="983"/>
                  </a:cubicBezTo>
                  <a:close/>
                  <a:moveTo>
                    <a:pt x="2850" y="963"/>
                  </a:moveTo>
                  <a:cubicBezTo>
                    <a:pt x="2845" y="963"/>
                    <a:pt x="2842" y="966"/>
                    <a:pt x="2842" y="971"/>
                  </a:cubicBezTo>
                  <a:cubicBezTo>
                    <a:pt x="2842" y="975"/>
                    <a:pt x="2845" y="979"/>
                    <a:pt x="2850" y="979"/>
                  </a:cubicBezTo>
                  <a:cubicBezTo>
                    <a:pt x="2854" y="979"/>
                    <a:pt x="2858" y="975"/>
                    <a:pt x="2858" y="971"/>
                  </a:cubicBezTo>
                  <a:cubicBezTo>
                    <a:pt x="2858" y="966"/>
                    <a:pt x="2854" y="963"/>
                    <a:pt x="2850" y="963"/>
                  </a:cubicBezTo>
                  <a:close/>
                  <a:moveTo>
                    <a:pt x="2850" y="939"/>
                  </a:moveTo>
                  <a:cubicBezTo>
                    <a:pt x="2845" y="939"/>
                    <a:pt x="2842" y="943"/>
                    <a:pt x="2842" y="947"/>
                  </a:cubicBezTo>
                  <a:cubicBezTo>
                    <a:pt x="2842" y="952"/>
                    <a:pt x="2845" y="955"/>
                    <a:pt x="2850" y="955"/>
                  </a:cubicBezTo>
                  <a:cubicBezTo>
                    <a:pt x="2854" y="955"/>
                    <a:pt x="2858" y="952"/>
                    <a:pt x="2858" y="947"/>
                  </a:cubicBezTo>
                  <a:cubicBezTo>
                    <a:pt x="2858" y="943"/>
                    <a:pt x="2854" y="939"/>
                    <a:pt x="2850" y="939"/>
                  </a:cubicBezTo>
                  <a:close/>
                  <a:moveTo>
                    <a:pt x="2850" y="999"/>
                  </a:moveTo>
                  <a:cubicBezTo>
                    <a:pt x="2854" y="999"/>
                    <a:pt x="2858" y="995"/>
                    <a:pt x="2858" y="991"/>
                  </a:cubicBezTo>
                  <a:cubicBezTo>
                    <a:pt x="2858" y="986"/>
                    <a:pt x="2854" y="983"/>
                    <a:pt x="2850" y="983"/>
                  </a:cubicBezTo>
                  <a:cubicBezTo>
                    <a:pt x="2845" y="983"/>
                    <a:pt x="2842" y="986"/>
                    <a:pt x="2842" y="991"/>
                  </a:cubicBezTo>
                  <a:cubicBezTo>
                    <a:pt x="2842" y="995"/>
                    <a:pt x="2845" y="999"/>
                    <a:pt x="2850" y="999"/>
                  </a:cubicBezTo>
                  <a:close/>
                  <a:moveTo>
                    <a:pt x="2873" y="963"/>
                  </a:moveTo>
                  <a:cubicBezTo>
                    <a:pt x="2868" y="963"/>
                    <a:pt x="2865" y="966"/>
                    <a:pt x="2865" y="971"/>
                  </a:cubicBezTo>
                  <a:cubicBezTo>
                    <a:pt x="2865" y="975"/>
                    <a:pt x="2868" y="979"/>
                    <a:pt x="2873" y="979"/>
                  </a:cubicBezTo>
                  <a:cubicBezTo>
                    <a:pt x="2877" y="979"/>
                    <a:pt x="2881" y="975"/>
                    <a:pt x="2881" y="971"/>
                  </a:cubicBezTo>
                  <a:cubicBezTo>
                    <a:pt x="2881" y="966"/>
                    <a:pt x="2877" y="963"/>
                    <a:pt x="2873" y="963"/>
                  </a:cubicBezTo>
                  <a:close/>
                  <a:moveTo>
                    <a:pt x="2873" y="939"/>
                  </a:moveTo>
                  <a:cubicBezTo>
                    <a:pt x="2868" y="939"/>
                    <a:pt x="2865" y="943"/>
                    <a:pt x="2865" y="947"/>
                  </a:cubicBezTo>
                  <a:cubicBezTo>
                    <a:pt x="2865" y="952"/>
                    <a:pt x="2868" y="955"/>
                    <a:pt x="2873" y="955"/>
                  </a:cubicBezTo>
                  <a:cubicBezTo>
                    <a:pt x="2877" y="955"/>
                    <a:pt x="2881" y="952"/>
                    <a:pt x="2881" y="947"/>
                  </a:cubicBezTo>
                  <a:cubicBezTo>
                    <a:pt x="2881" y="943"/>
                    <a:pt x="2877" y="939"/>
                    <a:pt x="2873" y="939"/>
                  </a:cubicBezTo>
                  <a:close/>
                  <a:moveTo>
                    <a:pt x="2873" y="999"/>
                  </a:moveTo>
                  <a:cubicBezTo>
                    <a:pt x="2877" y="999"/>
                    <a:pt x="2881" y="995"/>
                    <a:pt x="2881" y="991"/>
                  </a:cubicBezTo>
                  <a:cubicBezTo>
                    <a:pt x="2881" y="986"/>
                    <a:pt x="2877" y="983"/>
                    <a:pt x="2873" y="983"/>
                  </a:cubicBezTo>
                  <a:cubicBezTo>
                    <a:pt x="2868" y="983"/>
                    <a:pt x="2865" y="986"/>
                    <a:pt x="2865" y="991"/>
                  </a:cubicBezTo>
                  <a:cubicBezTo>
                    <a:pt x="2865" y="995"/>
                    <a:pt x="2868" y="999"/>
                    <a:pt x="2873" y="999"/>
                  </a:cubicBezTo>
                  <a:close/>
                  <a:moveTo>
                    <a:pt x="2896" y="979"/>
                  </a:moveTo>
                  <a:cubicBezTo>
                    <a:pt x="2900" y="979"/>
                    <a:pt x="2904" y="975"/>
                    <a:pt x="2904" y="971"/>
                  </a:cubicBezTo>
                  <a:cubicBezTo>
                    <a:pt x="2904" y="966"/>
                    <a:pt x="2900" y="963"/>
                    <a:pt x="2896" y="963"/>
                  </a:cubicBezTo>
                  <a:cubicBezTo>
                    <a:pt x="2891" y="963"/>
                    <a:pt x="2888" y="966"/>
                    <a:pt x="2888" y="971"/>
                  </a:cubicBezTo>
                  <a:cubicBezTo>
                    <a:pt x="2888" y="975"/>
                    <a:pt x="2891" y="979"/>
                    <a:pt x="2896" y="979"/>
                  </a:cubicBezTo>
                  <a:close/>
                  <a:moveTo>
                    <a:pt x="2896" y="999"/>
                  </a:moveTo>
                  <a:cubicBezTo>
                    <a:pt x="2900" y="999"/>
                    <a:pt x="2904" y="995"/>
                    <a:pt x="2904" y="991"/>
                  </a:cubicBezTo>
                  <a:cubicBezTo>
                    <a:pt x="2904" y="986"/>
                    <a:pt x="2900" y="983"/>
                    <a:pt x="2896" y="983"/>
                  </a:cubicBezTo>
                  <a:cubicBezTo>
                    <a:pt x="2891" y="983"/>
                    <a:pt x="2888" y="986"/>
                    <a:pt x="2888" y="991"/>
                  </a:cubicBezTo>
                  <a:cubicBezTo>
                    <a:pt x="2888" y="995"/>
                    <a:pt x="2891" y="999"/>
                    <a:pt x="2896" y="999"/>
                  </a:cubicBezTo>
                  <a:close/>
                  <a:moveTo>
                    <a:pt x="2918" y="999"/>
                  </a:moveTo>
                  <a:cubicBezTo>
                    <a:pt x="2923" y="999"/>
                    <a:pt x="2926" y="995"/>
                    <a:pt x="2926" y="991"/>
                  </a:cubicBezTo>
                  <a:cubicBezTo>
                    <a:pt x="2926" y="986"/>
                    <a:pt x="2923" y="983"/>
                    <a:pt x="2918" y="983"/>
                  </a:cubicBezTo>
                  <a:cubicBezTo>
                    <a:pt x="2914" y="983"/>
                    <a:pt x="2910" y="986"/>
                    <a:pt x="2910" y="991"/>
                  </a:cubicBezTo>
                  <a:cubicBezTo>
                    <a:pt x="2910" y="995"/>
                    <a:pt x="2914" y="999"/>
                    <a:pt x="2918" y="999"/>
                  </a:cubicBezTo>
                  <a:close/>
                  <a:moveTo>
                    <a:pt x="2941" y="979"/>
                  </a:moveTo>
                  <a:cubicBezTo>
                    <a:pt x="2946" y="979"/>
                    <a:pt x="2949" y="975"/>
                    <a:pt x="2949" y="971"/>
                  </a:cubicBezTo>
                  <a:cubicBezTo>
                    <a:pt x="2949" y="966"/>
                    <a:pt x="2946" y="963"/>
                    <a:pt x="2941" y="963"/>
                  </a:cubicBezTo>
                  <a:cubicBezTo>
                    <a:pt x="2937" y="963"/>
                    <a:pt x="2933" y="966"/>
                    <a:pt x="2933" y="971"/>
                  </a:cubicBezTo>
                  <a:cubicBezTo>
                    <a:pt x="2933" y="975"/>
                    <a:pt x="2937" y="979"/>
                    <a:pt x="2941" y="979"/>
                  </a:cubicBezTo>
                  <a:close/>
                  <a:moveTo>
                    <a:pt x="2966" y="939"/>
                  </a:moveTo>
                  <a:cubicBezTo>
                    <a:pt x="2962" y="939"/>
                    <a:pt x="2958" y="943"/>
                    <a:pt x="2958" y="947"/>
                  </a:cubicBezTo>
                  <a:cubicBezTo>
                    <a:pt x="2958" y="952"/>
                    <a:pt x="2962" y="955"/>
                    <a:pt x="2966" y="955"/>
                  </a:cubicBezTo>
                  <a:cubicBezTo>
                    <a:pt x="2970" y="955"/>
                    <a:pt x="2974" y="952"/>
                    <a:pt x="2974" y="947"/>
                  </a:cubicBezTo>
                  <a:cubicBezTo>
                    <a:pt x="2974" y="943"/>
                    <a:pt x="2970" y="939"/>
                    <a:pt x="2966" y="939"/>
                  </a:cubicBezTo>
                  <a:close/>
                  <a:moveTo>
                    <a:pt x="2983" y="964"/>
                  </a:moveTo>
                  <a:cubicBezTo>
                    <a:pt x="2979" y="964"/>
                    <a:pt x="2975" y="968"/>
                    <a:pt x="2975" y="972"/>
                  </a:cubicBezTo>
                  <a:cubicBezTo>
                    <a:pt x="2975" y="977"/>
                    <a:pt x="2979" y="980"/>
                    <a:pt x="2983" y="980"/>
                  </a:cubicBezTo>
                  <a:cubicBezTo>
                    <a:pt x="2988" y="980"/>
                    <a:pt x="2991" y="977"/>
                    <a:pt x="2991" y="972"/>
                  </a:cubicBezTo>
                  <a:cubicBezTo>
                    <a:pt x="2991" y="968"/>
                    <a:pt x="2988" y="964"/>
                    <a:pt x="2983" y="964"/>
                  </a:cubicBezTo>
                  <a:close/>
                  <a:moveTo>
                    <a:pt x="2874" y="1191"/>
                  </a:moveTo>
                  <a:cubicBezTo>
                    <a:pt x="2870" y="1191"/>
                    <a:pt x="2866" y="1195"/>
                    <a:pt x="2866" y="1199"/>
                  </a:cubicBezTo>
                  <a:cubicBezTo>
                    <a:pt x="2866" y="1203"/>
                    <a:pt x="2870" y="1207"/>
                    <a:pt x="2874" y="1207"/>
                  </a:cubicBezTo>
                  <a:cubicBezTo>
                    <a:pt x="2879" y="1207"/>
                    <a:pt x="2882" y="1203"/>
                    <a:pt x="2882" y="1199"/>
                  </a:cubicBezTo>
                  <a:cubicBezTo>
                    <a:pt x="2882" y="1195"/>
                    <a:pt x="2879" y="1191"/>
                    <a:pt x="2874" y="1191"/>
                  </a:cubicBezTo>
                  <a:close/>
                  <a:moveTo>
                    <a:pt x="2897" y="1191"/>
                  </a:moveTo>
                  <a:cubicBezTo>
                    <a:pt x="2893" y="1191"/>
                    <a:pt x="2889" y="1195"/>
                    <a:pt x="2889" y="1199"/>
                  </a:cubicBezTo>
                  <a:cubicBezTo>
                    <a:pt x="2889" y="1203"/>
                    <a:pt x="2893" y="1207"/>
                    <a:pt x="2897" y="1207"/>
                  </a:cubicBezTo>
                  <a:cubicBezTo>
                    <a:pt x="2902" y="1207"/>
                    <a:pt x="2905" y="1203"/>
                    <a:pt x="2905" y="1199"/>
                  </a:cubicBezTo>
                  <a:cubicBezTo>
                    <a:pt x="2905" y="1195"/>
                    <a:pt x="2902" y="1191"/>
                    <a:pt x="2897" y="1191"/>
                  </a:cubicBezTo>
                  <a:close/>
                  <a:moveTo>
                    <a:pt x="2920" y="1191"/>
                  </a:moveTo>
                  <a:cubicBezTo>
                    <a:pt x="2916" y="1191"/>
                    <a:pt x="2912" y="1195"/>
                    <a:pt x="2912" y="1199"/>
                  </a:cubicBezTo>
                  <a:cubicBezTo>
                    <a:pt x="2912" y="1203"/>
                    <a:pt x="2916" y="1207"/>
                    <a:pt x="2920" y="1207"/>
                  </a:cubicBezTo>
                  <a:cubicBezTo>
                    <a:pt x="2925" y="1207"/>
                    <a:pt x="2928" y="1203"/>
                    <a:pt x="2928" y="1199"/>
                  </a:cubicBezTo>
                  <a:cubicBezTo>
                    <a:pt x="2928" y="1195"/>
                    <a:pt x="2925" y="1191"/>
                    <a:pt x="2920" y="1191"/>
                  </a:cubicBezTo>
                  <a:close/>
                  <a:moveTo>
                    <a:pt x="2874" y="1168"/>
                  </a:moveTo>
                  <a:cubicBezTo>
                    <a:pt x="2870" y="1168"/>
                    <a:pt x="2866" y="1171"/>
                    <a:pt x="2866" y="1176"/>
                  </a:cubicBezTo>
                  <a:cubicBezTo>
                    <a:pt x="2866" y="1180"/>
                    <a:pt x="2870" y="1184"/>
                    <a:pt x="2874" y="1184"/>
                  </a:cubicBezTo>
                  <a:cubicBezTo>
                    <a:pt x="2879" y="1184"/>
                    <a:pt x="2882" y="1180"/>
                    <a:pt x="2882" y="1176"/>
                  </a:cubicBezTo>
                  <a:cubicBezTo>
                    <a:pt x="2882" y="1171"/>
                    <a:pt x="2879" y="1168"/>
                    <a:pt x="2874" y="1168"/>
                  </a:cubicBezTo>
                  <a:close/>
                  <a:moveTo>
                    <a:pt x="2897" y="1168"/>
                  </a:moveTo>
                  <a:cubicBezTo>
                    <a:pt x="2893" y="1168"/>
                    <a:pt x="2889" y="1171"/>
                    <a:pt x="2889" y="1176"/>
                  </a:cubicBezTo>
                  <a:cubicBezTo>
                    <a:pt x="2889" y="1180"/>
                    <a:pt x="2893" y="1184"/>
                    <a:pt x="2897" y="1184"/>
                  </a:cubicBezTo>
                  <a:cubicBezTo>
                    <a:pt x="2902" y="1184"/>
                    <a:pt x="2905" y="1180"/>
                    <a:pt x="2905" y="1176"/>
                  </a:cubicBezTo>
                  <a:cubicBezTo>
                    <a:pt x="2905" y="1171"/>
                    <a:pt x="2902" y="1168"/>
                    <a:pt x="2897" y="1168"/>
                  </a:cubicBezTo>
                  <a:close/>
                  <a:moveTo>
                    <a:pt x="2852" y="1191"/>
                  </a:moveTo>
                  <a:cubicBezTo>
                    <a:pt x="2847" y="1191"/>
                    <a:pt x="2844" y="1195"/>
                    <a:pt x="2844" y="1199"/>
                  </a:cubicBezTo>
                  <a:cubicBezTo>
                    <a:pt x="2844" y="1203"/>
                    <a:pt x="2847" y="1207"/>
                    <a:pt x="2852" y="1207"/>
                  </a:cubicBezTo>
                  <a:cubicBezTo>
                    <a:pt x="2856" y="1207"/>
                    <a:pt x="2860" y="1203"/>
                    <a:pt x="2860" y="1199"/>
                  </a:cubicBezTo>
                  <a:cubicBezTo>
                    <a:pt x="2860" y="1195"/>
                    <a:pt x="2856" y="1191"/>
                    <a:pt x="2852" y="1191"/>
                  </a:cubicBezTo>
                  <a:close/>
                  <a:moveTo>
                    <a:pt x="2780" y="1207"/>
                  </a:moveTo>
                  <a:cubicBezTo>
                    <a:pt x="2785" y="1207"/>
                    <a:pt x="2788" y="1203"/>
                    <a:pt x="2788" y="1199"/>
                  </a:cubicBezTo>
                  <a:cubicBezTo>
                    <a:pt x="2788" y="1195"/>
                    <a:pt x="2785" y="1191"/>
                    <a:pt x="2780" y="1191"/>
                  </a:cubicBezTo>
                  <a:cubicBezTo>
                    <a:pt x="2776" y="1191"/>
                    <a:pt x="2772" y="1195"/>
                    <a:pt x="2772" y="1199"/>
                  </a:cubicBezTo>
                  <a:cubicBezTo>
                    <a:pt x="2772" y="1203"/>
                    <a:pt x="2776" y="1207"/>
                    <a:pt x="2780" y="1207"/>
                  </a:cubicBezTo>
                  <a:close/>
                  <a:moveTo>
                    <a:pt x="2804" y="1117"/>
                  </a:moveTo>
                  <a:cubicBezTo>
                    <a:pt x="2808" y="1117"/>
                    <a:pt x="2812" y="1114"/>
                    <a:pt x="2812" y="1109"/>
                  </a:cubicBezTo>
                  <a:cubicBezTo>
                    <a:pt x="2812" y="1105"/>
                    <a:pt x="2808" y="1101"/>
                    <a:pt x="2804" y="1101"/>
                  </a:cubicBezTo>
                  <a:cubicBezTo>
                    <a:pt x="2799" y="1101"/>
                    <a:pt x="2796" y="1105"/>
                    <a:pt x="2796" y="1109"/>
                  </a:cubicBezTo>
                  <a:cubicBezTo>
                    <a:pt x="2796" y="1114"/>
                    <a:pt x="2799" y="1117"/>
                    <a:pt x="2804" y="1117"/>
                  </a:cubicBezTo>
                  <a:close/>
                  <a:moveTo>
                    <a:pt x="2827" y="1101"/>
                  </a:moveTo>
                  <a:cubicBezTo>
                    <a:pt x="2822" y="1101"/>
                    <a:pt x="2819" y="1105"/>
                    <a:pt x="2819" y="1109"/>
                  </a:cubicBezTo>
                  <a:cubicBezTo>
                    <a:pt x="2819" y="1114"/>
                    <a:pt x="2822" y="1117"/>
                    <a:pt x="2827" y="1117"/>
                  </a:cubicBezTo>
                  <a:cubicBezTo>
                    <a:pt x="2831" y="1117"/>
                    <a:pt x="2835" y="1114"/>
                    <a:pt x="2835" y="1109"/>
                  </a:cubicBezTo>
                  <a:cubicBezTo>
                    <a:pt x="2835" y="1105"/>
                    <a:pt x="2831" y="1101"/>
                    <a:pt x="2827" y="1101"/>
                  </a:cubicBezTo>
                  <a:close/>
                  <a:moveTo>
                    <a:pt x="2804" y="1164"/>
                  </a:moveTo>
                  <a:cubicBezTo>
                    <a:pt x="2808" y="1164"/>
                    <a:pt x="2812" y="1160"/>
                    <a:pt x="2812" y="1156"/>
                  </a:cubicBezTo>
                  <a:cubicBezTo>
                    <a:pt x="2812" y="1151"/>
                    <a:pt x="2808" y="1147"/>
                    <a:pt x="2804" y="1147"/>
                  </a:cubicBezTo>
                  <a:cubicBezTo>
                    <a:pt x="2799" y="1147"/>
                    <a:pt x="2796" y="1151"/>
                    <a:pt x="2796" y="1156"/>
                  </a:cubicBezTo>
                  <a:cubicBezTo>
                    <a:pt x="2796" y="1160"/>
                    <a:pt x="2799" y="1164"/>
                    <a:pt x="2804" y="1164"/>
                  </a:cubicBezTo>
                  <a:close/>
                  <a:moveTo>
                    <a:pt x="2827" y="1147"/>
                  </a:moveTo>
                  <a:cubicBezTo>
                    <a:pt x="2822" y="1147"/>
                    <a:pt x="2819" y="1151"/>
                    <a:pt x="2819" y="1156"/>
                  </a:cubicBezTo>
                  <a:cubicBezTo>
                    <a:pt x="2819" y="1160"/>
                    <a:pt x="2822" y="1164"/>
                    <a:pt x="2827" y="1164"/>
                  </a:cubicBezTo>
                  <a:cubicBezTo>
                    <a:pt x="2831" y="1164"/>
                    <a:pt x="2835" y="1160"/>
                    <a:pt x="2835" y="1156"/>
                  </a:cubicBezTo>
                  <a:cubicBezTo>
                    <a:pt x="2835" y="1151"/>
                    <a:pt x="2831" y="1147"/>
                    <a:pt x="2827" y="1147"/>
                  </a:cubicBezTo>
                  <a:close/>
                  <a:moveTo>
                    <a:pt x="2804" y="1140"/>
                  </a:moveTo>
                  <a:cubicBezTo>
                    <a:pt x="2808" y="1140"/>
                    <a:pt x="2812" y="1137"/>
                    <a:pt x="2812" y="1132"/>
                  </a:cubicBezTo>
                  <a:cubicBezTo>
                    <a:pt x="2812" y="1128"/>
                    <a:pt x="2808" y="1124"/>
                    <a:pt x="2804" y="1124"/>
                  </a:cubicBezTo>
                  <a:cubicBezTo>
                    <a:pt x="2799" y="1124"/>
                    <a:pt x="2796" y="1128"/>
                    <a:pt x="2796" y="1132"/>
                  </a:cubicBezTo>
                  <a:cubicBezTo>
                    <a:pt x="2796" y="1137"/>
                    <a:pt x="2799" y="1140"/>
                    <a:pt x="2804" y="1140"/>
                  </a:cubicBezTo>
                  <a:close/>
                  <a:moveTo>
                    <a:pt x="2827" y="1124"/>
                  </a:moveTo>
                  <a:cubicBezTo>
                    <a:pt x="2822" y="1124"/>
                    <a:pt x="2819" y="1128"/>
                    <a:pt x="2819" y="1132"/>
                  </a:cubicBezTo>
                  <a:cubicBezTo>
                    <a:pt x="2819" y="1137"/>
                    <a:pt x="2822" y="1140"/>
                    <a:pt x="2827" y="1140"/>
                  </a:cubicBezTo>
                  <a:cubicBezTo>
                    <a:pt x="2831" y="1140"/>
                    <a:pt x="2835" y="1137"/>
                    <a:pt x="2835" y="1132"/>
                  </a:cubicBezTo>
                  <a:cubicBezTo>
                    <a:pt x="2835" y="1128"/>
                    <a:pt x="2831" y="1124"/>
                    <a:pt x="2827" y="1124"/>
                  </a:cubicBezTo>
                  <a:close/>
                  <a:moveTo>
                    <a:pt x="2804" y="1207"/>
                  </a:moveTo>
                  <a:cubicBezTo>
                    <a:pt x="2808" y="1207"/>
                    <a:pt x="2812" y="1203"/>
                    <a:pt x="2812" y="1199"/>
                  </a:cubicBezTo>
                  <a:cubicBezTo>
                    <a:pt x="2812" y="1195"/>
                    <a:pt x="2808" y="1191"/>
                    <a:pt x="2804" y="1191"/>
                  </a:cubicBezTo>
                  <a:cubicBezTo>
                    <a:pt x="2799" y="1191"/>
                    <a:pt x="2796" y="1195"/>
                    <a:pt x="2796" y="1199"/>
                  </a:cubicBezTo>
                  <a:cubicBezTo>
                    <a:pt x="2796" y="1203"/>
                    <a:pt x="2799" y="1207"/>
                    <a:pt x="2804" y="1207"/>
                  </a:cubicBezTo>
                  <a:close/>
                  <a:moveTo>
                    <a:pt x="2804" y="1184"/>
                  </a:moveTo>
                  <a:cubicBezTo>
                    <a:pt x="2808" y="1184"/>
                    <a:pt x="2812" y="1180"/>
                    <a:pt x="2812" y="1176"/>
                  </a:cubicBezTo>
                  <a:cubicBezTo>
                    <a:pt x="2812" y="1171"/>
                    <a:pt x="2808" y="1168"/>
                    <a:pt x="2804" y="1168"/>
                  </a:cubicBezTo>
                  <a:cubicBezTo>
                    <a:pt x="2799" y="1168"/>
                    <a:pt x="2796" y="1171"/>
                    <a:pt x="2796" y="1176"/>
                  </a:cubicBezTo>
                  <a:cubicBezTo>
                    <a:pt x="2796" y="1180"/>
                    <a:pt x="2799" y="1184"/>
                    <a:pt x="2804" y="1184"/>
                  </a:cubicBezTo>
                  <a:close/>
                  <a:moveTo>
                    <a:pt x="2827" y="1168"/>
                  </a:moveTo>
                  <a:cubicBezTo>
                    <a:pt x="2822" y="1168"/>
                    <a:pt x="2819" y="1171"/>
                    <a:pt x="2819" y="1176"/>
                  </a:cubicBezTo>
                  <a:cubicBezTo>
                    <a:pt x="2819" y="1180"/>
                    <a:pt x="2822" y="1184"/>
                    <a:pt x="2827" y="1184"/>
                  </a:cubicBezTo>
                  <a:cubicBezTo>
                    <a:pt x="2831" y="1184"/>
                    <a:pt x="2835" y="1180"/>
                    <a:pt x="2835" y="1176"/>
                  </a:cubicBezTo>
                  <a:cubicBezTo>
                    <a:pt x="2835" y="1171"/>
                    <a:pt x="2831" y="1168"/>
                    <a:pt x="2827" y="1168"/>
                  </a:cubicBezTo>
                  <a:close/>
                  <a:moveTo>
                    <a:pt x="2826" y="1207"/>
                  </a:moveTo>
                  <a:cubicBezTo>
                    <a:pt x="2830" y="1207"/>
                    <a:pt x="2834" y="1203"/>
                    <a:pt x="2834" y="1199"/>
                  </a:cubicBezTo>
                  <a:cubicBezTo>
                    <a:pt x="2834" y="1195"/>
                    <a:pt x="2830" y="1191"/>
                    <a:pt x="2826" y="1191"/>
                  </a:cubicBezTo>
                  <a:cubicBezTo>
                    <a:pt x="2821" y="1191"/>
                    <a:pt x="2818" y="1195"/>
                    <a:pt x="2818" y="1199"/>
                  </a:cubicBezTo>
                  <a:cubicBezTo>
                    <a:pt x="2818" y="1203"/>
                    <a:pt x="2821" y="1207"/>
                    <a:pt x="2826" y="1207"/>
                  </a:cubicBezTo>
                  <a:close/>
                  <a:moveTo>
                    <a:pt x="2852" y="1168"/>
                  </a:moveTo>
                  <a:cubicBezTo>
                    <a:pt x="2847" y="1168"/>
                    <a:pt x="2844" y="1171"/>
                    <a:pt x="2844" y="1176"/>
                  </a:cubicBezTo>
                  <a:cubicBezTo>
                    <a:pt x="2844" y="1180"/>
                    <a:pt x="2847" y="1184"/>
                    <a:pt x="2852" y="1184"/>
                  </a:cubicBezTo>
                  <a:cubicBezTo>
                    <a:pt x="2856" y="1184"/>
                    <a:pt x="2860" y="1180"/>
                    <a:pt x="2860" y="1176"/>
                  </a:cubicBezTo>
                  <a:cubicBezTo>
                    <a:pt x="2860" y="1171"/>
                    <a:pt x="2856" y="1168"/>
                    <a:pt x="2852" y="1168"/>
                  </a:cubicBezTo>
                  <a:close/>
                  <a:moveTo>
                    <a:pt x="2920" y="1168"/>
                  </a:moveTo>
                  <a:cubicBezTo>
                    <a:pt x="2916" y="1168"/>
                    <a:pt x="2912" y="1171"/>
                    <a:pt x="2912" y="1176"/>
                  </a:cubicBezTo>
                  <a:cubicBezTo>
                    <a:pt x="2912" y="1180"/>
                    <a:pt x="2916" y="1184"/>
                    <a:pt x="2920" y="1184"/>
                  </a:cubicBezTo>
                  <a:cubicBezTo>
                    <a:pt x="2925" y="1184"/>
                    <a:pt x="2928" y="1180"/>
                    <a:pt x="2928" y="1176"/>
                  </a:cubicBezTo>
                  <a:cubicBezTo>
                    <a:pt x="2928" y="1171"/>
                    <a:pt x="2925" y="1168"/>
                    <a:pt x="2920" y="1168"/>
                  </a:cubicBezTo>
                  <a:close/>
                  <a:moveTo>
                    <a:pt x="2827" y="1215"/>
                  </a:moveTo>
                  <a:cubicBezTo>
                    <a:pt x="2823" y="1215"/>
                    <a:pt x="2819" y="1219"/>
                    <a:pt x="2819" y="1223"/>
                  </a:cubicBezTo>
                  <a:cubicBezTo>
                    <a:pt x="2819" y="1228"/>
                    <a:pt x="2823" y="1231"/>
                    <a:pt x="2827" y="1231"/>
                  </a:cubicBezTo>
                  <a:cubicBezTo>
                    <a:pt x="2832" y="1231"/>
                    <a:pt x="2835" y="1228"/>
                    <a:pt x="2835" y="1223"/>
                  </a:cubicBezTo>
                  <a:cubicBezTo>
                    <a:pt x="2835" y="1219"/>
                    <a:pt x="2832" y="1215"/>
                    <a:pt x="2827" y="1215"/>
                  </a:cubicBezTo>
                  <a:close/>
                  <a:moveTo>
                    <a:pt x="2874" y="1215"/>
                  </a:moveTo>
                  <a:cubicBezTo>
                    <a:pt x="2870" y="1215"/>
                    <a:pt x="2866" y="1219"/>
                    <a:pt x="2866" y="1223"/>
                  </a:cubicBezTo>
                  <a:cubicBezTo>
                    <a:pt x="2866" y="1228"/>
                    <a:pt x="2870" y="1231"/>
                    <a:pt x="2874" y="1231"/>
                  </a:cubicBezTo>
                  <a:cubicBezTo>
                    <a:pt x="2879" y="1231"/>
                    <a:pt x="2882" y="1228"/>
                    <a:pt x="2882" y="1223"/>
                  </a:cubicBezTo>
                  <a:cubicBezTo>
                    <a:pt x="2882" y="1219"/>
                    <a:pt x="2879" y="1215"/>
                    <a:pt x="2874" y="1215"/>
                  </a:cubicBezTo>
                  <a:close/>
                  <a:moveTo>
                    <a:pt x="2897" y="1215"/>
                  </a:moveTo>
                  <a:cubicBezTo>
                    <a:pt x="2893" y="1215"/>
                    <a:pt x="2889" y="1219"/>
                    <a:pt x="2889" y="1223"/>
                  </a:cubicBezTo>
                  <a:cubicBezTo>
                    <a:pt x="2889" y="1228"/>
                    <a:pt x="2893" y="1231"/>
                    <a:pt x="2897" y="1231"/>
                  </a:cubicBezTo>
                  <a:cubicBezTo>
                    <a:pt x="2902" y="1231"/>
                    <a:pt x="2905" y="1228"/>
                    <a:pt x="2905" y="1223"/>
                  </a:cubicBezTo>
                  <a:cubicBezTo>
                    <a:pt x="2905" y="1219"/>
                    <a:pt x="2902" y="1215"/>
                    <a:pt x="2897" y="1215"/>
                  </a:cubicBezTo>
                  <a:close/>
                  <a:moveTo>
                    <a:pt x="2920" y="1215"/>
                  </a:moveTo>
                  <a:cubicBezTo>
                    <a:pt x="2916" y="1215"/>
                    <a:pt x="2912" y="1219"/>
                    <a:pt x="2912" y="1223"/>
                  </a:cubicBezTo>
                  <a:cubicBezTo>
                    <a:pt x="2912" y="1228"/>
                    <a:pt x="2916" y="1231"/>
                    <a:pt x="2920" y="1231"/>
                  </a:cubicBezTo>
                  <a:cubicBezTo>
                    <a:pt x="2925" y="1231"/>
                    <a:pt x="2928" y="1228"/>
                    <a:pt x="2928" y="1223"/>
                  </a:cubicBezTo>
                  <a:cubicBezTo>
                    <a:pt x="2928" y="1219"/>
                    <a:pt x="2925" y="1215"/>
                    <a:pt x="2920" y="1215"/>
                  </a:cubicBezTo>
                  <a:close/>
                  <a:moveTo>
                    <a:pt x="2852" y="1215"/>
                  </a:moveTo>
                  <a:cubicBezTo>
                    <a:pt x="2847" y="1215"/>
                    <a:pt x="2844" y="1219"/>
                    <a:pt x="2844" y="1223"/>
                  </a:cubicBezTo>
                  <a:cubicBezTo>
                    <a:pt x="2844" y="1228"/>
                    <a:pt x="2847" y="1231"/>
                    <a:pt x="2852" y="1231"/>
                  </a:cubicBezTo>
                  <a:cubicBezTo>
                    <a:pt x="2856" y="1231"/>
                    <a:pt x="2860" y="1228"/>
                    <a:pt x="2860" y="1223"/>
                  </a:cubicBezTo>
                  <a:cubicBezTo>
                    <a:pt x="2860" y="1219"/>
                    <a:pt x="2856" y="1215"/>
                    <a:pt x="2852" y="1215"/>
                  </a:cubicBezTo>
                  <a:close/>
                  <a:moveTo>
                    <a:pt x="2827" y="1260"/>
                  </a:moveTo>
                  <a:cubicBezTo>
                    <a:pt x="2823" y="1260"/>
                    <a:pt x="2819" y="1264"/>
                    <a:pt x="2819" y="1268"/>
                  </a:cubicBezTo>
                  <a:cubicBezTo>
                    <a:pt x="2819" y="1273"/>
                    <a:pt x="2823" y="1276"/>
                    <a:pt x="2827" y="1276"/>
                  </a:cubicBezTo>
                  <a:cubicBezTo>
                    <a:pt x="2832" y="1276"/>
                    <a:pt x="2835" y="1273"/>
                    <a:pt x="2835" y="1268"/>
                  </a:cubicBezTo>
                  <a:cubicBezTo>
                    <a:pt x="2835" y="1264"/>
                    <a:pt x="2832" y="1260"/>
                    <a:pt x="2827" y="1260"/>
                  </a:cubicBezTo>
                  <a:close/>
                  <a:moveTo>
                    <a:pt x="2827" y="1237"/>
                  </a:moveTo>
                  <a:cubicBezTo>
                    <a:pt x="2823" y="1237"/>
                    <a:pt x="2819" y="1241"/>
                    <a:pt x="2819" y="1245"/>
                  </a:cubicBezTo>
                  <a:cubicBezTo>
                    <a:pt x="2819" y="1250"/>
                    <a:pt x="2823" y="1253"/>
                    <a:pt x="2827" y="1253"/>
                  </a:cubicBezTo>
                  <a:cubicBezTo>
                    <a:pt x="2832" y="1253"/>
                    <a:pt x="2835" y="1250"/>
                    <a:pt x="2835" y="1245"/>
                  </a:cubicBezTo>
                  <a:cubicBezTo>
                    <a:pt x="2835" y="1241"/>
                    <a:pt x="2832" y="1237"/>
                    <a:pt x="2827" y="1237"/>
                  </a:cubicBezTo>
                  <a:close/>
                  <a:moveTo>
                    <a:pt x="2874" y="1260"/>
                  </a:moveTo>
                  <a:cubicBezTo>
                    <a:pt x="2870" y="1260"/>
                    <a:pt x="2866" y="1264"/>
                    <a:pt x="2866" y="1268"/>
                  </a:cubicBezTo>
                  <a:cubicBezTo>
                    <a:pt x="2866" y="1273"/>
                    <a:pt x="2870" y="1276"/>
                    <a:pt x="2874" y="1276"/>
                  </a:cubicBezTo>
                  <a:cubicBezTo>
                    <a:pt x="2879" y="1276"/>
                    <a:pt x="2882" y="1273"/>
                    <a:pt x="2882" y="1268"/>
                  </a:cubicBezTo>
                  <a:cubicBezTo>
                    <a:pt x="2882" y="1264"/>
                    <a:pt x="2879" y="1260"/>
                    <a:pt x="2874" y="1260"/>
                  </a:cubicBezTo>
                  <a:close/>
                  <a:moveTo>
                    <a:pt x="2897" y="1260"/>
                  </a:moveTo>
                  <a:cubicBezTo>
                    <a:pt x="2893" y="1260"/>
                    <a:pt x="2889" y="1264"/>
                    <a:pt x="2889" y="1268"/>
                  </a:cubicBezTo>
                  <a:cubicBezTo>
                    <a:pt x="2889" y="1273"/>
                    <a:pt x="2893" y="1276"/>
                    <a:pt x="2897" y="1276"/>
                  </a:cubicBezTo>
                  <a:cubicBezTo>
                    <a:pt x="2902" y="1276"/>
                    <a:pt x="2905" y="1273"/>
                    <a:pt x="2905" y="1268"/>
                  </a:cubicBezTo>
                  <a:cubicBezTo>
                    <a:pt x="2905" y="1264"/>
                    <a:pt x="2902" y="1260"/>
                    <a:pt x="2897" y="1260"/>
                  </a:cubicBezTo>
                  <a:close/>
                  <a:moveTo>
                    <a:pt x="2874" y="1237"/>
                  </a:moveTo>
                  <a:cubicBezTo>
                    <a:pt x="2870" y="1237"/>
                    <a:pt x="2866" y="1241"/>
                    <a:pt x="2866" y="1245"/>
                  </a:cubicBezTo>
                  <a:cubicBezTo>
                    <a:pt x="2866" y="1250"/>
                    <a:pt x="2870" y="1253"/>
                    <a:pt x="2874" y="1253"/>
                  </a:cubicBezTo>
                  <a:cubicBezTo>
                    <a:pt x="2879" y="1253"/>
                    <a:pt x="2882" y="1250"/>
                    <a:pt x="2882" y="1245"/>
                  </a:cubicBezTo>
                  <a:cubicBezTo>
                    <a:pt x="2882" y="1241"/>
                    <a:pt x="2879" y="1237"/>
                    <a:pt x="2874" y="1237"/>
                  </a:cubicBezTo>
                  <a:close/>
                  <a:moveTo>
                    <a:pt x="2897" y="1237"/>
                  </a:moveTo>
                  <a:cubicBezTo>
                    <a:pt x="2893" y="1237"/>
                    <a:pt x="2889" y="1241"/>
                    <a:pt x="2889" y="1245"/>
                  </a:cubicBezTo>
                  <a:cubicBezTo>
                    <a:pt x="2889" y="1250"/>
                    <a:pt x="2893" y="1253"/>
                    <a:pt x="2897" y="1253"/>
                  </a:cubicBezTo>
                  <a:cubicBezTo>
                    <a:pt x="2902" y="1253"/>
                    <a:pt x="2905" y="1250"/>
                    <a:pt x="2905" y="1245"/>
                  </a:cubicBezTo>
                  <a:cubicBezTo>
                    <a:pt x="2905" y="1241"/>
                    <a:pt x="2902" y="1237"/>
                    <a:pt x="2897" y="1237"/>
                  </a:cubicBezTo>
                  <a:close/>
                  <a:moveTo>
                    <a:pt x="2852" y="1260"/>
                  </a:moveTo>
                  <a:cubicBezTo>
                    <a:pt x="2847" y="1260"/>
                    <a:pt x="2844" y="1264"/>
                    <a:pt x="2844" y="1268"/>
                  </a:cubicBezTo>
                  <a:cubicBezTo>
                    <a:pt x="2844" y="1273"/>
                    <a:pt x="2847" y="1276"/>
                    <a:pt x="2852" y="1276"/>
                  </a:cubicBezTo>
                  <a:cubicBezTo>
                    <a:pt x="2856" y="1276"/>
                    <a:pt x="2860" y="1273"/>
                    <a:pt x="2860" y="1268"/>
                  </a:cubicBezTo>
                  <a:cubicBezTo>
                    <a:pt x="2860" y="1264"/>
                    <a:pt x="2856" y="1260"/>
                    <a:pt x="2852" y="1260"/>
                  </a:cubicBezTo>
                  <a:close/>
                  <a:moveTo>
                    <a:pt x="2852" y="1237"/>
                  </a:moveTo>
                  <a:cubicBezTo>
                    <a:pt x="2847" y="1237"/>
                    <a:pt x="2844" y="1241"/>
                    <a:pt x="2844" y="1245"/>
                  </a:cubicBezTo>
                  <a:cubicBezTo>
                    <a:pt x="2844" y="1250"/>
                    <a:pt x="2847" y="1253"/>
                    <a:pt x="2852" y="1253"/>
                  </a:cubicBezTo>
                  <a:cubicBezTo>
                    <a:pt x="2856" y="1253"/>
                    <a:pt x="2860" y="1250"/>
                    <a:pt x="2860" y="1245"/>
                  </a:cubicBezTo>
                  <a:cubicBezTo>
                    <a:pt x="2860" y="1241"/>
                    <a:pt x="2856" y="1237"/>
                    <a:pt x="2852" y="1237"/>
                  </a:cubicBezTo>
                  <a:close/>
                  <a:moveTo>
                    <a:pt x="2920" y="1237"/>
                  </a:moveTo>
                  <a:cubicBezTo>
                    <a:pt x="2916" y="1237"/>
                    <a:pt x="2912" y="1241"/>
                    <a:pt x="2912" y="1245"/>
                  </a:cubicBezTo>
                  <a:cubicBezTo>
                    <a:pt x="2912" y="1250"/>
                    <a:pt x="2916" y="1253"/>
                    <a:pt x="2920" y="1253"/>
                  </a:cubicBezTo>
                  <a:cubicBezTo>
                    <a:pt x="2925" y="1253"/>
                    <a:pt x="2928" y="1250"/>
                    <a:pt x="2928" y="1245"/>
                  </a:cubicBezTo>
                  <a:cubicBezTo>
                    <a:pt x="2928" y="1241"/>
                    <a:pt x="2925" y="1237"/>
                    <a:pt x="2920" y="1237"/>
                  </a:cubicBezTo>
                  <a:close/>
                  <a:moveTo>
                    <a:pt x="2827" y="1308"/>
                  </a:moveTo>
                  <a:cubicBezTo>
                    <a:pt x="2823" y="1308"/>
                    <a:pt x="2819" y="1311"/>
                    <a:pt x="2819" y="1316"/>
                  </a:cubicBezTo>
                  <a:cubicBezTo>
                    <a:pt x="2819" y="1320"/>
                    <a:pt x="2823" y="1324"/>
                    <a:pt x="2827" y="1324"/>
                  </a:cubicBezTo>
                  <a:cubicBezTo>
                    <a:pt x="2832" y="1324"/>
                    <a:pt x="2835" y="1320"/>
                    <a:pt x="2835" y="1316"/>
                  </a:cubicBezTo>
                  <a:cubicBezTo>
                    <a:pt x="2835" y="1311"/>
                    <a:pt x="2832" y="1308"/>
                    <a:pt x="2827" y="1308"/>
                  </a:cubicBezTo>
                  <a:close/>
                  <a:moveTo>
                    <a:pt x="2827" y="1285"/>
                  </a:moveTo>
                  <a:cubicBezTo>
                    <a:pt x="2823" y="1285"/>
                    <a:pt x="2819" y="1288"/>
                    <a:pt x="2819" y="1293"/>
                  </a:cubicBezTo>
                  <a:cubicBezTo>
                    <a:pt x="2819" y="1297"/>
                    <a:pt x="2823" y="1301"/>
                    <a:pt x="2827" y="1301"/>
                  </a:cubicBezTo>
                  <a:cubicBezTo>
                    <a:pt x="2832" y="1301"/>
                    <a:pt x="2835" y="1297"/>
                    <a:pt x="2835" y="1293"/>
                  </a:cubicBezTo>
                  <a:cubicBezTo>
                    <a:pt x="2835" y="1288"/>
                    <a:pt x="2832" y="1285"/>
                    <a:pt x="2827" y="1285"/>
                  </a:cubicBezTo>
                  <a:close/>
                  <a:moveTo>
                    <a:pt x="2882" y="1293"/>
                  </a:moveTo>
                  <a:cubicBezTo>
                    <a:pt x="2882" y="1288"/>
                    <a:pt x="2879" y="1285"/>
                    <a:pt x="2874" y="1285"/>
                  </a:cubicBezTo>
                  <a:cubicBezTo>
                    <a:pt x="2870" y="1285"/>
                    <a:pt x="2866" y="1288"/>
                    <a:pt x="2866" y="1293"/>
                  </a:cubicBezTo>
                  <a:cubicBezTo>
                    <a:pt x="2866" y="1297"/>
                    <a:pt x="2870" y="1301"/>
                    <a:pt x="2874" y="1301"/>
                  </a:cubicBezTo>
                  <a:cubicBezTo>
                    <a:pt x="2879" y="1301"/>
                    <a:pt x="2882" y="1297"/>
                    <a:pt x="2882" y="1293"/>
                  </a:cubicBezTo>
                  <a:close/>
                  <a:moveTo>
                    <a:pt x="2852" y="1308"/>
                  </a:moveTo>
                  <a:cubicBezTo>
                    <a:pt x="2847" y="1308"/>
                    <a:pt x="2844" y="1311"/>
                    <a:pt x="2844" y="1316"/>
                  </a:cubicBezTo>
                  <a:cubicBezTo>
                    <a:pt x="2844" y="1320"/>
                    <a:pt x="2847" y="1324"/>
                    <a:pt x="2852" y="1324"/>
                  </a:cubicBezTo>
                  <a:cubicBezTo>
                    <a:pt x="2856" y="1324"/>
                    <a:pt x="2860" y="1320"/>
                    <a:pt x="2860" y="1316"/>
                  </a:cubicBezTo>
                  <a:cubicBezTo>
                    <a:pt x="2860" y="1311"/>
                    <a:pt x="2856" y="1308"/>
                    <a:pt x="2852" y="1308"/>
                  </a:cubicBezTo>
                  <a:close/>
                  <a:moveTo>
                    <a:pt x="2852" y="1285"/>
                  </a:moveTo>
                  <a:cubicBezTo>
                    <a:pt x="2847" y="1285"/>
                    <a:pt x="2844" y="1288"/>
                    <a:pt x="2844" y="1293"/>
                  </a:cubicBezTo>
                  <a:cubicBezTo>
                    <a:pt x="2844" y="1297"/>
                    <a:pt x="2847" y="1301"/>
                    <a:pt x="2852" y="1301"/>
                  </a:cubicBezTo>
                  <a:cubicBezTo>
                    <a:pt x="2856" y="1301"/>
                    <a:pt x="2860" y="1297"/>
                    <a:pt x="2860" y="1293"/>
                  </a:cubicBezTo>
                  <a:cubicBezTo>
                    <a:pt x="2860" y="1288"/>
                    <a:pt x="2856" y="1285"/>
                    <a:pt x="2852" y="1285"/>
                  </a:cubicBezTo>
                  <a:close/>
                  <a:moveTo>
                    <a:pt x="2827" y="1331"/>
                  </a:moveTo>
                  <a:cubicBezTo>
                    <a:pt x="2823" y="1331"/>
                    <a:pt x="2819" y="1334"/>
                    <a:pt x="2819" y="1339"/>
                  </a:cubicBezTo>
                  <a:cubicBezTo>
                    <a:pt x="2819" y="1343"/>
                    <a:pt x="2823" y="1347"/>
                    <a:pt x="2827" y="1347"/>
                  </a:cubicBezTo>
                  <a:cubicBezTo>
                    <a:pt x="2832" y="1347"/>
                    <a:pt x="2835" y="1343"/>
                    <a:pt x="2835" y="1339"/>
                  </a:cubicBezTo>
                  <a:cubicBezTo>
                    <a:pt x="2835" y="1334"/>
                    <a:pt x="2832" y="1331"/>
                    <a:pt x="2827" y="1331"/>
                  </a:cubicBezTo>
                  <a:close/>
                  <a:moveTo>
                    <a:pt x="2915" y="1394"/>
                  </a:moveTo>
                  <a:cubicBezTo>
                    <a:pt x="2911" y="1394"/>
                    <a:pt x="2908" y="1397"/>
                    <a:pt x="2908" y="1401"/>
                  </a:cubicBezTo>
                  <a:cubicBezTo>
                    <a:pt x="2908" y="1405"/>
                    <a:pt x="2911" y="1408"/>
                    <a:pt x="2915" y="1408"/>
                  </a:cubicBezTo>
                  <a:cubicBezTo>
                    <a:pt x="2919" y="1408"/>
                    <a:pt x="2922" y="1405"/>
                    <a:pt x="2922" y="1401"/>
                  </a:cubicBezTo>
                  <a:cubicBezTo>
                    <a:pt x="2922" y="1397"/>
                    <a:pt x="2919" y="1394"/>
                    <a:pt x="2915" y="1394"/>
                  </a:cubicBezTo>
                  <a:close/>
                  <a:moveTo>
                    <a:pt x="2935" y="1394"/>
                  </a:moveTo>
                  <a:cubicBezTo>
                    <a:pt x="2931" y="1394"/>
                    <a:pt x="2928" y="1397"/>
                    <a:pt x="2928" y="1401"/>
                  </a:cubicBezTo>
                  <a:cubicBezTo>
                    <a:pt x="2928" y="1405"/>
                    <a:pt x="2931" y="1408"/>
                    <a:pt x="2935" y="1408"/>
                  </a:cubicBezTo>
                  <a:cubicBezTo>
                    <a:pt x="2939" y="1408"/>
                    <a:pt x="2943" y="1405"/>
                    <a:pt x="2943" y="1401"/>
                  </a:cubicBezTo>
                  <a:cubicBezTo>
                    <a:pt x="2943" y="1397"/>
                    <a:pt x="2939" y="1394"/>
                    <a:pt x="2935" y="1394"/>
                  </a:cubicBezTo>
                  <a:close/>
                  <a:moveTo>
                    <a:pt x="2894" y="1416"/>
                  </a:moveTo>
                  <a:cubicBezTo>
                    <a:pt x="2890" y="1416"/>
                    <a:pt x="2887" y="1419"/>
                    <a:pt x="2887" y="1423"/>
                  </a:cubicBezTo>
                  <a:cubicBezTo>
                    <a:pt x="2887" y="1427"/>
                    <a:pt x="2890" y="1430"/>
                    <a:pt x="2894" y="1430"/>
                  </a:cubicBezTo>
                  <a:cubicBezTo>
                    <a:pt x="2898" y="1430"/>
                    <a:pt x="2901" y="1427"/>
                    <a:pt x="2901" y="1423"/>
                  </a:cubicBezTo>
                  <a:cubicBezTo>
                    <a:pt x="2901" y="1419"/>
                    <a:pt x="2898" y="1416"/>
                    <a:pt x="2894" y="1416"/>
                  </a:cubicBezTo>
                  <a:close/>
                  <a:moveTo>
                    <a:pt x="2876" y="1416"/>
                  </a:moveTo>
                  <a:cubicBezTo>
                    <a:pt x="2872" y="1416"/>
                    <a:pt x="2869" y="1419"/>
                    <a:pt x="2869" y="1423"/>
                  </a:cubicBezTo>
                  <a:cubicBezTo>
                    <a:pt x="2869" y="1427"/>
                    <a:pt x="2872" y="1430"/>
                    <a:pt x="2876" y="1430"/>
                  </a:cubicBezTo>
                  <a:cubicBezTo>
                    <a:pt x="2880" y="1430"/>
                    <a:pt x="2883" y="1427"/>
                    <a:pt x="2883" y="1423"/>
                  </a:cubicBezTo>
                  <a:cubicBezTo>
                    <a:pt x="2883" y="1419"/>
                    <a:pt x="2880" y="1416"/>
                    <a:pt x="2876" y="1416"/>
                  </a:cubicBezTo>
                  <a:close/>
                  <a:moveTo>
                    <a:pt x="3019" y="1331"/>
                  </a:moveTo>
                  <a:cubicBezTo>
                    <a:pt x="3015" y="1331"/>
                    <a:pt x="3012" y="1335"/>
                    <a:pt x="3012" y="1339"/>
                  </a:cubicBezTo>
                  <a:cubicBezTo>
                    <a:pt x="3012" y="1343"/>
                    <a:pt x="3015" y="1346"/>
                    <a:pt x="3019" y="1346"/>
                  </a:cubicBezTo>
                  <a:cubicBezTo>
                    <a:pt x="3023" y="1346"/>
                    <a:pt x="3027" y="1343"/>
                    <a:pt x="3027" y="1339"/>
                  </a:cubicBezTo>
                  <a:cubicBezTo>
                    <a:pt x="3027" y="1335"/>
                    <a:pt x="3023" y="1331"/>
                    <a:pt x="3019" y="1331"/>
                  </a:cubicBezTo>
                  <a:close/>
                  <a:moveTo>
                    <a:pt x="3003" y="1176"/>
                  </a:moveTo>
                  <a:cubicBezTo>
                    <a:pt x="3003" y="1172"/>
                    <a:pt x="3000" y="1169"/>
                    <a:pt x="2996" y="1169"/>
                  </a:cubicBezTo>
                  <a:cubicBezTo>
                    <a:pt x="2992" y="1169"/>
                    <a:pt x="2989" y="1172"/>
                    <a:pt x="2989" y="1176"/>
                  </a:cubicBezTo>
                  <a:cubicBezTo>
                    <a:pt x="2989" y="1180"/>
                    <a:pt x="2992" y="1184"/>
                    <a:pt x="2996" y="1184"/>
                  </a:cubicBezTo>
                  <a:cubicBezTo>
                    <a:pt x="3000" y="1184"/>
                    <a:pt x="3003" y="1180"/>
                    <a:pt x="3003" y="1176"/>
                  </a:cubicBezTo>
                  <a:close/>
                  <a:moveTo>
                    <a:pt x="2979" y="1147"/>
                  </a:moveTo>
                  <a:cubicBezTo>
                    <a:pt x="2975" y="1147"/>
                    <a:pt x="2972" y="1150"/>
                    <a:pt x="2972" y="1154"/>
                  </a:cubicBezTo>
                  <a:cubicBezTo>
                    <a:pt x="2972" y="1158"/>
                    <a:pt x="2975" y="1161"/>
                    <a:pt x="2979" y="1161"/>
                  </a:cubicBezTo>
                  <a:cubicBezTo>
                    <a:pt x="2983" y="1161"/>
                    <a:pt x="2986" y="1158"/>
                    <a:pt x="2986" y="1154"/>
                  </a:cubicBezTo>
                  <a:cubicBezTo>
                    <a:pt x="2986" y="1150"/>
                    <a:pt x="2983" y="1147"/>
                    <a:pt x="2979" y="1147"/>
                  </a:cubicBezTo>
                  <a:close/>
                  <a:moveTo>
                    <a:pt x="2999" y="1353"/>
                  </a:moveTo>
                  <a:cubicBezTo>
                    <a:pt x="2995" y="1353"/>
                    <a:pt x="2991" y="1356"/>
                    <a:pt x="2991" y="1360"/>
                  </a:cubicBezTo>
                  <a:cubicBezTo>
                    <a:pt x="2991" y="1364"/>
                    <a:pt x="2995" y="1368"/>
                    <a:pt x="2999" y="1368"/>
                  </a:cubicBezTo>
                  <a:cubicBezTo>
                    <a:pt x="3003" y="1368"/>
                    <a:pt x="3006" y="1364"/>
                    <a:pt x="3006" y="1360"/>
                  </a:cubicBezTo>
                  <a:cubicBezTo>
                    <a:pt x="3006" y="1356"/>
                    <a:pt x="3003" y="1353"/>
                    <a:pt x="2999" y="1353"/>
                  </a:cubicBezTo>
                  <a:close/>
                  <a:moveTo>
                    <a:pt x="2368" y="689"/>
                  </a:moveTo>
                  <a:cubicBezTo>
                    <a:pt x="2364" y="689"/>
                    <a:pt x="2360" y="693"/>
                    <a:pt x="2360" y="697"/>
                  </a:cubicBezTo>
                  <a:cubicBezTo>
                    <a:pt x="2360" y="702"/>
                    <a:pt x="2364" y="705"/>
                    <a:pt x="2368" y="705"/>
                  </a:cubicBezTo>
                  <a:cubicBezTo>
                    <a:pt x="2372" y="705"/>
                    <a:pt x="2376" y="702"/>
                    <a:pt x="2376" y="697"/>
                  </a:cubicBezTo>
                  <a:cubicBezTo>
                    <a:pt x="2376" y="693"/>
                    <a:pt x="2372" y="689"/>
                    <a:pt x="2368" y="689"/>
                  </a:cubicBezTo>
                  <a:close/>
                  <a:moveTo>
                    <a:pt x="2391" y="705"/>
                  </a:moveTo>
                  <a:cubicBezTo>
                    <a:pt x="2395" y="705"/>
                    <a:pt x="2399" y="702"/>
                    <a:pt x="2399" y="697"/>
                  </a:cubicBezTo>
                  <a:cubicBezTo>
                    <a:pt x="2399" y="693"/>
                    <a:pt x="2395" y="689"/>
                    <a:pt x="2391" y="689"/>
                  </a:cubicBezTo>
                  <a:cubicBezTo>
                    <a:pt x="2386" y="689"/>
                    <a:pt x="2383" y="693"/>
                    <a:pt x="2383" y="697"/>
                  </a:cubicBezTo>
                  <a:cubicBezTo>
                    <a:pt x="2383" y="702"/>
                    <a:pt x="2386" y="705"/>
                    <a:pt x="2391" y="705"/>
                  </a:cubicBezTo>
                  <a:close/>
                  <a:moveTo>
                    <a:pt x="2414" y="705"/>
                  </a:moveTo>
                  <a:cubicBezTo>
                    <a:pt x="2418" y="705"/>
                    <a:pt x="2422" y="702"/>
                    <a:pt x="2422" y="697"/>
                  </a:cubicBezTo>
                  <a:cubicBezTo>
                    <a:pt x="2422" y="693"/>
                    <a:pt x="2418" y="689"/>
                    <a:pt x="2414" y="689"/>
                  </a:cubicBezTo>
                  <a:cubicBezTo>
                    <a:pt x="2409" y="689"/>
                    <a:pt x="2406" y="693"/>
                    <a:pt x="2406" y="697"/>
                  </a:cubicBezTo>
                  <a:cubicBezTo>
                    <a:pt x="2406" y="702"/>
                    <a:pt x="2409" y="705"/>
                    <a:pt x="2414" y="705"/>
                  </a:cubicBezTo>
                  <a:close/>
                  <a:moveTo>
                    <a:pt x="2368" y="666"/>
                  </a:moveTo>
                  <a:cubicBezTo>
                    <a:pt x="2364" y="666"/>
                    <a:pt x="2360" y="670"/>
                    <a:pt x="2360" y="674"/>
                  </a:cubicBezTo>
                  <a:cubicBezTo>
                    <a:pt x="2360" y="679"/>
                    <a:pt x="2364" y="682"/>
                    <a:pt x="2368" y="682"/>
                  </a:cubicBezTo>
                  <a:cubicBezTo>
                    <a:pt x="2372" y="682"/>
                    <a:pt x="2376" y="679"/>
                    <a:pt x="2376" y="674"/>
                  </a:cubicBezTo>
                  <a:cubicBezTo>
                    <a:pt x="2376" y="670"/>
                    <a:pt x="2372" y="666"/>
                    <a:pt x="2368" y="666"/>
                  </a:cubicBezTo>
                  <a:close/>
                  <a:moveTo>
                    <a:pt x="2391" y="682"/>
                  </a:moveTo>
                  <a:cubicBezTo>
                    <a:pt x="2395" y="682"/>
                    <a:pt x="2399" y="679"/>
                    <a:pt x="2399" y="674"/>
                  </a:cubicBezTo>
                  <a:cubicBezTo>
                    <a:pt x="2399" y="670"/>
                    <a:pt x="2395" y="666"/>
                    <a:pt x="2391" y="666"/>
                  </a:cubicBezTo>
                  <a:cubicBezTo>
                    <a:pt x="2386" y="666"/>
                    <a:pt x="2383" y="670"/>
                    <a:pt x="2383" y="674"/>
                  </a:cubicBezTo>
                  <a:cubicBezTo>
                    <a:pt x="2383" y="679"/>
                    <a:pt x="2386" y="682"/>
                    <a:pt x="2391" y="682"/>
                  </a:cubicBezTo>
                  <a:close/>
                  <a:moveTo>
                    <a:pt x="2414" y="682"/>
                  </a:moveTo>
                  <a:cubicBezTo>
                    <a:pt x="2418" y="682"/>
                    <a:pt x="2422" y="679"/>
                    <a:pt x="2422" y="674"/>
                  </a:cubicBezTo>
                  <a:cubicBezTo>
                    <a:pt x="2422" y="670"/>
                    <a:pt x="2418" y="666"/>
                    <a:pt x="2414" y="666"/>
                  </a:cubicBezTo>
                  <a:cubicBezTo>
                    <a:pt x="2409" y="666"/>
                    <a:pt x="2406" y="670"/>
                    <a:pt x="2406" y="674"/>
                  </a:cubicBezTo>
                  <a:cubicBezTo>
                    <a:pt x="2406" y="679"/>
                    <a:pt x="2409" y="682"/>
                    <a:pt x="2414" y="682"/>
                  </a:cubicBezTo>
                  <a:close/>
                  <a:moveTo>
                    <a:pt x="2461" y="689"/>
                  </a:moveTo>
                  <a:cubicBezTo>
                    <a:pt x="2456" y="689"/>
                    <a:pt x="2453" y="693"/>
                    <a:pt x="2453" y="697"/>
                  </a:cubicBezTo>
                  <a:cubicBezTo>
                    <a:pt x="2453" y="702"/>
                    <a:pt x="2456" y="705"/>
                    <a:pt x="2461" y="705"/>
                  </a:cubicBezTo>
                  <a:cubicBezTo>
                    <a:pt x="2465" y="705"/>
                    <a:pt x="2469" y="702"/>
                    <a:pt x="2469" y="697"/>
                  </a:cubicBezTo>
                  <a:cubicBezTo>
                    <a:pt x="2469" y="693"/>
                    <a:pt x="2465" y="689"/>
                    <a:pt x="2461" y="689"/>
                  </a:cubicBezTo>
                  <a:close/>
                  <a:moveTo>
                    <a:pt x="2438" y="689"/>
                  </a:moveTo>
                  <a:cubicBezTo>
                    <a:pt x="2434" y="689"/>
                    <a:pt x="2430" y="693"/>
                    <a:pt x="2430" y="697"/>
                  </a:cubicBezTo>
                  <a:cubicBezTo>
                    <a:pt x="2430" y="702"/>
                    <a:pt x="2434" y="705"/>
                    <a:pt x="2438" y="705"/>
                  </a:cubicBezTo>
                  <a:cubicBezTo>
                    <a:pt x="2443" y="705"/>
                    <a:pt x="2446" y="702"/>
                    <a:pt x="2446" y="697"/>
                  </a:cubicBezTo>
                  <a:cubicBezTo>
                    <a:pt x="2446" y="693"/>
                    <a:pt x="2443" y="689"/>
                    <a:pt x="2438" y="689"/>
                  </a:cubicBezTo>
                  <a:close/>
                  <a:moveTo>
                    <a:pt x="2438" y="666"/>
                  </a:moveTo>
                  <a:cubicBezTo>
                    <a:pt x="2434" y="666"/>
                    <a:pt x="2430" y="670"/>
                    <a:pt x="2430" y="674"/>
                  </a:cubicBezTo>
                  <a:cubicBezTo>
                    <a:pt x="2430" y="679"/>
                    <a:pt x="2434" y="682"/>
                    <a:pt x="2438" y="682"/>
                  </a:cubicBezTo>
                  <a:cubicBezTo>
                    <a:pt x="2443" y="682"/>
                    <a:pt x="2446" y="679"/>
                    <a:pt x="2446" y="674"/>
                  </a:cubicBezTo>
                  <a:cubicBezTo>
                    <a:pt x="2446" y="670"/>
                    <a:pt x="2443" y="666"/>
                    <a:pt x="2438" y="666"/>
                  </a:cubicBezTo>
                  <a:close/>
                  <a:moveTo>
                    <a:pt x="2551" y="865"/>
                  </a:moveTo>
                  <a:cubicBezTo>
                    <a:pt x="2555" y="865"/>
                    <a:pt x="2559" y="862"/>
                    <a:pt x="2559" y="857"/>
                  </a:cubicBezTo>
                  <a:cubicBezTo>
                    <a:pt x="2559" y="853"/>
                    <a:pt x="2555" y="849"/>
                    <a:pt x="2551" y="849"/>
                  </a:cubicBezTo>
                  <a:cubicBezTo>
                    <a:pt x="2547" y="849"/>
                    <a:pt x="2543" y="853"/>
                    <a:pt x="2543" y="857"/>
                  </a:cubicBezTo>
                  <a:cubicBezTo>
                    <a:pt x="2543" y="862"/>
                    <a:pt x="2547" y="865"/>
                    <a:pt x="2551" y="865"/>
                  </a:cubicBezTo>
                  <a:close/>
                  <a:moveTo>
                    <a:pt x="2574" y="865"/>
                  </a:moveTo>
                  <a:cubicBezTo>
                    <a:pt x="2578" y="865"/>
                    <a:pt x="2582" y="862"/>
                    <a:pt x="2582" y="857"/>
                  </a:cubicBezTo>
                  <a:cubicBezTo>
                    <a:pt x="2582" y="853"/>
                    <a:pt x="2578" y="849"/>
                    <a:pt x="2574" y="849"/>
                  </a:cubicBezTo>
                  <a:cubicBezTo>
                    <a:pt x="2569" y="849"/>
                    <a:pt x="2566" y="853"/>
                    <a:pt x="2566" y="857"/>
                  </a:cubicBezTo>
                  <a:cubicBezTo>
                    <a:pt x="2566" y="862"/>
                    <a:pt x="2569" y="865"/>
                    <a:pt x="2574" y="865"/>
                  </a:cubicBezTo>
                  <a:close/>
                  <a:moveTo>
                    <a:pt x="2597" y="849"/>
                  </a:moveTo>
                  <a:cubicBezTo>
                    <a:pt x="2592" y="849"/>
                    <a:pt x="2589" y="853"/>
                    <a:pt x="2589" y="857"/>
                  </a:cubicBezTo>
                  <a:cubicBezTo>
                    <a:pt x="2589" y="862"/>
                    <a:pt x="2592" y="865"/>
                    <a:pt x="2597" y="865"/>
                  </a:cubicBezTo>
                  <a:cubicBezTo>
                    <a:pt x="2601" y="865"/>
                    <a:pt x="2605" y="862"/>
                    <a:pt x="2605" y="857"/>
                  </a:cubicBezTo>
                  <a:cubicBezTo>
                    <a:pt x="2605" y="853"/>
                    <a:pt x="2601" y="849"/>
                    <a:pt x="2597" y="849"/>
                  </a:cubicBezTo>
                  <a:close/>
                  <a:moveTo>
                    <a:pt x="2597" y="827"/>
                  </a:moveTo>
                  <a:cubicBezTo>
                    <a:pt x="2592" y="827"/>
                    <a:pt x="2589" y="831"/>
                    <a:pt x="2589" y="835"/>
                  </a:cubicBezTo>
                  <a:cubicBezTo>
                    <a:pt x="2589" y="840"/>
                    <a:pt x="2592" y="843"/>
                    <a:pt x="2597" y="843"/>
                  </a:cubicBezTo>
                  <a:cubicBezTo>
                    <a:pt x="2601" y="843"/>
                    <a:pt x="2605" y="840"/>
                    <a:pt x="2605" y="835"/>
                  </a:cubicBezTo>
                  <a:cubicBezTo>
                    <a:pt x="2605" y="831"/>
                    <a:pt x="2601" y="827"/>
                    <a:pt x="2597" y="827"/>
                  </a:cubicBezTo>
                  <a:close/>
                  <a:moveTo>
                    <a:pt x="2551" y="912"/>
                  </a:moveTo>
                  <a:cubicBezTo>
                    <a:pt x="2555" y="912"/>
                    <a:pt x="2559" y="908"/>
                    <a:pt x="2559" y="904"/>
                  </a:cubicBezTo>
                  <a:cubicBezTo>
                    <a:pt x="2559" y="899"/>
                    <a:pt x="2555" y="896"/>
                    <a:pt x="2551" y="896"/>
                  </a:cubicBezTo>
                  <a:cubicBezTo>
                    <a:pt x="2547" y="896"/>
                    <a:pt x="2543" y="899"/>
                    <a:pt x="2543" y="904"/>
                  </a:cubicBezTo>
                  <a:cubicBezTo>
                    <a:pt x="2543" y="908"/>
                    <a:pt x="2547" y="912"/>
                    <a:pt x="2551" y="912"/>
                  </a:cubicBezTo>
                  <a:close/>
                  <a:moveTo>
                    <a:pt x="2574" y="912"/>
                  </a:moveTo>
                  <a:cubicBezTo>
                    <a:pt x="2578" y="912"/>
                    <a:pt x="2582" y="908"/>
                    <a:pt x="2582" y="904"/>
                  </a:cubicBezTo>
                  <a:cubicBezTo>
                    <a:pt x="2582" y="899"/>
                    <a:pt x="2578" y="896"/>
                    <a:pt x="2574" y="896"/>
                  </a:cubicBezTo>
                  <a:cubicBezTo>
                    <a:pt x="2569" y="896"/>
                    <a:pt x="2566" y="899"/>
                    <a:pt x="2566" y="904"/>
                  </a:cubicBezTo>
                  <a:cubicBezTo>
                    <a:pt x="2566" y="908"/>
                    <a:pt x="2569" y="912"/>
                    <a:pt x="2574" y="912"/>
                  </a:cubicBezTo>
                  <a:close/>
                  <a:moveTo>
                    <a:pt x="2597" y="912"/>
                  </a:moveTo>
                  <a:cubicBezTo>
                    <a:pt x="2601" y="912"/>
                    <a:pt x="2605" y="908"/>
                    <a:pt x="2605" y="904"/>
                  </a:cubicBezTo>
                  <a:cubicBezTo>
                    <a:pt x="2605" y="899"/>
                    <a:pt x="2601" y="896"/>
                    <a:pt x="2597" y="896"/>
                  </a:cubicBezTo>
                  <a:cubicBezTo>
                    <a:pt x="2592" y="896"/>
                    <a:pt x="2589" y="899"/>
                    <a:pt x="2589" y="904"/>
                  </a:cubicBezTo>
                  <a:cubicBezTo>
                    <a:pt x="2589" y="908"/>
                    <a:pt x="2592" y="912"/>
                    <a:pt x="2597" y="912"/>
                  </a:cubicBezTo>
                  <a:close/>
                  <a:moveTo>
                    <a:pt x="2620" y="896"/>
                  </a:moveTo>
                  <a:cubicBezTo>
                    <a:pt x="2615" y="896"/>
                    <a:pt x="2612" y="899"/>
                    <a:pt x="2612" y="904"/>
                  </a:cubicBezTo>
                  <a:cubicBezTo>
                    <a:pt x="2612" y="908"/>
                    <a:pt x="2615" y="912"/>
                    <a:pt x="2620" y="912"/>
                  </a:cubicBezTo>
                  <a:cubicBezTo>
                    <a:pt x="2624" y="912"/>
                    <a:pt x="2628" y="908"/>
                    <a:pt x="2628" y="904"/>
                  </a:cubicBezTo>
                  <a:cubicBezTo>
                    <a:pt x="2628" y="899"/>
                    <a:pt x="2624" y="896"/>
                    <a:pt x="2620" y="896"/>
                  </a:cubicBezTo>
                  <a:close/>
                  <a:moveTo>
                    <a:pt x="2620" y="918"/>
                  </a:moveTo>
                  <a:cubicBezTo>
                    <a:pt x="2615" y="918"/>
                    <a:pt x="2612" y="922"/>
                    <a:pt x="2612" y="926"/>
                  </a:cubicBezTo>
                  <a:cubicBezTo>
                    <a:pt x="2612" y="930"/>
                    <a:pt x="2615" y="934"/>
                    <a:pt x="2620" y="934"/>
                  </a:cubicBezTo>
                  <a:cubicBezTo>
                    <a:pt x="2624" y="934"/>
                    <a:pt x="2628" y="930"/>
                    <a:pt x="2628" y="926"/>
                  </a:cubicBezTo>
                  <a:cubicBezTo>
                    <a:pt x="2628" y="922"/>
                    <a:pt x="2624" y="918"/>
                    <a:pt x="2620" y="918"/>
                  </a:cubicBezTo>
                  <a:close/>
                  <a:moveTo>
                    <a:pt x="2641" y="934"/>
                  </a:moveTo>
                  <a:cubicBezTo>
                    <a:pt x="2646" y="934"/>
                    <a:pt x="2649" y="930"/>
                    <a:pt x="2649" y="926"/>
                  </a:cubicBezTo>
                  <a:cubicBezTo>
                    <a:pt x="2649" y="922"/>
                    <a:pt x="2646" y="918"/>
                    <a:pt x="2641" y="918"/>
                  </a:cubicBezTo>
                  <a:cubicBezTo>
                    <a:pt x="2637" y="918"/>
                    <a:pt x="2633" y="922"/>
                    <a:pt x="2633" y="926"/>
                  </a:cubicBezTo>
                  <a:cubicBezTo>
                    <a:pt x="2633" y="930"/>
                    <a:pt x="2637" y="934"/>
                    <a:pt x="2641" y="934"/>
                  </a:cubicBezTo>
                  <a:close/>
                  <a:moveTo>
                    <a:pt x="2620" y="955"/>
                  </a:moveTo>
                  <a:cubicBezTo>
                    <a:pt x="2624" y="955"/>
                    <a:pt x="2628" y="952"/>
                    <a:pt x="2628" y="947"/>
                  </a:cubicBezTo>
                  <a:cubicBezTo>
                    <a:pt x="2628" y="943"/>
                    <a:pt x="2624" y="939"/>
                    <a:pt x="2620" y="939"/>
                  </a:cubicBezTo>
                  <a:cubicBezTo>
                    <a:pt x="2615" y="939"/>
                    <a:pt x="2612" y="943"/>
                    <a:pt x="2612" y="947"/>
                  </a:cubicBezTo>
                  <a:cubicBezTo>
                    <a:pt x="2612" y="952"/>
                    <a:pt x="2615" y="955"/>
                    <a:pt x="2620" y="955"/>
                  </a:cubicBezTo>
                  <a:close/>
                  <a:moveTo>
                    <a:pt x="2643" y="955"/>
                  </a:moveTo>
                  <a:cubicBezTo>
                    <a:pt x="2647" y="955"/>
                    <a:pt x="2651" y="952"/>
                    <a:pt x="2651" y="947"/>
                  </a:cubicBezTo>
                  <a:cubicBezTo>
                    <a:pt x="2651" y="943"/>
                    <a:pt x="2647" y="939"/>
                    <a:pt x="2643" y="939"/>
                  </a:cubicBezTo>
                  <a:cubicBezTo>
                    <a:pt x="2639" y="939"/>
                    <a:pt x="2635" y="943"/>
                    <a:pt x="2635" y="947"/>
                  </a:cubicBezTo>
                  <a:cubicBezTo>
                    <a:pt x="2635" y="952"/>
                    <a:pt x="2639" y="955"/>
                    <a:pt x="2643" y="955"/>
                  </a:cubicBezTo>
                  <a:close/>
                  <a:moveTo>
                    <a:pt x="2551" y="889"/>
                  </a:moveTo>
                  <a:cubicBezTo>
                    <a:pt x="2555" y="889"/>
                    <a:pt x="2559" y="885"/>
                    <a:pt x="2559" y="881"/>
                  </a:cubicBezTo>
                  <a:cubicBezTo>
                    <a:pt x="2559" y="876"/>
                    <a:pt x="2555" y="873"/>
                    <a:pt x="2551" y="873"/>
                  </a:cubicBezTo>
                  <a:cubicBezTo>
                    <a:pt x="2547" y="873"/>
                    <a:pt x="2543" y="876"/>
                    <a:pt x="2543" y="881"/>
                  </a:cubicBezTo>
                  <a:cubicBezTo>
                    <a:pt x="2543" y="885"/>
                    <a:pt x="2547" y="889"/>
                    <a:pt x="2551" y="889"/>
                  </a:cubicBezTo>
                  <a:close/>
                  <a:moveTo>
                    <a:pt x="2574" y="889"/>
                  </a:moveTo>
                  <a:cubicBezTo>
                    <a:pt x="2578" y="889"/>
                    <a:pt x="2582" y="885"/>
                    <a:pt x="2582" y="881"/>
                  </a:cubicBezTo>
                  <a:cubicBezTo>
                    <a:pt x="2582" y="876"/>
                    <a:pt x="2578" y="873"/>
                    <a:pt x="2574" y="873"/>
                  </a:cubicBezTo>
                  <a:cubicBezTo>
                    <a:pt x="2569" y="873"/>
                    <a:pt x="2566" y="876"/>
                    <a:pt x="2566" y="881"/>
                  </a:cubicBezTo>
                  <a:cubicBezTo>
                    <a:pt x="2566" y="885"/>
                    <a:pt x="2569" y="889"/>
                    <a:pt x="2574" y="889"/>
                  </a:cubicBezTo>
                  <a:close/>
                  <a:moveTo>
                    <a:pt x="2528" y="912"/>
                  </a:moveTo>
                  <a:cubicBezTo>
                    <a:pt x="2533" y="912"/>
                    <a:pt x="2536" y="908"/>
                    <a:pt x="2536" y="904"/>
                  </a:cubicBezTo>
                  <a:cubicBezTo>
                    <a:pt x="2536" y="899"/>
                    <a:pt x="2533" y="896"/>
                    <a:pt x="2528" y="896"/>
                  </a:cubicBezTo>
                  <a:cubicBezTo>
                    <a:pt x="2524" y="896"/>
                    <a:pt x="2520" y="899"/>
                    <a:pt x="2520" y="904"/>
                  </a:cubicBezTo>
                  <a:cubicBezTo>
                    <a:pt x="2520" y="908"/>
                    <a:pt x="2524" y="912"/>
                    <a:pt x="2528" y="912"/>
                  </a:cubicBezTo>
                  <a:close/>
                  <a:moveTo>
                    <a:pt x="2528" y="889"/>
                  </a:moveTo>
                  <a:cubicBezTo>
                    <a:pt x="2533" y="889"/>
                    <a:pt x="2536" y="885"/>
                    <a:pt x="2536" y="881"/>
                  </a:cubicBezTo>
                  <a:cubicBezTo>
                    <a:pt x="2536" y="876"/>
                    <a:pt x="2533" y="873"/>
                    <a:pt x="2528" y="873"/>
                  </a:cubicBezTo>
                  <a:cubicBezTo>
                    <a:pt x="2524" y="873"/>
                    <a:pt x="2520" y="876"/>
                    <a:pt x="2520" y="881"/>
                  </a:cubicBezTo>
                  <a:cubicBezTo>
                    <a:pt x="2520" y="885"/>
                    <a:pt x="2524" y="889"/>
                    <a:pt x="2528" y="889"/>
                  </a:cubicBezTo>
                  <a:close/>
                  <a:moveTo>
                    <a:pt x="2597" y="873"/>
                  </a:moveTo>
                  <a:cubicBezTo>
                    <a:pt x="2592" y="873"/>
                    <a:pt x="2589" y="876"/>
                    <a:pt x="2589" y="881"/>
                  </a:cubicBezTo>
                  <a:cubicBezTo>
                    <a:pt x="2589" y="885"/>
                    <a:pt x="2592" y="889"/>
                    <a:pt x="2597" y="889"/>
                  </a:cubicBezTo>
                  <a:cubicBezTo>
                    <a:pt x="2601" y="889"/>
                    <a:pt x="2605" y="885"/>
                    <a:pt x="2605" y="881"/>
                  </a:cubicBezTo>
                  <a:cubicBezTo>
                    <a:pt x="2605" y="876"/>
                    <a:pt x="2601" y="873"/>
                    <a:pt x="2597" y="873"/>
                  </a:cubicBezTo>
                  <a:close/>
                  <a:moveTo>
                    <a:pt x="2551" y="932"/>
                  </a:moveTo>
                  <a:cubicBezTo>
                    <a:pt x="2555" y="932"/>
                    <a:pt x="2559" y="928"/>
                    <a:pt x="2559" y="924"/>
                  </a:cubicBezTo>
                  <a:cubicBezTo>
                    <a:pt x="2559" y="920"/>
                    <a:pt x="2555" y="916"/>
                    <a:pt x="2551" y="916"/>
                  </a:cubicBezTo>
                  <a:cubicBezTo>
                    <a:pt x="2547" y="916"/>
                    <a:pt x="2543" y="920"/>
                    <a:pt x="2543" y="924"/>
                  </a:cubicBezTo>
                  <a:cubicBezTo>
                    <a:pt x="2543" y="928"/>
                    <a:pt x="2547" y="932"/>
                    <a:pt x="2551" y="932"/>
                  </a:cubicBezTo>
                  <a:close/>
                  <a:moveTo>
                    <a:pt x="2574" y="932"/>
                  </a:moveTo>
                  <a:cubicBezTo>
                    <a:pt x="2578" y="932"/>
                    <a:pt x="2582" y="928"/>
                    <a:pt x="2582" y="924"/>
                  </a:cubicBezTo>
                  <a:cubicBezTo>
                    <a:pt x="2582" y="920"/>
                    <a:pt x="2578" y="916"/>
                    <a:pt x="2574" y="916"/>
                  </a:cubicBezTo>
                  <a:cubicBezTo>
                    <a:pt x="2569" y="916"/>
                    <a:pt x="2566" y="920"/>
                    <a:pt x="2566" y="924"/>
                  </a:cubicBezTo>
                  <a:cubicBezTo>
                    <a:pt x="2566" y="928"/>
                    <a:pt x="2569" y="932"/>
                    <a:pt x="2574" y="932"/>
                  </a:cubicBezTo>
                  <a:close/>
                  <a:moveTo>
                    <a:pt x="2551" y="1001"/>
                  </a:moveTo>
                  <a:cubicBezTo>
                    <a:pt x="2555" y="1001"/>
                    <a:pt x="2559" y="997"/>
                    <a:pt x="2559" y="993"/>
                  </a:cubicBezTo>
                  <a:cubicBezTo>
                    <a:pt x="2559" y="988"/>
                    <a:pt x="2555" y="985"/>
                    <a:pt x="2551" y="985"/>
                  </a:cubicBezTo>
                  <a:cubicBezTo>
                    <a:pt x="2547" y="985"/>
                    <a:pt x="2543" y="988"/>
                    <a:pt x="2543" y="993"/>
                  </a:cubicBezTo>
                  <a:cubicBezTo>
                    <a:pt x="2543" y="997"/>
                    <a:pt x="2547" y="1001"/>
                    <a:pt x="2551" y="1001"/>
                  </a:cubicBezTo>
                  <a:close/>
                  <a:moveTo>
                    <a:pt x="2528" y="1001"/>
                  </a:moveTo>
                  <a:cubicBezTo>
                    <a:pt x="2533" y="1001"/>
                    <a:pt x="2536" y="997"/>
                    <a:pt x="2536" y="993"/>
                  </a:cubicBezTo>
                  <a:cubicBezTo>
                    <a:pt x="2536" y="988"/>
                    <a:pt x="2533" y="985"/>
                    <a:pt x="2528" y="985"/>
                  </a:cubicBezTo>
                  <a:cubicBezTo>
                    <a:pt x="2524" y="985"/>
                    <a:pt x="2520" y="988"/>
                    <a:pt x="2520" y="993"/>
                  </a:cubicBezTo>
                  <a:cubicBezTo>
                    <a:pt x="2520" y="997"/>
                    <a:pt x="2524" y="1001"/>
                    <a:pt x="2528" y="1001"/>
                  </a:cubicBezTo>
                  <a:close/>
                  <a:moveTo>
                    <a:pt x="2483" y="964"/>
                  </a:moveTo>
                  <a:cubicBezTo>
                    <a:pt x="2479" y="964"/>
                    <a:pt x="2475" y="968"/>
                    <a:pt x="2475" y="972"/>
                  </a:cubicBezTo>
                  <a:cubicBezTo>
                    <a:pt x="2475" y="976"/>
                    <a:pt x="2479" y="980"/>
                    <a:pt x="2483" y="980"/>
                  </a:cubicBezTo>
                  <a:cubicBezTo>
                    <a:pt x="2487" y="980"/>
                    <a:pt x="2491" y="976"/>
                    <a:pt x="2491" y="972"/>
                  </a:cubicBezTo>
                  <a:cubicBezTo>
                    <a:pt x="2491" y="968"/>
                    <a:pt x="2487" y="964"/>
                    <a:pt x="2483" y="964"/>
                  </a:cubicBezTo>
                  <a:close/>
                  <a:moveTo>
                    <a:pt x="2391" y="752"/>
                  </a:moveTo>
                  <a:cubicBezTo>
                    <a:pt x="2395" y="752"/>
                    <a:pt x="2399" y="748"/>
                    <a:pt x="2399" y="744"/>
                  </a:cubicBezTo>
                  <a:cubicBezTo>
                    <a:pt x="2399" y="739"/>
                    <a:pt x="2395" y="736"/>
                    <a:pt x="2391" y="736"/>
                  </a:cubicBezTo>
                  <a:cubicBezTo>
                    <a:pt x="2386" y="736"/>
                    <a:pt x="2383" y="739"/>
                    <a:pt x="2383" y="744"/>
                  </a:cubicBezTo>
                  <a:cubicBezTo>
                    <a:pt x="2383" y="748"/>
                    <a:pt x="2386" y="752"/>
                    <a:pt x="2391" y="752"/>
                  </a:cubicBezTo>
                  <a:close/>
                  <a:moveTo>
                    <a:pt x="2414" y="752"/>
                  </a:moveTo>
                  <a:cubicBezTo>
                    <a:pt x="2418" y="752"/>
                    <a:pt x="2422" y="748"/>
                    <a:pt x="2422" y="744"/>
                  </a:cubicBezTo>
                  <a:cubicBezTo>
                    <a:pt x="2422" y="739"/>
                    <a:pt x="2418" y="736"/>
                    <a:pt x="2414" y="736"/>
                  </a:cubicBezTo>
                  <a:cubicBezTo>
                    <a:pt x="2409" y="736"/>
                    <a:pt x="2406" y="739"/>
                    <a:pt x="2406" y="744"/>
                  </a:cubicBezTo>
                  <a:cubicBezTo>
                    <a:pt x="2406" y="748"/>
                    <a:pt x="2409" y="752"/>
                    <a:pt x="2414" y="752"/>
                  </a:cubicBezTo>
                  <a:close/>
                  <a:moveTo>
                    <a:pt x="2391" y="728"/>
                  </a:moveTo>
                  <a:cubicBezTo>
                    <a:pt x="2395" y="728"/>
                    <a:pt x="2399" y="725"/>
                    <a:pt x="2399" y="720"/>
                  </a:cubicBezTo>
                  <a:cubicBezTo>
                    <a:pt x="2399" y="716"/>
                    <a:pt x="2395" y="712"/>
                    <a:pt x="2391" y="712"/>
                  </a:cubicBezTo>
                  <a:cubicBezTo>
                    <a:pt x="2386" y="712"/>
                    <a:pt x="2383" y="716"/>
                    <a:pt x="2383" y="720"/>
                  </a:cubicBezTo>
                  <a:cubicBezTo>
                    <a:pt x="2383" y="725"/>
                    <a:pt x="2386" y="728"/>
                    <a:pt x="2391" y="728"/>
                  </a:cubicBezTo>
                  <a:close/>
                  <a:moveTo>
                    <a:pt x="2414" y="728"/>
                  </a:moveTo>
                  <a:cubicBezTo>
                    <a:pt x="2418" y="728"/>
                    <a:pt x="2422" y="725"/>
                    <a:pt x="2422" y="720"/>
                  </a:cubicBezTo>
                  <a:cubicBezTo>
                    <a:pt x="2422" y="716"/>
                    <a:pt x="2418" y="712"/>
                    <a:pt x="2414" y="712"/>
                  </a:cubicBezTo>
                  <a:cubicBezTo>
                    <a:pt x="2409" y="712"/>
                    <a:pt x="2406" y="716"/>
                    <a:pt x="2406" y="720"/>
                  </a:cubicBezTo>
                  <a:cubicBezTo>
                    <a:pt x="2406" y="725"/>
                    <a:pt x="2409" y="728"/>
                    <a:pt x="2414" y="728"/>
                  </a:cubicBezTo>
                  <a:close/>
                  <a:moveTo>
                    <a:pt x="2392" y="872"/>
                  </a:moveTo>
                  <a:cubicBezTo>
                    <a:pt x="2387" y="872"/>
                    <a:pt x="2384" y="876"/>
                    <a:pt x="2384" y="880"/>
                  </a:cubicBezTo>
                  <a:cubicBezTo>
                    <a:pt x="2384" y="885"/>
                    <a:pt x="2387" y="888"/>
                    <a:pt x="2392" y="888"/>
                  </a:cubicBezTo>
                  <a:cubicBezTo>
                    <a:pt x="2396" y="888"/>
                    <a:pt x="2400" y="885"/>
                    <a:pt x="2400" y="880"/>
                  </a:cubicBezTo>
                  <a:cubicBezTo>
                    <a:pt x="2400" y="876"/>
                    <a:pt x="2396" y="872"/>
                    <a:pt x="2392" y="872"/>
                  </a:cubicBezTo>
                  <a:close/>
                  <a:moveTo>
                    <a:pt x="2414" y="872"/>
                  </a:moveTo>
                  <a:cubicBezTo>
                    <a:pt x="2410" y="872"/>
                    <a:pt x="2406" y="876"/>
                    <a:pt x="2406" y="880"/>
                  </a:cubicBezTo>
                  <a:cubicBezTo>
                    <a:pt x="2406" y="885"/>
                    <a:pt x="2410" y="888"/>
                    <a:pt x="2414" y="888"/>
                  </a:cubicBezTo>
                  <a:cubicBezTo>
                    <a:pt x="2419" y="888"/>
                    <a:pt x="2422" y="885"/>
                    <a:pt x="2422" y="880"/>
                  </a:cubicBezTo>
                  <a:cubicBezTo>
                    <a:pt x="2422" y="876"/>
                    <a:pt x="2419" y="872"/>
                    <a:pt x="2414" y="872"/>
                  </a:cubicBezTo>
                  <a:close/>
                  <a:moveTo>
                    <a:pt x="2437" y="872"/>
                  </a:moveTo>
                  <a:cubicBezTo>
                    <a:pt x="2433" y="872"/>
                    <a:pt x="2429" y="876"/>
                    <a:pt x="2429" y="880"/>
                  </a:cubicBezTo>
                  <a:cubicBezTo>
                    <a:pt x="2429" y="885"/>
                    <a:pt x="2433" y="888"/>
                    <a:pt x="2437" y="888"/>
                  </a:cubicBezTo>
                  <a:cubicBezTo>
                    <a:pt x="2442" y="888"/>
                    <a:pt x="2445" y="885"/>
                    <a:pt x="2445" y="880"/>
                  </a:cubicBezTo>
                  <a:cubicBezTo>
                    <a:pt x="2445" y="876"/>
                    <a:pt x="2442" y="872"/>
                    <a:pt x="2437" y="872"/>
                  </a:cubicBezTo>
                  <a:close/>
                  <a:moveTo>
                    <a:pt x="2437" y="916"/>
                  </a:moveTo>
                  <a:cubicBezTo>
                    <a:pt x="2433" y="916"/>
                    <a:pt x="2429" y="919"/>
                    <a:pt x="2429" y="924"/>
                  </a:cubicBezTo>
                  <a:cubicBezTo>
                    <a:pt x="2429" y="928"/>
                    <a:pt x="2433" y="932"/>
                    <a:pt x="2437" y="932"/>
                  </a:cubicBezTo>
                  <a:cubicBezTo>
                    <a:pt x="2442" y="932"/>
                    <a:pt x="2445" y="928"/>
                    <a:pt x="2445" y="924"/>
                  </a:cubicBezTo>
                  <a:cubicBezTo>
                    <a:pt x="2445" y="919"/>
                    <a:pt x="2442" y="916"/>
                    <a:pt x="2437" y="916"/>
                  </a:cubicBezTo>
                  <a:close/>
                  <a:moveTo>
                    <a:pt x="2414" y="893"/>
                  </a:moveTo>
                  <a:cubicBezTo>
                    <a:pt x="2410" y="893"/>
                    <a:pt x="2406" y="896"/>
                    <a:pt x="2406" y="901"/>
                  </a:cubicBezTo>
                  <a:cubicBezTo>
                    <a:pt x="2406" y="905"/>
                    <a:pt x="2410" y="909"/>
                    <a:pt x="2414" y="909"/>
                  </a:cubicBezTo>
                  <a:cubicBezTo>
                    <a:pt x="2419" y="909"/>
                    <a:pt x="2422" y="905"/>
                    <a:pt x="2422" y="901"/>
                  </a:cubicBezTo>
                  <a:cubicBezTo>
                    <a:pt x="2422" y="896"/>
                    <a:pt x="2419" y="893"/>
                    <a:pt x="2414" y="893"/>
                  </a:cubicBezTo>
                  <a:close/>
                  <a:moveTo>
                    <a:pt x="2437" y="893"/>
                  </a:moveTo>
                  <a:cubicBezTo>
                    <a:pt x="2433" y="893"/>
                    <a:pt x="2429" y="896"/>
                    <a:pt x="2429" y="901"/>
                  </a:cubicBezTo>
                  <a:cubicBezTo>
                    <a:pt x="2429" y="905"/>
                    <a:pt x="2433" y="909"/>
                    <a:pt x="2437" y="909"/>
                  </a:cubicBezTo>
                  <a:cubicBezTo>
                    <a:pt x="2442" y="909"/>
                    <a:pt x="2445" y="905"/>
                    <a:pt x="2445" y="901"/>
                  </a:cubicBezTo>
                  <a:cubicBezTo>
                    <a:pt x="2445" y="896"/>
                    <a:pt x="2442" y="893"/>
                    <a:pt x="2437" y="893"/>
                  </a:cubicBezTo>
                  <a:close/>
                  <a:moveTo>
                    <a:pt x="2437" y="940"/>
                  </a:moveTo>
                  <a:cubicBezTo>
                    <a:pt x="2433" y="940"/>
                    <a:pt x="2429" y="944"/>
                    <a:pt x="2429" y="948"/>
                  </a:cubicBezTo>
                  <a:cubicBezTo>
                    <a:pt x="2429" y="952"/>
                    <a:pt x="2433" y="956"/>
                    <a:pt x="2437" y="956"/>
                  </a:cubicBezTo>
                  <a:cubicBezTo>
                    <a:pt x="2442" y="956"/>
                    <a:pt x="2445" y="952"/>
                    <a:pt x="2445" y="948"/>
                  </a:cubicBezTo>
                  <a:cubicBezTo>
                    <a:pt x="2445" y="944"/>
                    <a:pt x="2442" y="940"/>
                    <a:pt x="2437" y="940"/>
                  </a:cubicBezTo>
                  <a:close/>
                  <a:moveTo>
                    <a:pt x="2460" y="916"/>
                  </a:moveTo>
                  <a:cubicBezTo>
                    <a:pt x="2455" y="916"/>
                    <a:pt x="2452" y="919"/>
                    <a:pt x="2452" y="924"/>
                  </a:cubicBezTo>
                  <a:cubicBezTo>
                    <a:pt x="2452" y="928"/>
                    <a:pt x="2455" y="932"/>
                    <a:pt x="2460" y="932"/>
                  </a:cubicBezTo>
                  <a:cubicBezTo>
                    <a:pt x="2464" y="932"/>
                    <a:pt x="2468" y="928"/>
                    <a:pt x="2468" y="924"/>
                  </a:cubicBezTo>
                  <a:cubicBezTo>
                    <a:pt x="2468" y="919"/>
                    <a:pt x="2464" y="916"/>
                    <a:pt x="2460" y="916"/>
                  </a:cubicBezTo>
                  <a:close/>
                  <a:moveTo>
                    <a:pt x="2460" y="940"/>
                  </a:moveTo>
                  <a:cubicBezTo>
                    <a:pt x="2455" y="940"/>
                    <a:pt x="2452" y="944"/>
                    <a:pt x="2452" y="948"/>
                  </a:cubicBezTo>
                  <a:cubicBezTo>
                    <a:pt x="2452" y="952"/>
                    <a:pt x="2455" y="956"/>
                    <a:pt x="2460" y="956"/>
                  </a:cubicBezTo>
                  <a:cubicBezTo>
                    <a:pt x="2464" y="956"/>
                    <a:pt x="2468" y="952"/>
                    <a:pt x="2468" y="948"/>
                  </a:cubicBezTo>
                  <a:cubicBezTo>
                    <a:pt x="2468" y="944"/>
                    <a:pt x="2464" y="940"/>
                    <a:pt x="2460" y="940"/>
                  </a:cubicBezTo>
                  <a:close/>
                  <a:moveTo>
                    <a:pt x="2461" y="736"/>
                  </a:moveTo>
                  <a:cubicBezTo>
                    <a:pt x="2456" y="736"/>
                    <a:pt x="2453" y="739"/>
                    <a:pt x="2453" y="744"/>
                  </a:cubicBezTo>
                  <a:cubicBezTo>
                    <a:pt x="2453" y="748"/>
                    <a:pt x="2456" y="752"/>
                    <a:pt x="2461" y="752"/>
                  </a:cubicBezTo>
                  <a:cubicBezTo>
                    <a:pt x="2465" y="752"/>
                    <a:pt x="2469" y="748"/>
                    <a:pt x="2469" y="744"/>
                  </a:cubicBezTo>
                  <a:cubicBezTo>
                    <a:pt x="2469" y="739"/>
                    <a:pt x="2465" y="736"/>
                    <a:pt x="2461" y="736"/>
                  </a:cubicBezTo>
                  <a:close/>
                  <a:moveTo>
                    <a:pt x="2483" y="736"/>
                  </a:moveTo>
                  <a:cubicBezTo>
                    <a:pt x="2479" y="736"/>
                    <a:pt x="2475" y="739"/>
                    <a:pt x="2475" y="744"/>
                  </a:cubicBezTo>
                  <a:cubicBezTo>
                    <a:pt x="2475" y="748"/>
                    <a:pt x="2479" y="752"/>
                    <a:pt x="2483" y="752"/>
                  </a:cubicBezTo>
                  <a:cubicBezTo>
                    <a:pt x="2488" y="752"/>
                    <a:pt x="2491" y="748"/>
                    <a:pt x="2491" y="744"/>
                  </a:cubicBezTo>
                  <a:cubicBezTo>
                    <a:pt x="2491" y="739"/>
                    <a:pt x="2488" y="736"/>
                    <a:pt x="2483" y="736"/>
                  </a:cubicBezTo>
                  <a:close/>
                  <a:moveTo>
                    <a:pt x="2461" y="712"/>
                  </a:moveTo>
                  <a:cubicBezTo>
                    <a:pt x="2456" y="712"/>
                    <a:pt x="2453" y="716"/>
                    <a:pt x="2453" y="720"/>
                  </a:cubicBezTo>
                  <a:cubicBezTo>
                    <a:pt x="2453" y="725"/>
                    <a:pt x="2456" y="728"/>
                    <a:pt x="2461" y="728"/>
                  </a:cubicBezTo>
                  <a:cubicBezTo>
                    <a:pt x="2465" y="728"/>
                    <a:pt x="2469" y="725"/>
                    <a:pt x="2469" y="720"/>
                  </a:cubicBezTo>
                  <a:cubicBezTo>
                    <a:pt x="2469" y="716"/>
                    <a:pt x="2465" y="712"/>
                    <a:pt x="2461" y="712"/>
                  </a:cubicBezTo>
                  <a:close/>
                  <a:moveTo>
                    <a:pt x="2483" y="712"/>
                  </a:moveTo>
                  <a:cubicBezTo>
                    <a:pt x="2479" y="712"/>
                    <a:pt x="2475" y="716"/>
                    <a:pt x="2475" y="720"/>
                  </a:cubicBezTo>
                  <a:cubicBezTo>
                    <a:pt x="2475" y="725"/>
                    <a:pt x="2479" y="728"/>
                    <a:pt x="2483" y="728"/>
                  </a:cubicBezTo>
                  <a:cubicBezTo>
                    <a:pt x="2488" y="728"/>
                    <a:pt x="2491" y="725"/>
                    <a:pt x="2491" y="720"/>
                  </a:cubicBezTo>
                  <a:cubicBezTo>
                    <a:pt x="2491" y="716"/>
                    <a:pt x="2488" y="712"/>
                    <a:pt x="2483" y="712"/>
                  </a:cubicBezTo>
                  <a:close/>
                  <a:moveTo>
                    <a:pt x="2438" y="736"/>
                  </a:moveTo>
                  <a:cubicBezTo>
                    <a:pt x="2434" y="736"/>
                    <a:pt x="2430" y="739"/>
                    <a:pt x="2430" y="744"/>
                  </a:cubicBezTo>
                  <a:cubicBezTo>
                    <a:pt x="2430" y="748"/>
                    <a:pt x="2434" y="752"/>
                    <a:pt x="2438" y="752"/>
                  </a:cubicBezTo>
                  <a:cubicBezTo>
                    <a:pt x="2443" y="752"/>
                    <a:pt x="2446" y="748"/>
                    <a:pt x="2446" y="744"/>
                  </a:cubicBezTo>
                  <a:cubicBezTo>
                    <a:pt x="2446" y="739"/>
                    <a:pt x="2443" y="736"/>
                    <a:pt x="2438" y="736"/>
                  </a:cubicBezTo>
                  <a:close/>
                  <a:moveTo>
                    <a:pt x="2438" y="712"/>
                  </a:moveTo>
                  <a:cubicBezTo>
                    <a:pt x="2434" y="712"/>
                    <a:pt x="2430" y="716"/>
                    <a:pt x="2430" y="720"/>
                  </a:cubicBezTo>
                  <a:cubicBezTo>
                    <a:pt x="2430" y="725"/>
                    <a:pt x="2434" y="728"/>
                    <a:pt x="2438" y="728"/>
                  </a:cubicBezTo>
                  <a:cubicBezTo>
                    <a:pt x="2443" y="728"/>
                    <a:pt x="2446" y="725"/>
                    <a:pt x="2446" y="720"/>
                  </a:cubicBezTo>
                  <a:cubicBezTo>
                    <a:pt x="2446" y="716"/>
                    <a:pt x="2443" y="712"/>
                    <a:pt x="2438" y="712"/>
                  </a:cubicBezTo>
                  <a:close/>
                  <a:moveTo>
                    <a:pt x="2391" y="773"/>
                  </a:moveTo>
                  <a:cubicBezTo>
                    <a:pt x="2395" y="773"/>
                    <a:pt x="2399" y="769"/>
                    <a:pt x="2399" y="765"/>
                  </a:cubicBezTo>
                  <a:cubicBezTo>
                    <a:pt x="2399" y="761"/>
                    <a:pt x="2395" y="757"/>
                    <a:pt x="2391" y="757"/>
                  </a:cubicBezTo>
                  <a:cubicBezTo>
                    <a:pt x="2386" y="757"/>
                    <a:pt x="2383" y="761"/>
                    <a:pt x="2383" y="765"/>
                  </a:cubicBezTo>
                  <a:cubicBezTo>
                    <a:pt x="2383" y="769"/>
                    <a:pt x="2386" y="773"/>
                    <a:pt x="2391" y="773"/>
                  </a:cubicBezTo>
                  <a:close/>
                  <a:moveTo>
                    <a:pt x="2461" y="757"/>
                  </a:moveTo>
                  <a:cubicBezTo>
                    <a:pt x="2456" y="757"/>
                    <a:pt x="2453" y="761"/>
                    <a:pt x="2453" y="765"/>
                  </a:cubicBezTo>
                  <a:cubicBezTo>
                    <a:pt x="2453" y="769"/>
                    <a:pt x="2456" y="773"/>
                    <a:pt x="2461" y="773"/>
                  </a:cubicBezTo>
                  <a:cubicBezTo>
                    <a:pt x="2465" y="773"/>
                    <a:pt x="2469" y="769"/>
                    <a:pt x="2469" y="765"/>
                  </a:cubicBezTo>
                  <a:cubicBezTo>
                    <a:pt x="2469" y="761"/>
                    <a:pt x="2465" y="757"/>
                    <a:pt x="2461" y="757"/>
                  </a:cubicBezTo>
                  <a:close/>
                  <a:moveTo>
                    <a:pt x="2483" y="757"/>
                  </a:moveTo>
                  <a:cubicBezTo>
                    <a:pt x="2479" y="757"/>
                    <a:pt x="2475" y="761"/>
                    <a:pt x="2475" y="765"/>
                  </a:cubicBezTo>
                  <a:cubicBezTo>
                    <a:pt x="2475" y="769"/>
                    <a:pt x="2479" y="773"/>
                    <a:pt x="2483" y="773"/>
                  </a:cubicBezTo>
                  <a:cubicBezTo>
                    <a:pt x="2488" y="773"/>
                    <a:pt x="2491" y="769"/>
                    <a:pt x="2491" y="765"/>
                  </a:cubicBezTo>
                  <a:cubicBezTo>
                    <a:pt x="2491" y="761"/>
                    <a:pt x="2488" y="757"/>
                    <a:pt x="2483" y="757"/>
                  </a:cubicBezTo>
                  <a:close/>
                  <a:moveTo>
                    <a:pt x="2506" y="757"/>
                  </a:moveTo>
                  <a:cubicBezTo>
                    <a:pt x="2502" y="757"/>
                    <a:pt x="2498" y="761"/>
                    <a:pt x="2498" y="765"/>
                  </a:cubicBezTo>
                  <a:cubicBezTo>
                    <a:pt x="2498" y="769"/>
                    <a:pt x="2502" y="773"/>
                    <a:pt x="2506" y="773"/>
                  </a:cubicBezTo>
                  <a:cubicBezTo>
                    <a:pt x="2511" y="773"/>
                    <a:pt x="2514" y="769"/>
                    <a:pt x="2514" y="765"/>
                  </a:cubicBezTo>
                  <a:cubicBezTo>
                    <a:pt x="2514" y="761"/>
                    <a:pt x="2511" y="757"/>
                    <a:pt x="2506" y="757"/>
                  </a:cubicBezTo>
                  <a:close/>
                  <a:moveTo>
                    <a:pt x="2438" y="757"/>
                  </a:moveTo>
                  <a:cubicBezTo>
                    <a:pt x="2434" y="757"/>
                    <a:pt x="2430" y="761"/>
                    <a:pt x="2430" y="765"/>
                  </a:cubicBezTo>
                  <a:cubicBezTo>
                    <a:pt x="2430" y="769"/>
                    <a:pt x="2434" y="773"/>
                    <a:pt x="2438" y="773"/>
                  </a:cubicBezTo>
                  <a:cubicBezTo>
                    <a:pt x="2443" y="773"/>
                    <a:pt x="2446" y="769"/>
                    <a:pt x="2446" y="765"/>
                  </a:cubicBezTo>
                  <a:cubicBezTo>
                    <a:pt x="2446" y="761"/>
                    <a:pt x="2443" y="757"/>
                    <a:pt x="2438" y="757"/>
                  </a:cubicBezTo>
                  <a:close/>
                  <a:moveTo>
                    <a:pt x="2414" y="820"/>
                  </a:moveTo>
                  <a:cubicBezTo>
                    <a:pt x="2418" y="820"/>
                    <a:pt x="2422" y="817"/>
                    <a:pt x="2422" y="812"/>
                  </a:cubicBezTo>
                  <a:cubicBezTo>
                    <a:pt x="2422" y="808"/>
                    <a:pt x="2418" y="804"/>
                    <a:pt x="2414" y="804"/>
                  </a:cubicBezTo>
                  <a:cubicBezTo>
                    <a:pt x="2409" y="804"/>
                    <a:pt x="2406" y="808"/>
                    <a:pt x="2406" y="812"/>
                  </a:cubicBezTo>
                  <a:cubicBezTo>
                    <a:pt x="2406" y="817"/>
                    <a:pt x="2409" y="820"/>
                    <a:pt x="2414" y="820"/>
                  </a:cubicBezTo>
                  <a:close/>
                  <a:moveTo>
                    <a:pt x="2391" y="797"/>
                  </a:moveTo>
                  <a:cubicBezTo>
                    <a:pt x="2395" y="797"/>
                    <a:pt x="2399" y="794"/>
                    <a:pt x="2399" y="789"/>
                  </a:cubicBezTo>
                  <a:cubicBezTo>
                    <a:pt x="2399" y="785"/>
                    <a:pt x="2395" y="781"/>
                    <a:pt x="2391" y="781"/>
                  </a:cubicBezTo>
                  <a:cubicBezTo>
                    <a:pt x="2386" y="781"/>
                    <a:pt x="2383" y="785"/>
                    <a:pt x="2383" y="789"/>
                  </a:cubicBezTo>
                  <a:cubicBezTo>
                    <a:pt x="2383" y="794"/>
                    <a:pt x="2386" y="797"/>
                    <a:pt x="2391" y="797"/>
                  </a:cubicBezTo>
                  <a:close/>
                  <a:moveTo>
                    <a:pt x="2391" y="867"/>
                  </a:moveTo>
                  <a:cubicBezTo>
                    <a:pt x="2395" y="867"/>
                    <a:pt x="2399" y="863"/>
                    <a:pt x="2399" y="859"/>
                  </a:cubicBezTo>
                  <a:cubicBezTo>
                    <a:pt x="2399" y="854"/>
                    <a:pt x="2395" y="851"/>
                    <a:pt x="2391" y="851"/>
                  </a:cubicBezTo>
                  <a:cubicBezTo>
                    <a:pt x="2386" y="851"/>
                    <a:pt x="2383" y="854"/>
                    <a:pt x="2383" y="859"/>
                  </a:cubicBezTo>
                  <a:cubicBezTo>
                    <a:pt x="2383" y="863"/>
                    <a:pt x="2386" y="867"/>
                    <a:pt x="2391" y="867"/>
                  </a:cubicBezTo>
                  <a:close/>
                  <a:moveTo>
                    <a:pt x="2414" y="843"/>
                  </a:moveTo>
                  <a:cubicBezTo>
                    <a:pt x="2418" y="843"/>
                    <a:pt x="2422" y="840"/>
                    <a:pt x="2422" y="835"/>
                  </a:cubicBezTo>
                  <a:cubicBezTo>
                    <a:pt x="2422" y="831"/>
                    <a:pt x="2418" y="827"/>
                    <a:pt x="2414" y="827"/>
                  </a:cubicBezTo>
                  <a:cubicBezTo>
                    <a:pt x="2409" y="827"/>
                    <a:pt x="2406" y="831"/>
                    <a:pt x="2406" y="835"/>
                  </a:cubicBezTo>
                  <a:cubicBezTo>
                    <a:pt x="2406" y="840"/>
                    <a:pt x="2409" y="843"/>
                    <a:pt x="2414" y="843"/>
                  </a:cubicBezTo>
                  <a:close/>
                  <a:moveTo>
                    <a:pt x="2461" y="780"/>
                  </a:moveTo>
                  <a:cubicBezTo>
                    <a:pt x="2456" y="780"/>
                    <a:pt x="2453" y="784"/>
                    <a:pt x="2453" y="788"/>
                  </a:cubicBezTo>
                  <a:cubicBezTo>
                    <a:pt x="2453" y="793"/>
                    <a:pt x="2456" y="796"/>
                    <a:pt x="2461" y="796"/>
                  </a:cubicBezTo>
                  <a:cubicBezTo>
                    <a:pt x="2465" y="796"/>
                    <a:pt x="2469" y="793"/>
                    <a:pt x="2469" y="788"/>
                  </a:cubicBezTo>
                  <a:cubicBezTo>
                    <a:pt x="2469" y="784"/>
                    <a:pt x="2465" y="780"/>
                    <a:pt x="2461" y="780"/>
                  </a:cubicBezTo>
                  <a:close/>
                  <a:moveTo>
                    <a:pt x="2438" y="851"/>
                  </a:moveTo>
                  <a:cubicBezTo>
                    <a:pt x="2434" y="851"/>
                    <a:pt x="2430" y="854"/>
                    <a:pt x="2430" y="859"/>
                  </a:cubicBezTo>
                  <a:cubicBezTo>
                    <a:pt x="2430" y="863"/>
                    <a:pt x="2434" y="867"/>
                    <a:pt x="2438" y="867"/>
                  </a:cubicBezTo>
                  <a:cubicBezTo>
                    <a:pt x="2443" y="867"/>
                    <a:pt x="2446" y="863"/>
                    <a:pt x="2446" y="859"/>
                  </a:cubicBezTo>
                  <a:cubicBezTo>
                    <a:pt x="2446" y="854"/>
                    <a:pt x="2443" y="851"/>
                    <a:pt x="2438" y="851"/>
                  </a:cubicBezTo>
                  <a:close/>
                  <a:moveTo>
                    <a:pt x="2438" y="827"/>
                  </a:moveTo>
                  <a:cubicBezTo>
                    <a:pt x="2434" y="827"/>
                    <a:pt x="2430" y="831"/>
                    <a:pt x="2430" y="835"/>
                  </a:cubicBezTo>
                  <a:cubicBezTo>
                    <a:pt x="2430" y="840"/>
                    <a:pt x="2434" y="843"/>
                    <a:pt x="2438" y="843"/>
                  </a:cubicBezTo>
                  <a:cubicBezTo>
                    <a:pt x="2443" y="843"/>
                    <a:pt x="2446" y="840"/>
                    <a:pt x="2446" y="835"/>
                  </a:cubicBezTo>
                  <a:cubicBezTo>
                    <a:pt x="2446" y="831"/>
                    <a:pt x="2443" y="827"/>
                    <a:pt x="2438" y="827"/>
                  </a:cubicBezTo>
                  <a:close/>
                  <a:moveTo>
                    <a:pt x="2598" y="453"/>
                  </a:moveTo>
                  <a:cubicBezTo>
                    <a:pt x="2602" y="453"/>
                    <a:pt x="2606" y="449"/>
                    <a:pt x="2606" y="445"/>
                  </a:cubicBezTo>
                  <a:cubicBezTo>
                    <a:pt x="2606" y="440"/>
                    <a:pt x="2602" y="437"/>
                    <a:pt x="2598" y="437"/>
                  </a:cubicBezTo>
                  <a:cubicBezTo>
                    <a:pt x="2594" y="437"/>
                    <a:pt x="2590" y="440"/>
                    <a:pt x="2590" y="445"/>
                  </a:cubicBezTo>
                  <a:cubicBezTo>
                    <a:pt x="2590" y="449"/>
                    <a:pt x="2594" y="453"/>
                    <a:pt x="2598" y="453"/>
                  </a:cubicBezTo>
                  <a:close/>
                  <a:moveTo>
                    <a:pt x="2484" y="321"/>
                  </a:moveTo>
                  <a:cubicBezTo>
                    <a:pt x="2479" y="321"/>
                    <a:pt x="2476" y="325"/>
                    <a:pt x="2476" y="329"/>
                  </a:cubicBezTo>
                  <a:cubicBezTo>
                    <a:pt x="2476" y="333"/>
                    <a:pt x="2479" y="337"/>
                    <a:pt x="2484" y="337"/>
                  </a:cubicBezTo>
                  <a:cubicBezTo>
                    <a:pt x="2488" y="337"/>
                    <a:pt x="2492" y="333"/>
                    <a:pt x="2492" y="329"/>
                  </a:cubicBezTo>
                  <a:cubicBezTo>
                    <a:pt x="2492" y="325"/>
                    <a:pt x="2488" y="321"/>
                    <a:pt x="2484" y="321"/>
                  </a:cubicBezTo>
                  <a:close/>
                  <a:moveTo>
                    <a:pt x="2507" y="321"/>
                  </a:moveTo>
                  <a:cubicBezTo>
                    <a:pt x="2502" y="321"/>
                    <a:pt x="2499" y="325"/>
                    <a:pt x="2499" y="329"/>
                  </a:cubicBezTo>
                  <a:cubicBezTo>
                    <a:pt x="2499" y="333"/>
                    <a:pt x="2502" y="337"/>
                    <a:pt x="2507" y="337"/>
                  </a:cubicBezTo>
                  <a:cubicBezTo>
                    <a:pt x="2511" y="337"/>
                    <a:pt x="2515" y="333"/>
                    <a:pt x="2515" y="329"/>
                  </a:cubicBezTo>
                  <a:cubicBezTo>
                    <a:pt x="2515" y="325"/>
                    <a:pt x="2511" y="321"/>
                    <a:pt x="2507" y="321"/>
                  </a:cubicBezTo>
                  <a:close/>
                  <a:moveTo>
                    <a:pt x="2530" y="337"/>
                  </a:moveTo>
                  <a:cubicBezTo>
                    <a:pt x="2534" y="337"/>
                    <a:pt x="2538" y="333"/>
                    <a:pt x="2538" y="329"/>
                  </a:cubicBezTo>
                  <a:cubicBezTo>
                    <a:pt x="2538" y="325"/>
                    <a:pt x="2534" y="321"/>
                    <a:pt x="2530" y="321"/>
                  </a:cubicBezTo>
                  <a:cubicBezTo>
                    <a:pt x="2525" y="321"/>
                    <a:pt x="2522" y="325"/>
                    <a:pt x="2522" y="329"/>
                  </a:cubicBezTo>
                  <a:cubicBezTo>
                    <a:pt x="2522" y="333"/>
                    <a:pt x="2525" y="337"/>
                    <a:pt x="2530" y="337"/>
                  </a:cubicBezTo>
                  <a:close/>
                  <a:moveTo>
                    <a:pt x="2553" y="321"/>
                  </a:moveTo>
                  <a:cubicBezTo>
                    <a:pt x="2548" y="321"/>
                    <a:pt x="2545" y="325"/>
                    <a:pt x="2545" y="329"/>
                  </a:cubicBezTo>
                  <a:cubicBezTo>
                    <a:pt x="2545" y="333"/>
                    <a:pt x="2548" y="337"/>
                    <a:pt x="2553" y="337"/>
                  </a:cubicBezTo>
                  <a:cubicBezTo>
                    <a:pt x="2557" y="337"/>
                    <a:pt x="2561" y="333"/>
                    <a:pt x="2561" y="329"/>
                  </a:cubicBezTo>
                  <a:cubicBezTo>
                    <a:pt x="2561" y="325"/>
                    <a:pt x="2557" y="321"/>
                    <a:pt x="2553" y="321"/>
                  </a:cubicBezTo>
                  <a:close/>
                  <a:moveTo>
                    <a:pt x="2575" y="321"/>
                  </a:moveTo>
                  <a:cubicBezTo>
                    <a:pt x="2571" y="321"/>
                    <a:pt x="2567" y="325"/>
                    <a:pt x="2567" y="329"/>
                  </a:cubicBezTo>
                  <a:cubicBezTo>
                    <a:pt x="2567" y="333"/>
                    <a:pt x="2571" y="337"/>
                    <a:pt x="2575" y="337"/>
                  </a:cubicBezTo>
                  <a:cubicBezTo>
                    <a:pt x="2580" y="337"/>
                    <a:pt x="2584" y="333"/>
                    <a:pt x="2584" y="329"/>
                  </a:cubicBezTo>
                  <a:cubicBezTo>
                    <a:pt x="2584" y="325"/>
                    <a:pt x="2580" y="321"/>
                    <a:pt x="2575" y="321"/>
                  </a:cubicBezTo>
                  <a:close/>
                  <a:moveTo>
                    <a:pt x="2437" y="337"/>
                  </a:moveTo>
                  <a:cubicBezTo>
                    <a:pt x="2442" y="337"/>
                    <a:pt x="2445" y="333"/>
                    <a:pt x="2445" y="329"/>
                  </a:cubicBezTo>
                  <a:cubicBezTo>
                    <a:pt x="2445" y="325"/>
                    <a:pt x="2442" y="321"/>
                    <a:pt x="2437" y="321"/>
                  </a:cubicBezTo>
                  <a:cubicBezTo>
                    <a:pt x="2433" y="321"/>
                    <a:pt x="2429" y="325"/>
                    <a:pt x="2429" y="329"/>
                  </a:cubicBezTo>
                  <a:cubicBezTo>
                    <a:pt x="2429" y="333"/>
                    <a:pt x="2433" y="337"/>
                    <a:pt x="2437" y="337"/>
                  </a:cubicBezTo>
                  <a:close/>
                  <a:moveTo>
                    <a:pt x="2460" y="337"/>
                  </a:moveTo>
                  <a:cubicBezTo>
                    <a:pt x="2465" y="337"/>
                    <a:pt x="2468" y="333"/>
                    <a:pt x="2468" y="329"/>
                  </a:cubicBezTo>
                  <a:cubicBezTo>
                    <a:pt x="2468" y="325"/>
                    <a:pt x="2465" y="321"/>
                    <a:pt x="2460" y="321"/>
                  </a:cubicBezTo>
                  <a:cubicBezTo>
                    <a:pt x="2456" y="321"/>
                    <a:pt x="2452" y="325"/>
                    <a:pt x="2452" y="329"/>
                  </a:cubicBezTo>
                  <a:cubicBezTo>
                    <a:pt x="2452" y="333"/>
                    <a:pt x="2456" y="337"/>
                    <a:pt x="2460" y="337"/>
                  </a:cubicBezTo>
                  <a:close/>
                  <a:moveTo>
                    <a:pt x="2598" y="185"/>
                  </a:moveTo>
                  <a:cubicBezTo>
                    <a:pt x="2594" y="185"/>
                    <a:pt x="2590" y="189"/>
                    <a:pt x="2590" y="193"/>
                  </a:cubicBezTo>
                  <a:cubicBezTo>
                    <a:pt x="2590" y="197"/>
                    <a:pt x="2594" y="201"/>
                    <a:pt x="2598" y="201"/>
                  </a:cubicBezTo>
                  <a:cubicBezTo>
                    <a:pt x="2603" y="201"/>
                    <a:pt x="2606" y="197"/>
                    <a:pt x="2606" y="193"/>
                  </a:cubicBezTo>
                  <a:cubicBezTo>
                    <a:pt x="2606" y="189"/>
                    <a:pt x="2603" y="185"/>
                    <a:pt x="2598" y="185"/>
                  </a:cubicBezTo>
                  <a:close/>
                  <a:moveTo>
                    <a:pt x="2598" y="208"/>
                  </a:moveTo>
                  <a:cubicBezTo>
                    <a:pt x="2594" y="208"/>
                    <a:pt x="2590" y="212"/>
                    <a:pt x="2590" y="216"/>
                  </a:cubicBezTo>
                  <a:cubicBezTo>
                    <a:pt x="2590" y="221"/>
                    <a:pt x="2594" y="224"/>
                    <a:pt x="2598" y="224"/>
                  </a:cubicBezTo>
                  <a:cubicBezTo>
                    <a:pt x="2603" y="224"/>
                    <a:pt x="2606" y="221"/>
                    <a:pt x="2606" y="216"/>
                  </a:cubicBezTo>
                  <a:cubicBezTo>
                    <a:pt x="2606" y="212"/>
                    <a:pt x="2603" y="208"/>
                    <a:pt x="2598" y="208"/>
                  </a:cubicBezTo>
                  <a:close/>
                  <a:moveTo>
                    <a:pt x="2621" y="185"/>
                  </a:moveTo>
                  <a:cubicBezTo>
                    <a:pt x="2617" y="185"/>
                    <a:pt x="2613" y="189"/>
                    <a:pt x="2613" y="193"/>
                  </a:cubicBezTo>
                  <a:cubicBezTo>
                    <a:pt x="2613" y="197"/>
                    <a:pt x="2617" y="201"/>
                    <a:pt x="2621" y="201"/>
                  </a:cubicBezTo>
                  <a:cubicBezTo>
                    <a:pt x="2626" y="201"/>
                    <a:pt x="2629" y="197"/>
                    <a:pt x="2629" y="193"/>
                  </a:cubicBezTo>
                  <a:cubicBezTo>
                    <a:pt x="2629" y="189"/>
                    <a:pt x="2626" y="185"/>
                    <a:pt x="2621" y="185"/>
                  </a:cubicBezTo>
                  <a:close/>
                  <a:moveTo>
                    <a:pt x="2621" y="208"/>
                  </a:moveTo>
                  <a:cubicBezTo>
                    <a:pt x="2617" y="208"/>
                    <a:pt x="2613" y="212"/>
                    <a:pt x="2613" y="216"/>
                  </a:cubicBezTo>
                  <a:cubicBezTo>
                    <a:pt x="2613" y="221"/>
                    <a:pt x="2617" y="224"/>
                    <a:pt x="2621" y="224"/>
                  </a:cubicBezTo>
                  <a:cubicBezTo>
                    <a:pt x="2626" y="224"/>
                    <a:pt x="2629" y="221"/>
                    <a:pt x="2629" y="216"/>
                  </a:cubicBezTo>
                  <a:cubicBezTo>
                    <a:pt x="2629" y="212"/>
                    <a:pt x="2626" y="208"/>
                    <a:pt x="2621" y="208"/>
                  </a:cubicBezTo>
                  <a:close/>
                  <a:moveTo>
                    <a:pt x="2484" y="185"/>
                  </a:moveTo>
                  <a:cubicBezTo>
                    <a:pt x="2479" y="185"/>
                    <a:pt x="2476" y="189"/>
                    <a:pt x="2476" y="193"/>
                  </a:cubicBezTo>
                  <a:cubicBezTo>
                    <a:pt x="2476" y="197"/>
                    <a:pt x="2479" y="201"/>
                    <a:pt x="2484" y="201"/>
                  </a:cubicBezTo>
                  <a:cubicBezTo>
                    <a:pt x="2488" y="201"/>
                    <a:pt x="2492" y="197"/>
                    <a:pt x="2492" y="193"/>
                  </a:cubicBezTo>
                  <a:cubicBezTo>
                    <a:pt x="2492" y="189"/>
                    <a:pt x="2488" y="185"/>
                    <a:pt x="2484" y="185"/>
                  </a:cubicBezTo>
                  <a:close/>
                  <a:moveTo>
                    <a:pt x="2484" y="208"/>
                  </a:moveTo>
                  <a:cubicBezTo>
                    <a:pt x="2479" y="208"/>
                    <a:pt x="2476" y="212"/>
                    <a:pt x="2476" y="216"/>
                  </a:cubicBezTo>
                  <a:cubicBezTo>
                    <a:pt x="2476" y="221"/>
                    <a:pt x="2479" y="224"/>
                    <a:pt x="2484" y="224"/>
                  </a:cubicBezTo>
                  <a:cubicBezTo>
                    <a:pt x="2488" y="224"/>
                    <a:pt x="2492" y="221"/>
                    <a:pt x="2492" y="216"/>
                  </a:cubicBezTo>
                  <a:cubicBezTo>
                    <a:pt x="2492" y="212"/>
                    <a:pt x="2488" y="208"/>
                    <a:pt x="2484" y="208"/>
                  </a:cubicBezTo>
                  <a:close/>
                  <a:moveTo>
                    <a:pt x="2507" y="185"/>
                  </a:moveTo>
                  <a:cubicBezTo>
                    <a:pt x="2502" y="185"/>
                    <a:pt x="2499" y="189"/>
                    <a:pt x="2499" y="193"/>
                  </a:cubicBezTo>
                  <a:cubicBezTo>
                    <a:pt x="2499" y="197"/>
                    <a:pt x="2502" y="201"/>
                    <a:pt x="2507" y="201"/>
                  </a:cubicBezTo>
                  <a:cubicBezTo>
                    <a:pt x="2511" y="201"/>
                    <a:pt x="2515" y="197"/>
                    <a:pt x="2515" y="193"/>
                  </a:cubicBezTo>
                  <a:cubicBezTo>
                    <a:pt x="2515" y="189"/>
                    <a:pt x="2511" y="185"/>
                    <a:pt x="2507" y="185"/>
                  </a:cubicBezTo>
                  <a:close/>
                  <a:moveTo>
                    <a:pt x="2507" y="208"/>
                  </a:moveTo>
                  <a:cubicBezTo>
                    <a:pt x="2502" y="208"/>
                    <a:pt x="2499" y="212"/>
                    <a:pt x="2499" y="216"/>
                  </a:cubicBezTo>
                  <a:cubicBezTo>
                    <a:pt x="2499" y="221"/>
                    <a:pt x="2502" y="224"/>
                    <a:pt x="2507" y="224"/>
                  </a:cubicBezTo>
                  <a:cubicBezTo>
                    <a:pt x="2511" y="224"/>
                    <a:pt x="2515" y="221"/>
                    <a:pt x="2515" y="216"/>
                  </a:cubicBezTo>
                  <a:cubicBezTo>
                    <a:pt x="2515" y="212"/>
                    <a:pt x="2511" y="208"/>
                    <a:pt x="2507" y="208"/>
                  </a:cubicBezTo>
                  <a:close/>
                  <a:moveTo>
                    <a:pt x="2530" y="201"/>
                  </a:moveTo>
                  <a:cubicBezTo>
                    <a:pt x="2534" y="201"/>
                    <a:pt x="2538" y="197"/>
                    <a:pt x="2538" y="193"/>
                  </a:cubicBezTo>
                  <a:cubicBezTo>
                    <a:pt x="2538" y="189"/>
                    <a:pt x="2534" y="185"/>
                    <a:pt x="2530" y="185"/>
                  </a:cubicBezTo>
                  <a:cubicBezTo>
                    <a:pt x="2525" y="185"/>
                    <a:pt x="2522" y="189"/>
                    <a:pt x="2522" y="193"/>
                  </a:cubicBezTo>
                  <a:cubicBezTo>
                    <a:pt x="2522" y="197"/>
                    <a:pt x="2525" y="201"/>
                    <a:pt x="2530" y="201"/>
                  </a:cubicBezTo>
                  <a:close/>
                  <a:moveTo>
                    <a:pt x="2530" y="224"/>
                  </a:moveTo>
                  <a:cubicBezTo>
                    <a:pt x="2534" y="224"/>
                    <a:pt x="2538" y="221"/>
                    <a:pt x="2538" y="216"/>
                  </a:cubicBezTo>
                  <a:cubicBezTo>
                    <a:pt x="2538" y="212"/>
                    <a:pt x="2534" y="208"/>
                    <a:pt x="2530" y="208"/>
                  </a:cubicBezTo>
                  <a:cubicBezTo>
                    <a:pt x="2525" y="208"/>
                    <a:pt x="2522" y="212"/>
                    <a:pt x="2522" y="216"/>
                  </a:cubicBezTo>
                  <a:cubicBezTo>
                    <a:pt x="2522" y="221"/>
                    <a:pt x="2525" y="224"/>
                    <a:pt x="2530" y="224"/>
                  </a:cubicBezTo>
                  <a:close/>
                  <a:moveTo>
                    <a:pt x="2553" y="185"/>
                  </a:moveTo>
                  <a:cubicBezTo>
                    <a:pt x="2548" y="185"/>
                    <a:pt x="2545" y="189"/>
                    <a:pt x="2545" y="193"/>
                  </a:cubicBezTo>
                  <a:cubicBezTo>
                    <a:pt x="2545" y="197"/>
                    <a:pt x="2548" y="201"/>
                    <a:pt x="2553" y="201"/>
                  </a:cubicBezTo>
                  <a:cubicBezTo>
                    <a:pt x="2557" y="201"/>
                    <a:pt x="2561" y="197"/>
                    <a:pt x="2561" y="193"/>
                  </a:cubicBezTo>
                  <a:cubicBezTo>
                    <a:pt x="2561" y="189"/>
                    <a:pt x="2557" y="185"/>
                    <a:pt x="2553" y="185"/>
                  </a:cubicBezTo>
                  <a:close/>
                  <a:moveTo>
                    <a:pt x="2553" y="208"/>
                  </a:moveTo>
                  <a:cubicBezTo>
                    <a:pt x="2548" y="208"/>
                    <a:pt x="2545" y="212"/>
                    <a:pt x="2545" y="216"/>
                  </a:cubicBezTo>
                  <a:cubicBezTo>
                    <a:pt x="2545" y="221"/>
                    <a:pt x="2548" y="224"/>
                    <a:pt x="2553" y="224"/>
                  </a:cubicBezTo>
                  <a:cubicBezTo>
                    <a:pt x="2557" y="224"/>
                    <a:pt x="2561" y="221"/>
                    <a:pt x="2561" y="216"/>
                  </a:cubicBezTo>
                  <a:cubicBezTo>
                    <a:pt x="2561" y="212"/>
                    <a:pt x="2557" y="208"/>
                    <a:pt x="2553" y="208"/>
                  </a:cubicBezTo>
                  <a:close/>
                  <a:moveTo>
                    <a:pt x="2575" y="185"/>
                  </a:moveTo>
                  <a:cubicBezTo>
                    <a:pt x="2571" y="185"/>
                    <a:pt x="2567" y="189"/>
                    <a:pt x="2567" y="193"/>
                  </a:cubicBezTo>
                  <a:cubicBezTo>
                    <a:pt x="2567" y="197"/>
                    <a:pt x="2571" y="201"/>
                    <a:pt x="2575" y="201"/>
                  </a:cubicBezTo>
                  <a:cubicBezTo>
                    <a:pt x="2580" y="201"/>
                    <a:pt x="2584" y="197"/>
                    <a:pt x="2584" y="193"/>
                  </a:cubicBezTo>
                  <a:cubicBezTo>
                    <a:pt x="2584" y="189"/>
                    <a:pt x="2580" y="185"/>
                    <a:pt x="2575" y="185"/>
                  </a:cubicBezTo>
                  <a:close/>
                  <a:moveTo>
                    <a:pt x="2575" y="208"/>
                  </a:moveTo>
                  <a:cubicBezTo>
                    <a:pt x="2571" y="208"/>
                    <a:pt x="2567" y="212"/>
                    <a:pt x="2567" y="216"/>
                  </a:cubicBezTo>
                  <a:cubicBezTo>
                    <a:pt x="2567" y="221"/>
                    <a:pt x="2571" y="224"/>
                    <a:pt x="2575" y="224"/>
                  </a:cubicBezTo>
                  <a:cubicBezTo>
                    <a:pt x="2580" y="224"/>
                    <a:pt x="2584" y="221"/>
                    <a:pt x="2584" y="216"/>
                  </a:cubicBezTo>
                  <a:cubicBezTo>
                    <a:pt x="2584" y="212"/>
                    <a:pt x="2580" y="208"/>
                    <a:pt x="2575" y="208"/>
                  </a:cubicBezTo>
                  <a:close/>
                  <a:moveTo>
                    <a:pt x="2437" y="201"/>
                  </a:moveTo>
                  <a:cubicBezTo>
                    <a:pt x="2442" y="201"/>
                    <a:pt x="2445" y="197"/>
                    <a:pt x="2445" y="193"/>
                  </a:cubicBezTo>
                  <a:cubicBezTo>
                    <a:pt x="2445" y="189"/>
                    <a:pt x="2442" y="185"/>
                    <a:pt x="2437" y="185"/>
                  </a:cubicBezTo>
                  <a:cubicBezTo>
                    <a:pt x="2433" y="185"/>
                    <a:pt x="2429" y="189"/>
                    <a:pt x="2429" y="193"/>
                  </a:cubicBezTo>
                  <a:cubicBezTo>
                    <a:pt x="2429" y="197"/>
                    <a:pt x="2433" y="201"/>
                    <a:pt x="2437" y="201"/>
                  </a:cubicBezTo>
                  <a:close/>
                  <a:moveTo>
                    <a:pt x="2437" y="224"/>
                  </a:moveTo>
                  <a:cubicBezTo>
                    <a:pt x="2442" y="224"/>
                    <a:pt x="2445" y="221"/>
                    <a:pt x="2445" y="216"/>
                  </a:cubicBezTo>
                  <a:cubicBezTo>
                    <a:pt x="2445" y="212"/>
                    <a:pt x="2442" y="208"/>
                    <a:pt x="2437" y="208"/>
                  </a:cubicBezTo>
                  <a:cubicBezTo>
                    <a:pt x="2433" y="208"/>
                    <a:pt x="2429" y="212"/>
                    <a:pt x="2429" y="216"/>
                  </a:cubicBezTo>
                  <a:cubicBezTo>
                    <a:pt x="2429" y="221"/>
                    <a:pt x="2433" y="224"/>
                    <a:pt x="2437" y="224"/>
                  </a:cubicBezTo>
                  <a:close/>
                  <a:moveTo>
                    <a:pt x="2460" y="201"/>
                  </a:moveTo>
                  <a:cubicBezTo>
                    <a:pt x="2465" y="201"/>
                    <a:pt x="2468" y="197"/>
                    <a:pt x="2468" y="193"/>
                  </a:cubicBezTo>
                  <a:cubicBezTo>
                    <a:pt x="2468" y="189"/>
                    <a:pt x="2465" y="185"/>
                    <a:pt x="2460" y="185"/>
                  </a:cubicBezTo>
                  <a:cubicBezTo>
                    <a:pt x="2456" y="185"/>
                    <a:pt x="2452" y="189"/>
                    <a:pt x="2452" y="193"/>
                  </a:cubicBezTo>
                  <a:cubicBezTo>
                    <a:pt x="2452" y="197"/>
                    <a:pt x="2456" y="201"/>
                    <a:pt x="2460" y="201"/>
                  </a:cubicBezTo>
                  <a:close/>
                  <a:moveTo>
                    <a:pt x="2460" y="224"/>
                  </a:moveTo>
                  <a:cubicBezTo>
                    <a:pt x="2465" y="224"/>
                    <a:pt x="2468" y="221"/>
                    <a:pt x="2468" y="216"/>
                  </a:cubicBezTo>
                  <a:cubicBezTo>
                    <a:pt x="2468" y="212"/>
                    <a:pt x="2465" y="208"/>
                    <a:pt x="2460" y="208"/>
                  </a:cubicBezTo>
                  <a:cubicBezTo>
                    <a:pt x="2456" y="208"/>
                    <a:pt x="2452" y="212"/>
                    <a:pt x="2452" y="216"/>
                  </a:cubicBezTo>
                  <a:cubicBezTo>
                    <a:pt x="2452" y="221"/>
                    <a:pt x="2456" y="224"/>
                    <a:pt x="2460" y="224"/>
                  </a:cubicBezTo>
                  <a:close/>
                  <a:moveTo>
                    <a:pt x="2598" y="138"/>
                  </a:moveTo>
                  <a:cubicBezTo>
                    <a:pt x="2594" y="138"/>
                    <a:pt x="2590" y="141"/>
                    <a:pt x="2590" y="146"/>
                  </a:cubicBezTo>
                  <a:cubicBezTo>
                    <a:pt x="2590" y="150"/>
                    <a:pt x="2594" y="154"/>
                    <a:pt x="2598" y="154"/>
                  </a:cubicBezTo>
                  <a:cubicBezTo>
                    <a:pt x="2603" y="154"/>
                    <a:pt x="2606" y="150"/>
                    <a:pt x="2606" y="146"/>
                  </a:cubicBezTo>
                  <a:cubicBezTo>
                    <a:pt x="2606" y="141"/>
                    <a:pt x="2603" y="138"/>
                    <a:pt x="2598" y="138"/>
                  </a:cubicBezTo>
                  <a:close/>
                  <a:moveTo>
                    <a:pt x="2598" y="161"/>
                  </a:moveTo>
                  <a:cubicBezTo>
                    <a:pt x="2594" y="161"/>
                    <a:pt x="2590" y="164"/>
                    <a:pt x="2590" y="169"/>
                  </a:cubicBezTo>
                  <a:cubicBezTo>
                    <a:pt x="2590" y="173"/>
                    <a:pt x="2594" y="177"/>
                    <a:pt x="2598" y="177"/>
                  </a:cubicBezTo>
                  <a:cubicBezTo>
                    <a:pt x="2603" y="177"/>
                    <a:pt x="2606" y="173"/>
                    <a:pt x="2606" y="169"/>
                  </a:cubicBezTo>
                  <a:cubicBezTo>
                    <a:pt x="2606" y="164"/>
                    <a:pt x="2603" y="161"/>
                    <a:pt x="2598" y="161"/>
                  </a:cubicBezTo>
                  <a:close/>
                  <a:moveTo>
                    <a:pt x="2621" y="138"/>
                  </a:moveTo>
                  <a:cubicBezTo>
                    <a:pt x="2617" y="138"/>
                    <a:pt x="2613" y="141"/>
                    <a:pt x="2613" y="146"/>
                  </a:cubicBezTo>
                  <a:cubicBezTo>
                    <a:pt x="2613" y="150"/>
                    <a:pt x="2617" y="154"/>
                    <a:pt x="2621" y="154"/>
                  </a:cubicBezTo>
                  <a:cubicBezTo>
                    <a:pt x="2626" y="154"/>
                    <a:pt x="2629" y="150"/>
                    <a:pt x="2629" y="146"/>
                  </a:cubicBezTo>
                  <a:cubicBezTo>
                    <a:pt x="2629" y="141"/>
                    <a:pt x="2626" y="138"/>
                    <a:pt x="2621" y="138"/>
                  </a:cubicBezTo>
                  <a:close/>
                  <a:moveTo>
                    <a:pt x="2621" y="161"/>
                  </a:moveTo>
                  <a:cubicBezTo>
                    <a:pt x="2617" y="161"/>
                    <a:pt x="2613" y="164"/>
                    <a:pt x="2613" y="169"/>
                  </a:cubicBezTo>
                  <a:cubicBezTo>
                    <a:pt x="2613" y="173"/>
                    <a:pt x="2617" y="177"/>
                    <a:pt x="2621" y="177"/>
                  </a:cubicBezTo>
                  <a:cubicBezTo>
                    <a:pt x="2626" y="177"/>
                    <a:pt x="2629" y="173"/>
                    <a:pt x="2629" y="169"/>
                  </a:cubicBezTo>
                  <a:cubicBezTo>
                    <a:pt x="2629" y="164"/>
                    <a:pt x="2626" y="161"/>
                    <a:pt x="2621" y="161"/>
                  </a:cubicBezTo>
                  <a:close/>
                  <a:moveTo>
                    <a:pt x="2484" y="138"/>
                  </a:moveTo>
                  <a:cubicBezTo>
                    <a:pt x="2479" y="138"/>
                    <a:pt x="2476" y="141"/>
                    <a:pt x="2476" y="146"/>
                  </a:cubicBezTo>
                  <a:cubicBezTo>
                    <a:pt x="2476" y="150"/>
                    <a:pt x="2479" y="154"/>
                    <a:pt x="2484" y="154"/>
                  </a:cubicBezTo>
                  <a:cubicBezTo>
                    <a:pt x="2488" y="154"/>
                    <a:pt x="2492" y="150"/>
                    <a:pt x="2492" y="146"/>
                  </a:cubicBezTo>
                  <a:cubicBezTo>
                    <a:pt x="2492" y="141"/>
                    <a:pt x="2488" y="138"/>
                    <a:pt x="2484" y="138"/>
                  </a:cubicBezTo>
                  <a:close/>
                  <a:moveTo>
                    <a:pt x="2484" y="161"/>
                  </a:moveTo>
                  <a:cubicBezTo>
                    <a:pt x="2479" y="161"/>
                    <a:pt x="2476" y="164"/>
                    <a:pt x="2476" y="169"/>
                  </a:cubicBezTo>
                  <a:cubicBezTo>
                    <a:pt x="2476" y="173"/>
                    <a:pt x="2479" y="177"/>
                    <a:pt x="2484" y="177"/>
                  </a:cubicBezTo>
                  <a:cubicBezTo>
                    <a:pt x="2488" y="177"/>
                    <a:pt x="2492" y="173"/>
                    <a:pt x="2492" y="169"/>
                  </a:cubicBezTo>
                  <a:cubicBezTo>
                    <a:pt x="2492" y="164"/>
                    <a:pt x="2488" y="161"/>
                    <a:pt x="2484" y="161"/>
                  </a:cubicBezTo>
                  <a:close/>
                  <a:moveTo>
                    <a:pt x="2507" y="138"/>
                  </a:moveTo>
                  <a:cubicBezTo>
                    <a:pt x="2502" y="138"/>
                    <a:pt x="2499" y="141"/>
                    <a:pt x="2499" y="146"/>
                  </a:cubicBezTo>
                  <a:cubicBezTo>
                    <a:pt x="2499" y="150"/>
                    <a:pt x="2502" y="154"/>
                    <a:pt x="2507" y="154"/>
                  </a:cubicBezTo>
                  <a:cubicBezTo>
                    <a:pt x="2511" y="154"/>
                    <a:pt x="2515" y="150"/>
                    <a:pt x="2515" y="146"/>
                  </a:cubicBezTo>
                  <a:cubicBezTo>
                    <a:pt x="2515" y="141"/>
                    <a:pt x="2511" y="138"/>
                    <a:pt x="2507" y="138"/>
                  </a:cubicBezTo>
                  <a:close/>
                  <a:moveTo>
                    <a:pt x="2507" y="161"/>
                  </a:moveTo>
                  <a:cubicBezTo>
                    <a:pt x="2502" y="161"/>
                    <a:pt x="2499" y="164"/>
                    <a:pt x="2499" y="169"/>
                  </a:cubicBezTo>
                  <a:cubicBezTo>
                    <a:pt x="2499" y="173"/>
                    <a:pt x="2502" y="177"/>
                    <a:pt x="2507" y="177"/>
                  </a:cubicBezTo>
                  <a:cubicBezTo>
                    <a:pt x="2511" y="177"/>
                    <a:pt x="2515" y="173"/>
                    <a:pt x="2515" y="169"/>
                  </a:cubicBezTo>
                  <a:cubicBezTo>
                    <a:pt x="2515" y="164"/>
                    <a:pt x="2511" y="161"/>
                    <a:pt x="2507" y="161"/>
                  </a:cubicBezTo>
                  <a:close/>
                  <a:moveTo>
                    <a:pt x="2530" y="154"/>
                  </a:moveTo>
                  <a:cubicBezTo>
                    <a:pt x="2534" y="154"/>
                    <a:pt x="2538" y="150"/>
                    <a:pt x="2538" y="146"/>
                  </a:cubicBezTo>
                  <a:cubicBezTo>
                    <a:pt x="2538" y="141"/>
                    <a:pt x="2534" y="138"/>
                    <a:pt x="2530" y="138"/>
                  </a:cubicBezTo>
                  <a:cubicBezTo>
                    <a:pt x="2525" y="138"/>
                    <a:pt x="2522" y="141"/>
                    <a:pt x="2522" y="146"/>
                  </a:cubicBezTo>
                  <a:cubicBezTo>
                    <a:pt x="2522" y="150"/>
                    <a:pt x="2525" y="154"/>
                    <a:pt x="2530" y="154"/>
                  </a:cubicBezTo>
                  <a:close/>
                  <a:moveTo>
                    <a:pt x="2530" y="177"/>
                  </a:moveTo>
                  <a:cubicBezTo>
                    <a:pt x="2534" y="177"/>
                    <a:pt x="2538" y="173"/>
                    <a:pt x="2538" y="169"/>
                  </a:cubicBezTo>
                  <a:cubicBezTo>
                    <a:pt x="2538" y="164"/>
                    <a:pt x="2534" y="161"/>
                    <a:pt x="2530" y="161"/>
                  </a:cubicBezTo>
                  <a:cubicBezTo>
                    <a:pt x="2525" y="161"/>
                    <a:pt x="2522" y="164"/>
                    <a:pt x="2522" y="169"/>
                  </a:cubicBezTo>
                  <a:cubicBezTo>
                    <a:pt x="2522" y="173"/>
                    <a:pt x="2525" y="177"/>
                    <a:pt x="2530" y="177"/>
                  </a:cubicBezTo>
                  <a:close/>
                  <a:moveTo>
                    <a:pt x="2553" y="138"/>
                  </a:moveTo>
                  <a:cubicBezTo>
                    <a:pt x="2548" y="138"/>
                    <a:pt x="2545" y="141"/>
                    <a:pt x="2545" y="146"/>
                  </a:cubicBezTo>
                  <a:cubicBezTo>
                    <a:pt x="2545" y="150"/>
                    <a:pt x="2548" y="154"/>
                    <a:pt x="2553" y="154"/>
                  </a:cubicBezTo>
                  <a:cubicBezTo>
                    <a:pt x="2557" y="154"/>
                    <a:pt x="2561" y="150"/>
                    <a:pt x="2561" y="146"/>
                  </a:cubicBezTo>
                  <a:cubicBezTo>
                    <a:pt x="2561" y="141"/>
                    <a:pt x="2557" y="138"/>
                    <a:pt x="2553" y="138"/>
                  </a:cubicBezTo>
                  <a:close/>
                  <a:moveTo>
                    <a:pt x="2553" y="161"/>
                  </a:moveTo>
                  <a:cubicBezTo>
                    <a:pt x="2548" y="161"/>
                    <a:pt x="2545" y="164"/>
                    <a:pt x="2545" y="169"/>
                  </a:cubicBezTo>
                  <a:cubicBezTo>
                    <a:pt x="2545" y="173"/>
                    <a:pt x="2548" y="177"/>
                    <a:pt x="2553" y="177"/>
                  </a:cubicBezTo>
                  <a:cubicBezTo>
                    <a:pt x="2557" y="177"/>
                    <a:pt x="2561" y="173"/>
                    <a:pt x="2561" y="169"/>
                  </a:cubicBezTo>
                  <a:cubicBezTo>
                    <a:pt x="2561" y="164"/>
                    <a:pt x="2557" y="161"/>
                    <a:pt x="2553" y="161"/>
                  </a:cubicBezTo>
                  <a:close/>
                  <a:moveTo>
                    <a:pt x="2575" y="138"/>
                  </a:moveTo>
                  <a:cubicBezTo>
                    <a:pt x="2571" y="138"/>
                    <a:pt x="2567" y="141"/>
                    <a:pt x="2567" y="146"/>
                  </a:cubicBezTo>
                  <a:cubicBezTo>
                    <a:pt x="2567" y="150"/>
                    <a:pt x="2571" y="154"/>
                    <a:pt x="2575" y="154"/>
                  </a:cubicBezTo>
                  <a:cubicBezTo>
                    <a:pt x="2580" y="154"/>
                    <a:pt x="2584" y="150"/>
                    <a:pt x="2584" y="146"/>
                  </a:cubicBezTo>
                  <a:cubicBezTo>
                    <a:pt x="2584" y="141"/>
                    <a:pt x="2580" y="138"/>
                    <a:pt x="2575" y="138"/>
                  </a:cubicBezTo>
                  <a:close/>
                  <a:moveTo>
                    <a:pt x="2575" y="161"/>
                  </a:moveTo>
                  <a:cubicBezTo>
                    <a:pt x="2571" y="161"/>
                    <a:pt x="2567" y="164"/>
                    <a:pt x="2567" y="169"/>
                  </a:cubicBezTo>
                  <a:cubicBezTo>
                    <a:pt x="2567" y="173"/>
                    <a:pt x="2571" y="177"/>
                    <a:pt x="2575" y="177"/>
                  </a:cubicBezTo>
                  <a:cubicBezTo>
                    <a:pt x="2580" y="177"/>
                    <a:pt x="2584" y="173"/>
                    <a:pt x="2584" y="169"/>
                  </a:cubicBezTo>
                  <a:cubicBezTo>
                    <a:pt x="2584" y="164"/>
                    <a:pt x="2580" y="161"/>
                    <a:pt x="2575" y="161"/>
                  </a:cubicBezTo>
                  <a:close/>
                  <a:moveTo>
                    <a:pt x="2644" y="131"/>
                  </a:moveTo>
                  <a:cubicBezTo>
                    <a:pt x="2648" y="131"/>
                    <a:pt x="2652" y="127"/>
                    <a:pt x="2652" y="123"/>
                  </a:cubicBezTo>
                  <a:cubicBezTo>
                    <a:pt x="2652" y="118"/>
                    <a:pt x="2648" y="115"/>
                    <a:pt x="2644" y="115"/>
                  </a:cubicBezTo>
                  <a:cubicBezTo>
                    <a:pt x="2639" y="115"/>
                    <a:pt x="2636" y="118"/>
                    <a:pt x="2636" y="123"/>
                  </a:cubicBezTo>
                  <a:cubicBezTo>
                    <a:pt x="2636" y="127"/>
                    <a:pt x="2639" y="131"/>
                    <a:pt x="2644" y="131"/>
                  </a:cubicBezTo>
                  <a:close/>
                  <a:moveTo>
                    <a:pt x="2667" y="131"/>
                  </a:moveTo>
                  <a:cubicBezTo>
                    <a:pt x="2671" y="131"/>
                    <a:pt x="2675" y="127"/>
                    <a:pt x="2675" y="123"/>
                  </a:cubicBezTo>
                  <a:cubicBezTo>
                    <a:pt x="2675" y="118"/>
                    <a:pt x="2671" y="115"/>
                    <a:pt x="2667" y="115"/>
                  </a:cubicBezTo>
                  <a:cubicBezTo>
                    <a:pt x="2662" y="115"/>
                    <a:pt x="2659" y="118"/>
                    <a:pt x="2659" y="123"/>
                  </a:cubicBezTo>
                  <a:cubicBezTo>
                    <a:pt x="2659" y="127"/>
                    <a:pt x="2662" y="131"/>
                    <a:pt x="2667" y="131"/>
                  </a:cubicBezTo>
                  <a:close/>
                  <a:moveTo>
                    <a:pt x="2690" y="131"/>
                  </a:moveTo>
                  <a:cubicBezTo>
                    <a:pt x="2694" y="131"/>
                    <a:pt x="2698" y="127"/>
                    <a:pt x="2698" y="123"/>
                  </a:cubicBezTo>
                  <a:cubicBezTo>
                    <a:pt x="2698" y="118"/>
                    <a:pt x="2694" y="115"/>
                    <a:pt x="2690" y="115"/>
                  </a:cubicBezTo>
                  <a:cubicBezTo>
                    <a:pt x="2685" y="115"/>
                    <a:pt x="2682" y="118"/>
                    <a:pt x="2682" y="123"/>
                  </a:cubicBezTo>
                  <a:cubicBezTo>
                    <a:pt x="2682" y="127"/>
                    <a:pt x="2685" y="131"/>
                    <a:pt x="2690" y="131"/>
                  </a:cubicBezTo>
                  <a:close/>
                  <a:moveTo>
                    <a:pt x="2713" y="131"/>
                  </a:moveTo>
                  <a:cubicBezTo>
                    <a:pt x="2717" y="131"/>
                    <a:pt x="2721" y="127"/>
                    <a:pt x="2721" y="123"/>
                  </a:cubicBezTo>
                  <a:cubicBezTo>
                    <a:pt x="2721" y="118"/>
                    <a:pt x="2717" y="115"/>
                    <a:pt x="2713" y="115"/>
                  </a:cubicBezTo>
                  <a:cubicBezTo>
                    <a:pt x="2708" y="115"/>
                    <a:pt x="2704" y="118"/>
                    <a:pt x="2704" y="123"/>
                  </a:cubicBezTo>
                  <a:cubicBezTo>
                    <a:pt x="2704" y="127"/>
                    <a:pt x="2708" y="131"/>
                    <a:pt x="2713" y="131"/>
                  </a:cubicBezTo>
                  <a:close/>
                  <a:moveTo>
                    <a:pt x="2735" y="131"/>
                  </a:moveTo>
                  <a:cubicBezTo>
                    <a:pt x="2740" y="131"/>
                    <a:pt x="2743" y="127"/>
                    <a:pt x="2743" y="123"/>
                  </a:cubicBezTo>
                  <a:cubicBezTo>
                    <a:pt x="2743" y="118"/>
                    <a:pt x="2740" y="115"/>
                    <a:pt x="2735" y="115"/>
                  </a:cubicBezTo>
                  <a:cubicBezTo>
                    <a:pt x="2731" y="115"/>
                    <a:pt x="2727" y="118"/>
                    <a:pt x="2727" y="123"/>
                  </a:cubicBezTo>
                  <a:cubicBezTo>
                    <a:pt x="2727" y="127"/>
                    <a:pt x="2731" y="131"/>
                    <a:pt x="2735" y="131"/>
                  </a:cubicBezTo>
                  <a:close/>
                  <a:moveTo>
                    <a:pt x="2758" y="131"/>
                  </a:moveTo>
                  <a:cubicBezTo>
                    <a:pt x="2763" y="131"/>
                    <a:pt x="2766" y="127"/>
                    <a:pt x="2766" y="123"/>
                  </a:cubicBezTo>
                  <a:cubicBezTo>
                    <a:pt x="2766" y="118"/>
                    <a:pt x="2763" y="115"/>
                    <a:pt x="2758" y="115"/>
                  </a:cubicBezTo>
                  <a:cubicBezTo>
                    <a:pt x="2754" y="115"/>
                    <a:pt x="2750" y="118"/>
                    <a:pt x="2750" y="123"/>
                  </a:cubicBezTo>
                  <a:cubicBezTo>
                    <a:pt x="2750" y="127"/>
                    <a:pt x="2754" y="131"/>
                    <a:pt x="2758" y="131"/>
                  </a:cubicBezTo>
                  <a:close/>
                  <a:moveTo>
                    <a:pt x="2759" y="185"/>
                  </a:moveTo>
                  <a:cubicBezTo>
                    <a:pt x="2754" y="185"/>
                    <a:pt x="2751" y="189"/>
                    <a:pt x="2751" y="193"/>
                  </a:cubicBezTo>
                  <a:cubicBezTo>
                    <a:pt x="2751" y="197"/>
                    <a:pt x="2754" y="201"/>
                    <a:pt x="2759" y="201"/>
                  </a:cubicBezTo>
                  <a:cubicBezTo>
                    <a:pt x="2763" y="201"/>
                    <a:pt x="2767" y="197"/>
                    <a:pt x="2767" y="193"/>
                  </a:cubicBezTo>
                  <a:cubicBezTo>
                    <a:pt x="2767" y="189"/>
                    <a:pt x="2763" y="185"/>
                    <a:pt x="2759" y="185"/>
                  </a:cubicBezTo>
                  <a:close/>
                  <a:moveTo>
                    <a:pt x="2759" y="208"/>
                  </a:moveTo>
                  <a:cubicBezTo>
                    <a:pt x="2754" y="208"/>
                    <a:pt x="2751" y="212"/>
                    <a:pt x="2751" y="216"/>
                  </a:cubicBezTo>
                  <a:cubicBezTo>
                    <a:pt x="2751" y="221"/>
                    <a:pt x="2754" y="224"/>
                    <a:pt x="2759" y="224"/>
                  </a:cubicBezTo>
                  <a:cubicBezTo>
                    <a:pt x="2763" y="224"/>
                    <a:pt x="2767" y="221"/>
                    <a:pt x="2767" y="216"/>
                  </a:cubicBezTo>
                  <a:cubicBezTo>
                    <a:pt x="2767" y="212"/>
                    <a:pt x="2763" y="208"/>
                    <a:pt x="2759" y="208"/>
                  </a:cubicBezTo>
                  <a:close/>
                  <a:moveTo>
                    <a:pt x="2781" y="224"/>
                  </a:moveTo>
                  <a:cubicBezTo>
                    <a:pt x="2786" y="224"/>
                    <a:pt x="2789" y="221"/>
                    <a:pt x="2789" y="216"/>
                  </a:cubicBezTo>
                  <a:cubicBezTo>
                    <a:pt x="2789" y="212"/>
                    <a:pt x="2786" y="208"/>
                    <a:pt x="2781" y="208"/>
                  </a:cubicBezTo>
                  <a:cubicBezTo>
                    <a:pt x="2777" y="208"/>
                    <a:pt x="2773" y="212"/>
                    <a:pt x="2773" y="216"/>
                  </a:cubicBezTo>
                  <a:cubicBezTo>
                    <a:pt x="2773" y="221"/>
                    <a:pt x="2777" y="224"/>
                    <a:pt x="2781" y="224"/>
                  </a:cubicBezTo>
                  <a:close/>
                  <a:moveTo>
                    <a:pt x="2781" y="270"/>
                  </a:moveTo>
                  <a:cubicBezTo>
                    <a:pt x="2786" y="270"/>
                    <a:pt x="2789" y="267"/>
                    <a:pt x="2789" y="262"/>
                  </a:cubicBezTo>
                  <a:cubicBezTo>
                    <a:pt x="2789" y="258"/>
                    <a:pt x="2786" y="254"/>
                    <a:pt x="2781" y="254"/>
                  </a:cubicBezTo>
                  <a:cubicBezTo>
                    <a:pt x="2777" y="254"/>
                    <a:pt x="2773" y="258"/>
                    <a:pt x="2773" y="262"/>
                  </a:cubicBezTo>
                  <a:cubicBezTo>
                    <a:pt x="2773" y="267"/>
                    <a:pt x="2777" y="270"/>
                    <a:pt x="2781" y="270"/>
                  </a:cubicBezTo>
                  <a:close/>
                  <a:moveTo>
                    <a:pt x="2781" y="294"/>
                  </a:moveTo>
                  <a:cubicBezTo>
                    <a:pt x="2786" y="294"/>
                    <a:pt x="2789" y="290"/>
                    <a:pt x="2789" y="286"/>
                  </a:cubicBezTo>
                  <a:cubicBezTo>
                    <a:pt x="2789" y="281"/>
                    <a:pt x="2786" y="278"/>
                    <a:pt x="2781" y="278"/>
                  </a:cubicBezTo>
                  <a:cubicBezTo>
                    <a:pt x="2777" y="278"/>
                    <a:pt x="2773" y="281"/>
                    <a:pt x="2773" y="286"/>
                  </a:cubicBezTo>
                  <a:cubicBezTo>
                    <a:pt x="2773" y="290"/>
                    <a:pt x="2777" y="294"/>
                    <a:pt x="2781" y="294"/>
                  </a:cubicBezTo>
                  <a:close/>
                  <a:moveTo>
                    <a:pt x="2644" y="185"/>
                  </a:moveTo>
                  <a:cubicBezTo>
                    <a:pt x="2640" y="185"/>
                    <a:pt x="2636" y="189"/>
                    <a:pt x="2636" y="193"/>
                  </a:cubicBezTo>
                  <a:cubicBezTo>
                    <a:pt x="2636" y="197"/>
                    <a:pt x="2640" y="201"/>
                    <a:pt x="2644" y="201"/>
                  </a:cubicBezTo>
                  <a:cubicBezTo>
                    <a:pt x="2648" y="201"/>
                    <a:pt x="2652" y="197"/>
                    <a:pt x="2652" y="193"/>
                  </a:cubicBezTo>
                  <a:cubicBezTo>
                    <a:pt x="2652" y="189"/>
                    <a:pt x="2648" y="185"/>
                    <a:pt x="2644" y="185"/>
                  </a:cubicBezTo>
                  <a:close/>
                  <a:moveTo>
                    <a:pt x="2644" y="208"/>
                  </a:moveTo>
                  <a:cubicBezTo>
                    <a:pt x="2640" y="208"/>
                    <a:pt x="2636" y="212"/>
                    <a:pt x="2636" y="216"/>
                  </a:cubicBezTo>
                  <a:cubicBezTo>
                    <a:pt x="2636" y="221"/>
                    <a:pt x="2640" y="224"/>
                    <a:pt x="2644" y="224"/>
                  </a:cubicBezTo>
                  <a:cubicBezTo>
                    <a:pt x="2648" y="224"/>
                    <a:pt x="2652" y="221"/>
                    <a:pt x="2652" y="216"/>
                  </a:cubicBezTo>
                  <a:cubicBezTo>
                    <a:pt x="2652" y="212"/>
                    <a:pt x="2648" y="208"/>
                    <a:pt x="2644" y="208"/>
                  </a:cubicBezTo>
                  <a:close/>
                  <a:moveTo>
                    <a:pt x="2667" y="185"/>
                  </a:moveTo>
                  <a:cubicBezTo>
                    <a:pt x="2662" y="185"/>
                    <a:pt x="2659" y="189"/>
                    <a:pt x="2659" y="193"/>
                  </a:cubicBezTo>
                  <a:cubicBezTo>
                    <a:pt x="2659" y="197"/>
                    <a:pt x="2662" y="201"/>
                    <a:pt x="2667" y="201"/>
                  </a:cubicBezTo>
                  <a:cubicBezTo>
                    <a:pt x="2671" y="201"/>
                    <a:pt x="2675" y="197"/>
                    <a:pt x="2675" y="193"/>
                  </a:cubicBezTo>
                  <a:cubicBezTo>
                    <a:pt x="2675" y="189"/>
                    <a:pt x="2671" y="185"/>
                    <a:pt x="2667" y="185"/>
                  </a:cubicBezTo>
                  <a:close/>
                  <a:moveTo>
                    <a:pt x="2667" y="208"/>
                  </a:moveTo>
                  <a:cubicBezTo>
                    <a:pt x="2662" y="208"/>
                    <a:pt x="2659" y="212"/>
                    <a:pt x="2659" y="216"/>
                  </a:cubicBezTo>
                  <a:cubicBezTo>
                    <a:pt x="2659" y="221"/>
                    <a:pt x="2662" y="224"/>
                    <a:pt x="2667" y="224"/>
                  </a:cubicBezTo>
                  <a:cubicBezTo>
                    <a:pt x="2671" y="224"/>
                    <a:pt x="2675" y="221"/>
                    <a:pt x="2675" y="216"/>
                  </a:cubicBezTo>
                  <a:cubicBezTo>
                    <a:pt x="2675" y="212"/>
                    <a:pt x="2671" y="208"/>
                    <a:pt x="2667" y="208"/>
                  </a:cubicBezTo>
                  <a:close/>
                  <a:moveTo>
                    <a:pt x="2690" y="201"/>
                  </a:moveTo>
                  <a:cubicBezTo>
                    <a:pt x="2694" y="201"/>
                    <a:pt x="2698" y="197"/>
                    <a:pt x="2698" y="193"/>
                  </a:cubicBezTo>
                  <a:cubicBezTo>
                    <a:pt x="2698" y="189"/>
                    <a:pt x="2694" y="185"/>
                    <a:pt x="2690" y="185"/>
                  </a:cubicBezTo>
                  <a:cubicBezTo>
                    <a:pt x="2685" y="185"/>
                    <a:pt x="2682" y="189"/>
                    <a:pt x="2682" y="193"/>
                  </a:cubicBezTo>
                  <a:cubicBezTo>
                    <a:pt x="2682" y="197"/>
                    <a:pt x="2685" y="201"/>
                    <a:pt x="2690" y="201"/>
                  </a:cubicBezTo>
                  <a:close/>
                  <a:moveTo>
                    <a:pt x="2713" y="201"/>
                  </a:moveTo>
                  <a:cubicBezTo>
                    <a:pt x="2717" y="201"/>
                    <a:pt x="2721" y="197"/>
                    <a:pt x="2721" y="193"/>
                  </a:cubicBezTo>
                  <a:cubicBezTo>
                    <a:pt x="2721" y="189"/>
                    <a:pt x="2717" y="185"/>
                    <a:pt x="2713" y="185"/>
                  </a:cubicBezTo>
                  <a:cubicBezTo>
                    <a:pt x="2708" y="185"/>
                    <a:pt x="2705" y="189"/>
                    <a:pt x="2705" y="193"/>
                  </a:cubicBezTo>
                  <a:cubicBezTo>
                    <a:pt x="2705" y="197"/>
                    <a:pt x="2708" y="201"/>
                    <a:pt x="2713" y="201"/>
                  </a:cubicBezTo>
                  <a:close/>
                  <a:moveTo>
                    <a:pt x="2736" y="185"/>
                  </a:moveTo>
                  <a:cubicBezTo>
                    <a:pt x="2731" y="185"/>
                    <a:pt x="2728" y="189"/>
                    <a:pt x="2728" y="193"/>
                  </a:cubicBezTo>
                  <a:cubicBezTo>
                    <a:pt x="2728" y="197"/>
                    <a:pt x="2731" y="201"/>
                    <a:pt x="2736" y="201"/>
                  </a:cubicBezTo>
                  <a:cubicBezTo>
                    <a:pt x="2740" y="201"/>
                    <a:pt x="2744" y="197"/>
                    <a:pt x="2744" y="193"/>
                  </a:cubicBezTo>
                  <a:cubicBezTo>
                    <a:pt x="2744" y="189"/>
                    <a:pt x="2740" y="185"/>
                    <a:pt x="2736" y="185"/>
                  </a:cubicBezTo>
                  <a:close/>
                  <a:moveTo>
                    <a:pt x="2759" y="138"/>
                  </a:moveTo>
                  <a:cubicBezTo>
                    <a:pt x="2754" y="138"/>
                    <a:pt x="2751" y="141"/>
                    <a:pt x="2751" y="146"/>
                  </a:cubicBezTo>
                  <a:cubicBezTo>
                    <a:pt x="2751" y="150"/>
                    <a:pt x="2754" y="154"/>
                    <a:pt x="2759" y="154"/>
                  </a:cubicBezTo>
                  <a:cubicBezTo>
                    <a:pt x="2763" y="154"/>
                    <a:pt x="2767" y="150"/>
                    <a:pt x="2767" y="146"/>
                  </a:cubicBezTo>
                  <a:cubicBezTo>
                    <a:pt x="2767" y="141"/>
                    <a:pt x="2763" y="138"/>
                    <a:pt x="2759" y="138"/>
                  </a:cubicBezTo>
                  <a:close/>
                  <a:moveTo>
                    <a:pt x="2759" y="161"/>
                  </a:moveTo>
                  <a:cubicBezTo>
                    <a:pt x="2754" y="161"/>
                    <a:pt x="2751" y="164"/>
                    <a:pt x="2751" y="169"/>
                  </a:cubicBezTo>
                  <a:cubicBezTo>
                    <a:pt x="2751" y="173"/>
                    <a:pt x="2754" y="177"/>
                    <a:pt x="2759" y="177"/>
                  </a:cubicBezTo>
                  <a:cubicBezTo>
                    <a:pt x="2763" y="177"/>
                    <a:pt x="2767" y="173"/>
                    <a:pt x="2767" y="169"/>
                  </a:cubicBezTo>
                  <a:cubicBezTo>
                    <a:pt x="2767" y="164"/>
                    <a:pt x="2763" y="161"/>
                    <a:pt x="2759" y="161"/>
                  </a:cubicBezTo>
                  <a:close/>
                  <a:moveTo>
                    <a:pt x="2781" y="154"/>
                  </a:moveTo>
                  <a:cubicBezTo>
                    <a:pt x="2786" y="154"/>
                    <a:pt x="2789" y="150"/>
                    <a:pt x="2789" y="146"/>
                  </a:cubicBezTo>
                  <a:cubicBezTo>
                    <a:pt x="2789" y="141"/>
                    <a:pt x="2786" y="138"/>
                    <a:pt x="2781" y="138"/>
                  </a:cubicBezTo>
                  <a:cubicBezTo>
                    <a:pt x="2777" y="138"/>
                    <a:pt x="2773" y="141"/>
                    <a:pt x="2773" y="146"/>
                  </a:cubicBezTo>
                  <a:cubicBezTo>
                    <a:pt x="2773" y="150"/>
                    <a:pt x="2777" y="154"/>
                    <a:pt x="2781" y="154"/>
                  </a:cubicBezTo>
                  <a:close/>
                  <a:moveTo>
                    <a:pt x="2781" y="177"/>
                  </a:moveTo>
                  <a:cubicBezTo>
                    <a:pt x="2786" y="177"/>
                    <a:pt x="2789" y="173"/>
                    <a:pt x="2789" y="169"/>
                  </a:cubicBezTo>
                  <a:cubicBezTo>
                    <a:pt x="2789" y="164"/>
                    <a:pt x="2786" y="161"/>
                    <a:pt x="2781" y="161"/>
                  </a:cubicBezTo>
                  <a:cubicBezTo>
                    <a:pt x="2777" y="161"/>
                    <a:pt x="2773" y="164"/>
                    <a:pt x="2773" y="169"/>
                  </a:cubicBezTo>
                  <a:cubicBezTo>
                    <a:pt x="2773" y="173"/>
                    <a:pt x="2777" y="177"/>
                    <a:pt x="2781" y="177"/>
                  </a:cubicBezTo>
                  <a:close/>
                  <a:moveTo>
                    <a:pt x="2804" y="201"/>
                  </a:moveTo>
                  <a:cubicBezTo>
                    <a:pt x="2808" y="201"/>
                    <a:pt x="2812" y="197"/>
                    <a:pt x="2812" y="193"/>
                  </a:cubicBezTo>
                  <a:cubicBezTo>
                    <a:pt x="2812" y="189"/>
                    <a:pt x="2808" y="185"/>
                    <a:pt x="2804" y="185"/>
                  </a:cubicBezTo>
                  <a:cubicBezTo>
                    <a:pt x="2799" y="185"/>
                    <a:pt x="2796" y="189"/>
                    <a:pt x="2796" y="193"/>
                  </a:cubicBezTo>
                  <a:cubicBezTo>
                    <a:pt x="2796" y="197"/>
                    <a:pt x="2799" y="201"/>
                    <a:pt x="2804" y="201"/>
                  </a:cubicBezTo>
                  <a:close/>
                  <a:moveTo>
                    <a:pt x="2827" y="201"/>
                  </a:moveTo>
                  <a:cubicBezTo>
                    <a:pt x="2831" y="201"/>
                    <a:pt x="2835" y="197"/>
                    <a:pt x="2835" y="193"/>
                  </a:cubicBezTo>
                  <a:cubicBezTo>
                    <a:pt x="2835" y="189"/>
                    <a:pt x="2831" y="185"/>
                    <a:pt x="2827" y="185"/>
                  </a:cubicBezTo>
                  <a:cubicBezTo>
                    <a:pt x="2822" y="185"/>
                    <a:pt x="2819" y="189"/>
                    <a:pt x="2819" y="193"/>
                  </a:cubicBezTo>
                  <a:cubicBezTo>
                    <a:pt x="2819" y="197"/>
                    <a:pt x="2822" y="201"/>
                    <a:pt x="2827" y="201"/>
                  </a:cubicBezTo>
                  <a:close/>
                  <a:moveTo>
                    <a:pt x="2848" y="201"/>
                  </a:moveTo>
                  <a:cubicBezTo>
                    <a:pt x="2853" y="201"/>
                    <a:pt x="2856" y="197"/>
                    <a:pt x="2856" y="193"/>
                  </a:cubicBezTo>
                  <a:cubicBezTo>
                    <a:pt x="2856" y="189"/>
                    <a:pt x="2853" y="185"/>
                    <a:pt x="2848" y="185"/>
                  </a:cubicBezTo>
                  <a:cubicBezTo>
                    <a:pt x="2844" y="185"/>
                    <a:pt x="2840" y="189"/>
                    <a:pt x="2840" y="193"/>
                  </a:cubicBezTo>
                  <a:cubicBezTo>
                    <a:pt x="2840" y="197"/>
                    <a:pt x="2844" y="201"/>
                    <a:pt x="2848" y="201"/>
                  </a:cubicBezTo>
                  <a:close/>
                  <a:moveTo>
                    <a:pt x="2873" y="177"/>
                  </a:moveTo>
                  <a:cubicBezTo>
                    <a:pt x="2877" y="177"/>
                    <a:pt x="2881" y="173"/>
                    <a:pt x="2881" y="169"/>
                  </a:cubicBezTo>
                  <a:cubicBezTo>
                    <a:pt x="2881" y="164"/>
                    <a:pt x="2877" y="161"/>
                    <a:pt x="2873" y="161"/>
                  </a:cubicBezTo>
                  <a:cubicBezTo>
                    <a:pt x="2868" y="161"/>
                    <a:pt x="2865" y="164"/>
                    <a:pt x="2865" y="169"/>
                  </a:cubicBezTo>
                  <a:cubicBezTo>
                    <a:pt x="2865" y="173"/>
                    <a:pt x="2868" y="177"/>
                    <a:pt x="2873" y="177"/>
                  </a:cubicBezTo>
                  <a:close/>
                  <a:moveTo>
                    <a:pt x="2804" y="224"/>
                  </a:moveTo>
                  <a:cubicBezTo>
                    <a:pt x="2808" y="224"/>
                    <a:pt x="2812" y="221"/>
                    <a:pt x="2812" y="216"/>
                  </a:cubicBezTo>
                  <a:cubicBezTo>
                    <a:pt x="2812" y="212"/>
                    <a:pt x="2808" y="208"/>
                    <a:pt x="2804" y="208"/>
                  </a:cubicBezTo>
                  <a:cubicBezTo>
                    <a:pt x="2799" y="208"/>
                    <a:pt x="2796" y="212"/>
                    <a:pt x="2796" y="216"/>
                  </a:cubicBezTo>
                  <a:cubicBezTo>
                    <a:pt x="2796" y="221"/>
                    <a:pt x="2799" y="224"/>
                    <a:pt x="2804" y="224"/>
                  </a:cubicBezTo>
                  <a:close/>
                  <a:moveTo>
                    <a:pt x="2736" y="230"/>
                  </a:moveTo>
                  <a:cubicBezTo>
                    <a:pt x="2732" y="230"/>
                    <a:pt x="2728" y="234"/>
                    <a:pt x="2728" y="238"/>
                  </a:cubicBezTo>
                  <a:cubicBezTo>
                    <a:pt x="2728" y="243"/>
                    <a:pt x="2732" y="246"/>
                    <a:pt x="2736" y="246"/>
                  </a:cubicBezTo>
                  <a:cubicBezTo>
                    <a:pt x="2741" y="246"/>
                    <a:pt x="2744" y="243"/>
                    <a:pt x="2744" y="238"/>
                  </a:cubicBezTo>
                  <a:cubicBezTo>
                    <a:pt x="2744" y="234"/>
                    <a:pt x="2741" y="230"/>
                    <a:pt x="2736" y="230"/>
                  </a:cubicBezTo>
                  <a:close/>
                  <a:moveTo>
                    <a:pt x="2759" y="230"/>
                  </a:moveTo>
                  <a:cubicBezTo>
                    <a:pt x="2755" y="230"/>
                    <a:pt x="2751" y="234"/>
                    <a:pt x="2751" y="238"/>
                  </a:cubicBezTo>
                  <a:cubicBezTo>
                    <a:pt x="2751" y="243"/>
                    <a:pt x="2755" y="246"/>
                    <a:pt x="2759" y="246"/>
                  </a:cubicBezTo>
                  <a:cubicBezTo>
                    <a:pt x="2763" y="246"/>
                    <a:pt x="2767" y="243"/>
                    <a:pt x="2767" y="238"/>
                  </a:cubicBezTo>
                  <a:cubicBezTo>
                    <a:pt x="2767" y="234"/>
                    <a:pt x="2763" y="230"/>
                    <a:pt x="2759" y="230"/>
                  </a:cubicBezTo>
                  <a:close/>
                  <a:moveTo>
                    <a:pt x="2759" y="270"/>
                  </a:moveTo>
                  <a:cubicBezTo>
                    <a:pt x="2763" y="270"/>
                    <a:pt x="2767" y="266"/>
                    <a:pt x="2767" y="262"/>
                  </a:cubicBezTo>
                  <a:cubicBezTo>
                    <a:pt x="2767" y="257"/>
                    <a:pt x="2763" y="254"/>
                    <a:pt x="2759" y="254"/>
                  </a:cubicBezTo>
                  <a:cubicBezTo>
                    <a:pt x="2754" y="254"/>
                    <a:pt x="2751" y="257"/>
                    <a:pt x="2751" y="262"/>
                  </a:cubicBezTo>
                  <a:cubicBezTo>
                    <a:pt x="2751" y="266"/>
                    <a:pt x="2754" y="270"/>
                    <a:pt x="2759" y="270"/>
                  </a:cubicBezTo>
                  <a:close/>
                  <a:moveTo>
                    <a:pt x="2759" y="276"/>
                  </a:moveTo>
                  <a:cubicBezTo>
                    <a:pt x="2755" y="276"/>
                    <a:pt x="2751" y="279"/>
                    <a:pt x="2751" y="284"/>
                  </a:cubicBezTo>
                  <a:cubicBezTo>
                    <a:pt x="2751" y="288"/>
                    <a:pt x="2755" y="292"/>
                    <a:pt x="2759" y="292"/>
                  </a:cubicBezTo>
                  <a:cubicBezTo>
                    <a:pt x="2763" y="292"/>
                    <a:pt x="2767" y="288"/>
                    <a:pt x="2767" y="284"/>
                  </a:cubicBezTo>
                  <a:cubicBezTo>
                    <a:pt x="2767" y="279"/>
                    <a:pt x="2763" y="276"/>
                    <a:pt x="2759" y="276"/>
                  </a:cubicBezTo>
                  <a:close/>
                  <a:moveTo>
                    <a:pt x="2804" y="154"/>
                  </a:moveTo>
                  <a:cubicBezTo>
                    <a:pt x="2808" y="154"/>
                    <a:pt x="2812" y="150"/>
                    <a:pt x="2812" y="146"/>
                  </a:cubicBezTo>
                  <a:cubicBezTo>
                    <a:pt x="2812" y="141"/>
                    <a:pt x="2808" y="138"/>
                    <a:pt x="2804" y="138"/>
                  </a:cubicBezTo>
                  <a:cubicBezTo>
                    <a:pt x="2799" y="138"/>
                    <a:pt x="2796" y="141"/>
                    <a:pt x="2796" y="146"/>
                  </a:cubicBezTo>
                  <a:cubicBezTo>
                    <a:pt x="2796" y="150"/>
                    <a:pt x="2799" y="154"/>
                    <a:pt x="2804" y="154"/>
                  </a:cubicBezTo>
                  <a:close/>
                  <a:moveTo>
                    <a:pt x="2826" y="154"/>
                  </a:moveTo>
                  <a:cubicBezTo>
                    <a:pt x="2831" y="154"/>
                    <a:pt x="2834" y="150"/>
                    <a:pt x="2834" y="146"/>
                  </a:cubicBezTo>
                  <a:cubicBezTo>
                    <a:pt x="2834" y="141"/>
                    <a:pt x="2831" y="138"/>
                    <a:pt x="2826" y="138"/>
                  </a:cubicBezTo>
                  <a:cubicBezTo>
                    <a:pt x="2822" y="138"/>
                    <a:pt x="2818" y="141"/>
                    <a:pt x="2818" y="146"/>
                  </a:cubicBezTo>
                  <a:cubicBezTo>
                    <a:pt x="2818" y="150"/>
                    <a:pt x="2822" y="154"/>
                    <a:pt x="2826" y="154"/>
                  </a:cubicBezTo>
                  <a:close/>
                  <a:moveTo>
                    <a:pt x="2804" y="177"/>
                  </a:moveTo>
                  <a:cubicBezTo>
                    <a:pt x="2808" y="177"/>
                    <a:pt x="2812" y="173"/>
                    <a:pt x="2812" y="169"/>
                  </a:cubicBezTo>
                  <a:cubicBezTo>
                    <a:pt x="2812" y="164"/>
                    <a:pt x="2808" y="161"/>
                    <a:pt x="2804" y="161"/>
                  </a:cubicBezTo>
                  <a:cubicBezTo>
                    <a:pt x="2799" y="161"/>
                    <a:pt x="2796" y="164"/>
                    <a:pt x="2796" y="169"/>
                  </a:cubicBezTo>
                  <a:cubicBezTo>
                    <a:pt x="2796" y="173"/>
                    <a:pt x="2799" y="177"/>
                    <a:pt x="2804" y="177"/>
                  </a:cubicBezTo>
                  <a:close/>
                  <a:moveTo>
                    <a:pt x="2644" y="138"/>
                  </a:moveTo>
                  <a:cubicBezTo>
                    <a:pt x="2640" y="138"/>
                    <a:pt x="2636" y="141"/>
                    <a:pt x="2636" y="146"/>
                  </a:cubicBezTo>
                  <a:cubicBezTo>
                    <a:pt x="2636" y="150"/>
                    <a:pt x="2640" y="154"/>
                    <a:pt x="2644" y="154"/>
                  </a:cubicBezTo>
                  <a:cubicBezTo>
                    <a:pt x="2648" y="154"/>
                    <a:pt x="2652" y="150"/>
                    <a:pt x="2652" y="146"/>
                  </a:cubicBezTo>
                  <a:cubicBezTo>
                    <a:pt x="2652" y="141"/>
                    <a:pt x="2648" y="138"/>
                    <a:pt x="2644" y="138"/>
                  </a:cubicBezTo>
                  <a:close/>
                  <a:moveTo>
                    <a:pt x="2644" y="161"/>
                  </a:moveTo>
                  <a:cubicBezTo>
                    <a:pt x="2640" y="161"/>
                    <a:pt x="2636" y="164"/>
                    <a:pt x="2636" y="169"/>
                  </a:cubicBezTo>
                  <a:cubicBezTo>
                    <a:pt x="2636" y="173"/>
                    <a:pt x="2640" y="177"/>
                    <a:pt x="2644" y="177"/>
                  </a:cubicBezTo>
                  <a:cubicBezTo>
                    <a:pt x="2648" y="177"/>
                    <a:pt x="2652" y="173"/>
                    <a:pt x="2652" y="169"/>
                  </a:cubicBezTo>
                  <a:cubicBezTo>
                    <a:pt x="2652" y="164"/>
                    <a:pt x="2648" y="161"/>
                    <a:pt x="2644" y="161"/>
                  </a:cubicBezTo>
                  <a:close/>
                  <a:moveTo>
                    <a:pt x="2667" y="138"/>
                  </a:moveTo>
                  <a:cubicBezTo>
                    <a:pt x="2662" y="138"/>
                    <a:pt x="2659" y="141"/>
                    <a:pt x="2659" y="146"/>
                  </a:cubicBezTo>
                  <a:cubicBezTo>
                    <a:pt x="2659" y="150"/>
                    <a:pt x="2662" y="154"/>
                    <a:pt x="2667" y="154"/>
                  </a:cubicBezTo>
                  <a:cubicBezTo>
                    <a:pt x="2671" y="154"/>
                    <a:pt x="2675" y="150"/>
                    <a:pt x="2675" y="146"/>
                  </a:cubicBezTo>
                  <a:cubicBezTo>
                    <a:pt x="2675" y="141"/>
                    <a:pt x="2671" y="138"/>
                    <a:pt x="2667" y="138"/>
                  </a:cubicBezTo>
                  <a:close/>
                  <a:moveTo>
                    <a:pt x="2667" y="161"/>
                  </a:moveTo>
                  <a:cubicBezTo>
                    <a:pt x="2662" y="161"/>
                    <a:pt x="2659" y="164"/>
                    <a:pt x="2659" y="169"/>
                  </a:cubicBezTo>
                  <a:cubicBezTo>
                    <a:pt x="2659" y="173"/>
                    <a:pt x="2662" y="177"/>
                    <a:pt x="2667" y="177"/>
                  </a:cubicBezTo>
                  <a:cubicBezTo>
                    <a:pt x="2671" y="177"/>
                    <a:pt x="2675" y="173"/>
                    <a:pt x="2675" y="169"/>
                  </a:cubicBezTo>
                  <a:cubicBezTo>
                    <a:pt x="2675" y="164"/>
                    <a:pt x="2671" y="161"/>
                    <a:pt x="2667" y="161"/>
                  </a:cubicBezTo>
                  <a:close/>
                  <a:moveTo>
                    <a:pt x="2690" y="154"/>
                  </a:moveTo>
                  <a:cubicBezTo>
                    <a:pt x="2694" y="154"/>
                    <a:pt x="2698" y="150"/>
                    <a:pt x="2698" y="146"/>
                  </a:cubicBezTo>
                  <a:cubicBezTo>
                    <a:pt x="2698" y="141"/>
                    <a:pt x="2694" y="138"/>
                    <a:pt x="2690" y="138"/>
                  </a:cubicBezTo>
                  <a:cubicBezTo>
                    <a:pt x="2685" y="138"/>
                    <a:pt x="2682" y="141"/>
                    <a:pt x="2682" y="146"/>
                  </a:cubicBezTo>
                  <a:cubicBezTo>
                    <a:pt x="2682" y="150"/>
                    <a:pt x="2685" y="154"/>
                    <a:pt x="2690" y="154"/>
                  </a:cubicBezTo>
                  <a:close/>
                  <a:moveTo>
                    <a:pt x="2690" y="177"/>
                  </a:moveTo>
                  <a:cubicBezTo>
                    <a:pt x="2694" y="177"/>
                    <a:pt x="2698" y="173"/>
                    <a:pt x="2698" y="169"/>
                  </a:cubicBezTo>
                  <a:cubicBezTo>
                    <a:pt x="2698" y="164"/>
                    <a:pt x="2694" y="161"/>
                    <a:pt x="2690" y="161"/>
                  </a:cubicBezTo>
                  <a:cubicBezTo>
                    <a:pt x="2685" y="161"/>
                    <a:pt x="2682" y="164"/>
                    <a:pt x="2682" y="169"/>
                  </a:cubicBezTo>
                  <a:cubicBezTo>
                    <a:pt x="2682" y="173"/>
                    <a:pt x="2685" y="177"/>
                    <a:pt x="2690" y="177"/>
                  </a:cubicBezTo>
                  <a:close/>
                  <a:moveTo>
                    <a:pt x="2713" y="138"/>
                  </a:moveTo>
                  <a:cubicBezTo>
                    <a:pt x="2708" y="138"/>
                    <a:pt x="2705" y="141"/>
                    <a:pt x="2705" y="146"/>
                  </a:cubicBezTo>
                  <a:cubicBezTo>
                    <a:pt x="2705" y="150"/>
                    <a:pt x="2708" y="154"/>
                    <a:pt x="2713" y="154"/>
                  </a:cubicBezTo>
                  <a:cubicBezTo>
                    <a:pt x="2717" y="154"/>
                    <a:pt x="2721" y="150"/>
                    <a:pt x="2721" y="146"/>
                  </a:cubicBezTo>
                  <a:cubicBezTo>
                    <a:pt x="2721" y="141"/>
                    <a:pt x="2717" y="138"/>
                    <a:pt x="2713" y="138"/>
                  </a:cubicBezTo>
                  <a:close/>
                  <a:moveTo>
                    <a:pt x="2713" y="177"/>
                  </a:moveTo>
                  <a:cubicBezTo>
                    <a:pt x="2717" y="177"/>
                    <a:pt x="2721" y="173"/>
                    <a:pt x="2721" y="169"/>
                  </a:cubicBezTo>
                  <a:cubicBezTo>
                    <a:pt x="2721" y="164"/>
                    <a:pt x="2717" y="161"/>
                    <a:pt x="2713" y="161"/>
                  </a:cubicBezTo>
                  <a:cubicBezTo>
                    <a:pt x="2708" y="161"/>
                    <a:pt x="2705" y="164"/>
                    <a:pt x="2705" y="169"/>
                  </a:cubicBezTo>
                  <a:cubicBezTo>
                    <a:pt x="2705" y="173"/>
                    <a:pt x="2708" y="177"/>
                    <a:pt x="2713" y="177"/>
                  </a:cubicBezTo>
                  <a:close/>
                  <a:moveTo>
                    <a:pt x="2736" y="138"/>
                  </a:moveTo>
                  <a:cubicBezTo>
                    <a:pt x="2731" y="138"/>
                    <a:pt x="2728" y="141"/>
                    <a:pt x="2728" y="146"/>
                  </a:cubicBezTo>
                  <a:cubicBezTo>
                    <a:pt x="2728" y="150"/>
                    <a:pt x="2731" y="154"/>
                    <a:pt x="2736" y="154"/>
                  </a:cubicBezTo>
                  <a:cubicBezTo>
                    <a:pt x="2740" y="154"/>
                    <a:pt x="2744" y="150"/>
                    <a:pt x="2744" y="146"/>
                  </a:cubicBezTo>
                  <a:cubicBezTo>
                    <a:pt x="2744" y="141"/>
                    <a:pt x="2740" y="138"/>
                    <a:pt x="2736" y="138"/>
                  </a:cubicBezTo>
                  <a:close/>
                  <a:moveTo>
                    <a:pt x="2736" y="161"/>
                  </a:moveTo>
                  <a:cubicBezTo>
                    <a:pt x="2731" y="161"/>
                    <a:pt x="2728" y="164"/>
                    <a:pt x="2728" y="169"/>
                  </a:cubicBezTo>
                  <a:cubicBezTo>
                    <a:pt x="2728" y="173"/>
                    <a:pt x="2731" y="177"/>
                    <a:pt x="2736" y="177"/>
                  </a:cubicBezTo>
                  <a:cubicBezTo>
                    <a:pt x="2740" y="177"/>
                    <a:pt x="2744" y="173"/>
                    <a:pt x="2744" y="169"/>
                  </a:cubicBezTo>
                  <a:cubicBezTo>
                    <a:pt x="2744" y="164"/>
                    <a:pt x="2740" y="161"/>
                    <a:pt x="2736" y="161"/>
                  </a:cubicBezTo>
                  <a:close/>
                  <a:moveTo>
                    <a:pt x="2437" y="154"/>
                  </a:moveTo>
                  <a:cubicBezTo>
                    <a:pt x="2442" y="154"/>
                    <a:pt x="2445" y="150"/>
                    <a:pt x="2445" y="146"/>
                  </a:cubicBezTo>
                  <a:cubicBezTo>
                    <a:pt x="2445" y="141"/>
                    <a:pt x="2442" y="138"/>
                    <a:pt x="2437" y="138"/>
                  </a:cubicBezTo>
                  <a:cubicBezTo>
                    <a:pt x="2433" y="138"/>
                    <a:pt x="2429" y="141"/>
                    <a:pt x="2429" y="146"/>
                  </a:cubicBezTo>
                  <a:cubicBezTo>
                    <a:pt x="2429" y="150"/>
                    <a:pt x="2433" y="154"/>
                    <a:pt x="2437" y="154"/>
                  </a:cubicBezTo>
                  <a:close/>
                  <a:moveTo>
                    <a:pt x="2437" y="177"/>
                  </a:moveTo>
                  <a:cubicBezTo>
                    <a:pt x="2442" y="177"/>
                    <a:pt x="2445" y="173"/>
                    <a:pt x="2445" y="169"/>
                  </a:cubicBezTo>
                  <a:cubicBezTo>
                    <a:pt x="2445" y="164"/>
                    <a:pt x="2442" y="161"/>
                    <a:pt x="2437" y="161"/>
                  </a:cubicBezTo>
                  <a:cubicBezTo>
                    <a:pt x="2433" y="161"/>
                    <a:pt x="2429" y="164"/>
                    <a:pt x="2429" y="169"/>
                  </a:cubicBezTo>
                  <a:cubicBezTo>
                    <a:pt x="2429" y="173"/>
                    <a:pt x="2433" y="177"/>
                    <a:pt x="2437" y="177"/>
                  </a:cubicBezTo>
                  <a:close/>
                  <a:moveTo>
                    <a:pt x="2460" y="177"/>
                  </a:moveTo>
                  <a:cubicBezTo>
                    <a:pt x="2465" y="177"/>
                    <a:pt x="2468" y="173"/>
                    <a:pt x="2468" y="169"/>
                  </a:cubicBezTo>
                  <a:cubicBezTo>
                    <a:pt x="2468" y="164"/>
                    <a:pt x="2465" y="161"/>
                    <a:pt x="2460" y="161"/>
                  </a:cubicBezTo>
                  <a:cubicBezTo>
                    <a:pt x="2456" y="161"/>
                    <a:pt x="2452" y="164"/>
                    <a:pt x="2452" y="169"/>
                  </a:cubicBezTo>
                  <a:cubicBezTo>
                    <a:pt x="2452" y="173"/>
                    <a:pt x="2456" y="177"/>
                    <a:pt x="2460" y="177"/>
                  </a:cubicBezTo>
                  <a:close/>
                  <a:moveTo>
                    <a:pt x="1863" y="359"/>
                  </a:moveTo>
                  <a:cubicBezTo>
                    <a:pt x="1868" y="359"/>
                    <a:pt x="1871" y="356"/>
                    <a:pt x="1871" y="351"/>
                  </a:cubicBezTo>
                  <a:cubicBezTo>
                    <a:pt x="1871" y="347"/>
                    <a:pt x="1868" y="343"/>
                    <a:pt x="1863" y="343"/>
                  </a:cubicBezTo>
                  <a:cubicBezTo>
                    <a:pt x="1859" y="343"/>
                    <a:pt x="1855" y="347"/>
                    <a:pt x="1855" y="351"/>
                  </a:cubicBezTo>
                  <a:cubicBezTo>
                    <a:pt x="1855" y="356"/>
                    <a:pt x="1859" y="359"/>
                    <a:pt x="1863" y="359"/>
                  </a:cubicBezTo>
                  <a:close/>
                  <a:moveTo>
                    <a:pt x="1841" y="359"/>
                  </a:moveTo>
                  <a:cubicBezTo>
                    <a:pt x="1845" y="359"/>
                    <a:pt x="1849" y="356"/>
                    <a:pt x="1849" y="351"/>
                  </a:cubicBezTo>
                  <a:cubicBezTo>
                    <a:pt x="1849" y="347"/>
                    <a:pt x="1845" y="343"/>
                    <a:pt x="1841" y="343"/>
                  </a:cubicBezTo>
                  <a:cubicBezTo>
                    <a:pt x="1837" y="343"/>
                    <a:pt x="1833" y="347"/>
                    <a:pt x="1833" y="351"/>
                  </a:cubicBezTo>
                  <a:cubicBezTo>
                    <a:pt x="1833" y="356"/>
                    <a:pt x="1837" y="359"/>
                    <a:pt x="1841" y="359"/>
                  </a:cubicBezTo>
                  <a:close/>
                  <a:moveTo>
                    <a:pt x="1863" y="382"/>
                  </a:moveTo>
                  <a:cubicBezTo>
                    <a:pt x="1868" y="382"/>
                    <a:pt x="1871" y="379"/>
                    <a:pt x="1871" y="374"/>
                  </a:cubicBezTo>
                  <a:cubicBezTo>
                    <a:pt x="1871" y="370"/>
                    <a:pt x="1868" y="366"/>
                    <a:pt x="1863" y="366"/>
                  </a:cubicBezTo>
                  <a:cubicBezTo>
                    <a:pt x="1859" y="366"/>
                    <a:pt x="1855" y="370"/>
                    <a:pt x="1855" y="374"/>
                  </a:cubicBezTo>
                  <a:cubicBezTo>
                    <a:pt x="1855" y="379"/>
                    <a:pt x="1859" y="382"/>
                    <a:pt x="1863" y="382"/>
                  </a:cubicBezTo>
                  <a:close/>
                  <a:moveTo>
                    <a:pt x="1886" y="359"/>
                  </a:moveTo>
                  <a:cubicBezTo>
                    <a:pt x="1890" y="359"/>
                    <a:pt x="1894" y="356"/>
                    <a:pt x="1894" y="351"/>
                  </a:cubicBezTo>
                  <a:cubicBezTo>
                    <a:pt x="1894" y="347"/>
                    <a:pt x="1890" y="343"/>
                    <a:pt x="1886" y="343"/>
                  </a:cubicBezTo>
                  <a:cubicBezTo>
                    <a:pt x="1881" y="343"/>
                    <a:pt x="1878" y="347"/>
                    <a:pt x="1878" y="351"/>
                  </a:cubicBezTo>
                  <a:cubicBezTo>
                    <a:pt x="1878" y="356"/>
                    <a:pt x="1881" y="359"/>
                    <a:pt x="1886" y="359"/>
                  </a:cubicBezTo>
                  <a:close/>
                  <a:moveTo>
                    <a:pt x="1886" y="382"/>
                  </a:moveTo>
                  <a:cubicBezTo>
                    <a:pt x="1890" y="382"/>
                    <a:pt x="1894" y="379"/>
                    <a:pt x="1894" y="374"/>
                  </a:cubicBezTo>
                  <a:cubicBezTo>
                    <a:pt x="1894" y="370"/>
                    <a:pt x="1890" y="366"/>
                    <a:pt x="1886" y="366"/>
                  </a:cubicBezTo>
                  <a:cubicBezTo>
                    <a:pt x="1881" y="366"/>
                    <a:pt x="1878" y="370"/>
                    <a:pt x="1878" y="374"/>
                  </a:cubicBezTo>
                  <a:cubicBezTo>
                    <a:pt x="1878" y="379"/>
                    <a:pt x="1881" y="382"/>
                    <a:pt x="1886" y="382"/>
                  </a:cubicBezTo>
                  <a:close/>
                  <a:moveTo>
                    <a:pt x="1909" y="343"/>
                  </a:moveTo>
                  <a:cubicBezTo>
                    <a:pt x="1904" y="343"/>
                    <a:pt x="1901" y="347"/>
                    <a:pt x="1901" y="351"/>
                  </a:cubicBezTo>
                  <a:cubicBezTo>
                    <a:pt x="1901" y="356"/>
                    <a:pt x="1904" y="359"/>
                    <a:pt x="1909" y="359"/>
                  </a:cubicBezTo>
                  <a:cubicBezTo>
                    <a:pt x="1913" y="359"/>
                    <a:pt x="1917" y="356"/>
                    <a:pt x="1917" y="351"/>
                  </a:cubicBezTo>
                  <a:cubicBezTo>
                    <a:pt x="1917" y="347"/>
                    <a:pt x="1913" y="343"/>
                    <a:pt x="1909" y="343"/>
                  </a:cubicBezTo>
                  <a:close/>
                  <a:moveTo>
                    <a:pt x="1909" y="366"/>
                  </a:moveTo>
                  <a:cubicBezTo>
                    <a:pt x="1904" y="366"/>
                    <a:pt x="1901" y="370"/>
                    <a:pt x="1901" y="374"/>
                  </a:cubicBezTo>
                  <a:cubicBezTo>
                    <a:pt x="1901" y="379"/>
                    <a:pt x="1904" y="382"/>
                    <a:pt x="1909" y="382"/>
                  </a:cubicBezTo>
                  <a:cubicBezTo>
                    <a:pt x="1913" y="382"/>
                    <a:pt x="1917" y="379"/>
                    <a:pt x="1917" y="374"/>
                  </a:cubicBezTo>
                  <a:cubicBezTo>
                    <a:pt x="1917" y="370"/>
                    <a:pt x="1913" y="366"/>
                    <a:pt x="1909" y="366"/>
                  </a:cubicBezTo>
                  <a:close/>
                  <a:moveTo>
                    <a:pt x="1932" y="359"/>
                  </a:moveTo>
                  <a:cubicBezTo>
                    <a:pt x="1936" y="359"/>
                    <a:pt x="1940" y="356"/>
                    <a:pt x="1940" y="351"/>
                  </a:cubicBezTo>
                  <a:cubicBezTo>
                    <a:pt x="1940" y="347"/>
                    <a:pt x="1936" y="343"/>
                    <a:pt x="1932" y="343"/>
                  </a:cubicBezTo>
                  <a:cubicBezTo>
                    <a:pt x="1928" y="343"/>
                    <a:pt x="1924" y="347"/>
                    <a:pt x="1924" y="351"/>
                  </a:cubicBezTo>
                  <a:cubicBezTo>
                    <a:pt x="1924" y="356"/>
                    <a:pt x="1928" y="359"/>
                    <a:pt x="1932" y="359"/>
                  </a:cubicBezTo>
                  <a:close/>
                  <a:moveTo>
                    <a:pt x="1932" y="382"/>
                  </a:moveTo>
                  <a:cubicBezTo>
                    <a:pt x="1936" y="382"/>
                    <a:pt x="1940" y="379"/>
                    <a:pt x="1940" y="374"/>
                  </a:cubicBezTo>
                  <a:cubicBezTo>
                    <a:pt x="1940" y="370"/>
                    <a:pt x="1936" y="366"/>
                    <a:pt x="1932" y="366"/>
                  </a:cubicBezTo>
                  <a:cubicBezTo>
                    <a:pt x="1928" y="366"/>
                    <a:pt x="1924" y="370"/>
                    <a:pt x="1924" y="374"/>
                  </a:cubicBezTo>
                  <a:cubicBezTo>
                    <a:pt x="1924" y="379"/>
                    <a:pt x="1928" y="382"/>
                    <a:pt x="1932" y="382"/>
                  </a:cubicBezTo>
                  <a:close/>
                  <a:moveTo>
                    <a:pt x="1955" y="359"/>
                  </a:moveTo>
                  <a:cubicBezTo>
                    <a:pt x="1959" y="359"/>
                    <a:pt x="1963" y="356"/>
                    <a:pt x="1963" y="351"/>
                  </a:cubicBezTo>
                  <a:cubicBezTo>
                    <a:pt x="1963" y="347"/>
                    <a:pt x="1959" y="343"/>
                    <a:pt x="1955" y="343"/>
                  </a:cubicBezTo>
                  <a:cubicBezTo>
                    <a:pt x="1950" y="343"/>
                    <a:pt x="1947" y="347"/>
                    <a:pt x="1947" y="351"/>
                  </a:cubicBezTo>
                  <a:cubicBezTo>
                    <a:pt x="1947" y="356"/>
                    <a:pt x="1950" y="359"/>
                    <a:pt x="1955" y="359"/>
                  </a:cubicBezTo>
                  <a:close/>
                  <a:moveTo>
                    <a:pt x="1955" y="382"/>
                  </a:moveTo>
                  <a:cubicBezTo>
                    <a:pt x="1959" y="382"/>
                    <a:pt x="1963" y="379"/>
                    <a:pt x="1963" y="374"/>
                  </a:cubicBezTo>
                  <a:cubicBezTo>
                    <a:pt x="1963" y="370"/>
                    <a:pt x="1959" y="366"/>
                    <a:pt x="1955" y="366"/>
                  </a:cubicBezTo>
                  <a:cubicBezTo>
                    <a:pt x="1950" y="366"/>
                    <a:pt x="1947" y="370"/>
                    <a:pt x="1947" y="374"/>
                  </a:cubicBezTo>
                  <a:cubicBezTo>
                    <a:pt x="1947" y="379"/>
                    <a:pt x="1950" y="382"/>
                    <a:pt x="1955" y="382"/>
                  </a:cubicBezTo>
                  <a:close/>
                  <a:moveTo>
                    <a:pt x="1842" y="620"/>
                  </a:moveTo>
                  <a:cubicBezTo>
                    <a:pt x="1837" y="620"/>
                    <a:pt x="1834" y="624"/>
                    <a:pt x="1834" y="628"/>
                  </a:cubicBezTo>
                  <a:cubicBezTo>
                    <a:pt x="1834" y="633"/>
                    <a:pt x="1837" y="636"/>
                    <a:pt x="1842" y="636"/>
                  </a:cubicBezTo>
                  <a:cubicBezTo>
                    <a:pt x="1846" y="636"/>
                    <a:pt x="1850" y="633"/>
                    <a:pt x="1850" y="628"/>
                  </a:cubicBezTo>
                  <a:cubicBezTo>
                    <a:pt x="1850" y="624"/>
                    <a:pt x="1846" y="620"/>
                    <a:pt x="1842" y="620"/>
                  </a:cubicBezTo>
                  <a:close/>
                  <a:moveTo>
                    <a:pt x="1842" y="644"/>
                  </a:moveTo>
                  <a:cubicBezTo>
                    <a:pt x="1837" y="644"/>
                    <a:pt x="1834" y="647"/>
                    <a:pt x="1834" y="652"/>
                  </a:cubicBezTo>
                  <a:cubicBezTo>
                    <a:pt x="1834" y="656"/>
                    <a:pt x="1837" y="660"/>
                    <a:pt x="1842" y="660"/>
                  </a:cubicBezTo>
                  <a:cubicBezTo>
                    <a:pt x="1846" y="660"/>
                    <a:pt x="1850" y="656"/>
                    <a:pt x="1850" y="652"/>
                  </a:cubicBezTo>
                  <a:cubicBezTo>
                    <a:pt x="1850" y="647"/>
                    <a:pt x="1846" y="644"/>
                    <a:pt x="1842" y="644"/>
                  </a:cubicBezTo>
                  <a:close/>
                  <a:moveTo>
                    <a:pt x="1842" y="667"/>
                  </a:moveTo>
                  <a:cubicBezTo>
                    <a:pt x="1837" y="667"/>
                    <a:pt x="1834" y="670"/>
                    <a:pt x="1834" y="675"/>
                  </a:cubicBezTo>
                  <a:cubicBezTo>
                    <a:pt x="1834" y="679"/>
                    <a:pt x="1837" y="683"/>
                    <a:pt x="1842" y="683"/>
                  </a:cubicBezTo>
                  <a:cubicBezTo>
                    <a:pt x="1846" y="683"/>
                    <a:pt x="1850" y="679"/>
                    <a:pt x="1850" y="675"/>
                  </a:cubicBezTo>
                  <a:cubicBezTo>
                    <a:pt x="1850" y="670"/>
                    <a:pt x="1846" y="667"/>
                    <a:pt x="1842" y="667"/>
                  </a:cubicBezTo>
                  <a:close/>
                  <a:moveTo>
                    <a:pt x="1842" y="690"/>
                  </a:moveTo>
                  <a:cubicBezTo>
                    <a:pt x="1837" y="690"/>
                    <a:pt x="1834" y="693"/>
                    <a:pt x="1834" y="698"/>
                  </a:cubicBezTo>
                  <a:cubicBezTo>
                    <a:pt x="1834" y="702"/>
                    <a:pt x="1837" y="706"/>
                    <a:pt x="1842" y="706"/>
                  </a:cubicBezTo>
                  <a:cubicBezTo>
                    <a:pt x="1846" y="706"/>
                    <a:pt x="1850" y="702"/>
                    <a:pt x="1850" y="698"/>
                  </a:cubicBezTo>
                  <a:cubicBezTo>
                    <a:pt x="1850" y="693"/>
                    <a:pt x="1846" y="690"/>
                    <a:pt x="1842" y="690"/>
                  </a:cubicBezTo>
                  <a:close/>
                  <a:moveTo>
                    <a:pt x="1818" y="726"/>
                  </a:moveTo>
                  <a:cubicBezTo>
                    <a:pt x="1823" y="726"/>
                    <a:pt x="1826" y="722"/>
                    <a:pt x="1826" y="718"/>
                  </a:cubicBezTo>
                  <a:cubicBezTo>
                    <a:pt x="1826" y="713"/>
                    <a:pt x="1823" y="710"/>
                    <a:pt x="1818" y="710"/>
                  </a:cubicBezTo>
                  <a:cubicBezTo>
                    <a:pt x="1814" y="710"/>
                    <a:pt x="1810" y="713"/>
                    <a:pt x="1810" y="718"/>
                  </a:cubicBezTo>
                  <a:cubicBezTo>
                    <a:pt x="1810" y="722"/>
                    <a:pt x="1814" y="726"/>
                    <a:pt x="1818" y="726"/>
                  </a:cubicBezTo>
                  <a:close/>
                  <a:moveTo>
                    <a:pt x="1842" y="713"/>
                  </a:moveTo>
                  <a:cubicBezTo>
                    <a:pt x="1837" y="713"/>
                    <a:pt x="1834" y="716"/>
                    <a:pt x="1834" y="721"/>
                  </a:cubicBezTo>
                  <a:cubicBezTo>
                    <a:pt x="1834" y="725"/>
                    <a:pt x="1837" y="729"/>
                    <a:pt x="1842" y="729"/>
                  </a:cubicBezTo>
                  <a:cubicBezTo>
                    <a:pt x="1846" y="729"/>
                    <a:pt x="1850" y="725"/>
                    <a:pt x="1850" y="721"/>
                  </a:cubicBezTo>
                  <a:cubicBezTo>
                    <a:pt x="1850" y="716"/>
                    <a:pt x="1846" y="713"/>
                    <a:pt x="1842" y="713"/>
                  </a:cubicBezTo>
                  <a:close/>
                  <a:moveTo>
                    <a:pt x="1909" y="620"/>
                  </a:moveTo>
                  <a:cubicBezTo>
                    <a:pt x="1904" y="620"/>
                    <a:pt x="1901" y="624"/>
                    <a:pt x="1901" y="628"/>
                  </a:cubicBezTo>
                  <a:cubicBezTo>
                    <a:pt x="1901" y="633"/>
                    <a:pt x="1904" y="636"/>
                    <a:pt x="1909" y="636"/>
                  </a:cubicBezTo>
                  <a:cubicBezTo>
                    <a:pt x="1913" y="636"/>
                    <a:pt x="1917" y="633"/>
                    <a:pt x="1917" y="628"/>
                  </a:cubicBezTo>
                  <a:cubicBezTo>
                    <a:pt x="1917" y="624"/>
                    <a:pt x="1913" y="620"/>
                    <a:pt x="1909" y="620"/>
                  </a:cubicBezTo>
                  <a:close/>
                  <a:moveTo>
                    <a:pt x="1909" y="643"/>
                  </a:moveTo>
                  <a:cubicBezTo>
                    <a:pt x="1904" y="643"/>
                    <a:pt x="1901" y="647"/>
                    <a:pt x="1901" y="651"/>
                  </a:cubicBezTo>
                  <a:cubicBezTo>
                    <a:pt x="1901" y="656"/>
                    <a:pt x="1904" y="659"/>
                    <a:pt x="1909" y="659"/>
                  </a:cubicBezTo>
                  <a:cubicBezTo>
                    <a:pt x="1913" y="659"/>
                    <a:pt x="1917" y="656"/>
                    <a:pt x="1917" y="651"/>
                  </a:cubicBezTo>
                  <a:cubicBezTo>
                    <a:pt x="1917" y="647"/>
                    <a:pt x="1913" y="643"/>
                    <a:pt x="1909" y="643"/>
                  </a:cubicBezTo>
                  <a:close/>
                  <a:moveTo>
                    <a:pt x="1909" y="667"/>
                  </a:moveTo>
                  <a:cubicBezTo>
                    <a:pt x="1904" y="667"/>
                    <a:pt x="1901" y="670"/>
                    <a:pt x="1901" y="675"/>
                  </a:cubicBezTo>
                  <a:cubicBezTo>
                    <a:pt x="1901" y="679"/>
                    <a:pt x="1904" y="683"/>
                    <a:pt x="1909" y="683"/>
                  </a:cubicBezTo>
                  <a:cubicBezTo>
                    <a:pt x="1913" y="683"/>
                    <a:pt x="1917" y="679"/>
                    <a:pt x="1917" y="675"/>
                  </a:cubicBezTo>
                  <a:cubicBezTo>
                    <a:pt x="1917" y="670"/>
                    <a:pt x="1913" y="667"/>
                    <a:pt x="1909" y="667"/>
                  </a:cubicBezTo>
                  <a:close/>
                  <a:moveTo>
                    <a:pt x="1909" y="690"/>
                  </a:moveTo>
                  <a:cubicBezTo>
                    <a:pt x="1904" y="690"/>
                    <a:pt x="1901" y="693"/>
                    <a:pt x="1901" y="698"/>
                  </a:cubicBezTo>
                  <a:cubicBezTo>
                    <a:pt x="1901" y="702"/>
                    <a:pt x="1904" y="706"/>
                    <a:pt x="1909" y="706"/>
                  </a:cubicBezTo>
                  <a:cubicBezTo>
                    <a:pt x="1913" y="706"/>
                    <a:pt x="1917" y="702"/>
                    <a:pt x="1917" y="698"/>
                  </a:cubicBezTo>
                  <a:cubicBezTo>
                    <a:pt x="1917" y="693"/>
                    <a:pt x="1913" y="690"/>
                    <a:pt x="1909" y="690"/>
                  </a:cubicBezTo>
                  <a:close/>
                  <a:moveTo>
                    <a:pt x="1909" y="712"/>
                  </a:moveTo>
                  <a:cubicBezTo>
                    <a:pt x="1904" y="712"/>
                    <a:pt x="1901" y="715"/>
                    <a:pt x="1901" y="720"/>
                  </a:cubicBezTo>
                  <a:cubicBezTo>
                    <a:pt x="1901" y="724"/>
                    <a:pt x="1904" y="728"/>
                    <a:pt x="1909" y="728"/>
                  </a:cubicBezTo>
                  <a:cubicBezTo>
                    <a:pt x="1913" y="728"/>
                    <a:pt x="1917" y="724"/>
                    <a:pt x="1917" y="720"/>
                  </a:cubicBezTo>
                  <a:cubicBezTo>
                    <a:pt x="1917" y="715"/>
                    <a:pt x="1913" y="712"/>
                    <a:pt x="1909" y="712"/>
                  </a:cubicBezTo>
                  <a:close/>
                  <a:moveTo>
                    <a:pt x="1887" y="620"/>
                  </a:moveTo>
                  <a:cubicBezTo>
                    <a:pt x="1883" y="620"/>
                    <a:pt x="1879" y="624"/>
                    <a:pt x="1879" y="628"/>
                  </a:cubicBezTo>
                  <a:cubicBezTo>
                    <a:pt x="1879" y="633"/>
                    <a:pt x="1883" y="636"/>
                    <a:pt x="1887" y="636"/>
                  </a:cubicBezTo>
                  <a:cubicBezTo>
                    <a:pt x="1892" y="636"/>
                    <a:pt x="1895" y="633"/>
                    <a:pt x="1895" y="628"/>
                  </a:cubicBezTo>
                  <a:cubicBezTo>
                    <a:pt x="1895" y="624"/>
                    <a:pt x="1892" y="620"/>
                    <a:pt x="1887" y="620"/>
                  </a:cubicBezTo>
                  <a:close/>
                  <a:moveTo>
                    <a:pt x="1887" y="644"/>
                  </a:moveTo>
                  <a:cubicBezTo>
                    <a:pt x="1883" y="644"/>
                    <a:pt x="1879" y="647"/>
                    <a:pt x="1879" y="652"/>
                  </a:cubicBezTo>
                  <a:cubicBezTo>
                    <a:pt x="1879" y="656"/>
                    <a:pt x="1883" y="660"/>
                    <a:pt x="1887" y="660"/>
                  </a:cubicBezTo>
                  <a:cubicBezTo>
                    <a:pt x="1892" y="660"/>
                    <a:pt x="1895" y="656"/>
                    <a:pt x="1895" y="652"/>
                  </a:cubicBezTo>
                  <a:cubicBezTo>
                    <a:pt x="1895" y="647"/>
                    <a:pt x="1892" y="644"/>
                    <a:pt x="1887" y="644"/>
                  </a:cubicBezTo>
                  <a:close/>
                  <a:moveTo>
                    <a:pt x="1887" y="667"/>
                  </a:moveTo>
                  <a:cubicBezTo>
                    <a:pt x="1883" y="667"/>
                    <a:pt x="1879" y="670"/>
                    <a:pt x="1879" y="675"/>
                  </a:cubicBezTo>
                  <a:cubicBezTo>
                    <a:pt x="1879" y="679"/>
                    <a:pt x="1883" y="683"/>
                    <a:pt x="1887" y="683"/>
                  </a:cubicBezTo>
                  <a:cubicBezTo>
                    <a:pt x="1892" y="683"/>
                    <a:pt x="1895" y="679"/>
                    <a:pt x="1895" y="675"/>
                  </a:cubicBezTo>
                  <a:cubicBezTo>
                    <a:pt x="1895" y="670"/>
                    <a:pt x="1892" y="667"/>
                    <a:pt x="1887" y="667"/>
                  </a:cubicBezTo>
                  <a:close/>
                  <a:moveTo>
                    <a:pt x="1887" y="690"/>
                  </a:moveTo>
                  <a:cubicBezTo>
                    <a:pt x="1883" y="690"/>
                    <a:pt x="1879" y="693"/>
                    <a:pt x="1879" y="698"/>
                  </a:cubicBezTo>
                  <a:cubicBezTo>
                    <a:pt x="1879" y="702"/>
                    <a:pt x="1883" y="706"/>
                    <a:pt x="1887" y="706"/>
                  </a:cubicBezTo>
                  <a:cubicBezTo>
                    <a:pt x="1892" y="706"/>
                    <a:pt x="1895" y="702"/>
                    <a:pt x="1895" y="698"/>
                  </a:cubicBezTo>
                  <a:cubicBezTo>
                    <a:pt x="1895" y="693"/>
                    <a:pt x="1892" y="690"/>
                    <a:pt x="1887" y="690"/>
                  </a:cubicBezTo>
                  <a:close/>
                  <a:moveTo>
                    <a:pt x="1955" y="643"/>
                  </a:moveTo>
                  <a:cubicBezTo>
                    <a:pt x="1951" y="643"/>
                    <a:pt x="1947" y="647"/>
                    <a:pt x="1947" y="651"/>
                  </a:cubicBezTo>
                  <a:cubicBezTo>
                    <a:pt x="1947" y="656"/>
                    <a:pt x="1951" y="659"/>
                    <a:pt x="1955" y="659"/>
                  </a:cubicBezTo>
                  <a:cubicBezTo>
                    <a:pt x="1960" y="659"/>
                    <a:pt x="1963" y="656"/>
                    <a:pt x="1963" y="651"/>
                  </a:cubicBezTo>
                  <a:cubicBezTo>
                    <a:pt x="1963" y="647"/>
                    <a:pt x="1960" y="643"/>
                    <a:pt x="1955" y="643"/>
                  </a:cubicBezTo>
                  <a:close/>
                  <a:moveTo>
                    <a:pt x="1955" y="667"/>
                  </a:moveTo>
                  <a:cubicBezTo>
                    <a:pt x="1951" y="667"/>
                    <a:pt x="1947" y="670"/>
                    <a:pt x="1947" y="675"/>
                  </a:cubicBezTo>
                  <a:cubicBezTo>
                    <a:pt x="1947" y="679"/>
                    <a:pt x="1951" y="683"/>
                    <a:pt x="1955" y="683"/>
                  </a:cubicBezTo>
                  <a:cubicBezTo>
                    <a:pt x="1960" y="683"/>
                    <a:pt x="1963" y="679"/>
                    <a:pt x="1963" y="675"/>
                  </a:cubicBezTo>
                  <a:cubicBezTo>
                    <a:pt x="1963" y="670"/>
                    <a:pt x="1960" y="667"/>
                    <a:pt x="1955" y="667"/>
                  </a:cubicBezTo>
                  <a:close/>
                  <a:moveTo>
                    <a:pt x="1934" y="644"/>
                  </a:moveTo>
                  <a:cubicBezTo>
                    <a:pt x="1929" y="644"/>
                    <a:pt x="1926" y="647"/>
                    <a:pt x="1926" y="652"/>
                  </a:cubicBezTo>
                  <a:cubicBezTo>
                    <a:pt x="1926" y="656"/>
                    <a:pt x="1929" y="660"/>
                    <a:pt x="1934" y="660"/>
                  </a:cubicBezTo>
                  <a:cubicBezTo>
                    <a:pt x="1938" y="660"/>
                    <a:pt x="1942" y="656"/>
                    <a:pt x="1942" y="652"/>
                  </a:cubicBezTo>
                  <a:cubicBezTo>
                    <a:pt x="1942" y="647"/>
                    <a:pt x="1938" y="644"/>
                    <a:pt x="1934" y="644"/>
                  </a:cubicBezTo>
                  <a:close/>
                  <a:moveTo>
                    <a:pt x="1934" y="620"/>
                  </a:moveTo>
                  <a:cubicBezTo>
                    <a:pt x="1929" y="620"/>
                    <a:pt x="1926" y="624"/>
                    <a:pt x="1926" y="628"/>
                  </a:cubicBezTo>
                  <a:cubicBezTo>
                    <a:pt x="1926" y="633"/>
                    <a:pt x="1929" y="636"/>
                    <a:pt x="1934" y="636"/>
                  </a:cubicBezTo>
                  <a:cubicBezTo>
                    <a:pt x="1938" y="636"/>
                    <a:pt x="1942" y="633"/>
                    <a:pt x="1942" y="628"/>
                  </a:cubicBezTo>
                  <a:cubicBezTo>
                    <a:pt x="1942" y="624"/>
                    <a:pt x="1938" y="620"/>
                    <a:pt x="1934" y="620"/>
                  </a:cubicBezTo>
                  <a:close/>
                  <a:moveTo>
                    <a:pt x="1934" y="596"/>
                  </a:moveTo>
                  <a:cubicBezTo>
                    <a:pt x="1929" y="596"/>
                    <a:pt x="1926" y="600"/>
                    <a:pt x="1926" y="604"/>
                  </a:cubicBezTo>
                  <a:cubicBezTo>
                    <a:pt x="1926" y="609"/>
                    <a:pt x="1929" y="612"/>
                    <a:pt x="1934" y="612"/>
                  </a:cubicBezTo>
                  <a:cubicBezTo>
                    <a:pt x="1938" y="612"/>
                    <a:pt x="1942" y="609"/>
                    <a:pt x="1942" y="604"/>
                  </a:cubicBezTo>
                  <a:cubicBezTo>
                    <a:pt x="1942" y="600"/>
                    <a:pt x="1938" y="596"/>
                    <a:pt x="1934" y="596"/>
                  </a:cubicBezTo>
                  <a:close/>
                  <a:moveTo>
                    <a:pt x="1934" y="667"/>
                  </a:moveTo>
                  <a:cubicBezTo>
                    <a:pt x="1929" y="667"/>
                    <a:pt x="1926" y="670"/>
                    <a:pt x="1926" y="675"/>
                  </a:cubicBezTo>
                  <a:cubicBezTo>
                    <a:pt x="1926" y="679"/>
                    <a:pt x="1929" y="683"/>
                    <a:pt x="1934" y="683"/>
                  </a:cubicBezTo>
                  <a:cubicBezTo>
                    <a:pt x="1938" y="683"/>
                    <a:pt x="1942" y="679"/>
                    <a:pt x="1942" y="675"/>
                  </a:cubicBezTo>
                  <a:cubicBezTo>
                    <a:pt x="1942" y="670"/>
                    <a:pt x="1938" y="667"/>
                    <a:pt x="1934" y="667"/>
                  </a:cubicBezTo>
                  <a:close/>
                  <a:moveTo>
                    <a:pt x="1934" y="690"/>
                  </a:moveTo>
                  <a:cubicBezTo>
                    <a:pt x="1929" y="690"/>
                    <a:pt x="1926" y="693"/>
                    <a:pt x="1926" y="698"/>
                  </a:cubicBezTo>
                  <a:cubicBezTo>
                    <a:pt x="1926" y="702"/>
                    <a:pt x="1929" y="706"/>
                    <a:pt x="1934" y="706"/>
                  </a:cubicBezTo>
                  <a:cubicBezTo>
                    <a:pt x="1938" y="706"/>
                    <a:pt x="1942" y="702"/>
                    <a:pt x="1942" y="698"/>
                  </a:cubicBezTo>
                  <a:cubicBezTo>
                    <a:pt x="1942" y="693"/>
                    <a:pt x="1938" y="690"/>
                    <a:pt x="1934" y="690"/>
                  </a:cubicBezTo>
                  <a:close/>
                  <a:moveTo>
                    <a:pt x="1887" y="729"/>
                  </a:moveTo>
                  <a:cubicBezTo>
                    <a:pt x="1892" y="729"/>
                    <a:pt x="1895" y="725"/>
                    <a:pt x="1895" y="721"/>
                  </a:cubicBezTo>
                  <a:cubicBezTo>
                    <a:pt x="1895" y="716"/>
                    <a:pt x="1892" y="713"/>
                    <a:pt x="1887" y="713"/>
                  </a:cubicBezTo>
                  <a:cubicBezTo>
                    <a:pt x="1883" y="713"/>
                    <a:pt x="1879" y="716"/>
                    <a:pt x="1879" y="721"/>
                  </a:cubicBezTo>
                  <a:cubicBezTo>
                    <a:pt x="1879" y="725"/>
                    <a:pt x="1883" y="729"/>
                    <a:pt x="1887" y="729"/>
                  </a:cubicBezTo>
                  <a:close/>
                  <a:moveTo>
                    <a:pt x="1842" y="575"/>
                  </a:moveTo>
                  <a:cubicBezTo>
                    <a:pt x="1837" y="575"/>
                    <a:pt x="1834" y="579"/>
                    <a:pt x="1834" y="583"/>
                  </a:cubicBezTo>
                  <a:cubicBezTo>
                    <a:pt x="1834" y="588"/>
                    <a:pt x="1837" y="591"/>
                    <a:pt x="1842" y="591"/>
                  </a:cubicBezTo>
                  <a:cubicBezTo>
                    <a:pt x="1846" y="591"/>
                    <a:pt x="1850" y="588"/>
                    <a:pt x="1850" y="583"/>
                  </a:cubicBezTo>
                  <a:cubicBezTo>
                    <a:pt x="1850" y="579"/>
                    <a:pt x="1846" y="575"/>
                    <a:pt x="1842" y="575"/>
                  </a:cubicBezTo>
                  <a:close/>
                  <a:moveTo>
                    <a:pt x="1842" y="598"/>
                  </a:moveTo>
                  <a:cubicBezTo>
                    <a:pt x="1837" y="598"/>
                    <a:pt x="1834" y="602"/>
                    <a:pt x="1834" y="606"/>
                  </a:cubicBezTo>
                  <a:cubicBezTo>
                    <a:pt x="1834" y="611"/>
                    <a:pt x="1837" y="614"/>
                    <a:pt x="1842" y="614"/>
                  </a:cubicBezTo>
                  <a:cubicBezTo>
                    <a:pt x="1846" y="614"/>
                    <a:pt x="1850" y="611"/>
                    <a:pt x="1850" y="606"/>
                  </a:cubicBezTo>
                  <a:cubicBezTo>
                    <a:pt x="1850" y="602"/>
                    <a:pt x="1846" y="598"/>
                    <a:pt x="1842" y="598"/>
                  </a:cubicBezTo>
                  <a:close/>
                  <a:moveTo>
                    <a:pt x="1841" y="544"/>
                  </a:moveTo>
                  <a:cubicBezTo>
                    <a:pt x="1845" y="544"/>
                    <a:pt x="1849" y="540"/>
                    <a:pt x="1849" y="536"/>
                  </a:cubicBezTo>
                  <a:cubicBezTo>
                    <a:pt x="1849" y="531"/>
                    <a:pt x="1845" y="528"/>
                    <a:pt x="1841" y="528"/>
                  </a:cubicBezTo>
                  <a:cubicBezTo>
                    <a:pt x="1837" y="528"/>
                    <a:pt x="1833" y="531"/>
                    <a:pt x="1833" y="536"/>
                  </a:cubicBezTo>
                  <a:cubicBezTo>
                    <a:pt x="1833" y="540"/>
                    <a:pt x="1837" y="544"/>
                    <a:pt x="1841" y="544"/>
                  </a:cubicBezTo>
                  <a:close/>
                  <a:moveTo>
                    <a:pt x="1842" y="551"/>
                  </a:moveTo>
                  <a:cubicBezTo>
                    <a:pt x="1837" y="551"/>
                    <a:pt x="1834" y="555"/>
                    <a:pt x="1834" y="559"/>
                  </a:cubicBezTo>
                  <a:cubicBezTo>
                    <a:pt x="1834" y="564"/>
                    <a:pt x="1837" y="567"/>
                    <a:pt x="1842" y="567"/>
                  </a:cubicBezTo>
                  <a:cubicBezTo>
                    <a:pt x="1846" y="567"/>
                    <a:pt x="1850" y="564"/>
                    <a:pt x="1850" y="559"/>
                  </a:cubicBezTo>
                  <a:cubicBezTo>
                    <a:pt x="1850" y="555"/>
                    <a:pt x="1846" y="551"/>
                    <a:pt x="1842" y="551"/>
                  </a:cubicBezTo>
                  <a:close/>
                  <a:moveTo>
                    <a:pt x="2276" y="343"/>
                  </a:moveTo>
                  <a:cubicBezTo>
                    <a:pt x="2272" y="343"/>
                    <a:pt x="2268" y="347"/>
                    <a:pt x="2268" y="351"/>
                  </a:cubicBezTo>
                  <a:cubicBezTo>
                    <a:pt x="2268" y="356"/>
                    <a:pt x="2272" y="359"/>
                    <a:pt x="2276" y="359"/>
                  </a:cubicBezTo>
                  <a:cubicBezTo>
                    <a:pt x="2281" y="359"/>
                    <a:pt x="2284" y="356"/>
                    <a:pt x="2284" y="351"/>
                  </a:cubicBezTo>
                  <a:cubicBezTo>
                    <a:pt x="2284" y="347"/>
                    <a:pt x="2281" y="343"/>
                    <a:pt x="2276" y="343"/>
                  </a:cubicBezTo>
                  <a:close/>
                  <a:moveTo>
                    <a:pt x="2276" y="366"/>
                  </a:moveTo>
                  <a:cubicBezTo>
                    <a:pt x="2272" y="366"/>
                    <a:pt x="2268" y="370"/>
                    <a:pt x="2268" y="374"/>
                  </a:cubicBezTo>
                  <a:cubicBezTo>
                    <a:pt x="2268" y="379"/>
                    <a:pt x="2272" y="382"/>
                    <a:pt x="2276" y="382"/>
                  </a:cubicBezTo>
                  <a:cubicBezTo>
                    <a:pt x="2281" y="382"/>
                    <a:pt x="2284" y="379"/>
                    <a:pt x="2284" y="374"/>
                  </a:cubicBezTo>
                  <a:cubicBezTo>
                    <a:pt x="2284" y="370"/>
                    <a:pt x="2281" y="366"/>
                    <a:pt x="2276" y="366"/>
                  </a:cubicBezTo>
                  <a:close/>
                  <a:moveTo>
                    <a:pt x="2299" y="343"/>
                  </a:moveTo>
                  <a:cubicBezTo>
                    <a:pt x="2295" y="343"/>
                    <a:pt x="2291" y="347"/>
                    <a:pt x="2291" y="351"/>
                  </a:cubicBezTo>
                  <a:cubicBezTo>
                    <a:pt x="2291" y="356"/>
                    <a:pt x="2295" y="359"/>
                    <a:pt x="2299" y="359"/>
                  </a:cubicBezTo>
                  <a:cubicBezTo>
                    <a:pt x="2303" y="359"/>
                    <a:pt x="2307" y="356"/>
                    <a:pt x="2307" y="351"/>
                  </a:cubicBezTo>
                  <a:cubicBezTo>
                    <a:pt x="2307" y="347"/>
                    <a:pt x="2303" y="343"/>
                    <a:pt x="2299" y="343"/>
                  </a:cubicBezTo>
                  <a:close/>
                  <a:moveTo>
                    <a:pt x="2299" y="366"/>
                  </a:moveTo>
                  <a:cubicBezTo>
                    <a:pt x="2295" y="366"/>
                    <a:pt x="2291" y="370"/>
                    <a:pt x="2291" y="374"/>
                  </a:cubicBezTo>
                  <a:cubicBezTo>
                    <a:pt x="2291" y="379"/>
                    <a:pt x="2295" y="382"/>
                    <a:pt x="2299" y="382"/>
                  </a:cubicBezTo>
                  <a:cubicBezTo>
                    <a:pt x="2303" y="382"/>
                    <a:pt x="2307" y="379"/>
                    <a:pt x="2307" y="374"/>
                  </a:cubicBezTo>
                  <a:cubicBezTo>
                    <a:pt x="2307" y="370"/>
                    <a:pt x="2303" y="366"/>
                    <a:pt x="2299" y="366"/>
                  </a:cubicBezTo>
                  <a:close/>
                  <a:moveTo>
                    <a:pt x="2322" y="343"/>
                  </a:moveTo>
                  <a:cubicBezTo>
                    <a:pt x="2318" y="343"/>
                    <a:pt x="2314" y="347"/>
                    <a:pt x="2314" y="351"/>
                  </a:cubicBezTo>
                  <a:cubicBezTo>
                    <a:pt x="2314" y="356"/>
                    <a:pt x="2318" y="359"/>
                    <a:pt x="2322" y="359"/>
                  </a:cubicBezTo>
                  <a:cubicBezTo>
                    <a:pt x="2326" y="359"/>
                    <a:pt x="2330" y="356"/>
                    <a:pt x="2330" y="351"/>
                  </a:cubicBezTo>
                  <a:cubicBezTo>
                    <a:pt x="2330" y="347"/>
                    <a:pt x="2326" y="343"/>
                    <a:pt x="2322" y="343"/>
                  </a:cubicBezTo>
                  <a:close/>
                  <a:moveTo>
                    <a:pt x="2322" y="366"/>
                  </a:moveTo>
                  <a:cubicBezTo>
                    <a:pt x="2318" y="366"/>
                    <a:pt x="2314" y="370"/>
                    <a:pt x="2314" y="374"/>
                  </a:cubicBezTo>
                  <a:cubicBezTo>
                    <a:pt x="2314" y="379"/>
                    <a:pt x="2318" y="382"/>
                    <a:pt x="2322" y="382"/>
                  </a:cubicBezTo>
                  <a:cubicBezTo>
                    <a:pt x="2326" y="382"/>
                    <a:pt x="2330" y="379"/>
                    <a:pt x="2330" y="374"/>
                  </a:cubicBezTo>
                  <a:cubicBezTo>
                    <a:pt x="2330" y="370"/>
                    <a:pt x="2326" y="366"/>
                    <a:pt x="2322" y="366"/>
                  </a:cubicBezTo>
                  <a:close/>
                  <a:moveTo>
                    <a:pt x="2345" y="343"/>
                  </a:moveTo>
                  <a:cubicBezTo>
                    <a:pt x="2341" y="343"/>
                    <a:pt x="2337" y="347"/>
                    <a:pt x="2337" y="351"/>
                  </a:cubicBezTo>
                  <a:cubicBezTo>
                    <a:pt x="2337" y="356"/>
                    <a:pt x="2341" y="359"/>
                    <a:pt x="2345" y="359"/>
                  </a:cubicBezTo>
                  <a:cubicBezTo>
                    <a:pt x="2350" y="359"/>
                    <a:pt x="2353" y="356"/>
                    <a:pt x="2353" y="351"/>
                  </a:cubicBezTo>
                  <a:cubicBezTo>
                    <a:pt x="2353" y="347"/>
                    <a:pt x="2350" y="343"/>
                    <a:pt x="2345" y="343"/>
                  </a:cubicBezTo>
                  <a:close/>
                  <a:moveTo>
                    <a:pt x="2345" y="366"/>
                  </a:moveTo>
                  <a:cubicBezTo>
                    <a:pt x="2341" y="366"/>
                    <a:pt x="2337" y="370"/>
                    <a:pt x="2337" y="374"/>
                  </a:cubicBezTo>
                  <a:cubicBezTo>
                    <a:pt x="2337" y="379"/>
                    <a:pt x="2341" y="382"/>
                    <a:pt x="2345" y="382"/>
                  </a:cubicBezTo>
                  <a:cubicBezTo>
                    <a:pt x="2350" y="382"/>
                    <a:pt x="2353" y="379"/>
                    <a:pt x="2353" y="374"/>
                  </a:cubicBezTo>
                  <a:cubicBezTo>
                    <a:pt x="2353" y="370"/>
                    <a:pt x="2350" y="366"/>
                    <a:pt x="2345" y="366"/>
                  </a:cubicBezTo>
                  <a:close/>
                  <a:moveTo>
                    <a:pt x="2138" y="728"/>
                  </a:moveTo>
                  <a:cubicBezTo>
                    <a:pt x="2143" y="728"/>
                    <a:pt x="2147" y="725"/>
                    <a:pt x="2147" y="720"/>
                  </a:cubicBezTo>
                  <a:cubicBezTo>
                    <a:pt x="2147" y="716"/>
                    <a:pt x="2143" y="712"/>
                    <a:pt x="2138" y="712"/>
                  </a:cubicBezTo>
                  <a:cubicBezTo>
                    <a:pt x="2134" y="712"/>
                    <a:pt x="2130" y="716"/>
                    <a:pt x="2130" y="720"/>
                  </a:cubicBezTo>
                  <a:cubicBezTo>
                    <a:pt x="2130" y="725"/>
                    <a:pt x="2134" y="728"/>
                    <a:pt x="2138" y="728"/>
                  </a:cubicBezTo>
                  <a:close/>
                  <a:moveTo>
                    <a:pt x="2161" y="728"/>
                  </a:moveTo>
                  <a:cubicBezTo>
                    <a:pt x="2166" y="728"/>
                    <a:pt x="2169" y="725"/>
                    <a:pt x="2169" y="720"/>
                  </a:cubicBezTo>
                  <a:cubicBezTo>
                    <a:pt x="2169" y="716"/>
                    <a:pt x="2166" y="712"/>
                    <a:pt x="2161" y="712"/>
                  </a:cubicBezTo>
                  <a:cubicBezTo>
                    <a:pt x="2157" y="712"/>
                    <a:pt x="2153" y="716"/>
                    <a:pt x="2153" y="720"/>
                  </a:cubicBezTo>
                  <a:cubicBezTo>
                    <a:pt x="2153" y="725"/>
                    <a:pt x="2157" y="728"/>
                    <a:pt x="2161" y="728"/>
                  </a:cubicBezTo>
                  <a:close/>
                  <a:moveTo>
                    <a:pt x="2184" y="728"/>
                  </a:moveTo>
                  <a:cubicBezTo>
                    <a:pt x="2189" y="728"/>
                    <a:pt x="2192" y="725"/>
                    <a:pt x="2192" y="720"/>
                  </a:cubicBezTo>
                  <a:cubicBezTo>
                    <a:pt x="2192" y="716"/>
                    <a:pt x="2189" y="712"/>
                    <a:pt x="2184" y="712"/>
                  </a:cubicBezTo>
                  <a:cubicBezTo>
                    <a:pt x="2180" y="712"/>
                    <a:pt x="2176" y="716"/>
                    <a:pt x="2176" y="720"/>
                  </a:cubicBezTo>
                  <a:cubicBezTo>
                    <a:pt x="2176" y="725"/>
                    <a:pt x="2180" y="728"/>
                    <a:pt x="2184" y="728"/>
                  </a:cubicBezTo>
                  <a:close/>
                  <a:moveTo>
                    <a:pt x="2207" y="804"/>
                  </a:moveTo>
                  <a:cubicBezTo>
                    <a:pt x="2202" y="804"/>
                    <a:pt x="2199" y="807"/>
                    <a:pt x="2199" y="812"/>
                  </a:cubicBezTo>
                  <a:cubicBezTo>
                    <a:pt x="2199" y="816"/>
                    <a:pt x="2202" y="820"/>
                    <a:pt x="2207" y="820"/>
                  </a:cubicBezTo>
                  <a:cubicBezTo>
                    <a:pt x="2211" y="820"/>
                    <a:pt x="2215" y="816"/>
                    <a:pt x="2215" y="812"/>
                  </a:cubicBezTo>
                  <a:cubicBezTo>
                    <a:pt x="2215" y="807"/>
                    <a:pt x="2211" y="804"/>
                    <a:pt x="2207" y="804"/>
                  </a:cubicBezTo>
                  <a:close/>
                  <a:moveTo>
                    <a:pt x="2138" y="735"/>
                  </a:moveTo>
                  <a:cubicBezTo>
                    <a:pt x="2134" y="735"/>
                    <a:pt x="2130" y="739"/>
                    <a:pt x="2130" y="743"/>
                  </a:cubicBezTo>
                  <a:cubicBezTo>
                    <a:pt x="2130" y="748"/>
                    <a:pt x="2134" y="751"/>
                    <a:pt x="2138" y="751"/>
                  </a:cubicBezTo>
                  <a:cubicBezTo>
                    <a:pt x="2143" y="751"/>
                    <a:pt x="2147" y="748"/>
                    <a:pt x="2147" y="743"/>
                  </a:cubicBezTo>
                  <a:cubicBezTo>
                    <a:pt x="2147" y="739"/>
                    <a:pt x="2143" y="735"/>
                    <a:pt x="2138" y="735"/>
                  </a:cubicBezTo>
                  <a:close/>
                  <a:moveTo>
                    <a:pt x="2161" y="735"/>
                  </a:moveTo>
                  <a:cubicBezTo>
                    <a:pt x="2157" y="735"/>
                    <a:pt x="2153" y="739"/>
                    <a:pt x="2153" y="743"/>
                  </a:cubicBezTo>
                  <a:cubicBezTo>
                    <a:pt x="2153" y="748"/>
                    <a:pt x="2157" y="751"/>
                    <a:pt x="2161" y="751"/>
                  </a:cubicBezTo>
                  <a:cubicBezTo>
                    <a:pt x="2166" y="751"/>
                    <a:pt x="2169" y="748"/>
                    <a:pt x="2169" y="743"/>
                  </a:cubicBezTo>
                  <a:cubicBezTo>
                    <a:pt x="2169" y="739"/>
                    <a:pt x="2166" y="735"/>
                    <a:pt x="2161" y="735"/>
                  </a:cubicBezTo>
                  <a:close/>
                  <a:moveTo>
                    <a:pt x="2184" y="735"/>
                  </a:moveTo>
                  <a:cubicBezTo>
                    <a:pt x="2180" y="735"/>
                    <a:pt x="2176" y="739"/>
                    <a:pt x="2176" y="743"/>
                  </a:cubicBezTo>
                  <a:cubicBezTo>
                    <a:pt x="2176" y="748"/>
                    <a:pt x="2180" y="751"/>
                    <a:pt x="2184" y="751"/>
                  </a:cubicBezTo>
                  <a:cubicBezTo>
                    <a:pt x="2189" y="751"/>
                    <a:pt x="2192" y="748"/>
                    <a:pt x="2192" y="743"/>
                  </a:cubicBezTo>
                  <a:cubicBezTo>
                    <a:pt x="2192" y="739"/>
                    <a:pt x="2189" y="735"/>
                    <a:pt x="2184" y="735"/>
                  </a:cubicBezTo>
                  <a:close/>
                  <a:moveTo>
                    <a:pt x="2161" y="759"/>
                  </a:moveTo>
                  <a:cubicBezTo>
                    <a:pt x="2157" y="759"/>
                    <a:pt x="2153" y="762"/>
                    <a:pt x="2153" y="767"/>
                  </a:cubicBezTo>
                  <a:cubicBezTo>
                    <a:pt x="2153" y="771"/>
                    <a:pt x="2157" y="775"/>
                    <a:pt x="2161" y="775"/>
                  </a:cubicBezTo>
                  <a:cubicBezTo>
                    <a:pt x="2166" y="775"/>
                    <a:pt x="2169" y="771"/>
                    <a:pt x="2169" y="767"/>
                  </a:cubicBezTo>
                  <a:cubicBezTo>
                    <a:pt x="2169" y="762"/>
                    <a:pt x="2166" y="759"/>
                    <a:pt x="2161" y="759"/>
                  </a:cubicBezTo>
                  <a:close/>
                  <a:moveTo>
                    <a:pt x="2161" y="782"/>
                  </a:moveTo>
                  <a:cubicBezTo>
                    <a:pt x="2157" y="782"/>
                    <a:pt x="2153" y="785"/>
                    <a:pt x="2153" y="790"/>
                  </a:cubicBezTo>
                  <a:cubicBezTo>
                    <a:pt x="2153" y="794"/>
                    <a:pt x="2157" y="798"/>
                    <a:pt x="2161" y="798"/>
                  </a:cubicBezTo>
                  <a:cubicBezTo>
                    <a:pt x="2166" y="798"/>
                    <a:pt x="2169" y="794"/>
                    <a:pt x="2169" y="790"/>
                  </a:cubicBezTo>
                  <a:cubicBezTo>
                    <a:pt x="2169" y="785"/>
                    <a:pt x="2166" y="782"/>
                    <a:pt x="2161" y="782"/>
                  </a:cubicBezTo>
                  <a:close/>
                  <a:moveTo>
                    <a:pt x="2184" y="759"/>
                  </a:moveTo>
                  <a:cubicBezTo>
                    <a:pt x="2180" y="759"/>
                    <a:pt x="2176" y="762"/>
                    <a:pt x="2176" y="767"/>
                  </a:cubicBezTo>
                  <a:cubicBezTo>
                    <a:pt x="2176" y="771"/>
                    <a:pt x="2180" y="775"/>
                    <a:pt x="2184" y="775"/>
                  </a:cubicBezTo>
                  <a:cubicBezTo>
                    <a:pt x="2189" y="775"/>
                    <a:pt x="2192" y="771"/>
                    <a:pt x="2192" y="767"/>
                  </a:cubicBezTo>
                  <a:cubicBezTo>
                    <a:pt x="2192" y="762"/>
                    <a:pt x="2189" y="759"/>
                    <a:pt x="2184" y="759"/>
                  </a:cubicBezTo>
                  <a:close/>
                  <a:moveTo>
                    <a:pt x="2184" y="782"/>
                  </a:moveTo>
                  <a:cubicBezTo>
                    <a:pt x="2180" y="782"/>
                    <a:pt x="2176" y="785"/>
                    <a:pt x="2176" y="790"/>
                  </a:cubicBezTo>
                  <a:cubicBezTo>
                    <a:pt x="2176" y="794"/>
                    <a:pt x="2180" y="798"/>
                    <a:pt x="2184" y="798"/>
                  </a:cubicBezTo>
                  <a:cubicBezTo>
                    <a:pt x="2189" y="798"/>
                    <a:pt x="2192" y="794"/>
                    <a:pt x="2192" y="790"/>
                  </a:cubicBezTo>
                  <a:cubicBezTo>
                    <a:pt x="2192" y="785"/>
                    <a:pt x="2189" y="782"/>
                    <a:pt x="2184" y="782"/>
                  </a:cubicBezTo>
                  <a:close/>
                  <a:moveTo>
                    <a:pt x="1498" y="1102"/>
                  </a:moveTo>
                  <a:cubicBezTo>
                    <a:pt x="1493" y="1102"/>
                    <a:pt x="1489" y="1105"/>
                    <a:pt x="1489" y="1110"/>
                  </a:cubicBezTo>
                  <a:cubicBezTo>
                    <a:pt x="1489" y="1114"/>
                    <a:pt x="1493" y="1118"/>
                    <a:pt x="1498" y="1118"/>
                  </a:cubicBezTo>
                  <a:cubicBezTo>
                    <a:pt x="1502" y="1118"/>
                    <a:pt x="1506" y="1114"/>
                    <a:pt x="1506" y="1110"/>
                  </a:cubicBezTo>
                  <a:cubicBezTo>
                    <a:pt x="1506" y="1105"/>
                    <a:pt x="1502" y="1102"/>
                    <a:pt x="1498" y="1102"/>
                  </a:cubicBezTo>
                  <a:close/>
                  <a:moveTo>
                    <a:pt x="1498" y="1125"/>
                  </a:moveTo>
                  <a:cubicBezTo>
                    <a:pt x="1493" y="1125"/>
                    <a:pt x="1489" y="1129"/>
                    <a:pt x="1489" y="1133"/>
                  </a:cubicBezTo>
                  <a:cubicBezTo>
                    <a:pt x="1489" y="1137"/>
                    <a:pt x="1493" y="1141"/>
                    <a:pt x="1498" y="1141"/>
                  </a:cubicBezTo>
                  <a:cubicBezTo>
                    <a:pt x="1502" y="1141"/>
                    <a:pt x="1506" y="1137"/>
                    <a:pt x="1506" y="1133"/>
                  </a:cubicBezTo>
                  <a:cubicBezTo>
                    <a:pt x="1506" y="1129"/>
                    <a:pt x="1502" y="1125"/>
                    <a:pt x="1498" y="1125"/>
                  </a:cubicBezTo>
                  <a:close/>
                  <a:moveTo>
                    <a:pt x="1520" y="1102"/>
                  </a:moveTo>
                  <a:cubicBezTo>
                    <a:pt x="1516" y="1102"/>
                    <a:pt x="1512" y="1105"/>
                    <a:pt x="1512" y="1110"/>
                  </a:cubicBezTo>
                  <a:cubicBezTo>
                    <a:pt x="1512" y="1114"/>
                    <a:pt x="1516" y="1118"/>
                    <a:pt x="1520" y="1118"/>
                  </a:cubicBezTo>
                  <a:cubicBezTo>
                    <a:pt x="1525" y="1118"/>
                    <a:pt x="1528" y="1114"/>
                    <a:pt x="1528" y="1110"/>
                  </a:cubicBezTo>
                  <a:cubicBezTo>
                    <a:pt x="1528" y="1105"/>
                    <a:pt x="1525" y="1102"/>
                    <a:pt x="1520" y="1102"/>
                  </a:cubicBezTo>
                  <a:close/>
                  <a:moveTo>
                    <a:pt x="1520" y="1125"/>
                  </a:moveTo>
                  <a:cubicBezTo>
                    <a:pt x="1516" y="1125"/>
                    <a:pt x="1512" y="1129"/>
                    <a:pt x="1512" y="1133"/>
                  </a:cubicBezTo>
                  <a:cubicBezTo>
                    <a:pt x="1512" y="1137"/>
                    <a:pt x="1516" y="1141"/>
                    <a:pt x="1520" y="1141"/>
                  </a:cubicBezTo>
                  <a:cubicBezTo>
                    <a:pt x="1525" y="1141"/>
                    <a:pt x="1528" y="1137"/>
                    <a:pt x="1528" y="1133"/>
                  </a:cubicBezTo>
                  <a:cubicBezTo>
                    <a:pt x="1528" y="1129"/>
                    <a:pt x="1525" y="1125"/>
                    <a:pt x="1520" y="1125"/>
                  </a:cubicBezTo>
                  <a:close/>
                  <a:moveTo>
                    <a:pt x="1543" y="1102"/>
                  </a:moveTo>
                  <a:cubicBezTo>
                    <a:pt x="1539" y="1102"/>
                    <a:pt x="1535" y="1105"/>
                    <a:pt x="1535" y="1110"/>
                  </a:cubicBezTo>
                  <a:cubicBezTo>
                    <a:pt x="1535" y="1114"/>
                    <a:pt x="1539" y="1118"/>
                    <a:pt x="1543" y="1118"/>
                  </a:cubicBezTo>
                  <a:cubicBezTo>
                    <a:pt x="1548" y="1118"/>
                    <a:pt x="1551" y="1114"/>
                    <a:pt x="1551" y="1110"/>
                  </a:cubicBezTo>
                  <a:cubicBezTo>
                    <a:pt x="1551" y="1105"/>
                    <a:pt x="1548" y="1102"/>
                    <a:pt x="1543" y="1102"/>
                  </a:cubicBezTo>
                  <a:close/>
                  <a:moveTo>
                    <a:pt x="1543" y="1125"/>
                  </a:moveTo>
                  <a:cubicBezTo>
                    <a:pt x="1539" y="1125"/>
                    <a:pt x="1535" y="1129"/>
                    <a:pt x="1535" y="1133"/>
                  </a:cubicBezTo>
                  <a:cubicBezTo>
                    <a:pt x="1535" y="1137"/>
                    <a:pt x="1539" y="1141"/>
                    <a:pt x="1543" y="1141"/>
                  </a:cubicBezTo>
                  <a:cubicBezTo>
                    <a:pt x="1548" y="1141"/>
                    <a:pt x="1551" y="1137"/>
                    <a:pt x="1551" y="1133"/>
                  </a:cubicBezTo>
                  <a:cubicBezTo>
                    <a:pt x="1551" y="1129"/>
                    <a:pt x="1548" y="1125"/>
                    <a:pt x="1543" y="1125"/>
                  </a:cubicBezTo>
                  <a:close/>
                  <a:moveTo>
                    <a:pt x="1520" y="1148"/>
                  </a:moveTo>
                  <a:cubicBezTo>
                    <a:pt x="1516" y="1148"/>
                    <a:pt x="1512" y="1152"/>
                    <a:pt x="1512" y="1156"/>
                  </a:cubicBezTo>
                  <a:cubicBezTo>
                    <a:pt x="1512" y="1161"/>
                    <a:pt x="1516" y="1164"/>
                    <a:pt x="1520" y="1164"/>
                  </a:cubicBezTo>
                  <a:cubicBezTo>
                    <a:pt x="1525" y="1164"/>
                    <a:pt x="1528" y="1161"/>
                    <a:pt x="1528" y="1156"/>
                  </a:cubicBezTo>
                  <a:cubicBezTo>
                    <a:pt x="1528" y="1152"/>
                    <a:pt x="1525" y="1148"/>
                    <a:pt x="1520" y="1148"/>
                  </a:cubicBezTo>
                  <a:close/>
                  <a:moveTo>
                    <a:pt x="1520" y="1171"/>
                  </a:moveTo>
                  <a:cubicBezTo>
                    <a:pt x="1516" y="1171"/>
                    <a:pt x="1512" y="1175"/>
                    <a:pt x="1512" y="1179"/>
                  </a:cubicBezTo>
                  <a:cubicBezTo>
                    <a:pt x="1512" y="1184"/>
                    <a:pt x="1516" y="1187"/>
                    <a:pt x="1520" y="1187"/>
                  </a:cubicBezTo>
                  <a:cubicBezTo>
                    <a:pt x="1525" y="1187"/>
                    <a:pt x="1528" y="1184"/>
                    <a:pt x="1528" y="1179"/>
                  </a:cubicBezTo>
                  <a:cubicBezTo>
                    <a:pt x="1528" y="1175"/>
                    <a:pt x="1525" y="1171"/>
                    <a:pt x="1520" y="1171"/>
                  </a:cubicBezTo>
                  <a:close/>
                  <a:moveTo>
                    <a:pt x="1543" y="1148"/>
                  </a:moveTo>
                  <a:cubicBezTo>
                    <a:pt x="1539" y="1148"/>
                    <a:pt x="1535" y="1152"/>
                    <a:pt x="1535" y="1156"/>
                  </a:cubicBezTo>
                  <a:cubicBezTo>
                    <a:pt x="1535" y="1161"/>
                    <a:pt x="1539" y="1164"/>
                    <a:pt x="1543" y="1164"/>
                  </a:cubicBezTo>
                  <a:cubicBezTo>
                    <a:pt x="1548" y="1164"/>
                    <a:pt x="1551" y="1161"/>
                    <a:pt x="1551" y="1156"/>
                  </a:cubicBezTo>
                  <a:cubicBezTo>
                    <a:pt x="1551" y="1152"/>
                    <a:pt x="1548" y="1148"/>
                    <a:pt x="1543" y="1148"/>
                  </a:cubicBezTo>
                  <a:close/>
                  <a:moveTo>
                    <a:pt x="1543" y="1171"/>
                  </a:moveTo>
                  <a:cubicBezTo>
                    <a:pt x="1539" y="1171"/>
                    <a:pt x="1535" y="1175"/>
                    <a:pt x="1535" y="1179"/>
                  </a:cubicBezTo>
                  <a:cubicBezTo>
                    <a:pt x="1535" y="1184"/>
                    <a:pt x="1539" y="1187"/>
                    <a:pt x="1543" y="1187"/>
                  </a:cubicBezTo>
                  <a:cubicBezTo>
                    <a:pt x="1548" y="1187"/>
                    <a:pt x="1551" y="1184"/>
                    <a:pt x="1551" y="1179"/>
                  </a:cubicBezTo>
                  <a:cubicBezTo>
                    <a:pt x="1551" y="1175"/>
                    <a:pt x="1548" y="1171"/>
                    <a:pt x="1543" y="1171"/>
                  </a:cubicBezTo>
                  <a:close/>
                  <a:moveTo>
                    <a:pt x="1520" y="1194"/>
                  </a:moveTo>
                  <a:cubicBezTo>
                    <a:pt x="1516" y="1194"/>
                    <a:pt x="1512" y="1198"/>
                    <a:pt x="1512" y="1202"/>
                  </a:cubicBezTo>
                  <a:cubicBezTo>
                    <a:pt x="1512" y="1207"/>
                    <a:pt x="1516" y="1210"/>
                    <a:pt x="1520" y="1210"/>
                  </a:cubicBezTo>
                  <a:cubicBezTo>
                    <a:pt x="1525" y="1210"/>
                    <a:pt x="1528" y="1207"/>
                    <a:pt x="1528" y="1202"/>
                  </a:cubicBezTo>
                  <a:cubicBezTo>
                    <a:pt x="1528" y="1198"/>
                    <a:pt x="1525" y="1194"/>
                    <a:pt x="1520" y="1194"/>
                  </a:cubicBezTo>
                  <a:close/>
                  <a:moveTo>
                    <a:pt x="1520" y="1218"/>
                  </a:moveTo>
                  <a:cubicBezTo>
                    <a:pt x="1516" y="1218"/>
                    <a:pt x="1512" y="1221"/>
                    <a:pt x="1512" y="1226"/>
                  </a:cubicBezTo>
                  <a:cubicBezTo>
                    <a:pt x="1512" y="1230"/>
                    <a:pt x="1516" y="1234"/>
                    <a:pt x="1520" y="1234"/>
                  </a:cubicBezTo>
                  <a:cubicBezTo>
                    <a:pt x="1525" y="1234"/>
                    <a:pt x="1528" y="1230"/>
                    <a:pt x="1528" y="1226"/>
                  </a:cubicBezTo>
                  <a:cubicBezTo>
                    <a:pt x="1528" y="1221"/>
                    <a:pt x="1525" y="1218"/>
                    <a:pt x="1520" y="1218"/>
                  </a:cubicBezTo>
                  <a:close/>
                  <a:moveTo>
                    <a:pt x="1543" y="1194"/>
                  </a:moveTo>
                  <a:cubicBezTo>
                    <a:pt x="1539" y="1194"/>
                    <a:pt x="1535" y="1198"/>
                    <a:pt x="1535" y="1202"/>
                  </a:cubicBezTo>
                  <a:cubicBezTo>
                    <a:pt x="1535" y="1207"/>
                    <a:pt x="1539" y="1210"/>
                    <a:pt x="1543" y="1210"/>
                  </a:cubicBezTo>
                  <a:cubicBezTo>
                    <a:pt x="1548" y="1210"/>
                    <a:pt x="1551" y="1207"/>
                    <a:pt x="1551" y="1202"/>
                  </a:cubicBezTo>
                  <a:cubicBezTo>
                    <a:pt x="1551" y="1198"/>
                    <a:pt x="1548" y="1194"/>
                    <a:pt x="1543" y="1194"/>
                  </a:cubicBezTo>
                  <a:close/>
                  <a:moveTo>
                    <a:pt x="1543" y="1218"/>
                  </a:moveTo>
                  <a:cubicBezTo>
                    <a:pt x="1539" y="1218"/>
                    <a:pt x="1535" y="1221"/>
                    <a:pt x="1535" y="1226"/>
                  </a:cubicBezTo>
                  <a:cubicBezTo>
                    <a:pt x="1535" y="1230"/>
                    <a:pt x="1539" y="1234"/>
                    <a:pt x="1543" y="1234"/>
                  </a:cubicBezTo>
                  <a:cubicBezTo>
                    <a:pt x="1548" y="1234"/>
                    <a:pt x="1551" y="1230"/>
                    <a:pt x="1551" y="1226"/>
                  </a:cubicBezTo>
                  <a:cubicBezTo>
                    <a:pt x="1551" y="1221"/>
                    <a:pt x="1548" y="1218"/>
                    <a:pt x="1543" y="1218"/>
                  </a:cubicBezTo>
                  <a:close/>
                  <a:moveTo>
                    <a:pt x="1635" y="1239"/>
                  </a:moveTo>
                  <a:cubicBezTo>
                    <a:pt x="1631" y="1239"/>
                    <a:pt x="1627" y="1243"/>
                    <a:pt x="1627" y="1247"/>
                  </a:cubicBezTo>
                  <a:cubicBezTo>
                    <a:pt x="1627" y="1252"/>
                    <a:pt x="1631" y="1255"/>
                    <a:pt x="1635" y="1255"/>
                  </a:cubicBezTo>
                  <a:cubicBezTo>
                    <a:pt x="1640" y="1255"/>
                    <a:pt x="1643" y="1252"/>
                    <a:pt x="1643" y="1247"/>
                  </a:cubicBezTo>
                  <a:cubicBezTo>
                    <a:pt x="1643" y="1243"/>
                    <a:pt x="1640" y="1239"/>
                    <a:pt x="1635" y="1239"/>
                  </a:cubicBezTo>
                  <a:close/>
                  <a:moveTo>
                    <a:pt x="1635" y="1262"/>
                  </a:moveTo>
                  <a:cubicBezTo>
                    <a:pt x="1631" y="1262"/>
                    <a:pt x="1627" y="1266"/>
                    <a:pt x="1627" y="1270"/>
                  </a:cubicBezTo>
                  <a:cubicBezTo>
                    <a:pt x="1627" y="1275"/>
                    <a:pt x="1631" y="1278"/>
                    <a:pt x="1635" y="1278"/>
                  </a:cubicBezTo>
                  <a:cubicBezTo>
                    <a:pt x="1640" y="1278"/>
                    <a:pt x="1643" y="1275"/>
                    <a:pt x="1643" y="1270"/>
                  </a:cubicBezTo>
                  <a:cubicBezTo>
                    <a:pt x="1643" y="1266"/>
                    <a:pt x="1640" y="1262"/>
                    <a:pt x="1635" y="1262"/>
                  </a:cubicBezTo>
                  <a:close/>
                  <a:moveTo>
                    <a:pt x="1658" y="1239"/>
                  </a:moveTo>
                  <a:cubicBezTo>
                    <a:pt x="1654" y="1239"/>
                    <a:pt x="1650" y="1243"/>
                    <a:pt x="1650" y="1247"/>
                  </a:cubicBezTo>
                  <a:cubicBezTo>
                    <a:pt x="1650" y="1252"/>
                    <a:pt x="1654" y="1255"/>
                    <a:pt x="1658" y="1255"/>
                  </a:cubicBezTo>
                  <a:cubicBezTo>
                    <a:pt x="1662" y="1255"/>
                    <a:pt x="1666" y="1252"/>
                    <a:pt x="1666" y="1247"/>
                  </a:cubicBezTo>
                  <a:cubicBezTo>
                    <a:pt x="1666" y="1243"/>
                    <a:pt x="1662" y="1239"/>
                    <a:pt x="1658" y="1239"/>
                  </a:cubicBezTo>
                  <a:close/>
                  <a:moveTo>
                    <a:pt x="1566" y="1239"/>
                  </a:moveTo>
                  <a:cubicBezTo>
                    <a:pt x="1561" y="1239"/>
                    <a:pt x="1558" y="1243"/>
                    <a:pt x="1558" y="1247"/>
                  </a:cubicBezTo>
                  <a:cubicBezTo>
                    <a:pt x="1558" y="1252"/>
                    <a:pt x="1561" y="1255"/>
                    <a:pt x="1566" y="1255"/>
                  </a:cubicBezTo>
                  <a:cubicBezTo>
                    <a:pt x="1570" y="1255"/>
                    <a:pt x="1574" y="1252"/>
                    <a:pt x="1574" y="1247"/>
                  </a:cubicBezTo>
                  <a:cubicBezTo>
                    <a:pt x="1574" y="1243"/>
                    <a:pt x="1570" y="1239"/>
                    <a:pt x="1566" y="1239"/>
                  </a:cubicBezTo>
                  <a:close/>
                  <a:moveTo>
                    <a:pt x="1566" y="1262"/>
                  </a:moveTo>
                  <a:cubicBezTo>
                    <a:pt x="1561" y="1262"/>
                    <a:pt x="1558" y="1266"/>
                    <a:pt x="1558" y="1270"/>
                  </a:cubicBezTo>
                  <a:cubicBezTo>
                    <a:pt x="1558" y="1275"/>
                    <a:pt x="1561" y="1278"/>
                    <a:pt x="1566" y="1278"/>
                  </a:cubicBezTo>
                  <a:cubicBezTo>
                    <a:pt x="1570" y="1278"/>
                    <a:pt x="1574" y="1275"/>
                    <a:pt x="1574" y="1270"/>
                  </a:cubicBezTo>
                  <a:cubicBezTo>
                    <a:pt x="1574" y="1266"/>
                    <a:pt x="1570" y="1262"/>
                    <a:pt x="1566" y="1262"/>
                  </a:cubicBezTo>
                  <a:close/>
                  <a:moveTo>
                    <a:pt x="1589" y="1262"/>
                  </a:moveTo>
                  <a:cubicBezTo>
                    <a:pt x="1584" y="1262"/>
                    <a:pt x="1581" y="1266"/>
                    <a:pt x="1581" y="1270"/>
                  </a:cubicBezTo>
                  <a:cubicBezTo>
                    <a:pt x="1581" y="1275"/>
                    <a:pt x="1584" y="1278"/>
                    <a:pt x="1589" y="1278"/>
                  </a:cubicBezTo>
                  <a:cubicBezTo>
                    <a:pt x="1593" y="1278"/>
                    <a:pt x="1597" y="1275"/>
                    <a:pt x="1597" y="1270"/>
                  </a:cubicBezTo>
                  <a:cubicBezTo>
                    <a:pt x="1597" y="1266"/>
                    <a:pt x="1593" y="1262"/>
                    <a:pt x="1589" y="1262"/>
                  </a:cubicBezTo>
                  <a:close/>
                  <a:moveTo>
                    <a:pt x="1612" y="1239"/>
                  </a:moveTo>
                  <a:cubicBezTo>
                    <a:pt x="1607" y="1239"/>
                    <a:pt x="1604" y="1243"/>
                    <a:pt x="1604" y="1247"/>
                  </a:cubicBezTo>
                  <a:cubicBezTo>
                    <a:pt x="1604" y="1252"/>
                    <a:pt x="1607" y="1255"/>
                    <a:pt x="1612" y="1255"/>
                  </a:cubicBezTo>
                  <a:cubicBezTo>
                    <a:pt x="1616" y="1255"/>
                    <a:pt x="1620" y="1252"/>
                    <a:pt x="1620" y="1247"/>
                  </a:cubicBezTo>
                  <a:cubicBezTo>
                    <a:pt x="1620" y="1243"/>
                    <a:pt x="1616" y="1239"/>
                    <a:pt x="1612" y="1239"/>
                  </a:cubicBezTo>
                  <a:close/>
                  <a:moveTo>
                    <a:pt x="1612" y="1262"/>
                  </a:moveTo>
                  <a:cubicBezTo>
                    <a:pt x="1607" y="1262"/>
                    <a:pt x="1604" y="1266"/>
                    <a:pt x="1604" y="1270"/>
                  </a:cubicBezTo>
                  <a:cubicBezTo>
                    <a:pt x="1604" y="1275"/>
                    <a:pt x="1607" y="1278"/>
                    <a:pt x="1612" y="1278"/>
                  </a:cubicBezTo>
                  <a:cubicBezTo>
                    <a:pt x="1616" y="1278"/>
                    <a:pt x="1620" y="1275"/>
                    <a:pt x="1620" y="1270"/>
                  </a:cubicBezTo>
                  <a:cubicBezTo>
                    <a:pt x="1620" y="1266"/>
                    <a:pt x="1616" y="1262"/>
                    <a:pt x="1612" y="1262"/>
                  </a:cubicBezTo>
                  <a:close/>
                  <a:moveTo>
                    <a:pt x="1566" y="1285"/>
                  </a:moveTo>
                  <a:cubicBezTo>
                    <a:pt x="1561" y="1285"/>
                    <a:pt x="1558" y="1289"/>
                    <a:pt x="1558" y="1293"/>
                  </a:cubicBezTo>
                  <a:cubicBezTo>
                    <a:pt x="1558" y="1298"/>
                    <a:pt x="1561" y="1301"/>
                    <a:pt x="1566" y="1301"/>
                  </a:cubicBezTo>
                  <a:cubicBezTo>
                    <a:pt x="1570" y="1301"/>
                    <a:pt x="1574" y="1298"/>
                    <a:pt x="1574" y="1293"/>
                  </a:cubicBezTo>
                  <a:cubicBezTo>
                    <a:pt x="1574" y="1289"/>
                    <a:pt x="1570" y="1285"/>
                    <a:pt x="1566" y="1285"/>
                  </a:cubicBezTo>
                  <a:close/>
                  <a:moveTo>
                    <a:pt x="1589" y="1285"/>
                  </a:moveTo>
                  <a:cubicBezTo>
                    <a:pt x="1584" y="1285"/>
                    <a:pt x="1581" y="1289"/>
                    <a:pt x="1581" y="1293"/>
                  </a:cubicBezTo>
                  <a:cubicBezTo>
                    <a:pt x="1581" y="1298"/>
                    <a:pt x="1584" y="1301"/>
                    <a:pt x="1589" y="1301"/>
                  </a:cubicBezTo>
                  <a:cubicBezTo>
                    <a:pt x="1593" y="1301"/>
                    <a:pt x="1597" y="1298"/>
                    <a:pt x="1597" y="1293"/>
                  </a:cubicBezTo>
                  <a:cubicBezTo>
                    <a:pt x="1597" y="1289"/>
                    <a:pt x="1593" y="1285"/>
                    <a:pt x="1589" y="1285"/>
                  </a:cubicBezTo>
                  <a:close/>
                  <a:moveTo>
                    <a:pt x="1612" y="1285"/>
                  </a:moveTo>
                  <a:cubicBezTo>
                    <a:pt x="1607" y="1285"/>
                    <a:pt x="1604" y="1289"/>
                    <a:pt x="1604" y="1293"/>
                  </a:cubicBezTo>
                  <a:cubicBezTo>
                    <a:pt x="1604" y="1298"/>
                    <a:pt x="1607" y="1301"/>
                    <a:pt x="1612" y="1301"/>
                  </a:cubicBezTo>
                  <a:cubicBezTo>
                    <a:pt x="1616" y="1301"/>
                    <a:pt x="1620" y="1298"/>
                    <a:pt x="1620" y="1293"/>
                  </a:cubicBezTo>
                  <a:cubicBezTo>
                    <a:pt x="1620" y="1289"/>
                    <a:pt x="1616" y="1285"/>
                    <a:pt x="1612" y="1285"/>
                  </a:cubicBezTo>
                  <a:close/>
                  <a:moveTo>
                    <a:pt x="1543" y="1239"/>
                  </a:moveTo>
                  <a:cubicBezTo>
                    <a:pt x="1539" y="1239"/>
                    <a:pt x="1535" y="1243"/>
                    <a:pt x="1535" y="1247"/>
                  </a:cubicBezTo>
                  <a:cubicBezTo>
                    <a:pt x="1535" y="1252"/>
                    <a:pt x="1539" y="1255"/>
                    <a:pt x="1543" y="1255"/>
                  </a:cubicBezTo>
                  <a:cubicBezTo>
                    <a:pt x="1548" y="1255"/>
                    <a:pt x="1551" y="1252"/>
                    <a:pt x="1551" y="1247"/>
                  </a:cubicBezTo>
                  <a:cubicBezTo>
                    <a:pt x="1551" y="1243"/>
                    <a:pt x="1548" y="1239"/>
                    <a:pt x="1543" y="1239"/>
                  </a:cubicBezTo>
                  <a:close/>
                  <a:moveTo>
                    <a:pt x="1543" y="1262"/>
                  </a:moveTo>
                  <a:cubicBezTo>
                    <a:pt x="1539" y="1262"/>
                    <a:pt x="1535" y="1266"/>
                    <a:pt x="1535" y="1270"/>
                  </a:cubicBezTo>
                  <a:cubicBezTo>
                    <a:pt x="1535" y="1275"/>
                    <a:pt x="1539" y="1278"/>
                    <a:pt x="1543" y="1278"/>
                  </a:cubicBezTo>
                  <a:cubicBezTo>
                    <a:pt x="1548" y="1278"/>
                    <a:pt x="1551" y="1275"/>
                    <a:pt x="1551" y="1270"/>
                  </a:cubicBezTo>
                  <a:cubicBezTo>
                    <a:pt x="1551" y="1266"/>
                    <a:pt x="1548" y="1262"/>
                    <a:pt x="1543" y="1262"/>
                  </a:cubicBezTo>
                  <a:close/>
                  <a:moveTo>
                    <a:pt x="1543" y="1285"/>
                  </a:moveTo>
                  <a:cubicBezTo>
                    <a:pt x="1539" y="1285"/>
                    <a:pt x="1535" y="1289"/>
                    <a:pt x="1535" y="1293"/>
                  </a:cubicBezTo>
                  <a:cubicBezTo>
                    <a:pt x="1535" y="1298"/>
                    <a:pt x="1539" y="1301"/>
                    <a:pt x="1543" y="1301"/>
                  </a:cubicBezTo>
                  <a:cubicBezTo>
                    <a:pt x="1548" y="1301"/>
                    <a:pt x="1551" y="1298"/>
                    <a:pt x="1551" y="1293"/>
                  </a:cubicBezTo>
                  <a:cubicBezTo>
                    <a:pt x="1551" y="1289"/>
                    <a:pt x="1548" y="1285"/>
                    <a:pt x="1543" y="1285"/>
                  </a:cubicBezTo>
                  <a:close/>
                  <a:moveTo>
                    <a:pt x="742" y="1008"/>
                  </a:moveTo>
                  <a:cubicBezTo>
                    <a:pt x="738" y="1008"/>
                    <a:pt x="734" y="1012"/>
                    <a:pt x="734" y="1016"/>
                  </a:cubicBezTo>
                  <a:cubicBezTo>
                    <a:pt x="734" y="1021"/>
                    <a:pt x="738" y="1024"/>
                    <a:pt x="742" y="1024"/>
                  </a:cubicBezTo>
                  <a:cubicBezTo>
                    <a:pt x="746" y="1024"/>
                    <a:pt x="750" y="1021"/>
                    <a:pt x="750" y="1016"/>
                  </a:cubicBezTo>
                  <a:cubicBezTo>
                    <a:pt x="750" y="1012"/>
                    <a:pt x="746" y="1008"/>
                    <a:pt x="742" y="1008"/>
                  </a:cubicBezTo>
                  <a:close/>
                  <a:moveTo>
                    <a:pt x="765" y="985"/>
                  </a:moveTo>
                  <a:cubicBezTo>
                    <a:pt x="760" y="985"/>
                    <a:pt x="757" y="989"/>
                    <a:pt x="757" y="993"/>
                  </a:cubicBezTo>
                  <a:cubicBezTo>
                    <a:pt x="757" y="998"/>
                    <a:pt x="760" y="1001"/>
                    <a:pt x="765" y="1001"/>
                  </a:cubicBezTo>
                  <a:cubicBezTo>
                    <a:pt x="769" y="1001"/>
                    <a:pt x="773" y="998"/>
                    <a:pt x="773" y="993"/>
                  </a:cubicBezTo>
                  <a:cubicBezTo>
                    <a:pt x="773" y="989"/>
                    <a:pt x="769" y="985"/>
                    <a:pt x="765" y="985"/>
                  </a:cubicBezTo>
                  <a:close/>
                  <a:moveTo>
                    <a:pt x="765" y="1008"/>
                  </a:moveTo>
                  <a:cubicBezTo>
                    <a:pt x="760" y="1008"/>
                    <a:pt x="757" y="1012"/>
                    <a:pt x="757" y="1016"/>
                  </a:cubicBezTo>
                  <a:cubicBezTo>
                    <a:pt x="757" y="1021"/>
                    <a:pt x="760" y="1024"/>
                    <a:pt x="765" y="1024"/>
                  </a:cubicBezTo>
                  <a:cubicBezTo>
                    <a:pt x="769" y="1024"/>
                    <a:pt x="773" y="1021"/>
                    <a:pt x="773" y="1016"/>
                  </a:cubicBezTo>
                  <a:cubicBezTo>
                    <a:pt x="773" y="1012"/>
                    <a:pt x="769" y="1008"/>
                    <a:pt x="765" y="1008"/>
                  </a:cubicBezTo>
                  <a:close/>
                  <a:moveTo>
                    <a:pt x="788" y="985"/>
                  </a:moveTo>
                  <a:cubicBezTo>
                    <a:pt x="783" y="985"/>
                    <a:pt x="780" y="989"/>
                    <a:pt x="780" y="993"/>
                  </a:cubicBezTo>
                  <a:cubicBezTo>
                    <a:pt x="780" y="998"/>
                    <a:pt x="783" y="1001"/>
                    <a:pt x="788" y="1001"/>
                  </a:cubicBezTo>
                  <a:cubicBezTo>
                    <a:pt x="792" y="1001"/>
                    <a:pt x="796" y="998"/>
                    <a:pt x="796" y="993"/>
                  </a:cubicBezTo>
                  <a:cubicBezTo>
                    <a:pt x="796" y="989"/>
                    <a:pt x="792" y="985"/>
                    <a:pt x="788" y="985"/>
                  </a:cubicBezTo>
                  <a:close/>
                  <a:moveTo>
                    <a:pt x="788" y="1008"/>
                  </a:moveTo>
                  <a:cubicBezTo>
                    <a:pt x="783" y="1008"/>
                    <a:pt x="780" y="1012"/>
                    <a:pt x="780" y="1016"/>
                  </a:cubicBezTo>
                  <a:cubicBezTo>
                    <a:pt x="780" y="1021"/>
                    <a:pt x="783" y="1024"/>
                    <a:pt x="788" y="1024"/>
                  </a:cubicBezTo>
                  <a:cubicBezTo>
                    <a:pt x="792" y="1024"/>
                    <a:pt x="796" y="1021"/>
                    <a:pt x="796" y="1016"/>
                  </a:cubicBezTo>
                  <a:cubicBezTo>
                    <a:pt x="796" y="1012"/>
                    <a:pt x="792" y="1008"/>
                    <a:pt x="788" y="1008"/>
                  </a:cubicBezTo>
                  <a:close/>
                  <a:moveTo>
                    <a:pt x="811" y="985"/>
                  </a:moveTo>
                  <a:cubicBezTo>
                    <a:pt x="807" y="985"/>
                    <a:pt x="803" y="989"/>
                    <a:pt x="803" y="993"/>
                  </a:cubicBezTo>
                  <a:cubicBezTo>
                    <a:pt x="803" y="998"/>
                    <a:pt x="807" y="1001"/>
                    <a:pt x="811" y="1001"/>
                  </a:cubicBezTo>
                  <a:cubicBezTo>
                    <a:pt x="815" y="1001"/>
                    <a:pt x="819" y="998"/>
                    <a:pt x="819" y="993"/>
                  </a:cubicBezTo>
                  <a:cubicBezTo>
                    <a:pt x="819" y="989"/>
                    <a:pt x="815" y="985"/>
                    <a:pt x="811" y="985"/>
                  </a:cubicBezTo>
                  <a:close/>
                  <a:moveTo>
                    <a:pt x="811" y="1008"/>
                  </a:moveTo>
                  <a:cubicBezTo>
                    <a:pt x="807" y="1008"/>
                    <a:pt x="803" y="1012"/>
                    <a:pt x="803" y="1016"/>
                  </a:cubicBezTo>
                  <a:cubicBezTo>
                    <a:pt x="803" y="1021"/>
                    <a:pt x="807" y="1024"/>
                    <a:pt x="811" y="1024"/>
                  </a:cubicBezTo>
                  <a:cubicBezTo>
                    <a:pt x="815" y="1024"/>
                    <a:pt x="819" y="1021"/>
                    <a:pt x="819" y="1016"/>
                  </a:cubicBezTo>
                  <a:cubicBezTo>
                    <a:pt x="819" y="1012"/>
                    <a:pt x="815" y="1008"/>
                    <a:pt x="811" y="1008"/>
                  </a:cubicBezTo>
                  <a:close/>
                  <a:moveTo>
                    <a:pt x="834" y="985"/>
                  </a:moveTo>
                  <a:cubicBezTo>
                    <a:pt x="829" y="985"/>
                    <a:pt x="826" y="989"/>
                    <a:pt x="826" y="993"/>
                  </a:cubicBezTo>
                  <a:cubicBezTo>
                    <a:pt x="826" y="998"/>
                    <a:pt x="829" y="1001"/>
                    <a:pt x="834" y="1001"/>
                  </a:cubicBezTo>
                  <a:cubicBezTo>
                    <a:pt x="838" y="1001"/>
                    <a:pt x="842" y="998"/>
                    <a:pt x="842" y="993"/>
                  </a:cubicBezTo>
                  <a:cubicBezTo>
                    <a:pt x="842" y="989"/>
                    <a:pt x="838" y="985"/>
                    <a:pt x="834" y="985"/>
                  </a:cubicBezTo>
                  <a:close/>
                  <a:moveTo>
                    <a:pt x="834" y="1008"/>
                  </a:moveTo>
                  <a:cubicBezTo>
                    <a:pt x="829" y="1008"/>
                    <a:pt x="826" y="1012"/>
                    <a:pt x="826" y="1016"/>
                  </a:cubicBezTo>
                  <a:cubicBezTo>
                    <a:pt x="826" y="1021"/>
                    <a:pt x="829" y="1024"/>
                    <a:pt x="834" y="1024"/>
                  </a:cubicBezTo>
                  <a:cubicBezTo>
                    <a:pt x="838" y="1024"/>
                    <a:pt x="842" y="1021"/>
                    <a:pt x="842" y="1016"/>
                  </a:cubicBezTo>
                  <a:cubicBezTo>
                    <a:pt x="842" y="1012"/>
                    <a:pt x="838" y="1008"/>
                    <a:pt x="834" y="1008"/>
                  </a:cubicBezTo>
                  <a:close/>
                  <a:moveTo>
                    <a:pt x="742" y="1031"/>
                  </a:moveTo>
                  <a:cubicBezTo>
                    <a:pt x="738" y="1031"/>
                    <a:pt x="734" y="1035"/>
                    <a:pt x="734" y="1039"/>
                  </a:cubicBezTo>
                  <a:cubicBezTo>
                    <a:pt x="734" y="1044"/>
                    <a:pt x="738" y="1047"/>
                    <a:pt x="742" y="1047"/>
                  </a:cubicBezTo>
                  <a:cubicBezTo>
                    <a:pt x="746" y="1047"/>
                    <a:pt x="750" y="1044"/>
                    <a:pt x="750" y="1039"/>
                  </a:cubicBezTo>
                  <a:cubicBezTo>
                    <a:pt x="750" y="1035"/>
                    <a:pt x="746" y="1031"/>
                    <a:pt x="742" y="1031"/>
                  </a:cubicBezTo>
                  <a:close/>
                  <a:moveTo>
                    <a:pt x="742" y="1055"/>
                  </a:moveTo>
                  <a:cubicBezTo>
                    <a:pt x="738" y="1055"/>
                    <a:pt x="734" y="1058"/>
                    <a:pt x="734" y="1063"/>
                  </a:cubicBezTo>
                  <a:cubicBezTo>
                    <a:pt x="734" y="1067"/>
                    <a:pt x="738" y="1071"/>
                    <a:pt x="742" y="1071"/>
                  </a:cubicBezTo>
                  <a:cubicBezTo>
                    <a:pt x="746" y="1071"/>
                    <a:pt x="750" y="1067"/>
                    <a:pt x="750" y="1063"/>
                  </a:cubicBezTo>
                  <a:cubicBezTo>
                    <a:pt x="750" y="1058"/>
                    <a:pt x="746" y="1055"/>
                    <a:pt x="742" y="1055"/>
                  </a:cubicBezTo>
                  <a:close/>
                  <a:moveTo>
                    <a:pt x="765" y="1031"/>
                  </a:moveTo>
                  <a:cubicBezTo>
                    <a:pt x="760" y="1031"/>
                    <a:pt x="757" y="1035"/>
                    <a:pt x="757" y="1039"/>
                  </a:cubicBezTo>
                  <a:cubicBezTo>
                    <a:pt x="757" y="1044"/>
                    <a:pt x="760" y="1047"/>
                    <a:pt x="765" y="1047"/>
                  </a:cubicBezTo>
                  <a:cubicBezTo>
                    <a:pt x="769" y="1047"/>
                    <a:pt x="773" y="1044"/>
                    <a:pt x="773" y="1039"/>
                  </a:cubicBezTo>
                  <a:cubicBezTo>
                    <a:pt x="773" y="1035"/>
                    <a:pt x="769" y="1031"/>
                    <a:pt x="765" y="1031"/>
                  </a:cubicBezTo>
                  <a:close/>
                  <a:moveTo>
                    <a:pt x="765" y="1055"/>
                  </a:moveTo>
                  <a:cubicBezTo>
                    <a:pt x="760" y="1055"/>
                    <a:pt x="757" y="1058"/>
                    <a:pt x="757" y="1063"/>
                  </a:cubicBezTo>
                  <a:cubicBezTo>
                    <a:pt x="757" y="1067"/>
                    <a:pt x="760" y="1071"/>
                    <a:pt x="765" y="1071"/>
                  </a:cubicBezTo>
                  <a:cubicBezTo>
                    <a:pt x="769" y="1071"/>
                    <a:pt x="773" y="1067"/>
                    <a:pt x="773" y="1063"/>
                  </a:cubicBezTo>
                  <a:cubicBezTo>
                    <a:pt x="773" y="1058"/>
                    <a:pt x="769" y="1055"/>
                    <a:pt x="765" y="1055"/>
                  </a:cubicBezTo>
                  <a:close/>
                  <a:moveTo>
                    <a:pt x="788" y="1031"/>
                  </a:moveTo>
                  <a:cubicBezTo>
                    <a:pt x="783" y="1031"/>
                    <a:pt x="780" y="1035"/>
                    <a:pt x="780" y="1039"/>
                  </a:cubicBezTo>
                  <a:cubicBezTo>
                    <a:pt x="780" y="1044"/>
                    <a:pt x="783" y="1047"/>
                    <a:pt x="788" y="1047"/>
                  </a:cubicBezTo>
                  <a:cubicBezTo>
                    <a:pt x="792" y="1047"/>
                    <a:pt x="796" y="1044"/>
                    <a:pt x="796" y="1039"/>
                  </a:cubicBezTo>
                  <a:cubicBezTo>
                    <a:pt x="796" y="1035"/>
                    <a:pt x="792" y="1031"/>
                    <a:pt x="788" y="1031"/>
                  </a:cubicBezTo>
                  <a:close/>
                  <a:moveTo>
                    <a:pt x="788" y="1055"/>
                  </a:moveTo>
                  <a:cubicBezTo>
                    <a:pt x="783" y="1055"/>
                    <a:pt x="780" y="1058"/>
                    <a:pt x="780" y="1063"/>
                  </a:cubicBezTo>
                  <a:cubicBezTo>
                    <a:pt x="780" y="1067"/>
                    <a:pt x="783" y="1071"/>
                    <a:pt x="788" y="1071"/>
                  </a:cubicBezTo>
                  <a:cubicBezTo>
                    <a:pt x="792" y="1071"/>
                    <a:pt x="796" y="1067"/>
                    <a:pt x="796" y="1063"/>
                  </a:cubicBezTo>
                  <a:cubicBezTo>
                    <a:pt x="796" y="1058"/>
                    <a:pt x="792" y="1055"/>
                    <a:pt x="788" y="1055"/>
                  </a:cubicBezTo>
                  <a:close/>
                  <a:moveTo>
                    <a:pt x="811" y="1031"/>
                  </a:moveTo>
                  <a:cubicBezTo>
                    <a:pt x="807" y="1031"/>
                    <a:pt x="803" y="1035"/>
                    <a:pt x="803" y="1039"/>
                  </a:cubicBezTo>
                  <a:cubicBezTo>
                    <a:pt x="803" y="1044"/>
                    <a:pt x="807" y="1047"/>
                    <a:pt x="811" y="1047"/>
                  </a:cubicBezTo>
                  <a:cubicBezTo>
                    <a:pt x="815" y="1047"/>
                    <a:pt x="819" y="1044"/>
                    <a:pt x="819" y="1039"/>
                  </a:cubicBezTo>
                  <a:cubicBezTo>
                    <a:pt x="819" y="1035"/>
                    <a:pt x="815" y="1031"/>
                    <a:pt x="811" y="1031"/>
                  </a:cubicBezTo>
                  <a:close/>
                  <a:moveTo>
                    <a:pt x="811" y="1055"/>
                  </a:moveTo>
                  <a:cubicBezTo>
                    <a:pt x="807" y="1055"/>
                    <a:pt x="803" y="1058"/>
                    <a:pt x="803" y="1063"/>
                  </a:cubicBezTo>
                  <a:cubicBezTo>
                    <a:pt x="803" y="1067"/>
                    <a:pt x="807" y="1071"/>
                    <a:pt x="811" y="1071"/>
                  </a:cubicBezTo>
                  <a:cubicBezTo>
                    <a:pt x="815" y="1071"/>
                    <a:pt x="819" y="1067"/>
                    <a:pt x="819" y="1063"/>
                  </a:cubicBezTo>
                  <a:cubicBezTo>
                    <a:pt x="819" y="1058"/>
                    <a:pt x="815" y="1055"/>
                    <a:pt x="811" y="1055"/>
                  </a:cubicBezTo>
                  <a:close/>
                  <a:moveTo>
                    <a:pt x="834" y="1031"/>
                  </a:moveTo>
                  <a:cubicBezTo>
                    <a:pt x="829" y="1031"/>
                    <a:pt x="826" y="1035"/>
                    <a:pt x="826" y="1039"/>
                  </a:cubicBezTo>
                  <a:cubicBezTo>
                    <a:pt x="826" y="1044"/>
                    <a:pt x="829" y="1047"/>
                    <a:pt x="834" y="1047"/>
                  </a:cubicBezTo>
                  <a:cubicBezTo>
                    <a:pt x="838" y="1047"/>
                    <a:pt x="842" y="1044"/>
                    <a:pt x="842" y="1039"/>
                  </a:cubicBezTo>
                  <a:cubicBezTo>
                    <a:pt x="842" y="1035"/>
                    <a:pt x="838" y="1031"/>
                    <a:pt x="834" y="1031"/>
                  </a:cubicBezTo>
                  <a:close/>
                  <a:moveTo>
                    <a:pt x="834" y="1055"/>
                  </a:moveTo>
                  <a:cubicBezTo>
                    <a:pt x="829" y="1055"/>
                    <a:pt x="826" y="1058"/>
                    <a:pt x="826" y="1063"/>
                  </a:cubicBezTo>
                  <a:cubicBezTo>
                    <a:pt x="826" y="1067"/>
                    <a:pt x="829" y="1071"/>
                    <a:pt x="834" y="1071"/>
                  </a:cubicBezTo>
                  <a:cubicBezTo>
                    <a:pt x="838" y="1071"/>
                    <a:pt x="842" y="1067"/>
                    <a:pt x="842" y="1063"/>
                  </a:cubicBezTo>
                  <a:cubicBezTo>
                    <a:pt x="842" y="1058"/>
                    <a:pt x="838" y="1055"/>
                    <a:pt x="834" y="1055"/>
                  </a:cubicBezTo>
                  <a:close/>
                  <a:moveTo>
                    <a:pt x="742" y="1077"/>
                  </a:moveTo>
                  <a:cubicBezTo>
                    <a:pt x="738" y="1077"/>
                    <a:pt x="734" y="1080"/>
                    <a:pt x="734" y="1085"/>
                  </a:cubicBezTo>
                  <a:cubicBezTo>
                    <a:pt x="734" y="1089"/>
                    <a:pt x="738" y="1093"/>
                    <a:pt x="742" y="1093"/>
                  </a:cubicBezTo>
                  <a:cubicBezTo>
                    <a:pt x="746" y="1093"/>
                    <a:pt x="750" y="1089"/>
                    <a:pt x="750" y="1085"/>
                  </a:cubicBezTo>
                  <a:cubicBezTo>
                    <a:pt x="750" y="1080"/>
                    <a:pt x="746" y="1077"/>
                    <a:pt x="742" y="1077"/>
                  </a:cubicBezTo>
                  <a:close/>
                  <a:moveTo>
                    <a:pt x="742" y="1100"/>
                  </a:moveTo>
                  <a:cubicBezTo>
                    <a:pt x="738" y="1100"/>
                    <a:pt x="734" y="1103"/>
                    <a:pt x="734" y="1108"/>
                  </a:cubicBezTo>
                  <a:cubicBezTo>
                    <a:pt x="734" y="1112"/>
                    <a:pt x="738" y="1116"/>
                    <a:pt x="742" y="1116"/>
                  </a:cubicBezTo>
                  <a:cubicBezTo>
                    <a:pt x="746" y="1116"/>
                    <a:pt x="750" y="1112"/>
                    <a:pt x="750" y="1108"/>
                  </a:cubicBezTo>
                  <a:cubicBezTo>
                    <a:pt x="750" y="1103"/>
                    <a:pt x="746" y="1100"/>
                    <a:pt x="742" y="1100"/>
                  </a:cubicBezTo>
                  <a:close/>
                  <a:moveTo>
                    <a:pt x="765" y="1077"/>
                  </a:moveTo>
                  <a:cubicBezTo>
                    <a:pt x="760" y="1077"/>
                    <a:pt x="757" y="1080"/>
                    <a:pt x="757" y="1085"/>
                  </a:cubicBezTo>
                  <a:cubicBezTo>
                    <a:pt x="757" y="1089"/>
                    <a:pt x="760" y="1093"/>
                    <a:pt x="765" y="1093"/>
                  </a:cubicBezTo>
                  <a:cubicBezTo>
                    <a:pt x="769" y="1093"/>
                    <a:pt x="773" y="1089"/>
                    <a:pt x="773" y="1085"/>
                  </a:cubicBezTo>
                  <a:cubicBezTo>
                    <a:pt x="773" y="1080"/>
                    <a:pt x="769" y="1077"/>
                    <a:pt x="765" y="1077"/>
                  </a:cubicBezTo>
                  <a:close/>
                  <a:moveTo>
                    <a:pt x="765" y="1100"/>
                  </a:moveTo>
                  <a:cubicBezTo>
                    <a:pt x="760" y="1100"/>
                    <a:pt x="757" y="1103"/>
                    <a:pt x="757" y="1108"/>
                  </a:cubicBezTo>
                  <a:cubicBezTo>
                    <a:pt x="757" y="1112"/>
                    <a:pt x="760" y="1116"/>
                    <a:pt x="765" y="1116"/>
                  </a:cubicBezTo>
                  <a:cubicBezTo>
                    <a:pt x="769" y="1116"/>
                    <a:pt x="773" y="1112"/>
                    <a:pt x="773" y="1108"/>
                  </a:cubicBezTo>
                  <a:cubicBezTo>
                    <a:pt x="773" y="1103"/>
                    <a:pt x="769" y="1100"/>
                    <a:pt x="765" y="1100"/>
                  </a:cubicBezTo>
                  <a:close/>
                  <a:moveTo>
                    <a:pt x="788" y="1077"/>
                  </a:moveTo>
                  <a:cubicBezTo>
                    <a:pt x="783" y="1077"/>
                    <a:pt x="780" y="1080"/>
                    <a:pt x="780" y="1085"/>
                  </a:cubicBezTo>
                  <a:cubicBezTo>
                    <a:pt x="780" y="1089"/>
                    <a:pt x="783" y="1093"/>
                    <a:pt x="788" y="1093"/>
                  </a:cubicBezTo>
                  <a:cubicBezTo>
                    <a:pt x="792" y="1093"/>
                    <a:pt x="796" y="1089"/>
                    <a:pt x="796" y="1085"/>
                  </a:cubicBezTo>
                  <a:cubicBezTo>
                    <a:pt x="796" y="1080"/>
                    <a:pt x="792" y="1077"/>
                    <a:pt x="788" y="1077"/>
                  </a:cubicBezTo>
                  <a:close/>
                  <a:moveTo>
                    <a:pt x="788" y="1100"/>
                  </a:moveTo>
                  <a:cubicBezTo>
                    <a:pt x="783" y="1100"/>
                    <a:pt x="780" y="1103"/>
                    <a:pt x="780" y="1108"/>
                  </a:cubicBezTo>
                  <a:cubicBezTo>
                    <a:pt x="780" y="1112"/>
                    <a:pt x="783" y="1116"/>
                    <a:pt x="788" y="1116"/>
                  </a:cubicBezTo>
                  <a:cubicBezTo>
                    <a:pt x="792" y="1116"/>
                    <a:pt x="796" y="1112"/>
                    <a:pt x="796" y="1108"/>
                  </a:cubicBezTo>
                  <a:cubicBezTo>
                    <a:pt x="796" y="1103"/>
                    <a:pt x="792" y="1100"/>
                    <a:pt x="788" y="1100"/>
                  </a:cubicBezTo>
                  <a:close/>
                  <a:moveTo>
                    <a:pt x="811" y="1077"/>
                  </a:moveTo>
                  <a:cubicBezTo>
                    <a:pt x="807" y="1077"/>
                    <a:pt x="803" y="1080"/>
                    <a:pt x="803" y="1085"/>
                  </a:cubicBezTo>
                  <a:cubicBezTo>
                    <a:pt x="803" y="1089"/>
                    <a:pt x="807" y="1093"/>
                    <a:pt x="811" y="1093"/>
                  </a:cubicBezTo>
                  <a:cubicBezTo>
                    <a:pt x="815" y="1093"/>
                    <a:pt x="819" y="1089"/>
                    <a:pt x="819" y="1085"/>
                  </a:cubicBezTo>
                  <a:cubicBezTo>
                    <a:pt x="819" y="1080"/>
                    <a:pt x="815" y="1077"/>
                    <a:pt x="811" y="1077"/>
                  </a:cubicBezTo>
                  <a:close/>
                  <a:moveTo>
                    <a:pt x="811" y="1100"/>
                  </a:moveTo>
                  <a:cubicBezTo>
                    <a:pt x="807" y="1100"/>
                    <a:pt x="803" y="1103"/>
                    <a:pt x="803" y="1108"/>
                  </a:cubicBezTo>
                  <a:cubicBezTo>
                    <a:pt x="803" y="1112"/>
                    <a:pt x="807" y="1116"/>
                    <a:pt x="811" y="1116"/>
                  </a:cubicBezTo>
                  <a:cubicBezTo>
                    <a:pt x="815" y="1116"/>
                    <a:pt x="819" y="1112"/>
                    <a:pt x="819" y="1108"/>
                  </a:cubicBezTo>
                  <a:cubicBezTo>
                    <a:pt x="819" y="1103"/>
                    <a:pt x="815" y="1100"/>
                    <a:pt x="811" y="1100"/>
                  </a:cubicBezTo>
                  <a:close/>
                  <a:moveTo>
                    <a:pt x="834" y="1077"/>
                  </a:moveTo>
                  <a:cubicBezTo>
                    <a:pt x="829" y="1077"/>
                    <a:pt x="826" y="1080"/>
                    <a:pt x="826" y="1085"/>
                  </a:cubicBezTo>
                  <a:cubicBezTo>
                    <a:pt x="826" y="1089"/>
                    <a:pt x="829" y="1093"/>
                    <a:pt x="834" y="1093"/>
                  </a:cubicBezTo>
                  <a:cubicBezTo>
                    <a:pt x="838" y="1093"/>
                    <a:pt x="842" y="1089"/>
                    <a:pt x="842" y="1085"/>
                  </a:cubicBezTo>
                  <a:cubicBezTo>
                    <a:pt x="842" y="1080"/>
                    <a:pt x="838" y="1077"/>
                    <a:pt x="834" y="1077"/>
                  </a:cubicBezTo>
                  <a:close/>
                  <a:moveTo>
                    <a:pt x="834" y="1100"/>
                  </a:moveTo>
                  <a:cubicBezTo>
                    <a:pt x="829" y="1100"/>
                    <a:pt x="826" y="1103"/>
                    <a:pt x="826" y="1108"/>
                  </a:cubicBezTo>
                  <a:cubicBezTo>
                    <a:pt x="826" y="1112"/>
                    <a:pt x="829" y="1116"/>
                    <a:pt x="834" y="1116"/>
                  </a:cubicBezTo>
                  <a:cubicBezTo>
                    <a:pt x="838" y="1116"/>
                    <a:pt x="842" y="1112"/>
                    <a:pt x="842" y="1108"/>
                  </a:cubicBezTo>
                  <a:cubicBezTo>
                    <a:pt x="842" y="1103"/>
                    <a:pt x="838" y="1100"/>
                    <a:pt x="834" y="1100"/>
                  </a:cubicBezTo>
                  <a:close/>
                  <a:moveTo>
                    <a:pt x="742" y="1123"/>
                  </a:moveTo>
                  <a:cubicBezTo>
                    <a:pt x="738" y="1123"/>
                    <a:pt x="734" y="1126"/>
                    <a:pt x="734" y="1131"/>
                  </a:cubicBezTo>
                  <a:cubicBezTo>
                    <a:pt x="734" y="1135"/>
                    <a:pt x="738" y="1139"/>
                    <a:pt x="742" y="1139"/>
                  </a:cubicBezTo>
                  <a:cubicBezTo>
                    <a:pt x="746" y="1139"/>
                    <a:pt x="750" y="1135"/>
                    <a:pt x="750" y="1131"/>
                  </a:cubicBezTo>
                  <a:cubicBezTo>
                    <a:pt x="750" y="1126"/>
                    <a:pt x="746" y="1123"/>
                    <a:pt x="742" y="1123"/>
                  </a:cubicBezTo>
                  <a:close/>
                  <a:moveTo>
                    <a:pt x="742" y="1146"/>
                  </a:moveTo>
                  <a:cubicBezTo>
                    <a:pt x="738" y="1146"/>
                    <a:pt x="734" y="1150"/>
                    <a:pt x="734" y="1154"/>
                  </a:cubicBezTo>
                  <a:cubicBezTo>
                    <a:pt x="734" y="1158"/>
                    <a:pt x="738" y="1162"/>
                    <a:pt x="742" y="1162"/>
                  </a:cubicBezTo>
                  <a:cubicBezTo>
                    <a:pt x="746" y="1162"/>
                    <a:pt x="750" y="1158"/>
                    <a:pt x="750" y="1154"/>
                  </a:cubicBezTo>
                  <a:cubicBezTo>
                    <a:pt x="750" y="1150"/>
                    <a:pt x="746" y="1146"/>
                    <a:pt x="742" y="1146"/>
                  </a:cubicBezTo>
                  <a:close/>
                  <a:moveTo>
                    <a:pt x="765" y="1123"/>
                  </a:moveTo>
                  <a:cubicBezTo>
                    <a:pt x="760" y="1123"/>
                    <a:pt x="757" y="1126"/>
                    <a:pt x="757" y="1131"/>
                  </a:cubicBezTo>
                  <a:cubicBezTo>
                    <a:pt x="757" y="1135"/>
                    <a:pt x="760" y="1139"/>
                    <a:pt x="765" y="1139"/>
                  </a:cubicBezTo>
                  <a:cubicBezTo>
                    <a:pt x="769" y="1139"/>
                    <a:pt x="773" y="1135"/>
                    <a:pt x="773" y="1131"/>
                  </a:cubicBezTo>
                  <a:cubicBezTo>
                    <a:pt x="773" y="1126"/>
                    <a:pt x="769" y="1123"/>
                    <a:pt x="765" y="1123"/>
                  </a:cubicBezTo>
                  <a:close/>
                  <a:moveTo>
                    <a:pt x="765" y="1146"/>
                  </a:moveTo>
                  <a:cubicBezTo>
                    <a:pt x="760" y="1146"/>
                    <a:pt x="757" y="1150"/>
                    <a:pt x="757" y="1154"/>
                  </a:cubicBezTo>
                  <a:cubicBezTo>
                    <a:pt x="757" y="1158"/>
                    <a:pt x="760" y="1162"/>
                    <a:pt x="765" y="1162"/>
                  </a:cubicBezTo>
                  <a:cubicBezTo>
                    <a:pt x="769" y="1162"/>
                    <a:pt x="773" y="1158"/>
                    <a:pt x="773" y="1154"/>
                  </a:cubicBezTo>
                  <a:cubicBezTo>
                    <a:pt x="773" y="1150"/>
                    <a:pt x="769" y="1146"/>
                    <a:pt x="765" y="1146"/>
                  </a:cubicBezTo>
                  <a:close/>
                  <a:moveTo>
                    <a:pt x="788" y="1123"/>
                  </a:moveTo>
                  <a:cubicBezTo>
                    <a:pt x="783" y="1123"/>
                    <a:pt x="780" y="1126"/>
                    <a:pt x="780" y="1131"/>
                  </a:cubicBezTo>
                  <a:cubicBezTo>
                    <a:pt x="780" y="1135"/>
                    <a:pt x="783" y="1139"/>
                    <a:pt x="788" y="1139"/>
                  </a:cubicBezTo>
                  <a:cubicBezTo>
                    <a:pt x="792" y="1139"/>
                    <a:pt x="796" y="1135"/>
                    <a:pt x="796" y="1131"/>
                  </a:cubicBezTo>
                  <a:cubicBezTo>
                    <a:pt x="796" y="1126"/>
                    <a:pt x="792" y="1123"/>
                    <a:pt x="788" y="1123"/>
                  </a:cubicBezTo>
                  <a:close/>
                  <a:moveTo>
                    <a:pt x="788" y="1146"/>
                  </a:moveTo>
                  <a:cubicBezTo>
                    <a:pt x="783" y="1146"/>
                    <a:pt x="780" y="1150"/>
                    <a:pt x="780" y="1154"/>
                  </a:cubicBezTo>
                  <a:cubicBezTo>
                    <a:pt x="780" y="1158"/>
                    <a:pt x="783" y="1162"/>
                    <a:pt x="788" y="1162"/>
                  </a:cubicBezTo>
                  <a:cubicBezTo>
                    <a:pt x="792" y="1162"/>
                    <a:pt x="796" y="1158"/>
                    <a:pt x="796" y="1154"/>
                  </a:cubicBezTo>
                  <a:cubicBezTo>
                    <a:pt x="796" y="1150"/>
                    <a:pt x="792" y="1146"/>
                    <a:pt x="788" y="1146"/>
                  </a:cubicBezTo>
                  <a:close/>
                  <a:moveTo>
                    <a:pt x="811" y="1123"/>
                  </a:moveTo>
                  <a:cubicBezTo>
                    <a:pt x="807" y="1123"/>
                    <a:pt x="803" y="1126"/>
                    <a:pt x="803" y="1131"/>
                  </a:cubicBezTo>
                  <a:cubicBezTo>
                    <a:pt x="803" y="1135"/>
                    <a:pt x="807" y="1139"/>
                    <a:pt x="811" y="1139"/>
                  </a:cubicBezTo>
                  <a:cubicBezTo>
                    <a:pt x="815" y="1139"/>
                    <a:pt x="819" y="1135"/>
                    <a:pt x="819" y="1131"/>
                  </a:cubicBezTo>
                  <a:cubicBezTo>
                    <a:pt x="819" y="1126"/>
                    <a:pt x="815" y="1123"/>
                    <a:pt x="811" y="1123"/>
                  </a:cubicBezTo>
                  <a:close/>
                  <a:moveTo>
                    <a:pt x="811" y="1146"/>
                  </a:moveTo>
                  <a:cubicBezTo>
                    <a:pt x="807" y="1146"/>
                    <a:pt x="803" y="1150"/>
                    <a:pt x="803" y="1154"/>
                  </a:cubicBezTo>
                  <a:cubicBezTo>
                    <a:pt x="803" y="1158"/>
                    <a:pt x="807" y="1162"/>
                    <a:pt x="811" y="1162"/>
                  </a:cubicBezTo>
                  <a:cubicBezTo>
                    <a:pt x="815" y="1162"/>
                    <a:pt x="819" y="1158"/>
                    <a:pt x="819" y="1154"/>
                  </a:cubicBezTo>
                  <a:cubicBezTo>
                    <a:pt x="819" y="1150"/>
                    <a:pt x="815" y="1146"/>
                    <a:pt x="811" y="1146"/>
                  </a:cubicBezTo>
                  <a:close/>
                  <a:moveTo>
                    <a:pt x="834" y="1123"/>
                  </a:moveTo>
                  <a:cubicBezTo>
                    <a:pt x="829" y="1123"/>
                    <a:pt x="826" y="1126"/>
                    <a:pt x="826" y="1131"/>
                  </a:cubicBezTo>
                  <a:cubicBezTo>
                    <a:pt x="826" y="1135"/>
                    <a:pt x="829" y="1139"/>
                    <a:pt x="834" y="1139"/>
                  </a:cubicBezTo>
                  <a:cubicBezTo>
                    <a:pt x="838" y="1139"/>
                    <a:pt x="842" y="1135"/>
                    <a:pt x="842" y="1131"/>
                  </a:cubicBezTo>
                  <a:cubicBezTo>
                    <a:pt x="842" y="1126"/>
                    <a:pt x="838" y="1123"/>
                    <a:pt x="834" y="1123"/>
                  </a:cubicBezTo>
                  <a:close/>
                  <a:moveTo>
                    <a:pt x="834" y="1146"/>
                  </a:moveTo>
                  <a:cubicBezTo>
                    <a:pt x="829" y="1146"/>
                    <a:pt x="826" y="1150"/>
                    <a:pt x="826" y="1154"/>
                  </a:cubicBezTo>
                  <a:cubicBezTo>
                    <a:pt x="826" y="1158"/>
                    <a:pt x="829" y="1162"/>
                    <a:pt x="834" y="1162"/>
                  </a:cubicBezTo>
                  <a:cubicBezTo>
                    <a:pt x="838" y="1162"/>
                    <a:pt x="842" y="1158"/>
                    <a:pt x="842" y="1154"/>
                  </a:cubicBezTo>
                  <a:cubicBezTo>
                    <a:pt x="842" y="1150"/>
                    <a:pt x="838" y="1146"/>
                    <a:pt x="834" y="1146"/>
                  </a:cubicBezTo>
                  <a:close/>
                  <a:moveTo>
                    <a:pt x="627" y="985"/>
                  </a:moveTo>
                  <a:cubicBezTo>
                    <a:pt x="623" y="985"/>
                    <a:pt x="619" y="989"/>
                    <a:pt x="619" y="993"/>
                  </a:cubicBezTo>
                  <a:cubicBezTo>
                    <a:pt x="619" y="998"/>
                    <a:pt x="623" y="1001"/>
                    <a:pt x="627" y="1001"/>
                  </a:cubicBezTo>
                  <a:cubicBezTo>
                    <a:pt x="632" y="1001"/>
                    <a:pt x="635" y="998"/>
                    <a:pt x="635" y="993"/>
                  </a:cubicBezTo>
                  <a:cubicBezTo>
                    <a:pt x="635" y="989"/>
                    <a:pt x="632" y="985"/>
                    <a:pt x="627" y="985"/>
                  </a:cubicBezTo>
                  <a:close/>
                  <a:moveTo>
                    <a:pt x="627" y="1008"/>
                  </a:moveTo>
                  <a:cubicBezTo>
                    <a:pt x="623" y="1008"/>
                    <a:pt x="619" y="1012"/>
                    <a:pt x="619" y="1016"/>
                  </a:cubicBezTo>
                  <a:cubicBezTo>
                    <a:pt x="619" y="1021"/>
                    <a:pt x="623" y="1024"/>
                    <a:pt x="627" y="1024"/>
                  </a:cubicBezTo>
                  <a:cubicBezTo>
                    <a:pt x="632" y="1024"/>
                    <a:pt x="635" y="1021"/>
                    <a:pt x="635" y="1016"/>
                  </a:cubicBezTo>
                  <a:cubicBezTo>
                    <a:pt x="635" y="1012"/>
                    <a:pt x="632" y="1008"/>
                    <a:pt x="627" y="1008"/>
                  </a:cubicBezTo>
                  <a:close/>
                  <a:moveTo>
                    <a:pt x="650" y="1001"/>
                  </a:moveTo>
                  <a:cubicBezTo>
                    <a:pt x="655" y="1001"/>
                    <a:pt x="658" y="998"/>
                    <a:pt x="658" y="993"/>
                  </a:cubicBezTo>
                  <a:cubicBezTo>
                    <a:pt x="658" y="989"/>
                    <a:pt x="655" y="985"/>
                    <a:pt x="650" y="985"/>
                  </a:cubicBezTo>
                  <a:cubicBezTo>
                    <a:pt x="646" y="985"/>
                    <a:pt x="642" y="989"/>
                    <a:pt x="642" y="993"/>
                  </a:cubicBezTo>
                  <a:cubicBezTo>
                    <a:pt x="642" y="998"/>
                    <a:pt x="646" y="1001"/>
                    <a:pt x="650" y="1001"/>
                  </a:cubicBezTo>
                  <a:close/>
                  <a:moveTo>
                    <a:pt x="650" y="1024"/>
                  </a:moveTo>
                  <a:cubicBezTo>
                    <a:pt x="655" y="1024"/>
                    <a:pt x="658" y="1021"/>
                    <a:pt x="658" y="1016"/>
                  </a:cubicBezTo>
                  <a:cubicBezTo>
                    <a:pt x="658" y="1012"/>
                    <a:pt x="655" y="1008"/>
                    <a:pt x="650" y="1008"/>
                  </a:cubicBezTo>
                  <a:cubicBezTo>
                    <a:pt x="646" y="1008"/>
                    <a:pt x="642" y="1012"/>
                    <a:pt x="642" y="1016"/>
                  </a:cubicBezTo>
                  <a:cubicBezTo>
                    <a:pt x="642" y="1021"/>
                    <a:pt x="646" y="1024"/>
                    <a:pt x="650" y="1024"/>
                  </a:cubicBezTo>
                  <a:close/>
                  <a:moveTo>
                    <a:pt x="673" y="985"/>
                  </a:moveTo>
                  <a:cubicBezTo>
                    <a:pt x="669" y="985"/>
                    <a:pt x="665" y="989"/>
                    <a:pt x="665" y="993"/>
                  </a:cubicBezTo>
                  <a:cubicBezTo>
                    <a:pt x="665" y="998"/>
                    <a:pt x="669" y="1001"/>
                    <a:pt x="673" y="1001"/>
                  </a:cubicBezTo>
                  <a:cubicBezTo>
                    <a:pt x="678" y="1001"/>
                    <a:pt x="681" y="998"/>
                    <a:pt x="681" y="993"/>
                  </a:cubicBezTo>
                  <a:cubicBezTo>
                    <a:pt x="681" y="989"/>
                    <a:pt x="678" y="985"/>
                    <a:pt x="673" y="985"/>
                  </a:cubicBezTo>
                  <a:close/>
                  <a:moveTo>
                    <a:pt x="673" y="1008"/>
                  </a:moveTo>
                  <a:cubicBezTo>
                    <a:pt x="669" y="1008"/>
                    <a:pt x="665" y="1012"/>
                    <a:pt x="665" y="1016"/>
                  </a:cubicBezTo>
                  <a:cubicBezTo>
                    <a:pt x="665" y="1021"/>
                    <a:pt x="669" y="1024"/>
                    <a:pt x="673" y="1024"/>
                  </a:cubicBezTo>
                  <a:cubicBezTo>
                    <a:pt x="678" y="1024"/>
                    <a:pt x="681" y="1021"/>
                    <a:pt x="681" y="1016"/>
                  </a:cubicBezTo>
                  <a:cubicBezTo>
                    <a:pt x="681" y="1012"/>
                    <a:pt x="678" y="1008"/>
                    <a:pt x="673" y="1008"/>
                  </a:cubicBezTo>
                  <a:close/>
                  <a:moveTo>
                    <a:pt x="696" y="985"/>
                  </a:moveTo>
                  <a:cubicBezTo>
                    <a:pt x="692" y="985"/>
                    <a:pt x="688" y="989"/>
                    <a:pt x="688" y="993"/>
                  </a:cubicBezTo>
                  <a:cubicBezTo>
                    <a:pt x="688" y="998"/>
                    <a:pt x="692" y="1001"/>
                    <a:pt x="696" y="1001"/>
                  </a:cubicBezTo>
                  <a:cubicBezTo>
                    <a:pt x="701" y="1001"/>
                    <a:pt x="704" y="998"/>
                    <a:pt x="704" y="993"/>
                  </a:cubicBezTo>
                  <a:cubicBezTo>
                    <a:pt x="704" y="989"/>
                    <a:pt x="701" y="985"/>
                    <a:pt x="696" y="985"/>
                  </a:cubicBezTo>
                  <a:close/>
                  <a:moveTo>
                    <a:pt x="696" y="1008"/>
                  </a:moveTo>
                  <a:cubicBezTo>
                    <a:pt x="692" y="1008"/>
                    <a:pt x="688" y="1012"/>
                    <a:pt x="688" y="1016"/>
                  </a:cubicBezTo>
                  <a:cubicBezTo>
                    <a:pt x="688" y="1021"/>
                    <a:pt x="692" y="1024"/>
                    <a:pt x="696" y="1024"/>
                  </a:cubicBezTo>
                  <a:cubicBezTo>
                    <a:pt x="701" y="1024"/>
                    <a:pt x="704" y="1021"/>
                    <a:pt x="704" y="1016"/>
                  </a:cubicBezTo>
                  <a:cubicBezTo>
                    <a:pt x="704" y="1012"/>
                    <a:pt x="701" y="1008"/>
                    <a:pt x="696" y="1008"/>
                  </a:cubicBezTo>
                  <a:close/>
                  <a:moveTo>
                    <a:pt x="719" y="985"/>
                  </a:moveTo>
                  <a:cubicBezTo>
                    <a:pt x="715" y="985"/>
                    <a:pt x="711" y="989"/>
                    <a:pt x="711" y="993"/>
                  </a:cubicBezTo>
                  <a:cubicBezTo>
                    <a:pt x="711" y="998"/>
                    <a:pt x="715" y="1001"/>
                    <a:pt x="719" y="1001"/>
                  </a:cubicBezTo>
                  <a:cubicBezTo>
                    <a:pt x="724" y="1001"/>
                    <a:pt x="727" y="998"/>
                    <a:pt x="727" y="993"/>
                  </a:cubicBezTo>
                  <a:cubicBezTo>
                    <a:pt x="727" y="989"/>
                    <a:pt x="724" y="985"/>
                    <a:pt x="719" y="985"/>
                  </a:cubicBezTo>
                  <a:close/>
                  <a:moveTo>
                    <a:pt x="719" y="1008"/>
                  </a:moveTo>
                  <a:cubicBezTo>
                    <a:pt x="715" y="1008"/>
                    <a:pt x="711" y="1012"/>
                    <a:pt x="711" y="1016"/>
                  </a:cubicBezTo>
                  <a:cubicBezTo>
                    <a:pt x="711" y="1021"/>
                    <a:pt x="715" y="1024"/>
                    <a:pt x="719" y="1024"/>
                  </a:cubicBezTo>
                  <a:cubicBezTo>
                    <a:pt x="724" y="1024"/>
                    <a:pt x="727" y="1021"/>
                    <a:pt x="727" y="1016"/>
                  </a:cubicBezTo>
                  <a:cubicBezTo>
                    <a:pt x="727" y="1012"/>
                    <a:pt x="724" y="1008"/>
                    <a:pt x="719" y="1008"/>
                  </a:cubicBezTo>
                  <a:close/>
                  <a:moveTo>
                    <a:pt x="627" y="1031"/>
                  </a:moveTo>
                  <a:cubicBezTo>
                    <a:pt x="623" y="1031"/>
                    <a:pt x="619" y="1035"/>
                    <a:pt x="619" y="1039"/>
                  </a:cubicBezTo>
                  <a:cubicBezTo>
                    <a:pt x="619" y="1044"/>
                    <a:pt x="623" y="1047"/>
                    <a:pt x="627" y="1047"/>
                  </a:cubicBezTo>
                  <a:cubicBezTo>
                    <a:pt x="632" y="1047"/>
                    <a:pt x="635" y="1044"/>
                    <a:pt x="635" y="1039"/>
                  </a:cubicBezTo>
                  <a:cubicBezTo>
                    <a:pt x="635" y="1035"/>
                    <a:pt x="632" y="1031"/>
                    <a:pt x="627" y="1031"/>
                  </a:cubicBezTo>
                  <a:close/>
                  <a:moveTo>
                    <a:pt x="627" y="1055"/>
                  </a:moveTo>
                  <a:cubicBezTo>
                    <a:pt x="623" y="1055"/>
                    <a:pt x="619" y="1058"/>
                    <a:pt x="619" y="1063"/>
                  </a:cubicBezTo>
                  <a:cubicBezTo>
                    <a:pt x="619" y="1067"/>
                    <a:pt x="623" y="1071"/>
                    <a:pt x="627" y="1071"/>
                  </a:cubicBezTo>
                  <a:cubicBezTo>
                    <a:pt x="632" y="1071"/>
                    <a:pt x="635" y="1067"/>
                    <a:pt x="635" y="1063"/>
                  </a:cubicBezTo>
                  <a:cubicBezTo>
                    <a:pt x="635" y="1058"/>
                    <a:pt x="632" y="1055"/>
                    <a:pt x="627" y="1055"/>
                  </a:cubicBezTo>
                  <a:close/>
                  <a:moveTo>
                    <a:pt x="650" y="1047"/>
                  </a:moveTo>
                  <a:cubicBezTo>
                    <a:pt x="655" y="1047"/>
                    <a:pt x="658" y="1044"/>
                    <a:pt x="658" y="1039"/>
                  </a:cubicBezTo>
                  <a:cubicBezTo>
                    <a:pt x="658" y="1035"/>
                    <a:pt x="655" y="1031"/>
                    <a:pt x="650" y="1031"/>
                  </a:cubicBezTo>
                  <a:cubicBezTo>
                    <a:pt x="646" y="1031"/>
                    <a:pt x="642" y="1035"/>
                    <a:pt x="642" y="1039"/>
                  </a:cubicBezTo>
                  <a:cubicBezTo>
                    <a:pt x="642" y="1044"/>
                    <a:pt x="646" y="1047"/>
                    <a:pt x="650" y="1047"/>
                  </a:cubicBezTo>
                  <a:close/>
                  <a:moveTo>
                    <a:pt x="650" y="1071"/>
                  </a:moveTo>
                  <a:cubicBezTo>
                    <a:pt x="655" y="1071"/>
                    <a:pt x="658" y="1067"/>
                    <a:pt x="658" y="1063"/>
                  </a:cubicBezTo>
                  <a:cubicBezTo>
                    <a:pt x="658" y="1058"/>
                    <a:pt x="655" y="1055"/>
                    <a:pt x="650" y="1055"/>
                  </a:cubicBezTo>
                  <a:cubicBezTo>
                    <a:pt x="646" y="1055"/>
                    <a:pt x="642" y="1058"/>
                    <a:pt x="642" y="1063"/>
                  </a:cubicBezTo>
                  <a:cubicBezTo>
                    <a:pt x="642" y="1067"/>
                    <a:pt x="646" y="1071"/>
                    <a:pt x="650" y="1071"/>
                  </a:cubicBezTo>
                  <a:close/>
                  <a:moveTo>
                    <a:pt x="673" y="1031"/>
                  </a:moveTo>
                  <a:cubicBezTo>
                    <a:pt x="669" y="1031"/>
                    <a:pt x="665" y="1035"/>
                    <a:pt x="665" y="1039"/>
                  </a:cubicBezTo>
                  <a:cubicBezTo>
                    <a:pt x="665" y="1044"/>
                    <a:pt x="669" y="1047"/>
                    <a:pt x="673" y="1047"/>
                  </a:cubicBezTo>
                  <a:cubicBezTo>
                    <a:pt x="678" y="1047"/>
                    <a:pt x="681" y="1044"/>
                    <a:pt x="681" y="1039"/>
                  </a:cubicBezTo>
                  <a:cubicBezTo>
                    <a:pt x="681" y="1035"/>
                    <a:pt x="678" y="1031"/>
                    <a:pt x="673" y="1031"/>
                  </a:cubicBezTo>
                  <a:close/>
                  <a:moveTo>
                    <a:pt x="673" y="1055"/>
                  </a:moveTo>
                  <a:cubicBezTo>
                    <a:pt x="669" y="1055"/>
                    <a:pt x="665" y="1058"/>
                    <a:pt x="665" y="1063"/>
                  </a:cubicBezTo>
                  <a:cubicBezTo>
                    <a:pt x="665" y="1067"/>
                    <a:pt x="669" y="1071"/>
                    <a:pt x="673" y="1071"/>
                  </a:cubicBezTo>
                  <a:cubicBezTo>
                    <a:pt x="678" y="1071"/>
                    <a:pt x="681" y="1067"/>
                    <a:pt x="681" y="1063"/>
                  </a:cubicBezTo>
                  <a:cubicBezTo>
                    <a:pt x="681" y="1058"/>
                    <a:pt x="678" y="1055"/>
                    <a:pt x="673" y="1055"/>
                  </a:cubicBezTo>
                  <a:close/>
                  <a:moveTo>
                    <a:pt x="696" y="1031"/>
                  </a:moveTo>
                  <a:cubicBezTo>
                    <a:pt x="692" y="1031"/>
                    <a:pt x="688" y="1035"/>
                    <a:pt x="688" y="1039"/>
                  </a:cubicBezTo>
                  <a:cubicBezTo>
                    <a:pt x="688" y="1044"/>
                    <a:pt x="692" y="1047"/>
                    <a:pt x="696" y="1047"/>
                  </a:cubicBezTo>
                  <a:cubicBezTo>
                    <a:pt x="701" y="1047"/>
                    <a:pt x="704" y="1044"/>
                    <a:pt x="704" y="1039"/>
                  </a:cubicBezTo>
                  <a:cubicBezTo>
                    <a:pt x="704" y="1035"/>
                    <a:pt x="701" y="1031"/>
                    <a:pt x="696" y="1031"/>
                  </a:cubicBezTo>
                  <a:close/>
                  <a:moveTo>
                    <a:pt x="696" y="1055"/>
                  </a:moveTo>
                  <a:cubicBezTo>
                    <a:pt x="692" y="1055"/>
                    <a:pt x="688" y="1058"/>
                    <a:pt x="688" y="1063"/>
                  </a:cubicBezTo>
                  <a:cubicBezTo>
                    <a:pt x="688" y="1067"/>
                    <a:pt x="692" y="1071"/>
                    <a:pt x="696" y="1071"/>
                  </a:cubicBezTo>
                  <a:cubicBezTo>
                    <a:pt x="701" y="1071"/>
                    <a:pt x="704" y="1067"/>
                    <a:pt x="704" y="1063"/>
                  </a:cubicBezTo>
                  <a:cubicBezTo>
                    <a:pt x="704" y="1058"/>
                    <a:pt x="701" y="1055"/>
                    <a:pt x="696" y="1055"/>
                  </a:cubicBezTo>
                  <a:close/>
                  <a:moveTo>
                    <a:pt x="719" y="1031"/>
                  </a:moveTo>
                  <a:cubicBezTo>
                    <a:pt x="715" y="1031"/>
                    <a:pt x="711" y="1035"/>
                    <a:pt x="711" y="1039"/>
                  </a:cubicBezTo>
                  <a:cubicBezTo>
                    <a:pt x="711" y="1044"/>
                    <a:pt x="715" y="1047"/>
                    <a:pt x="719" y="1047"/>
                  </a:cubicBezTo>
                  <a:cubicBezTo>
                    <a:pt x="724" y="1047"/>
                    <a:pt x="727" y="1044"/>
                    <a:pt x="727" y="1039"/>
                  </a:cubicBezTo>
                  <a:cubicBezTo>
                    <a:pt x="727" y="1035"/>
                    <a:pt x="724" y="1031"/>
                    <a:pt x="719" y="1031"/>
                  </a:cubicBezTo>
                  <a:close/>
                  <a:moveTo>
                    <a:pt x="719" y="1055"/>
                  </a:moveTo>
                  <a:cubicBezTo>
                    <a:pt x="715" y="1055"/>
                    <a:pt x="711" y="1058"/>
                    <a:pt x="711" y="1063"/>
                  </a:cubicBezTo>
                  <a:cubicBezTo>
                    <a:pt x="711" y="1067"/>
                    <a:pt x="715" y="1071"/>
                    <a:pt x="719" y="1071"/>
                  </a:cubicBezTo>
                  <a:cubicBezTo>
                    <a:pt x="724" y="1071"/>
                    <a:pt x="727" y="1067"/>
                    <a:pt x="727" y="1063"/>
                  </a:cubicBezTo>
                  <a:cubicBezTo>
                    <a:pt x="727" y="1058"/>
                    <a:pt x="724" y="1055"/>
                    <a:pt x="719" y="1055"/>
                  </a:cubicBezTo>
                  <a:close/>
                  <a:moveTo>
                    <a:pt x="627" y="1077"/>
                  </a:moveTo>
                  <a:cubicBezTo>
                    <a:pt x="623" y="1077"/>
                    <a:pt x="619" y="1080"/>
                    <a:pt x="619" y="1085"/>
                  </a:cubicBezTo>
                  <a:cubicBezTo>
                    <a:pt x="619" y="1089"/>
                    <a:pt x="623" y="1093"/>
                    <a:pt x="627" y="1093"/>
                  </a:cubicBezTo>
                  <a:cubicBezTo>
                    <a:pt x="632" y="1093"/>
                    <a:pt x="635" y="1089"/>
                    <a:pt x="635" y="1085"/>
                  </a:cubicBezTo>
                  <a:cubicBezTo>
                    <a:pt x="635" y="1080"/>
                    <a:pt x="632" y="1077"/>
                    <a:pt x="627" y="1077"/>
                  </a:cubicBezTo>
                  <a:close/>
                  <a:moveTo>
                    <a:pt x="627" y="1100"/>
                  </a:moveTo>
                  <a:cubicBezTo>
                    <a:pt x="623" y="1100"/>
                    <a:pt x="619" y="1103"/>
                    <a:pt x="619" y="1108"/>
                  </a:cubicBezTo>
                  <a:cubicBezTo>
                    <a:pt x="619" y="1112"/>
                    <a:pt x="623" y="1116"/>
                    <a:pt x="627" y="1116"/>
                  </a:cubicBezTo>
                  <a:cubicBezTo>
                    <a:pt x="632" y="1116"/>
                    <a:pt x="635" y="1112"/>
                    <a:pt x="635" y="1108"/>
                  </a:cubicBezTo>
                  <a:cubicBezTo>
                    <a:pt x="635" y="1103"/>
                    <a:pt x="632" y="1100"/>
                    <a:pt x="627" y="1100"/>
                  </a:cubicBezTo>
                  <a:close/>
                  <a:moveTo>
                    <a:pt x="650" y="1093"/>
                  </a:moveTo>
                  <a:cubicBezTo>
                    <a:pt x="655" y="1093"/>
                    <a:pt x="658" y="1089"/>
                    <a:pt x="658" y="1085"/>
                  </a:cubicBezTo>
                  <a:cubicBezTo>
                    <a:pt x="658" y="1080"/>
                    <a:pt x="655" y="1077"/>
                    <a:pt x="650" y="1077"/>
                  </a:cubicBezTo>
                  <a:cubicBezTo>
                    <a:pt x="646" y="1077"/>
                    <a:pt x="642" y="1080"/>
                    <a:pt x="642" y="1085"/>
                  </a:cubicBezTo>
                  <a:cubicBezTo>
                    <a:pt x="642" y="1089"/>
                    <a:pt x="646" y="1093"/>
                    <a:pt x="650" y="1093"/>
                  </a:cubicBezTo>
                  <a:close/>
                  <a:moveTo>
                    <a:pt x="650" y="1116"/>
                  </a:moveTo>
                  <a:cubicBezTo>
                    <a:pt x="655" y="1116"/>
                    <a:pt x="658" y="1112"/>
                    <a:pt x="658" y="1108"/>
                  </a:cubicBezTo>
                  <a:cubicBezTo>
                    <a:pt x="658" y="1103"/>
                    <a:pt x="655" y="1100"/>
                    <a:pt x="650" y="1100"/>
                  </a:cubicBezTo>
                  <a:cubicBezTo>
                    <a:pt x="646" y="1100"/>
                    <a:pt x="642" y="1103"/>
                    <a:pt x="642" y="1108"/>
                  </a:cubicBezTo>
                  <a:cubicBezTo>
                    <a:pt x="642" y="1112"/>
                    <a:pt x="646" y="1116"/>
                    <a:pt x="650" y="1116"/>
                  </a:cubicBezTo>
                  <a:close/>
                  <a:moveTo>
                    <a:pt x="673" y="1077"/>
                  </a:moveTo>
                  <a:cubicBezTo>
                    <a:pt x="669" y="1077"/>
                    <a:pt x="665" y="1080"/>
                    <a:pt x="665" y="1085"/>
                  </a:cubicBezTo>
                  <a:cubicBezTo>
                    <a:pt x="665" y="1089"/>
                    <a:pt x="669" y="1093"/>
                    <a:pt x="673" y="1093"/>
                  </a:cubicBezTo>
                  <a:cubicBezTo>
                    <a:pt x="678" y="1093"/>
                    <a:pt x="681" y="1089"/>
                    <a:pt x="681" y="1085"/>
                  </a:cubicBezTo>
                  <a:cubicBezTo>
                    <a:pt x="681" y="1080"/>
                    <a:pt x="678" y="1077"/>
                    <a:pt x="673" y="1077"/>
                  </a:cubicBezTo>
                  <a:close/>
                  <a:moveTo>
                    <a:pt x="673" y="1100"/>
                  </a:moveTo>
                  <a:cubicBezTo>
                    <a:pt x="669" y="1100"/>
                    <a:pt x="665" y="1103"/>
                    <a:pt x="665" y="1108"/>
                  </a:cubicBezTo>
                  <a:cubicBezTo>
                    <a:pt x="665" y="1112"/>
                    <a:pt x="669" y="1116"/>
                    <a:pt x="673" y="1116"/>
                  </a:cubicBezTo>
                  <a:cubicBezTo>
                    <a:pt x="678" y="1116"/>
                    <a:pt x="681" y="1112"/>
                    <a:pt x="681" y="1108"/>
                  </a:cubicBezTo>
                  <a:cubicBezTo>
                    <a:pt x="681" y="1103"/>
                    <a:pt x="678" y="1100"/>
                    <a:pt x="673" y="1100"/>
                  </a:cubicBezTo>
                  <a:close/>
                  <a:moveTo>
                    <a:pt x="696" y="1077"/>
                  </a:moveTo>
                  <a:cubicBezTo>
                    <a:pt x="692" y="1077"/>
                    <a:pt x="688" y="1080"/>
                    <a:pt x="688" y="1085"/>
                  </a:cubicBezTo>
                  <a:cubicBezTo>
                    <a:pt x="688" y="1089"/>
                    <a:pt x="692" y="1093"/>
                    <a:pt x="696" y="1093"/>
                  </a:cubicBezTo>
                  <a:cubicBezTo>
                    <a:pt x="701" y="1093"/>
                    <a:pt x="704" y="1089"/>
                    <a:pt x="704" y="1085"/>
                  </a:cubicBezTo>
                  <a:cubicBezTo>
                    <a:pt x="704" y="1080"/>
                    <a:pt x="701" y="1077"/>
                    <a:pt x="696" y="1077"/>
                  </a:cubicBezTo>
                  <a:close/>
                  <a:moveTo>
                    <a:pt x="696" y="1100"/>
                  </a:moveTo>
                  <a:cubicBezTo>
                    <a:pt x="692" y="1100"/>
                    <a:pt x="688" y="1103"/>
                    <a:pt x="688" y="1108"/>
                  </a:cubicBezTo>
                  <a:cubicBezTo>
                    <a:pt x="688" y="1112"/>
                    <a:pt x="692" y="1116"/>
                    <a:pt x="696" y="1116"/>
                  </a:cubicBezTo>
                  <a:cubicBezTo>
                    <a:pt x="701" y="1116"/>
                    <a:pt x="704" y="1112"/>
                    <a:pt x="704" y="1108"/>
                  </a:cubicBezTo>
                  <a:cubicBezTo>
                    <a:pt x="704" y="1103"/>
                    <a:pt x="701" y="1100"/>
                    <a:pt x="696" y="1100"/>
                  </a:cubicBezTo>
                  <a:close/>
                  <a:moveTo>
                    <a:pt x="719" y="1077"/>
                  </a:moveTo>
                  <a:cubicBezTo>
                    <a:pt x="715" y="1077"/>
                    <a:pt x="711" y="1080"/>
                    <a:pt x="711" y="1085"/>
                  </a:cubicBezTo>
                  <a:cubicBezTo>
                    <a:pt x="711" y="1089"/>
                    <a:pt x="715" y="1093"/>
                    <a:pt x="719" y="1093"/>
                  </a:cubicBezTo>
                  <a:cubicBezTo>
                    <a:pt x="724" y="1093"/>
                    <a:pt x="727" y="1089"/>
                    <a:pt x="727" y="1085"/>
                  </a:cubicBezTo>
                  <a:cubicBezTo>
                    <a:pt x="727" y="1080"/>
                    <a:pt x="724" y="1077"/>
                    <a:pt x="719" y="1077"/>
                  </a:cubicBezTo>
                  <a:close/>
                  <a:moveTo>
                    <a:pt x="719" y="1100"/>
                  </a:moveTo>
                  <a:cubicBezTo>
                    <a:pt x="715" y="1100"/>
                    <a:pt x="711" y="1103"/>
                    <a:pt x="711" y="1108"/>
                  </a:cubicBezTo>
                  <a:cubicBezTo>
                    <a:pt x="711" y="1112"/>
                    <a:pt x="715" y="1116"/>
                    <a:pt x="719" y="1116"/>
                  </a:cubicBezTo>
                  <a:cubicBezTo>
                    <a:pt x="724" y="1116"/>
                    <a:pt x="727" y="1112"/>
                    <a:pt x="727" y="1108"/>
                  </a:cubicBezTo>
                  <a:cubicBezTo>
                    <a:pt x="727" y="1103"/>
                    <a:pt x="724" y="1100"/>
                    <a:pt x="719" y="1100"/>
                  </a:cubicBezTo>
                  <a:close/>
                  <a:moveTo>
                    <a:pt x="558" y="985"/>
                  </a:moveTo>
                  <a:cubicBezTo>
                    <a:pt x="554" y="985"/>
                    <a:pt x="550" y="989"/>
                    <a:pt x="550" y="993"/>
                  </a:cubicBezTo>
                  <a:cubicBezTo>
                    <a:pt x="550" y="998"/>
                    <a:pt x="554" y="1001"/>
                    <a:pt x="558" y="1001"/>
                  </a:cubicBezTo>
                  <a:cubicBezTo>
                    <a:pt x="563" y="1001"/>
                    <a:pt x="566" y="998"/>
                    <a:pt x="566" y="993"/>
                  </a:cubicBezTo>
                  <a:cubicBezTo>
                    <a:pt x="566" y="989"/>
                    <a:pt x="563" y="985"/>
                    <a:pt x="558" y="985"/>
                  </a:cubicBezTo>
                  <a:close/>
                  <a:moveTo>
                    <a:pt x="558" y="1008"/>
                  </a:moveTo>
                  <a:cubicBezTo>
                    <a:pt x="554" y="1008"/>
                    <a:pt x="550" y="1012"/>
                    <a:pt x="550" y="1016"/>
                  </a:cubicBezTo>
                  <a:cubicBezTo>
                    <a:pt x="550" y="1021"/>
                    <a:pt x="554" y="1024"/>
                    <a:pt x="558" y="1024"/>
                  </a:cubicBezTo>
                  <a:cubicBezTo>
                    <a:pt x="563" y="1024"/>
                    <a:pt x="566" y="1021"/>
                    <a:pt x="566" y="1016"/>
                  </a:cubicBezTo>
                  <a:cubicBezTo>
                    <a:pt x="566" y="1012"/>
                    <a:pt x="563" y="1008"/>
                    <a:pt x="558" y="1008"/>
                  </a:cubicBezTo>
                  <a:close/>
                  <a:moveTo>
                    <a:pt x="581" y="985"/>
                  </a:moveTo>
                  <a:cubicBezTo>
                    <a:pt x="576" y="985"/>
                    <a:pt x="573" y="989"/>
                    <a:pt x="573" y="993"/>
                  </a:cubicBezTo>
                  <a:cubicBezTo>
                    <a:pt x="573" y="998"/>
                    <a:pt x="576" y="1001"/>
                    <a:pt x="581" y="1001"/>
                  </a:cubicBezTo>
                  <a:cubicBezTo>
                    <a:pt x="585" y="1001"/>
                    <a:pt x="589" y="998"/>
                    <a:pt x="589" y="993"/>
                  </a:cubicBezTo>
                  <a:cubicBezTo>
                    <a:pt x="589" y="989"/>
                    <a:pt x="585" y="985"/>
                    <a:pt x="581" y="985"/>
                  </a:cubicBezTo>
                  <a:close/>
                  <a:moveTo>
                    <a:pt x="581" y="1008"/>
                  </a:moveTo>
                  <a:cubicBezTo>
                    <a:pt x="576" y="1008"/>
                    <a:pt x="573" y="1012"/>
                    <a:pt x="573" y="1016"/>
                  </a:cubicBezTo>
                  <a:cubicBezTo>
                    <a:pt x="573" y="1021"/>
                    <a:pt x="576" y="1024"/>
                    <a:pt x="581" y="1024"/>
                  </a:cubicBezTo>
                  <a:cubicBezTo>
                    <a:pt x="585" y="1024"/>
                    <a:pt x="589" y="1021"/>
                    <a:pt x="589" y="1016"/>
                  </a:cubicBezTo>
                  <a:cubicBezTo>
                    <a:pt x="589" y="1012"/>
                    <a:pt x="585" y="1008"/>
                    <a:pt x="581" y="1008"/>
                  </a:cubicBezTo>
                  <a:close/>
                  <a:moveTo>
                    <a:pt x="604" y="985"/>
                  </a:moveTo>
                  <a:cubicBezTo>
                    <a:pt x="599" y="985"/>
                    <a:pt x="596" y="989"/>
                    <a:pt x="596" y="993"/>
                  </a:cubicBezTo>
                  <a:cubicBezTo>
                    <a:pt x="596" y="998"/>
                    <a:pt x="599" y="1001"/>
                    <a:pt x="604" y="1001"/>
                  </a:cubicBezTo>
                  <a:cubicBezTo>
                    <a:pt x="608" y="1001"/>
                    <a:pt x="612" y="998"/>
                    <a:pt x="612" y="993"/>
                  </a:cubicBezTo>
                  <a:cubicBezTo>
                    <a:pt x="612" y="989"/>
                    <a:pt x="608" y="985"/>
                    <a:pt x="604" y="985"/>
                  </a:cubicBezTo>
                  <a:close/>
                  <a:moveTo>
                    <a:pt x="604" y="1008"/>
                  </a:moveTo>
                  <a:cubicBezTo>
                    <a:pt x="599" y="1008"/>
                    <a:pt x="596" y="1012"/>
                    <a:pt x="596" y="1016"/>
                  </a:cubicBezTo>
                  <a:cubicBezTo>
                    <a:pt x="596" y="1021"/>
                    <a:pt x="599" y="1024"/>
                    <a:pt x="604" y="1024"/>
                  </a:cubicBezTo>
                  <a:cubicBezTo>
                    <a:pt x="608" y="1024"/>
                    <a:pt x="612" y="1021"/>
                    <a:pt x="612" y="1016"/>
                  </a:cubicBezTo>
                  <a:cubicBezTo>
                    <a:pt x="612" y="1012"/>
                    <a:pt x="608" y="1008"/>
                    <a:pt x="604" y="1008"/>
                  </a:cubicBezTo>
                  <a:close/>
                  <a:moveTo>
                    <a:pt x="558" y="1031"/>
                  </a:moveTo>
                  <a:cubicBezTo>
                    <a:pt x="554" y="1031"/>
                    <a:pt x="550" y="1035"/>
                    <a:pt x="550" y="1039"/>
                  </a:cubicBezTo>
                  <a:cubicBezTo>
                    <a:pt x="550" y="1044"/>
                    <a:pt x="554" y="1047"/>
                    <a:pt x="558" y="1047"/>
                  </a:cubicBezTo>
                  <a:cubicBezTo>
                    <a:pt x="563" y="1047"/>
                    <a:pt x="566" y="1044"/>
                    <a:pt x="566" y="1039"/>
                  </a:cubicBezTo>
                  <a:cubicBezTo>
                    <a:pt x="566" y="1035"/>
                    <a:pt x="563" y="1031"/>
                    <a:pt x="558" y="1031"/>
                  </a:cubicBezTo>
                  <a:close/>
                  <a:moveTo>
                    <a:pt x="558" y="1055"/>
                  </a:moveTo>
                  <a:cubicBezTo>
                    <a:pt x="554" y="1055"/>
                    <a:pt x="550" y="1058"/>
                    <a:pt x="550" y="1063"/>
                  </a:cubicBezTo>
                  <a:cubicBezTo>
                    <a:pt x="550" y="1067"/>
                    <a:pt x="554" y="1071"/>
                    <a:pt x="558" y="1071"/>
                  </a:cubicBezTo>
                  <a:cubicBezTo>
                    <a:pt x="563" y="1071"/>
                    <a:pt x="566" y="1067"/>
                    <a:pt x="566" y="1063"/>
                  </a:cubicBezTo>
                  <a:cubicBezTo>
                    <a:pt x="566" y="1058"/>
                    <a:pt x="563" y="1055"/>
                    <a:pt x="558" y="1055"/>
                  </a:cubicBezTo>
                  <a:close/>
                  <a:moveTo>
                    <a:pt x="581" y="1031"/>
                  </a:moveTo>
                  <a:cubicBezTo>
                    <a:pt x="576" y="1031"/>
                    <a:pt x="573" y="1035"/>
                    <a:pt x="573" y="1039"/>
                  </a:cubicBezTo>
                  <a:cubicBezTo>
                    <a:pt x="573" y="1044"/>
                    <a:pt x="576" y="1047"/>
                    <a:pt x="581" y="1047"/>
                  </a:cubicBezTo>
                  <a:cubicBezTo>
                    <a:pt x="585" y="1047"/>
                    <a:pt x="589" y="1044"/>
                    <a:pt x="589" y="1039"/>
                  </a:cubicBezTo>
                  <a:cubicBezTo>
                    <a:pt x="589" y="1035"/>
                    <a:pt x="585" y="1031"/>
                    <a:pt x="581" y="1031"/>
                  </a:cubicBezTo>
                  <a:close/>
                  <a:moveTo>
                    <a:pt x="581" y="1055"/>
                  </a:moveTo>
                  <a:cubicBezTo>
                    <a:pt x="576" y="1055"/>
                    <a:pt x="573" y="1058"/>
                    <a:pt x="573" y="1063"/>
                  </a:cubicBezTo>
                  <a:cubicBezTo>
                    <a:pt x="573" y="1067"/>
                    <a:pt x="576" y="1071"/>
                    <a:pt x="581" y="1071"/>
                  </a:cubicBezTo>
                  <a:cubicBezTo>
                    <a:pt x="585" y="1071"/>
                    <a:pt x="589" y="1067"/>
                    <a:pt x="589" y="1063"/>
                  </a:cubicBezTo>
                  <a:cubicBezTo>
                    <a:pt x="589" y="1058"/>
                    <a:pt x="585" y="1055"/>
                    <a:pt x="581" y="1055"/>
                  </a:cubicBezTo>
                  <a:close/>
                  <a:moveTo>
                    <a:pt x="604" y="1031"/>
                  </a:moveTo>
                  <a:cubicBezTo>
                    <a:pt x="599" y="1031"/>
                    <a:pt x="596" y="1035"/>
                    <a:pt x="596" y="1039"/>
                  </a:cubicBezTo>
                  <a:cubicBezTo>
                    <a:pt x="596" y="1044"/>
                    <a:pt x="599" y="1047"/>
                    <a:pt x="604" y="1047"/>
                  </a:cubicBezTo>
                  <a:cubicBezTo>
                    <a:pt x="608" y="1047"/>
                    <a:pt x="612" y="1044"/>
                    <a:pt x="612" y="1039"/>
                  </a:cubicBezTo>
                  <a:cubicBezTo>
                    <a:pt x="612" y="1035"/>
                    <a:pt x="608" y="1031"/>
                    <a:pt x="604" y="1031"/>
                  </a:cubicBezTo>
                  <a:close/>
                  <a:moveTo>
                    <a:pt x="604" y="1055"/>
                  </a:moveTo>
                  <a:cubicBezTo>
                    <a:pt x="599" y="1055"/>
                    <a:pt x="596" y="1058"/>
                    <a:pt x="596" y="1063"/>
                  </a:cubicBezTo>
                  <a:cubicBezTo>
                    <a:pt x="596" y="1067"/>
                    <a:pt x="599" y="1071"/>
                    <a:pt x="604" y="1071"/>
                  </a:cubicBezTo>
                  <a:cubicBezTo>
                    <a:pt x="608" y="1071"/>
                    <a:pt x="612" y="1067"/>
                    <a:pt x="612" y="1063"/>
                  </a:cubicBezTo>
                  <a:cubicBezTo>
                    <a:pt x="612" y="1058"/>
                    <a:pt x="608" y="1055"/>
                    <a:pt x="604" y="1055"/>
                  </a:cubicBezTo>
                  <a:close/>
                  <a:moveTo>
                    <a:pt x="581" y="1077"/>
                  </a:moveTo>
                  <a:cubicBezTo>
                    <a:pt x="576" y="1077"/>
                    <a:pt x="573" y="1080"/>
                    <a:pt x="573" y="1085"/>
                  </a:cubicBezTo>
                  <a:cubicBezTo>
                    <a:pt x="573" y="1089"/>
                    <a:pt x="576" y="1093"/>
                    <a:pt x="581" y="1093"/>
                  </a:cubicBezTo>
                  <a:cubicBezTo>
                    <a:pt x="585" y="1093"/>
                    <a:pt x="589" y="1089"/>
                    <a:pt x="589" y="1085"/>
                  </a:cubicBezTo>
                  <a:cubicBezTo>
                    <a:pt x="589" y="1080"/>
                    <a:pt x="585" y="1077"/>
                    <a:pt x="581" y="1077"/>
                  </a:cubicBezTo>
                  <a:close/>
                  <a:moveTo>
                    <a:pt x="604" y="1077"/>
                  </a:moveTo>
                  <a:cubicBezTo>
                    <a:pt x="599" y="1077"/>
                    <a:pt x="596" y="1080"/>
                    <a:pt x="596" y="1085"/>
                  </a:cubicBezTo>
                  <a:cubicBezTo>
                    <a:pt x="596" y="1089"/>
                    <a:pt x="599" y="1093"/>
                    <a:pt x="604" y="1093"/>
                  </a:cubicBezTo>
                  <a:cubicBezTo>
                    <a:pt x="608" y="1093"/>
                    <a:pt x="612" y="1089"/>
                    <a:pt x="612" y="1085"/>
                  </a:cubicBezTo>
                  <a:cubicBezTo>
                    <a:pt x="612" y="1080"/>
                    <a:pt x="608" y="1077"/>
                    <a:pt x="604" y="1077"/>
                  </a:cubicBezTo>
                  <a:close/>
                  <a:moveTo>
                    <a:pt x="535" y="985"/>
                  </a:moveTo>
                  <a:cubicBezTo>
                    <a:pt x="531" y="985"/>
                    <a:pt x="527" y="989"/>
                    <a:pt x="527" y="993"/>
                  </a:cubicBezTo>
                  <a:cubicBezTo>
                    <a:pt x="527" y="998"/>
                    <a:pt x="531" y="1001"/>
                    <a:pt x="535" y="1001"/>
                  </a:cubicBezTo>
                  <a:cubicBezTo>
                    <a:pt x="540" y="1001"/>
                    <a:pt x="543" y="998"/>
                    <a:pt x="543" y="993"/>
                  </a:cubicBezTo>
                  <a:cubicBezTo>
                    <a:pt x="543" y="989"/>
                    <a:pt x="540" y="985"/>
                    <a:pt x="535" y="985"/>
                  </a:cubicBezTo>
                  <a:close/>
                  <a:moveTo>
                    <a:pt x="535" y="1008"/>
                  </a:moveTo>
                  <a:cubicBezTo>
                    <a:pt x="531" y="1008"/>
                    <a:pt x="527" y="1012"/>
                    <a:pt x="527" y="1016"/>
                  </a:cubicBezTo>
                  <a:cubicBezTo>
                    <a:pt x="527" y="1021"/>
                    <a:pt x="531" y="1024"/>
                    <a:pt x="535" y="1024"/>
                  </a:cubicBezTo>
                  <a:cubicBezTo>
                    <a:pt x="540" y="1024"/>
                    <a:pt x="543" y="1021"/>
                    <a:pt x="543" y="1016"/>
                  </a:cubicBezTo>
                  <a:cubicBezTo>
                    <a:pt x="543" y="1012"/>
                    <a:pt x="540" y="1008"/>
                    <a:pt x="535" y="1008"/>
                  </a:cubicBezTo>
                  <a:close/>
                  <a:moveTo>
                    <a:pt x="627" y="1123"/>
                  </a:moveTo>
                  <a:cubicBezTo>
                    <a:pt x="623" y="1123"/>
                    <a:pt x="619" y="1126"/>
                    <a:pt x="619" y="1131"/>
                  </a:cubicBezTo>
                  <a:cubicBezTo>
                    <a:pt x="619" y="1135"/>
                    <a:pt x="623" y="1139"/>
                    <a:pt x="627" y="1139"/>
                  </a:cubicBezTo>
                  <a:cubicBezTo>
                    <a:pt x="632" y="1139"/>
                    <a:pt x="635" y="1135"/>
                    <a:pt x="635" y="1131"/>
                  </a:cubicBezTo>
                  <a:cubicBezTo>
                    <a:pt x="635" y="1126"/>
                    <a:pt x="632" y="1123"/>
                    <a:pt x="627" y="1123"/>
                  </a:cubicBezTo>
                  <a:close/>
                  <a:moveTo>
                    <a:pt x="650" y="1139"/>
                  </a:moveTo>
                  <a:cubicBezTo>
                    <a:pt x="655" y="1139"/>
                    <a:pt x="658" y="1135"/>
                    <a:pt x="658" y="1131"/>
                  </a:cubicBezTo>
                  <a:cubicBezTo>
                    <a:pt x="658" y="1126"/>
                    <a:pt x="655" y="1123"/>
                    <a:pt x="650" y="1123"/>
                  </a:cubicBezTo>
                  <a:cubicBezTo>
                    <a:pt x="646" y="1123"/>
                    <a:pt x="642" y="1126"/>
                    <a:pt x="642" y="1131"/>
                  </a:cubicBezTo>
                  <a:cubicBezTo>
                    <a:pt x="642" y="1135"/>
                    <a:pt x="646" y="1139"/>
                    <a:pt x="650" y="1139"/>
                  </a:cubicBezTo>
                  <a:close/>
                  <a:moveTo>
                    <a:pt x="673" y="1123"/>
                  </a:moveTo>
                  <a:cubicBezTo>
                    <a:pt x="669" y="1123"/>
                    <a:pt x="665" y="1126"/>
                    <a:pt x="665" y="1131"/>
                  </a:cubicBezTo>
                  <a:cubicBezTo>
                    <a:pt x="665" y="1135"/>
                    <a:pt x="669" y="1139"/>
                    <a:pt x="673" y="1139"/>
                  </a:cubicBezTo>
                  <a:cubicBezTo>
                    <a:pt x="678" y="1139"/>
                    <a:pt x="681" y="1135"/>
                    <a:pt x="681" y="1131"/>
                  </a:cubicBezTo>
                  <a:cubicBezTo>
                    <a:pt x="681" y="1126"/>
                    <a:pt x="678" y="1123"/>
                    <a:pt x="673" y="1123"/>
                  </a:cubicBezTo>
                  <a:close/>
                  <a:moveTo>
                    <a:pt x="673" y="1146"/>
                  </a:moveTo>
                  <a:cubicBezTo>
                    <a:pt x="669" y="1146"/>
                    <a:pt x="665" y="1150"/>
                    <a:pt x="665" y="1154"/>
                  </a:cubicBezTo>
                  <a:cubicBezTo>
                    <a:pt x="665" y="1158"/>
                    <a:pt x="669" y="1162"/>
                    <a:pt x="673" y="1162"/>
                  </a:cubicBezTo>
                  <a:cubicBezTo>
                    <a:pt x="678" y="1162"/>
                    <a:pt x="681" y="1158"/>
                    <a:pt x="681" y="1154"/>
                  </a:cubicBezTo>
                  <a:cubicBezTo>
                    <a:pt x="681" y="1150"/>
                    <a:pt x="678" y="1146"/>
                    <a:pt x="673" y="1146"/>
                  </a:cubicBezTo>
                  <a:close/>
                  <a:moveTo>
                    <a:pt x="696" y="1123"/>
                  </a:moveTo>
                  <a:cubicBezTo>
                    <a:pt x="692" y="1123"/>
                    <a:pt x="688" y="1126"/>
                    <a:pt x="688" y="1131"/>
                  </a:cubicBezTo>
                  <a:cubicBezTo>
                    <a:pt x="688" y="1135"/>
                    <a:pt x="692" y="1139"/>
                    <a:pt x="696" y="1139"/>
                  </a:cubicBezTo>
                  <a:cubicBezTo>
                    <a:pt x="701" y="1139"/>
                    <a:pt x="704" y="1135"/>
                    <a:pt x="704" y="1131"/>
                  </a:cubicBezTo>
                  <a:cubicBezTo>
                    <a:pt x="704" y="1126"/>
                    <a:pt x="701" y="1123"/>
                    <a:pt x="696" y="1123"/>
                  </a:cubicBezTo>
                  <a:close/>
                  <a:moveTo>
                    <a:pt x="696" y="1146"/>
                  </a:moveTo>
                  <a:cubicBezTo>
                    <a:pt x="692" y="1146"/>
                    <a:pt x="688" y="1150"/>
                    <a:pt x="688" y="1154"/>
                  </a:cubicBezTo>
                  <a:cubicBezTo>
                    <a:pt x="688" y="1158"/>
                    <a:pt x="692" y="1162"/>
                    <a:pt x="696" y="1162"/>
                  </a:cubicBezTo>
                  <a:cubicBezTo>
                    <a:pt x="701" y="1162"/>
                    <a:pt x="704" y="1158"/>
                    <a:pt x="704" y="1154"/>
                  </a:cubicBezTo>
                  <a:cubicBezTo>
                    <a:pt x="704" y="1150"/>
                    <a:pt x="701" y="1146"/>
                    <a:pt x="696" y="1146"/>
                  </a:cubicBezTo>
                  <a:close/>
                  <a:moveTo>
                    <a:pt x="627" y="1162"/>
                  </a:moveTo>
                  <a:cubicBezTo>
                    <a:pt x="631" y="1162"/>
                    <a:pt x="635" y="1158"/>
                    <a:pt x="635" y="1154"/>
                  </a:cubicBezTo>
                  <a:cubicBezTo>
                    <a:pt x="635" y="1150"/>
                    <a:pt x="631" y="1146"/>
                    <a:pt x="627" y="1146"/>
                  </a:cubicBezTo>
                  <a:cubicBezTo>
                    <a:pt x="623" y="1146"/>
                    <a:pt x="619" y="1150"/>
                    <a:pt x="619" y="1154"/>
                  </a:cubicBezTo>
                  <a:cubicBezTo>
                    <a:pt x="619" y="1158"/>
                    <a:pt x="623" y="1162"/>
                    <a:pt x="627" y="1162"/>
                  </a:cubicBezTo>
                  <a:close/>
                  <a:moveTo>
                    <a:pt x="650" y="1162"/>
                  </a:moveTo>
                  <a:cubicBezTo>
                    <a:pt x="655" y="1162"/>
                    <a:pt x="658" y="1158"/>
                    <a:pt x="658" y="1154"/>
                  </a:cubicBezTo>
                  <a:cubicBezTo>
                    <a:pt x="658" y="1150"/>
                    <a:pt x="655" y="1146"/>
                    <a:pt x="650" y="1146"/>
                  </a:cubicBezTo>
                  <a:cubicBezTo>
                    <a:pt x="646" y="1146"/>
                    <a:pt x="642" y="1150"/>
                    <a:pt x="642" y="1154"/>
                  </a:cubicBezTo>
                  <a:cubicBezTo>
                    <a:pt x="642" y="1158"/>
                    <a:pt x="646" y="1162"/>
                    <a:pt x="650" y="1162"/>
                  </a:cubicBezTo>
                  <a:close/>
                  <a:moveTo>
                    <a:pt x="719" y="1123"/>
                  </a:moveTo>
                  <a:cubicBezTo>
                    <a:pt x="715" y="1123"/>
                    <a:pt x="711" y="1126"/>
                    <a:pt x="711" y="1131"/>
                  </a:cubicBezTo>
                  <a:cubicBezTo>
                    <a:pt x="711" y="1135"/>
                    <a:pt x="715" y="1139"/>
                    <a:pt x="719" y="1139"/>
                  </a:cubicBezTo>
                  <a:cubicBezTo>
                    <a:pt x="724" y="1139"/>
                    <a:pt x="727" y="1135"/>
                    <a:pt x="727" y="1131"/>
                  </a:cubicBezTo>
                  <a:cubicBezTo>
                    <a:pt x="727" y="1126"/>
                    <a:pt x="724" y="1123"/>
                    <a:pt x="719" y="1123"/>
                  </a:cubicBezTo>
                  <a:close/>
                  <a:moveTo>
                    <a:pt x="719" y="1146"/>
                  </a:moveTo>
                  <a:cubicBezTo>
                    <a:pt x="715" y="1146"/>
                    <a:pt x="711" y="1150"/>
                    <a:pt x="711" y="1154"/>
                  </a:cubicBezTo>
                  <a:cubicBezTo>
                    <a:pt x="711" y="1158"/>
                    <a:pt x="715" y="1162"/>
                    <a:pt x="719" y="1162"/>
                  </a:cubicBezTo>
                  <a:cubicBezTo>
                    <a:pt x="724" y="1162"/>
                    <a:pt x="727" y="1158"/>
                    <a:pt x="727" y="1154"/>
                  </a:cubicBezTo>
                  <a:cubicBezTo>
                    <a:pt x="727" y="1150"/>
                    <a:pt x="724" y="1146"/>
                    <a:pt x="719" y="1146"/>
                  </a:cubicBezTo>
                  <a:close/>
                  <a:moveTo>
                    <a:pt x="742" y="1169"/>
                  </a:moveTo>
                  <a:cubicBezTo>
                    <a:pt x="738" y="1169"/>
                    <a:pt x="734" y="1173"/>
                    <a:pt x="734" y="1177"/>
                  </a:cubicBezTo>
                  <a:cubicBezTo>
                    <a:pt x="734" y="1181"/>
                    <a:pt x="738" y="1185"/>
                    <a:pt x="742" y="1185"/>
                  </a:cubicBezTo>
                  <a:cubicBezTo>
                    <a:pt x="746" y="1185"/>
                    <a:pt x="750" y="1181"/>
                    <a:pt x="750" y="1177"/>
                  </a:cubicBezTo>
                  <a:cubicBezTo>
                    <a:pt x="750" y="1173"/>
                    <a:pt x="746" y="1169"/>
                    <a:pt x="742" y="1169"/>
                  </a:cubicBezTo>
                  <a:close/>
                  <a:moveTo>
                    <a:pt x="742" y="1192"/>
                  </a:moveTo>
                  <a:cubicBezTo>
                    <a:pt x="738" y="1192"/>
                    <a:pt x="734" y="1196"/>
                    <a:pt x="734" y="1200"/>
                  </a:cubicBezTo>
                  <a:cubicBezTo>
                    <a:pt x="734" y="1205"/>
                    <a:pt x="738" y="1208"/>
                    <a:pt x="742" y="1208"/>
                  </a:cubicBezTo>
                  <a:cubicBezTo>
                    <a:pt x="746" y="1208"/>
                    <a:pt x="750" y="1205"/>
                    <a:pt x="750" y="1200"/>
                  </a:cubicBezTo>
                  <a:cubicBezTo>
                    <a:pt x="750" y="1196"/>
                    <a:pt x="746" y="1192"/>
                    <a:pt x="742" y="1192"/>
                  </a:cubicBezTo>
                  <a:close/>
                  <a:moveTo>
                    <a:pt x="765" y="1169"/>
                  </a:moveTo>
                  <a:cubicBezTo>
                    <a:pt x="760" y="1169"/>
                    <a:pt x="757" y="1173"/>
                    <a:pt x="757" y="1177"/>
                  </a:cubicBezTo>
                  <a:cubicBezTo>
                    <a:pt x="757" y="1181"/>
                    <a:pt x="760" y="1185"/>
                    <a:pt x="765" y="1185"/>
                  </a:cubicBezTo>
                  <a:cubicBezTo>
                    <a:pt x="769" y="1185"/>
                    <a:pt x="773" y="1181"/>
                    <a:pt x="773" y="1177"/>
                  </a:cubicBezTo>
                  <a:cubicBezTo>
                    <a:pt x="773" y="1173"/>
                    <a:pt x="769" y="1169"/>
                    <a:pt x="765" y="1169"/>
                  </a:cubicBezTo>
                  <a:close/>
                  <a:moveTo>
                    <a:pt x="765" y="1192"/>
                  </a:moveTo>
                  <a:cubicBezTo>
                    <a:pt x="760" y="1192"/>
                    <a:pt x="757" y="1196"/>
                    <a:pt x="757" y="1200"/>
                  </a:cubicBezTo>
                  <a:cubicBezTo>
                    <a:pt x="757" y="1205"/>
                    <a:pt x="760" y="1208"/>
                    <a:pt x="765" y="1208"/>
                  </a:cubicBezTo>
                  <a:cubicBezTo>
                    <a:pt x="769" y="1208"/>
                    <a:pt x="773" y="1205"/>
                    <a:pt x="773" y="1200"/>
                  </a:cubicBezTo>
                  <a:cubicBezTo>
                    <a:pt x="773" y="1196"/>
                    <a:pt x="769" y="1192"/>
                    <a:pt x="765" y="1192"/>
                  </a:cubicBezTo>
                  <a:close/>
                  <a:moveTo>
                    <a:pt x="788" y="1169"/>
                  </a:moveTo>
                  <a:cubicBezTo>
                    <a:pt x="783" y="1169"/>
                    <a:pt x="780" y="1173"/>
                    <a:pt x="780" y="1177"/>
                  </a:cubicBezTo>
                  <a:cubicBezTo>
                    <a:pt x="780" y="1181"/>
                    <a:pt x="783" y="1185"/>
                    <a:pt x="788" y="1185"/>
                  </a:cubicBezTo>
                  <a:cubicBezTo>
                    <a:pt x="792" y="1185"/>
                    <a:pt x="796" y="1181"/>
                    <a:pt x="796" y="1177"/>
                  </a:cubicBezTo>
                  <a:cubicBezTo>
                    <a:pt x="796" y="1173"/>
                    <a:pt x="792" y="1169"/>
                    <a:pt x="788" y="1169"/>
                  </a:cubicBezTo>
                  <a:close/>
                  <a:moveTo>
                    <a:pt x="788" y="1192"/>
                  </a:moveTo>
                  <a:cubicBezTo>
                    <a:pt x="783" y="1192"/>
                    <a:pt x="780" y="1196"/>
                    <a:pt x="780" y="1200"/>
                  </a:cubicBezTo>
                  <a:cubicBezTo>
                    <a:pt x="780" y="1205"/>
                    <a:pt x="783" y="1208"/>
                    <a:pt x="788" y="1208"/>
                  </a:cubicBezTo>
                  <a:cubicBezTo>
                    <a:pt x="792" y="1208"/>
                    <a:pt x="796" y="1205"/>
                    <a:pt x="796" y="1200"/>
                  </a:cubicBezTo>
                  <a:cubicBezTo>
                    <a:pt x="796" y="1196"/>
                    <a:pt x="792" y="1192"/>
                    <a:pt x="788" y="1192"/>
                  </a:cubicBezTo>
                  <a:close/>
                  <a:moveTo>
                    <a:pt x="811" y="1169"/>
                  </a:moveTo>
                  <a:cubicBezTo>
                    <a:pt x="807" y="1169"/>
                    <a:pt x="803" y="1173"/>
                    <a:pt x="803" y="1177"/>
                  </a:cubicBezTo>
                  <a:cubicBezTo>
                    <a:pt x="803" y="1181"/>
                    <a:pt x="807" y="1185"/>
                    <a:pt x="811" y="1185"/>
                  </a:cubicBezTo>
                  <a:cubicBezTo>
                    <a:pt x="815" y="1185"/>
                    <a:pt x="819" y="1181"/>
                    <a:pt x="819" y="1177"/>
                  </a:cubicBezTo>
                  <a:cubicBezTo>
                    <a:pt x="819" y="1173"/>
                    <a:pt x="815" y="1169"/>
                    <a:pt x="811" y="1169"/>
                  </a:cubicBezTo>
                  <a:close/>
                  <a:moveTo>
                    <a:pt x="811" y="1192"/>
                  </a:moveTo>
                  <a:cubicBezTo>
                    <a:pt x="807" y="1192"/>
                    <a:pt x="803" y="1196"/>
                    <a:pt x="803" y="1200"/>
                  </a:cubicBezTo>
                  <a:cubicBezTo>
                    <a:pt x="803" y="1205"/>
                    <a:pt x="807" y="1208"/>
                    <a:pt x="811" y="1208"/>
                  </a:cubicBezTo>
                  <a:cubicBezTo>
                    <a:pt x="815" y="1208"/>
                    <a:pt x="819" y="1205"/>
                    <a:pt x="819" y="1200"/>
                  </a:cubicBezTo>
                  <a:cubicBezTo>
                    <a:pt x="819" y="1196"/>
                    <a:pt x="815" y="1192"/>
                    <a:pt x="811" y="1192"/>
                  </a:cubicBezTo>
                  <a:close/>
                  <a:moveTo>
                    <a:pt x="834" y="1169"/>
                  </a:moveTo>
                  <a:cubicBezTo>
                    <a:pt x="829" y="1169"/>
                    <a:pt x="826" y="1173"/>
                    <a:pt x="826" y="1177"/>
                  </a:cubicBezTo>
                  <a:cubicBezTo>
                    <a:pt x="826" y="1181"/>
                    <a:pt x="829" y="1185"/>
                    <a:pt x="834" y="1185"/>
                  </a:cubicBezTo>
                  <a:cubicBezTo>
                    <a:pt x="838" y="1185"/>
                    <a:pt x="842" y="1181"/>
                    <a:pt x="842" y="1177"/>
                  </a:cubicBezTo>
                  <a:cubicBezTo>
                    <a:pt x="842" y="1173"/>
                    <a:pt x="838" y="1169"/>
                    <a:pt x="834" y="1169"/>
                  </a:cubicBezTo>
                  <a:close/>
                  <a:moveTo>
                    <a:pt x="834" y="1192"/>
                  </a:moveTo>
                  <a:cubicBezTo>
                    <a:pt x="829" y="1192"/>
                    <a:pt x="826" y="1196"/>
                    <a:pt x="826" y="1200"/>
                  </a:cubicBezTo>
                  <a:cubicBezTo>
                    <a:pt x="826" y="1205"/>
                    <a:pt x="829" y="1208"/>
                    <a:pt x="834" y="1208"/>
                  </a:cubicBezTo>
                  <a:cubicBezTo>
                    <a:pt x="838" y="1208"/>
                    <a:pt x="842" y="1205"/>
                    <a:pt x="842" y="1200"/>
                  </a:cubicBezTo>
                  <a:cubicBezTo>
                    <a:pt x="842" y="1196"/>
                    <a:pt x="838" y="1192"/>
                    <a:pt x="834" y="1192"/>
                  </a:cubicBezTo>
                  <a:close/>
                  <a:moveTo>
                    <a:pt x="742" y="1215"/>
                  </a:moveTo>
                  <a:cubicBezTo>
                    <a:pt x="738" y="1215"/>
                    <a:pt x="734" y="1219"/>
                    <a:pt x="734" y="1223"/>
                  </a:cubicBezTo>
                  <a:cubicBezTo>
                    <a:pt x="734" y="1228"/>
                    <a:pt x="738" y="1231"/>
                    <a:pt x="742" y="1231"/>
                  </a:cubicBezTo>
                  <a:cubicBezTo>
                    <a:pt x="746" y="1231"/>
                    <a:pt x="750" y="1228"/>
                    <a:pt x="750" y="1223"/>
                  </a:cubicBezTo>
                  <a:cubicBezTo>
                    <a:pt x="750" y="1219"/>
                    <a:pt x="746" y="1215"/>
                    <a:pt x="742" y="1215"/>
                  </a:cubicBezTo>
                  <a:close/>
                  <a:moveTo>
                    <a:pt x="742" y="1239"/>
                  </a:moveTo>
                  <a:cubicBezTo>
                    <a:pt x="738" y="1239"/>
                    <a:pt x="734" y="1242"/>
                    <a:pt x="734" y="1247"/>
                  </a:cubicBezTo>
                  <a:cubicBezTo>
                    <a:pt x="734" y="1251"/>
                    <a:pt x="738" y="1255"/>
                    <a:pt x="742" y="1255"/>
                  </a:cubicBezTo>
                  <a:cubicBezTo>
                    <a:pt x="746" y="1255"/>
                    <a:pt x="750" y="1251"/>
                    <a:pt x="750" y="1247"/>
                  </a:cubicBezTo>
                  <a:cubicBezTo>
                    <a:pt x="750" y="1242"/>
                    <a:pt x="746" y="1239"/>
                    <a:pt x="742" y="1239"/>
                  </a:cubicBezTo>
                  <a:close/>
                  <a:moveTo>
                    <a:pt x="765" y="1215"/>
                  </a:moveTo>
                  <a:cubicBezTo>
                    <a:pt x="760" y="1215"/>
                    <a:pt x="757" y="1219"/>
                    <a:pt x="757" y="1223"/>
                  </a:cubicBezTo>
                  <a:cubicBezTo>
                    <a:pt x="757" y="1228"/>
                    <a:pt x="760" y="1231"/>
                    <a:pt x="765" y="1231"/>
                  </a:cubicBezTo>
                  <a:cubicBezTo>
                    <a:pt x="769" y="1231"/>
                    <a:pt x="773" y="1228"/>
                    <a:pt x="773" y="1223"/>
                  </a:cubicBezTo>
                  <a:cubicBezTo>
                    <a:pt x="773" y="1219"/>
                    <a:pt x="769" y="1215"/>
                    <a:pt x="765" y="1215"/>
                  </a:cubicBezTo>
                  <a:close/>
                  <a:moveTo>
                    <a:pt x="765" y="1239"/>
                  </a:moveTo>
                  <a:cubicBezTo>
                    <a:pt x="760" y="1239"/>
                    <a:pt x="757" y="1242"/>
                    <a:pt x="757" y="1247"/>
                  </a:cubicBezTo>
                  <a:cubicBezTo>
                    <a:pt x="757" y="1251"/>
                    <a:pt x="760" y="1255"/>
                    <a:pt x="765" y="1255"/>
                  </a:cubicBezTo>
                  <a:cubicBezTo>
                    <a:pt x="769" y="1255"/>
                    <a:pt x="773" y="1251"/>
                    <a:pt x="773" y="1247"/>
                  </a:cubicBezTo>
                  <a:cubicBezTo>
                    <a:pt x="773" y="1242"/>
                    <a:pt x="769" y="1239"/>
                    <a:pt x="765" y="1239"/>
                  </a:cubicBezTo>
                  <a:close/>
                  <a:moveTo>
                    <a:pt x="788" y="1215"/>
                  </a:moveTo>
                  <a:cubicBezTo>
                    <a:pt x="783" y="1215"/>
                    <a:pt x="780" y="1219"/>
                    <a:pt x="780" y="1223"/>
                  </a:cubicBezTo>
                  <a:cubicBezTo>
                    <a:pt x="780" y="1228"/>
                    <a:pt x="783" y="1231"/>
                    <a:pt x="788" y="1231"/>
                  </a:cubicBezTo>
                  <a:cubicBezTo>
                    <a:pt x="792" y="1231"/>
                    <a:pt x="796" y="1228"/>
                    <a:pt x="796" y="1223"/>
                  </a:cubicBezTo>
                  <a:cubicBezTo>
                    <a:pt x="796" y="1219"/>
                    <a:pt x="792" y="1215"/>
                    <a:pt x="788" y="1215"/>
                  </a:cubicBezTo>
                  <a:close/>
                  <a:moveTo>
                    <a:pt x="788" y="1239"/>
                  </a:moveTo>
                  <a:cubicBezTo>
                    <a:pt x="783" y="1239"/>
                    <a:pt x="780" y="1242"/>
                    <a:pt x="780" y="1247"/>
                  </a:cubicBezTo>
                  <a:cubicBezTo>
                    <a:pt x="780" y="1251"/>
                    <a:pt x="783" y="1255"/>
                    <a:pt x="788" y="1255"/>
                  </a:cubicBezTo>
                  <a:cubicBezTo>
                    <a:pt x="792" y="1255"/>
                    <a:pt x="796" y="1251"/>
                    <a:pt x="796" y="1247"/>
                  </a:cubicBezTo>
                  <a:cubicBezTo>
                    <a:pt x="796" y="1242"/>
                    <a:pt x="792" y="1239"/>
                    <a:pt x="788" y="1239"/>
                  </a:cubicBezTo>
                  <a:close/>
                  <a:moveTo>
                    <a:pt x="811" y="1215"/>
                  </a:moveTo>
                  <a:cubicBezTo>
                    <a:pt x="807" y="1215"/>
                    <a:pt x="803" y="1219"/>
                    <a:pt x="803" y="1223"/>
                  </a:cubicBezTo>
                  <a:cubicBezTo>
                    <a:pt x="803" y="1228"/>
                    <a:pt x="807" y="1231"/>
                    <a:pt x="811" y="1231"/>
                  </a:cubicBezTo>
                  <a:cubicBezTo>
                    <a:pt x="815" y="1231"/>
                    <a:pt x="819" y="1228"/>
                    <a:pt x="819" y="1223"/>
                  </a:cubicBezTo>
                  <a:cubicBezTo>
                    <a:pt x="819" y="1219"/>
                    <a:pt x="815" y="1215"/>
                    <a:pt x="811" y="1215"/>
                  </a:cubicBezTo>
                  <a:close/>
                  <a:moveTo>
                    <a:pt x="811" y="1239"/>
                  </a:moveTo>
                  <a:cubicBezTo>
                    <a:pt x="807" y="1239"/>
                    <a:pt x="803" y="1242"/>
                    <a:pt x="803" y="1247"/>
                  </a:cubicBezTo>
                  <a:cubicBezTo>
                    <a:pt x="803" y="1251"/>
                    <a:pt x="807" y="1255"/>
                    <a:pt x="811" y="1255"/>
                  </a:cubicBezTo>
                  <a:cubicBezTo>
                    <a:pt x="815" y="1255"/>
                    <a:pt x="819" y="1251"/>
                    <a:pt x="819" y="1247"/>
                  </a:cubicBezTo>
                  <a:cubicBezTo>
                    <a:pt x="819" y="1242"/>
                    <a:pt x="815" y="1239"/>
                    <a:pt x="811" y="1239"/>
                  </a:cubicBezTo>
                  <a:close/>
                  <a:moveTo>
                    <a:pt x="673" y="1192"/>
                  </a:moveTo>
                  <a:cubicBezTo>
                    <a:pt x="669" y="1192"/>
                    <a:pt x="665" y="1196"/>
                    <a:pt x="665" y="1200"/>
                  </a:cubicBezTo>
                  <a:cubicBezTo>
                    <a:pt x="665" y="1205"/>
                    <a:pt x="669" y="1208"/>
                    <a:pt x="673" y="1208"/>
                  </a:cubicBezTo>
                  <a:cubicBezTo>
                    <a:pt x="678" y="1208"/>
                    <a:pt x="681" y="1205"/>
                    <a:pt x="681" y="1200"/>
                  </a:cubicBezTo>
                  <a:cubicBezTo>
                    <a:pt x="681" y="1196"/>
                    <a:pt x="678" y="1192"/>
                    <a:pt x="673" y="1192"/>
                  </a:cubicBezTo>
                  <a:close/>
                  <a:moveTo>
                    <a:pt x="625" y="1208"/>
                  </a:moveTo>
                  <a:cubicBezTo>
                    <a:pt x="630" y="1208"/>
                    <a:pt x="633" y="1205"/>
                    <a:pt x="633" y="1200"/>
                  </a:cubicBezTo>
                  <a:cubicBezTo>
                    <a:pt x="633" y="1196"/>
                    <a:pt x="630" y="1192"/>
                    <a:pt x="625" y="1192"/>
                  </a:cubicBezTo>
                  <a:cubicBezTo>
                    <a:pt x="621" y="1192"/>
                    <a:pt x="617" y="1196"/>
                    <a:pt x="617" y="1200"/>
                  </a:cubicBezTo>
                  <a:cubicBezTo>
                    <a:pt x="617" y="1205"/>
                    <a:pt x="621" y="1208"/>
                    <a:pt x="625" y="1208"/>
                  </a:cubicBezTo>
                  <a:close/>
                  <a:moveTo>
                    <a:pt x="652" y="1192"/>
                  </a:moveTo>
                  <a:cubicBezTo>
                    <a:pt x="647" y="1192"/>
                    <a:pt x="644" y="1196"/>
                    <a:pt x="644" y="1200"/>
                  </a:cubicBezTo>
                  <a:cubicBezTo>
                    <a:pt x="644" y="1205"/>
                    <a:pt x="647" y="1208"/>
                    <a:pt x="652" y="1208"/>
                  </a:cubicBezTo>
                  <a:cubicBezTo>
                    <a:pt x="656" y="1208"/>
                    <a:pt x="660" y="1205"/>
                    <a:pt x="660" y="1200"/>
                  </a:cubicBezTo>
                  <a:cubicBezTo>
                    <a:pt x="660" y="1196"/>
                    <a:pt x="656" y="1192"/>
                    <a:pt x="652" y="1192"/>
                  </a:cubicBezTo>
                  <a:close/>
                  <a:moveTo>
                    <a:pt x="696" y="1169"/>
                  </a:moveTo>
                  <a:cubicBezTo>
                    <a:pt x="692" y="1169"/>
                    <a:pt x="688" y="1173"/>
                    <a:pt x="688" y="1177"/>
                  </a:cubicBezTo>
                  <a:cubicBezTo>
                    <a:pt x="688" y="1181"/>
                    <a:pt x="692" y="1185"/>
                    <a:pt x="696" y="1185"/>
                  </a:cubicBezTo>
                  <a:cubicBezTo>
                    <a:pt x="701" y="1185"/>
                    <a:pt x="704" y="1181"/>
                    <a:pt x="704" y="1177"/>
                  </a:cubicBezTo>
                  <a:cubicBezTo>
                    <a:pt x="704" y="1173"/>
                    <a:pt x="701" y="1169"/>
                    <a:pt x="696" y="1169"/>
                  </a:cubicBezTo>
                  <a:close/>
                  <a:moveTo>
                    <a:pt x="696" y="1192"/>
                  </a:moveTo>
                  <a:cubicBezTo>
                    <a:pt x="692" y="1192"/>
                    <a:pt x="688" y="1196"/>
                    <a:pt x="688" y="1200"/>
                  </a:cubicBezTo>
                  <a:cubicBezTo>
                    <a:pt x="688" y="1205"/>
                    <a:pt x="692" y="1208"/>
                    <a:pt x="696" y="1208"/>
                  </a:cubicBezTo>
                  <a:cubicBezTo>
                    <a:pt x="701" y="1208"/>
                    <a:pt x="704" y="1205"/>
                    <a:pt x="704" y="1200"/>
                  </a:cubicBezTo>
                  <a:cubicBezTo>
                    <a:pt x="704" y="1196"/>
                    <a:pt x="701" y="1192"/>
                    <a:pt x="696" y="1192"/>
                  </a:cubicBezTo>
                  <a:close/>
                  <a:moveTo>
                    <a:pt x="719" y="1169"/>
                  </a:moveTo>
                  <a:cubicBezTo>
                    <a:pt x="715" y="1169"/>
                    <a:pt x="711" y="1173"/>
                    <a:pt x="711" y="1177"/>
                  </a:cubicBezTo>
                  <a:cubicBezTo>
                    <a:pt x="711" y="1181"/>
                    <a:pt x="715" y="1185"/>
                    <a:pt x="719" y="1185"/>
                  </a:cubicBezTo>
                  <a:cubicBezTo>
                    <a:pt x="724" y="1185"/>
                    <a:pt x="727" y="1181"/>
                    <a:pt x="727" y="1177"/>
                  </a:cubicBezTo>
                  <a:cubicBezTo>
                    <a:pt x="727" y="1173"/>
                    <a:pt x="724" y="1169"/>
                    <a:pt x="719" y="1169"/>
                  </a:cubicBezTo>
                  <a:close/>
                  <a:moveTo>
                    <a:pt x="673" y="1169"/>
                  </a:moveTo>
                  <a:cubicBezTo>
                    <a:pt x="669" y="1169"/>
                    <a:pt x="665" y="1173"/>
                    <a:pt x="665" y="1177"/>
                  </a:cubicBezTo>
                  <a:cubicBezTo>
                    <a:pt x="665" y="1181"/>
                    <a:pt x="669" y="1185"/>
                    <a:pt x="673" y="1185"/>
                  </a:cubicBezTo>
                  <a:cubicBezTo>
                    <a:pt x="677" y="1185"/>
                    <a:pt x="681" y="1181"/>
                    <a:pt x="681" y="1177"/>
                  </a:cubicBezTo>
                  <a:cubicBezTo>
                    <a:pt x="681" y="1173"/>
                    <a:pt x="677" y="1169"/>
                    <a:pt x="673" y="1169"/>
                  </a:cubicBezTo>
                  <a:close/>
                  <a:moveTo>
                    <a:pt x="627" y="1169"/>
                  </a:moveTo>
                  <a:cubicBezTo>
                    <a:pt x="623" y="1169"/>
                    <a:pt x="619" y="1173"/>
                    <a:pt x="619" y="1177"/>
                  </a:cubicBezTo>
                  <a:cubicBezTo>
                    <a:pt x="619" y="1181"/>
                    <a:pt x="623" y="1185"/>
                    <a:pt x="627" y="1185"/>
                  </a:cubicBezTo>
                  <a:cubicBezTo>
                    <a:pt x="632" y="1185"/>
                    <a:pt x="635" y="1181"/>
                    <a:pt x="635" y="1177"/>
                  </a:cubicBezTo>
                  <a:cubicBezTo>
                    <a:pt x="635" y="1173"/>
                    <a:pt x="632" y="1169"/>
                    <a:pt x="627" y="1169"/>
                  </a:cubicBezTo>
                  <a:close/>
                  <a:moveTo>
                    <a:pt x="650" y="1185"/>
                  </a:moveTo>
                  <a:cubicBezTo>
                    <a:pt x="655" y="1185"/>
                    <a:pt x="658" y="1181"/>
                    <a:pt x="658" y="1177"/>
                  </a:cubicBezTo>
                  <a:cubicBezTo>
                    <a:pt x="658" y="1173"/>
                    <a:pt x="655" y="1169"/>
                    <a:pt x="650" y="1169"/>
                  </a:cubicBezTo>
                  <a:cubicBezTo>
                    <a:pt x="646" y="1169"/>
                    <a:pt x="642" y="1173"/>
                    <a:pt x="642" y="1177"/>
                  </a:cubicBezTo>
                  <a:cubicBezTo>
                    <a:pt x="642" y="1181"/>
                    <a:pt x="646" y="1185"/>
                    <a:pt x="650" y="1185"/>
                  </a:cubicBezTo>
                  <a:close/>
                  <a:moveTo>
                    <a:pt x="719" y="1192"/>
                  </a:moveTo>
                  <a:cubicBezTo>
                    <a:pt x="715" y="1192"/>
                    <a:pt x="711" y="1196"/>
                    <a:pt x="711" y="1200"/>
                  </a:cubicBezTo>
                  <a:cubicBezTo>
                    <a:pt x="711" y="1205"/>
                    <a:pt x="715" y="1208"/>
                    <a:pt x="719" y="1208"/>
                  </a:cubicBezTo>
                  <a:cubicBezTo>
                    <a:pt x="724" y="1208"/>
                    <a:pt x="727" y="1205"/>
                    <a:pt x="727" y="1200"/>
                  </a:cubicBezTo>
                  <a:cubicBezTo>
                    <a:pt x="727" y="1196"/>
                    <a:pt x="724" y="1192"/>
                    <a:pt x="719" y="1192"/>
                  </a:cubicBezTo>
                  <a:close/>
                  <a:moveTo>
                    <a:pt x="673" y="1215"/>
                  </a:moveTo>
                  <a:cubicBezTo>
                    <a:pt x="669" y="1215"/>
                    <a:pt x="665" y="1219"/>
                    <a:pt x="665" y="1223"/>
                  </a:cubicBezTo>
                  <a:cubicBezTo>
                    <a:pt x="665" y="1228"/>
                    <a:pt x="669" y="1231"/>
                    <a:pt x="673" y="1231"/>
                  </a:cubicBezTo>
                  <a:cubicBezTo>
                    <a:pt x="678" y="1231"/>
                    <a:pt x="681" y="1228"/>
                    <a:pt x="681" y="1223"/>
                  </a:cubicBezTo>
                  <a:cubicBezTo>
                    <a:pt x="681" y="1219"/>
                    <a:pt x="678" y="1215"/>
                    <a:pt x="673" y="1215"/>
                  </a:cubicBezTo>
                  <a:close/>
                  <a:moveTo>
                    <a:pt x="696" y="1215"/>
                  </a:moveTo>
                  <a:cubicBezTo>
                    <a:pt x="692" y="1215"/>
                    <a:pt x="688" y="1219"/>
                    <a:pt x="688" y="1223"/>
                  </a:cubicBezTo>
                  <a:cubicBezTo>
                    <a:pt x="688" y="1228"/>
                    <a:pt x="692" y="1231"/>
                    <a:pt x="696" y="1231"/>
                  </a:cubicBezTo>
                  <a:cubicBezTo>
                    <a:pt x="701" y="1231"/>
                    <a:pt x="704" y="1228"/>
                    <a:pt x="704" y="1223"/>
                  </a:cubicBezTo>
                  <a:cubicBezTo>
                    <a:pt x="704" y="1219"/>
                    <a:pt x="701" y="1215"/>
                    <a:pt x="696" y="1215"/>
                  </a:cubicBezTo>
                  <a:close/>
                  <a:moveTo>
                    <a:pt x="651" y="1215"/>
                  </a:moveTo>
                  <a:cubicBezTo>
                    <a:pt x="646" y="1215"/>
                    <a:pt x="643" y="1219"/>
                    <a:pt x="643" y="1223"/>
                  </a:cubicBezTo>
                  <a:cubicBezTo>
                    <a:pt x="643" y="1228"/>
                    <a:pt x="646" y="1231"/>
                    <a:pt x="651" y="1231"/>
                  </a:cubicBezTo>
                  <a:cubicBezTo>
                    <a:pt x="655" y="1231"/>
                    <a:pt x="659" y="1228"/>
                    <a:pt x="659" y="1223"/>
                  </a:cubicBezTo>
                  <a:cubicBezTo>
                    <a:pt x="659" y="1219"/>
                    <a:pt x="655" y="1215"/>
                    <a:pt x="651" y="1215"/>
                  </a:cubicBezTo>
                  <a:close/>
                  <a:moveTo>
                    <a:pt x="625" y="1231"/>
                  </a:moveTo>
                  <a:cubicBezTo>
                    <a:pt x="630" y="1231"/>
                    <a:pt x="633" y="1228"/>
                    <a:pt x="633" y="1223"/>
                  </a:cubicBezTo>
                  <a:cubicBezTo>
                    <a:pt x="633" y="1219"/>
                    <a:pt x="630" y="1215"/>
                    <a:pt x="625" y="1215"/>
                  </a:cubicBezTo>
                  <a:cubicBezTo>
                    <a:pt x="621" y="1215"/>
                    <a:pt x="617" y="1219"/>
                    <a:pt x="617" y="1223"/>
                  </a:cubicBezTo>
                  <a:cubicBezTo>
                    <a:pt x="617" y="1228"/>
                    <a:pt x="621" y="1231"/>
                    <a:pt x="625" y="1231"/>
                  </a:cubicBezTo>
                  <a:close/>
                  <a:moveTo>
                    <a:pt x="696" y="1239"/>
                  </a:moveTo>
                  <a:cubicBezTo>
                    <a:pt x="692" y="1239"/>
                    <a:pt x="688" y="1242"/>
                    <a:pt x="688" y="1247"/>
                  </a:cubicBezTo>
                  <a:cubicBezTo>
                    <a:pt x="688" y="1251"/>
                    <a:pt x="692" y="1255"/>
                    <a:pt x="696" y="1255"/>
                  </a:cubicBezTo>
                  <a:cubicBezTo>
                    <a:pt x="701" y="1255"/>
                    <a:pt x="704" y="1251"/>
                    <a:pt x="704" y="1247"/>
                  </a:cubicBezTo>
                  <a:cubicBezTo>
                    <a:pt x="704" y="1242"/>
                    <a:pt x="701" y="1239"/>
                    <a:pt x="696" y="1239"/>
                  </a:cubicBezTo>
                  <a:close/>
                  <a:moveTo>
                    <a:pt x="719" y="1215"/>
                  </a:moveTo>
                  <a:cubicBezTo>
                    <a:pt x="715" y="1215"/>
                    <a:pt x="711" y="1219"/>
                    <a:pt x="711" y="1223"/>
                  </a:cubicBezTo>
                  <a:cubicBezTo>
                    <a:pt x="711" y="1228"/>
                    <a:pt x="715" y="1231"/>
                    <a:pt x="719" y="1231"/>
                  </a:cubicBezTo>
                  <a:cubicBezTo>
                    <a:pt x="724" y="1231"/>
                    <a:pt x="727" y="1228"/>
                    <a:pt x="727" y="1223"/>
                  </a:cubicBezTo>
                  <a:cubicBezTo>
                    <a:pt x="727" y="1219"/>
                    <a:pt x="724" y="1215"/>
                    <a:pt x="719" y="1215"/>
                  </a:cubicBezTo>
                  <a:close/>
                  <a:moveTo>
                    <a:pt x="719" y="1239"/>
                  </a:moveTo>
                  <a:cubicBezTo>
                    <a:pt x="715" y="1239"/>
                    <a:pt x="711" y="1242"/>
                    <a:pt x="711" y="1247"/>
                  </a:cubicBezTo>
                  <a:cubicBezTo>
                    <a:pt x="711" y="1251"/>
                    <a:pt x="715" y="1255"/>
                    <a:pt x="719" y="1255"/>
                  </a:cubicBezTo>
                  <a:cubicBezTo>
                    <a:pt x="724" y="1255"/>
                    <a:pt x="727" y="1251"/>
                    <a:pt x="727" y="1247"/>
                  </a:cubicBezTo>
                  <a:cubicBezTo>
                    <a:pt x="727" y="1242"/>
                    <a:pt x="724" y="1239"/>
                    <a:pt x="719" y="1239"/>
                  </a:cubicBezTo>
                  <a:close/>
                  <a:moveTo>
                    <a:pt x="673" y="1239"/>
                  </a:moveTo>
                  <a:cubicBezTo>
                    <a:pt x="668" y="1239"/>
                    <a:pt x="665" y="1242"/>
                    <a:pt x="665" y="1247"/>
                  </a:cubicBezTo>
                  <a:cubicBezTo>
                    <a:pt x="665" y="1251"/>
                    <a:pt x="668" y="1255"/>
                    <a:pt x="673" y="1255"/>
                  </a:cubicBezTo>
                  <a:cubicBezTo>
                    <a:pt x="677" y="1255"/>
                    <a:pt x="681" y="1251"/>
                    <a:pt x="681" y="1247"/>
                  </a:cubicBezTo>
                  <a:cubicBezTo>
                    <a:pt x="681" y="1242"/>
                    <a:pt x="677" y="1239"/>
                    <a:pt x="673" y="1239"/>
                  </a:cubicBezTo>
                  <a:close/>
                  <a:moveTo>
                    <a:pt x="627" y="1239"/>
                  </a:moveTo>
                  <a:cubicBezTo>
                    <a:pt x="622" y="1239"/>
                    <a:pt x="619" y="1242"/>
                    <a:pt x="619" y="1247"/>
                  </a:cubicBezTo>
                  <a:cubicBezTo>
                    <a:pt x="619" y="1251"/>
                    <a:pt x="622" y="1255"/>
                    <a:pt x="627" y="1255"/>
                  </a:cubicBezTo>
                  <a:cubicBezTo>
                    <a:pt x="631" y="1255"/>
                    <a:pt x="635" y="1251"/>
                    <a:pt x="635" y="1247"/>
                  </a:cubicBezTo>
                  <a:cubicBezTo>
                    <a:pt x="635" y="1242"/>
                    <a:pt x="631" y="1239"/>
                    <a:pt x="627" y="1239"/>
                  </a:cubicBezTo>
                  <a:close/>
                  <a:moveTo>
                    <a:pt x="650" y="1239"/>
                  </a:moveTo>
                  <a:cubicBezTo>
                    <a:pt x="646" y="1239"/>
                    <a:pt x="642" y="1242"/>
                    <a:pt x="642" y="1247"/>
                  </a:cubicBezTo>
                  <a:cubicBezTo>
                    <a:pt x="642" y="1251"/>
                    <a:pt x="646" y="1255"/>
                    <a:pt x="650" y="1255"/>
                  </a:cubicBezTo>
                  <a:cubicBezTo>
                    <a:pt x="654" y="1255"/>
                    <a:pt x="658" y="1251"/>
                    <a:pt x="658" y="1247"/>
                  </a:cubicBezTo>
                  <a:cubicBezTo>
                    <a:pt x="658" y="1242"/>
                    <a:pt x="654" y="1239"/>
                    <a:pt x="650" y="1239"/>
                  </a:cubicBezTo>
                  <a:close/>
                  <a:moveTo>
                    <a:pt x="834" y="1215"/>
                  </a:moveTo>
                  <a:cubicBezTo>
                    <a:pt x="829" y="1215"/>
                    <a:pt x="826" y="1219"/>
                    <a:pt x="826" y="1223"/>
                  </a:cubicBezTo>
                  <a:cubicBezTo>
                    <a:pt x="826" y="1228"/>
                    <a:pt x="829" y="1231"/>
                    <a:pt x="834" y="1231"/>
                  </a:cubicBezTo>
                  <a:cubicBezTo>
                    <a:pt x="838" y="1231"/>
                    <a:pt x="842" y="1228"/>
                    <a:pt x="842" y="1223"/>
                  </a:cubicBezTo>
                  <a:cubicBezTo>
                    <a:pt x="842" y="1219"/>
                    <a:pt x="838" y="1215"/>
                    <a:pt x="834" y="1215"/>
                  </a:cubicBezTo>
                  <a:close/>
                  <a:moveTo>
                    <a:pt x="834" y="1239"/>
                  </a:moveTo>
                  <a:cubicBezTo>
                    <a:pt x="829" y="1239"/>
                    <a:pt x="826" y="1242"/>
                    <a:pt x="826" y="1247"/>
                  </a:cubicBezTo>
                  <a:cubicBezTo>
                    <a:pt x="826" y="1251"/>
                    <a:pt x="829" y="1255"/>
                    <a:pt x="834" y="1255"/>
                  </a:cubicBezTo>
                  <a:cubicBezTo>
                    <a:pt x="838" y="1255"/>
                    <a:pt x="842" y="1251"/>
                    <a:pt x="842" y="1247"/>
                  </a:cubicBezTo>
                  <a:cubicBezTo>
                    <a:pt x="842" y="1242"/>
                    <a:pt x="838" y="1239"/>
                    <a:pt x="834" y="1239"/>
                  </a:cubicBezTo>
                  <a:close/>
                  <a:moveTo>
                    <a:pt x="857" y="985"/>
                  </a:moveTo>
                  <a:cubicBezTo>
                    <a:pt x="852" y="985"/>
                    <a:pt x="849" y="989"/>
                    <a:pt x="849" y="993"/>
                  </a:cubicBezTo>
                  <a:cubicBezTo>
                    <a:pt x="849" y="998"/>
                    <a:pt x="852" y="1001"/>
                    <a:pt x="857" y="1001"/>
                  </a:cubicBezTo>
                  <a:cubicBezTo>
                    <a:pt x="861" y="1001"/>
                    <a:pt x="865" y="998"/>
                    <a:pt x="865" y="993"/>
                  </a:cubicBezTo>
                  <a:cubicBezTo>
                    <a:pt x="865" y="989"/>
                    <a:pt x="861" y="985"/>
                    <a:pt x="857" y="985"/>
                  </a:cubicBezTo>
                  <a:close/>
                  <a:moveTo>
                    <a:pt x="857" y="1008"/>
                  </a:moveTo>
                  <a:cubicBezTo>
                    <a:pt x="852" y="1008"/>
                    <a:pt x="849" y="1012"/>
                    <a:pt x="849" y="1016"/>
                  </a:cubicBezTo>
                  <a:cubicBezTo>
                    <a:pt x="849" y="1021"/>
                    <a:pt x="852" y="1024"/>
                    <a:pt x="857" y="1024"/>
                  </a:cubicBezTo>
                  <a:cubicBezTo>
                    <a:pt x="861" y="1024"/>
                    <a:pt x="865" y="1021"/>
                    <a:pt x="865" y="1016"/>
                  </a:cubicBezTo>
                  <a:cubicBezTo>
                    <a:pt x="865" y="1012"/>
                    <a:pt x="861" y="1008"/>
                    <a:pt x="857" y="1008"/>
                  </a:cubicBezTo>
                  <a:close/>
                  <a:moveTo>
                    <a:pt x="879" y="985"/>
                  </a:moveTo>
                  <a:cubicBezTo>
                    <a:pt x="875" y="985"/>
                    <a:pt x="871" y="989"/>
                    <a:pt x="871" y="993"/>
                  </a:cubicBezTo>
                  <a:cubicBezTo>
                    <a:pt x="871" y="998"/>
                    <a:pt x="875" y="1001"/>
                    <a:pt x="879" y="1001"/>
                  </a:cubicBezTo>
                  <a:cubicBezTo>
                    <a:pt x="884" y="1001"/>
                    <a:pt x="887" y="998"/>
                    <a:pt x="887" y="993"/>
                  </a:cubicBezTo>
                  <a:cubicBezTo>
                    <a:pt x="887" y="989"/>
                    <a:pt x="884" y="985"/>
                    <a:pt x="879" y="985"/>
                  </a:cubicBezTo>
                  <a:close/>
                  <a:moveTo>
                    <a:pt x="879" y="1008"/>
                  </a:moveTo>
                  <a:cubicBezTo>
                    <a:pt x="875" y="1008"/>
                    <a:pt x="871" y="1012"/>
                    <a:pt x="871" y="1016"/>
                  </a:cubicBezTo>
                  <a:cubicBezTo>
                    <a:pt x="871" y="1021"/>
                    <a:pt x="875" y="1024"/>
                    <a:pt x="879" y="1024"/>
                  </a:cubicBezTo>
                  <a:cubicBezTo>
                    <a:pt x="884" y="1024"/>
                    <a:pt x="887" y="1021"/>
                    <a:pt x="887" y="1016"/>
                  </a:cubicBezTo>
                  <a:cubicBezTo>
                    <a:pt x="887" y="1012"/>
                    <a:pt x="884" y="1008"/>
                    <a:pt x="879" y="1008"/>
                  </a:cubicBezTo>
                  <a:close/>
                  <a:moveTo>
                    <a:pt x="902" y="985"/>
                  </a:moveTo>
                  <a:cubicBezTo>
                    <a:pt x="898" y="985"/>
                    <a:pt x="894" y="989"/>
                    <a:pt x="894" y="993"/>
                  </a:cubicBezTo>
                  <a:cubicBezTo>
                    <a:pt x="894" y="998"/>
                    <a:pt x="898" y="1001"/>
                    <a:pt x="902" y="1001"/>
                  </a:cubicBezTo>
                  <a:cubicBezTo>
                    <a:pt x="907" y="1001"/>
                    <a:pt x="910" y="998"/>
                    <a:pt x="910" y="993"/>
                  </a:cubicBezTo>
                  <a:cubicBezTo>
                    <a:pt x="910" y="989"/>
                    <a:pt x="907" y="985"/>
                    <a:pt x="902" y="985"/>
                  </a:cubicBezTo>
                  <a:close/>
                  <a:moveTo>
                    <a:pt x="902" y="1008"/>
                  </a:moveTo>
                  <a:cubicBezTo>
                    <a:pt x="898" y="1008"/>
                    <a:pt x="894" y="1012"/>
                    <a:pt x="894" y="1016"/>
                  </a:cubicBezTo>
                  <a:cubicBezTo>
                    <a:pt x="894" y="1021"/>
                    <a:pt x="898" y="1024"/>
                    <a:pt x="902" y="1024"/>
                  </a:cubicBezTo>
                  <a:cubicBezTo>
                    <a:pt x="907" y="1024"/>
                    <a:pt x="910" y="1021"/>
                    <a:pt x="910" y="1016"/>
                  </a:cubicBezTo>
                  <a:cubicBezTo>
                    <a:pt x="910" y="1012"/>
                    <a:pt x="907" y="1008"/>
                    <a:pt x="902" y="1008"/>
                  </a:cubicBezTo>
                  <a:close/>
                  <a:moveTo>
                    <a:pt x="926" y="985"/>
                  </a:moveTo>
                  <a:cubicBezTo>
                    <a:pt x="921" y="985"/>
                    <a:pt x="918" y="989"/>
                    <a:pt x="918" y="993"/>
                  </a:cubicBezTo>
                  <a:cubicBezTo>
                    <a:pt x="918" y="998"/>
                    <a:pt x="921" y="1001"/>
                    <a:pt x="926" y="1001"/>
                  </a:cubicBezTo>
                  <a:cubicBezTo>
                    <a:pt x="930" y="1001"/>
                    <a:pt x="934" y="998"/>
                    <a:pt x="934" y="993"/>
                  </a:cubicBezTo>
                  <a:cubicBezTo>
                    <a:pt x="934" y="989"/>
                    <a:pt x="930" y="985"/>
                    <a:pt x="926" y="985"/>
                  </a:cubicBezTo>
                  <a:close/>
                  <a:moveTo>
                    <a:pt x="926" y="1008"/>
                  </a:moveTo>
                  <a:cubicBezTo>
                    <a:pt x="921" y="1008"/>
                    <a:pt x="918" y="1012"/>
                    <a:pt x="918" y="1016"/>
                  </a:cubicBezTo>
                  <a:cubicBezTo>
                    <a:pt x="918" y="1021"/>
                    <a:pt x="921" y="1024"/>
                    <a:pt x="926" y="1024"/>
                  </a:cubicBezTo>
                  <a:cubicBezTo>
                    <a:pt x="930" y="1024"/>
                    <a:pt x="934" y="1021"/>
                    <a:pt x="934" y="1016"/>
                  </a:cubicBezTo>
                  <a:cubicBezTo>
                    <a:pt x="934" y="1012"/>
                    <a:pt x="930" y="1008"/>
                    <a:pt x="926" y="1008"/>
                  </a:cubicBezTo>
                  <a:close/>
                  <a:moveTo>
                    <a:pt x="857" y="1031"/>
                  </a:moveTo>
                  <a:cubicBezTo>
                    <a:pt x="852" y="1031"/>
                    <a:pt x="849" y="1035"/>
                    <a:pt x="849" y="1039"/>
                  </a:cubicBezTo>
                  <a:cubicBezTo>
                    <a:pt x="849" y="1044"/>
                    <a:pt x="852" y="1047"/>
                    <a:pt x="857" y="1047"/>
                  </a:cubicBezTo>
                  <a:cubicBezTo>
                    <a:pt x="861" y="1047"/>
                    <a:pt x="865" y="1044"/>
                    <a:pt x="865" y="1039"/>
                  </a:cubicBezTo>
                  <a:cubicBezTo>
                    <a:pt x="865" y="1035"/>
                    <a:pt x="861" y="1031"/>
                    <a:pt x="857" y="1031"/>
                  </a:cubicBezTo>
                  <a:close/>
                  <a:moveTo>
                    <a:pt x="857" y="1055"/>
                  </a:moveTo>
                  <a:cubicBezTo>
                    <a:pt x="852" y="1055"/>
                    <a:pt x="849" y="1058"/>
                    <a:pt x="849" y="1063"/>
                  </a:cubicBezTo>
                  <a:cubicBezTo>
                    <a:pt x="849" y="1067"/>
                    <a:pt x="852" y="1071"/>
                    <a:pt x="857" y="1071"/>
                  </a:cubicBezTo>
                  <a:cubicBezTo>
                    <a:pt x="861" y="1071"/>
                    <a:pt x="865" y="1067"/>
                    <a:pt x="865" y="1063"/>
                  </a:cubicBezTo>
                  <a:cubicBezTo>
                    <a:pt x="865" y="1058"/>
                    <a:pt x="861" y="1055"/>
                    <a:pt x="857" y="1055"/>
                  </a:cubicBezTo>
                  <a:close/>
                  <a:moveTo>
                    <a:pt x="879" y="1031"/>
                  </a:moveTo>
                  <a:cubicBezTo>
                    <a:pt x="875" y="1031"/>
                    <a:pt x="871" y="1035"/>
                    <a:pt x="871" y="1039"/>
                  </a:cubicBezTo>
                  <a:cubicBezTo>
                    <a:pt x="871" y="1044"/>
                    <a:pt x="875" y="1047"/>
                    <a:pt x="879" y="1047"/>
                  </a:cubicBezTo>
                  <a:cubicBezTo>
                    <a:pt x="884" y="1047"/>
                    <a:pt x="887" y="1044"/>
                    <a:pt x="887" y="1039"/>
                  </a:cubicBezTo>
                  <a:cubicBezTo>
                    <a:pt x="887" y="1035"/>
                    <a:pt x="884" y="1031"/>
                    <a:pt x="879" y="1031"/>
                  </a:cubicBezTo>
                  <a:close/>
                  <a:moveTo>
                    <a:pt x="879" y="1055"/>
                  </a:moveTo>
                  <a:cubicBezTo>
                    <a:pt x="875" y="1055"/>
                    <a:pt x="871" y="1058"/>
                    <a:pt x="871" y="1063"/>
                  </a:cubicBezTo>
                  <a:cubicBezTo>
                    <a:pt x="871" y="1067"/>
                    <a:pt x="875" y="1071"/>
                    <a:pt x="879" y="1071"/>
                  </a:cubicBezTo>
                  <a:cubicBezTo>
                    <a:pt x="884" y="1071"/>
                    <a:pt x="887" y="1067"/>
                    <a:pt x="887" y="1063"/>
                  </a:cubicBezTo>
                  <a:cubicBezTo>
                    <a:pt x="887" y="1058"/>
                    <a:pt x="884" y="1055"/>
                    <a:pt x="879" y="1055"/>
                  </a:cubicBezTo>
                  <a:close/>
                  <a:moveTo>
                    <a:pt x="902" y="1031"/>
                  </a:moveTo>
                  <a:cubicBezTo>
                    <a:pt x="898" y="1031"/>
                    <a:pt x="894" y="1035"/>
                    <a:pt x="894" y="1039"/>
                  </a:cubicBezTo>
                  <a:cubicBezTo>
                    <a:pt x="894" y="1044"/>
                    <a:pt x="898" y="1047"/>
                    <a:pt x="902" y="1047"/>
                  </a:cubicBezTo>
                  <a:cubicBezTo>
                    <a:pt x="907" y="1047"/>
                    <a:pt x="910" y="1044"/>
                    <a:pt x="910" y="1039"/>
                  </a:cubicBezTo>
                  <a:cubicBezTo>
                    <a:pt x="910" y="1035"/>
                    <a:pt x="907" y="1031"/>
                    <a:pt x="902" y="1031"/>
                  </a:cubicBezTo>
                  <a:close/>
                  <a:moveTo>
                    <a:pt x="902" y="1055"/>
                  </a:moveTo>
                  <a:cubicBezTo>
                    <a:pt x="898" y="1055"/>
                    <a:pt x="894" y="1058"/>
                    <a:pt x="894" y="1063"/>
                  </a:cubicBezTo>
                  <a:cubicBezTo>
                    <a:pt x="894" y="1067"/>
                    <a:pt x="898" y="1071"/>
                    <a:pt x="902" y="1071"/>
                  </a:cubicBezTo>
                  <a:cubicBezTo>
                    <a:pt x="907" y="1071"/>
                    <a:pt x="910" y="1067"/>
                    <a:pt x="910" y="1063"/>
                  </a:cubicBezTo>
                  <a:cubicBezTo>
                    <a:pt x="910" y="1058"/>
                    <a:pt x="907" y="1055"/>
                    <a:pt x="902" y="1055"/>
                  </a:cubicBezTo>
                  <a:close/>
                  <a:moveTo>
                    <a:pt x="926" y="1031"/>
                  </a:moveTo>
                  <a:cubicBezTo>
                    <a:pt x="921" y="1031"/>
                    <a:pt x="918" y="1035"/>
                    <a:pt x="918" y="1039"/>
                  </a:cubicBezTo>
                  <a:cubicBezTo>
                    <a:pt x="918" y="1044"/>
                    <a:pt x="921" y="1047"/>
                    <a:pt x="926" y="1047"/>
                  </a:cubicBezTo>
                  <a:cubicBezTo>
                    <a:pt x="930" y="1047"/>
                    <a:pt x="934" y="1044"/>
                    <a:pt x="934" y="1039"/>
                  </a:cubicBezTo>
                  <a:cubicBezTo>
                    <a:pt x="934" y="1035"/>
                    <a:pt x="930" y="1031"/>
                    <a:pt x="926" y="1031"/>
                  </a:cubicBezTo>
                  <a:close/>
                  <a:moveTo>
                    <a:pt x="926" y="1055"/>
                  </a:moveTo>
                  <a:cubicBezTo>
                    <a:pt x="921" y="1055"/>
                    <a:pt x="918" y="1058"/>
                    <a:pt x="918" y="1063"/>
                  </a:cubicBezTo>
                  <a:cubicBezTo>
                    <a:pt x="918" y="1067"/>
                    <a:pt x="921" y="1071"/>
                    <a:pt x="926" y="1071"/>
                  </a:cubicBezTo>
                  <a:cubicBezTo>
                    <a:pt x="930" y="1071"/>
                    <a:pt x="934" y="1067"/>
                    <a:pt x="934" y="1063"/>
                  </a:cubicBezTo>
                  <a:cubicBezTo>
                    <a:pt x="934" y="1058"/>
                    <a:pt x="930" y="1055"/>
                    <a:pt x="926" y="1055"/>
                  </a:cubicBezTo>
                  <a:close/>
                  <a:moveTo>
                    <a:pt x="857" y="1077"/>
                  </a:moveTo>
                  <a:cubicBezTo>
                    <a:pt x="852" y="1077"/>
                    <a:pt x="849" y="1080"/>
                    <a:pt x="849" y="1085"/>
                  </a:cubicBezTo>
                  <a:cubicBezTo>
                    <a:pt x="849" y="1089"/>
                    <a:pt x="852" y="1093"/>
                    <a:pt x="857" y="1093"/>
                  </a:cubicBezTo>
                  <a:cubicBezTo>
                    <a:pt x="861" y="1093"/>
                    <a:pt x="865" y="1089"/>
                    <a:pt x="865" y="1085"/>
                  </a:cubicBezTo>
                  <a:cubicBezTo>
                    <a:pt x="865" y="1080"/>
                    <a:pt x="861" y="1077"/>
                    <a:pt x="857" y="1077"/>
                  </a:cubicBezTo>
                  <a:close/>
                  <a:moveTo>
                    <a:pt x="857" y="1100"/>
                  </a:moveTo>
                  <a:cubicBezTo>
                    <a:pt x="852" y="1100"/>
                    <a:pt x="849" y="1103"/>
                    <a:pt x="849" y="1108"/>
                  </a:cubicBezTo>
                  <a:cubicBezTo>
                    <a:pt x="849" y="1112"/>
                    <a:pt x="852" y="1116"/>
                    <a:pt x="857" y="1116"/>
                  </a:cubicBezTo>
                  <a:cubicBezTo>
                    <a:pt x="861" y="1116"/>
                    <a:pt x="865" y="1112"/>
                    <a:pt x="865" y="1108"/>
                  </a:cubicBezTo>
                  <a:cubicBezTo>
                    <a:pt x="865" y="1103"/>
                    <a:pt x="861" y="1100"/>
                    <a:pt x="857" y="1100"/>
                  </a:cubicBezTo>
                  <a:close/>
                  <a:moveTo>
                    <a:pt x="879" y="1077"/>
                  </a:moveTo>
                  <a:cubicBezTo>
                    <a:pt x="875" y="1077"/>
                    <a:pt x="871" y="1080"/>
                    <a:pt x="871" y="1085"/>
                  </a:cubicBezTo>
                  <a:cubicBezTo>
                    <a:pt x="871" y="1089"/>
                    <a:pt x="875" y="1093"/>
                    <a:pt x="879" y="1093"/>
                  </a:cubicBezTo>
                  <a:cubicBezTo>
                    <a:pt x="884" y="1093"/>
                    <a:pt x="887" y="1089"/>
                    <a:pt x="887" y="1085"/>
                  </a:cubicBezTo>
                  <a:cubicBezTo>
                    <a:pt x="887" y="1080"/>
                    <a:pt x="884" y="1077"/>
                    <a:pt x="879" y="1077"/>
                  </a:cubicBezTo>
                  <a:close/>
                  <a:moveTo>
                    <a:pt x="879" y="1100"/>
                  </a:moveTo>
                  <a:cubicBezTo>
                    <a:pt x="875" y="1100"/>
                    <a:pt x="871" y="1103"/>
                    <a:pt x="871" y="1108"/>
                  </a:cubicBezTo>
                  <a:cubicBezTo>
                    <a:pt x="871" y="1112"/>
                    <a:pt x="875" y="1116"/>
                    <a:pt x="879" y="1116"/>
                  </a:cubicBezTo>
                  <a:cubicBezTo>
                    <a:pt x="884" y="1116"/>
                    <a:pt x="887" y="1112"/>
                    <a:pt x="887" y="1108"/>
                  </a:cubicBezTo>
                  <a:cubicBezTo>
                    <a:pt x="887" y="1103"/>
                    <a:pt x="884" y="1100"/>
                    <a:pt x="879" y="1100"/>
                  </a:cubicBezTo>
                  <a:close/>
                  <a:moveTo>
                    <a:pt x="902" y="1077"/>
                  </a:moveTo>
                  <a:cubicBezTo>
                    <a:pt x="898" y="1077"/>
                    <a:pt x="894" y="1080"/>
                    <a:pt x="894" y="1085"/>
                  </a:cubicBezTo>
                  <a:cubicBezTo>
                    <a:pt x="894" y="1089"/>
                    <a:pt x="898" y="1093"/>
                    <a:pt x="902" y="1093"/>
                  </a:cubicBezTo>
                  <a:cubicBezTo>
                    <a:pt x="907" y="1093"/>
                    <a:pt x="910" y="1089"/>
                    <a:pt x="910" y="1085"/>
                  </a:cubicBezTo>
                  <a:cubicBezTo>
                    <a:pt x="910" y="1080"/>
                    <a:pt x="907" y="1077"/>
                    <a:pt x="902" y="1077"/>
                  </a:cubicBezTo>
                  <a:close/>
                  <a:moveTo>
                    <a:pt x="902" y="1100"/>
                  </a:moveTo>
                  <a:cubicBezTo>
                    <a:pt x="898" y="1100"/>
                    <a:pt x="894" y="1103"/>
                    <a:pt x="894" y="1108"/>
                  </a:cubicBezTo>
                  <a:cubicBezTo>
                    <a:pt x="894" y="1112"/>
                    <a:pt x="898" y="1116"/>
                    <a:pt x="902" y="1116"/>
                  </a:cubicBezTo>
                  <a:cubicBezTo>
                    <a:pt x="907" y="1116"/>
                    <a:pt x="910" y="1112"/>
                    <a:pt x="910" y="1108"/>
                  </a:cubicBezTo>
                  <a:cubicBezTo>
                    <a:pt x="910" y="1103"/>
                    <a:pt x="907" y="1100"/>
                    <a:pt x="902" y="1100"/>
                  </a:cubicBezTo>
                  <a:close/>
                  <a:moveTo>
                    <a:pt x="926" y="1077"/>
                  </a:moveTo>
                  <a:cubicBezTo>
                    <a:pt x="921" y="1077"/>
                    <a:pt x="918" y="1080"/>
                    <a:pt x="918" y="1085"/>
                  </a:cubicBezTo>
                  <a:cubicBezTo>
                    <a:pt x="918" y="1089"/>
                    <a:pt x="921" y="1093"/>
                    <a:pt x="926" y="1093"/>
                  </a:cubicBezTo>
                  <a:cubicBezTo>
                    <a:pt x="930" y="1093"/>
                    <a:pt x="934" y="1089"/>
                    <a:pt x="934" y="1085"/>
                  </a:cubicBezTo>
                  <a:cubicBezTo>
                    <a:pt x="934" y="1080"/>
                    <a:pt x="930" y="1077"/>
                    <a:pt x="926" y="1077"/>
                  </a:cubicBezTo>
                  <a:close/>
                  <a:moveTo>
                    <a:pt x="926" y="1100"/>
                  </a:moveTo>
                  <a:cubicBezTo>
                    <a:pt x="921" y="1100"/>
                    <a:pt x="918" y="1103"/>
                    <a:pt x="918" y="1108"/>
                  </a:cubicBezTo>
                  <a:cubicBezTo>
                    <a:pt x="918" y="1112"/>
                    <a:pt x="921" y="1116"/>
                    <a:pt x="926" y="1116"/>
                  </a:cubicBezTo>
                  <a:cubicBezTo>
                    <a:pt x="930" y="1116"/>
                    <a:pt x="934" y="1112"/>
                    <a:pt x="934" y="1108"/>
                  </a:cubicBezTo>
                  <a:cubicBezTo>
                    <a:pt x="934" y="1103"/>
                    <a:pt x="930" y="1100"/>
                    <a:pt x="926" y="1100"/>
                  </a:cubicBezTo>
                  <a:close/>
                  <a:moveTo>
                    <a:pt x="857" y="1123"/>
                  </a:moveTo>
                  <a:cubicBezTo>
                    <a:pt x="852" y="1123"/>
                    <a:pt x="849" y="1126"/>
                    <a:pt x="849" y="1131"/>
                  </a:cubicBezTo>
                  <a:cubicBezTo>
                    <a:pt x="849" y="1135"/>
                    <a:pt x="852" y="1139"/>
                    <a:pt x="857" y="1139"/>
                  </a:cubicBezTo>
                  <a:cubicBezTo>
                    <a:pt x="861" y="1139"/>
                    <a:pt x="865" y="1135"/>
                    <a:pt x="865" y="1131"/>
                  </a:cubicBezTo>
                  <a:cubicBezTo>
                    <a:pt x="865" y="1126"/>
                    <a:pt x="861" y="1123"/>
                    <a:pt x="857" y="1123"/>
                  </a:cubicBezTo>
                  <a:close/>
                  <a:moveTo>
                    <a:pt x="857" y="1146"/>
                  </a:moveTo>
                  <a:cubicBezTo>
                    <a:pt x="852" y="1146"/>
                    <a:pt x="849" y="1150"/>
                    <a:pt x="849" y="1154"/>
                  </a:cubicBezTo>
                  <a:cubicBezTo>
                    <a:pt x="849" y="1158"/>
                    <a:pt x="852" y="1162"/>
                    <a:pt x="857" y="1162"/>
                  </a:cubicBezTo>
                  <a:cubicBezTo>
                    <a:pt x="861" y="1162"/>
                    <a:pt x="865" y="1158"/>
                    <a:pt x="865" y="1154"/>
                  </a:cubicBezTo>
                  <a:cubicBezTo>
                    <a:pt x="865" y="1150"/>
                    <a:pt x="861" y="1146"/>
                    <a:pt x="857" y="1146"/>
                  </a:cubicBezTo>
                  <a:close/>
                  <a:moveTo>
                    <a:pt x="879" y="1123"/>
                  </a:moveTo>
                  <a:cubicBezTo>
                    <a:pt x="875" y="1123"/>
                    <a:pt x="871" y="1126"/>
                    <a:pt x="871" y="1131"/>
                  </a:cubicBezTo>
                  <a:cubicBezTo>
                    <a:pt x="871" y="1135"/>
                    <a:pt x="875" y="1139"/>
                    <a:pt x="879" y="1139"/>
                  </a:cubicBezTo>
                  <a:cubicBezTo>
                    <a:pt x="884" y="1139"/>
                    <a:pt x="887" y="1135"/>
                    <a:pt x="887" y="1131"/>
                  </a:cubicBezTo>
                  <a:cubicBezTo>
                    <a:pt x="887" y="1126"/>
                    <a:pt x="884" y="1123"/>
                    <a:pt x="879" y="1123"/>
                  </a:cubicBezTo>
                  <a:close/>
                  <a:moveTo>
                    <a:pt x="879" y="1146"/>
                  </a:moveTo>
                  <a:cubicBezTo>
                    <a:pt x="875" y="1146"/>
                    <a:pt x="871" y="1150"/>
                    <a:pt x="871" y="1154"/>
                  </a:cubicBezTo>
                  <a:cubicBezTo>
                    <a:pt x="871" y="1158"/>
                    <a:pt x="875" y="1162"/>
                    <a:pt x="879" y="1162"/>
                  </a:cubicBezTo>
                  <a:cubicBezTo>
                    <a:pt x="884" y="1162"/>
                    <a:pt x="887" y="1158"/>
                    <a:pt x="887" y="1154"/>
                  </a:cubicBezTo>
                  <a:cubicBezTo>
                    <a:pt x="887" y="1150"/>
                    <a:pt x="884" y="1146"/>
                    <a:pt x="879" y="1146"/>
                  </a:cubicBezTo>
                  <a:close/>
                  <a:moveTo>
                    <a:pt x="902" y="1123"/>
                  </a:moveTo>
                  <a:cubicBezTo>
                    <a:pt x="898" y="1123"/>
                    <a:pt x="894" y="1126"/>
                    <a:pt x="894" y="1131"/>
                  </a:cubicBezTo>
                  <a:cubicBezTo>
                    <a:pt x="894" y="1135"/>
                    <a:pt x="898" y="1139"/>
                    <a:pt x="902" y="1139"/>
                  </a:cubicBezTo>
                  <a:cubicBezTo>
                    <a:pt x="907" y="1139"/>
                    <a:pt x="910" y="1135"/>
                    <a:pt x="910" y="1131"/>
                  </a:cubicBezTo>
                  <a:cubicBezTo>
                    <a:pt x="910" y="1126"/>
                    <a:pt x="907" y="1123"/>
                    <a:pt x="902" y="1123"/>
                  </a:cubicBezTo>
                  <a:close/>
                  <a:moveTo>
                    <a:pt x="902" y="1146"/>
                  </a:moveTo>
                  <a:cubicBezTo>
                    <a:pt x="898" y="1146"/>
                    <a:pt x="894" y="1150"/>
                    <a:pt x="894" y="1154"/>
                  </a:cubicBezTo>
                  <a:cubicBezTo>
                    <a:pt x="894" y="1158"/>
                    <a:pt x="898" y="1162"/>
                    <a:pt x="902" y="1162"/>
                  </a:cubicBezTo>
                  <a:cubicBezTo>
                    <a:pt x="907" y="1162"/>
                    <a:pt x="910" y="1158"/>
                    <a:pt x="910" y="1154"/>
                  </a:cubicBezTo>
                  <a:cubicBezTo>
                    <a:pt x="910" y="1150"/>
                    <a:pt x="907" y="1146"/>
                    <a:pt x="902" y="1146"/>
                  </a:cubicBezTo>
                  <a:close/>
                  <a:moveTo>
                    <a:pt x="926" y="1123"/>
                  </a:moveTo>
                  <a:cubicBezTo>
                    <a:pt x="921" y="1123"/>
                    <a:pt x="918" y="1126"/>
                    <a:pt x="918" y="1131"/>
                  </a:cubicBezTo>
                  <a:cubicBezTo>
                    <a:pt x="918" y="1135"/>
                    <a:pt x="921" y="1139"/>
                    <a:pt x="926" y="1139"/>
                  </a:cubicBezTo>
                  <a:cubicBezTo>
                    <a:pt x="930" y="1139"/>
                    <a:pt x="934" y="1135"/>
                    <a:pt x="934" y="1131"/>
                  </a:cubicBezTo>
                  <a:cubicBezTo>
                    <a:pt x="934" y="1126"/>
                    <a:pt x="930" y="1123"/>
                    <a:pt x="926" y="1123"/>
                  </a:cubicBezTo>
                  <a:close/>
                  <a:moveTo>
                    <a:pt x="926" y="1146"/>
                  </a:moveTo>
                  <a:cubicBezTo>
                    <a:pt x="921" y="1146"/>
                    <a:pt x="918" y="1150"/>
                    <a:pt x="918" y="1154"/>
                  </a:cubicBezTo>
                  <a:cubicBezTo>
                    <a:pt x="918" y="1158"/>
                    <a:pt x="921" y="1162"/>
                    <a:pt x="926" y="1162"/>
                  </a:cubicBezTo>
                  <a:cubicBezTo>
                    <a:pt x="930" y="1162"/>
                    <a:pt x="934" y="1158"/>
                    <a:pt x="934" y="1154"/>
                  </a:cubicBezTo>
                  <a:cubicBezTo>
                    <a:pt x="934" y="1150"/>
                    <a:pt x="930" y="1146"/>
                    <a:pt x="926" y="1146"/>
                  </a:cubicBezTo>
                  <a:close/>
                  <a:moveTo>
                    <a:pt x="857" y="1169"/>
                  </a:moveTo>
                  <a:cubicBezTo>
                    <a:pt x="852" y="1169"/>
                    <a:pt x="849" y="1173"/>
                    <a:pt x="849" y="1177"/>
                  </a:cubicBezTo>
                  <a:cubicBezTo>
                    <a:pt x="849" y="1181"/>
                    <a:pt x="852" y="1185"/>
                    <a:pt x="857" y="1185"/>
                  </a:cubicBezTo>
                  <a:cubicBezTo>
                    <a:pt x="861" y="1185"/>
                    <a:pt x="865" y="1181"/>
                    <a:pt x="865" y="1177"/>
                  </a:cubicBezTo>
                  <a:cubicBezTo>
                    <a:pt x="865" y="1173"/>
                    <a:pt x="861" y="1169"/>
                    <a:pt x="857" y="1169"/>
                  </a:cubicBezTo>
                  <a:close/>
                  <a:moveTo>
                    <a:pt x="857" y="1192"/>
                  </a:moveTo>
                  <a:cubicBezTo>
                    <a:pt x="852" y="1192"/>
                    <a:pt x="849" y="1196"/>
                    <a:pt x="849" y="1200"/>
                  </a:cubicBezTo>
                  <a:cubicBezTo>
                    <a:pt x="849" y="1205"/>
                    <a:pt x="852" y="1208"/>
                    <a:pt x="857" y="1208"/>
                  </a:cubicBezTo>
                  <a:cubicBezTo>
                    <a:pt x="861" y="1208"/>
                    <a:pt x="865" y="1205"/>
                    <a:pt x="865" y="1200"/>
                  </a:cubicBezTo>
                  <a:cubicBezTo>
                    <a:pt x="865" y="1196"/>
                    <a:pt x="861" y="1192"/>
                    <a:pt x="857" y="1192"/>
                  </a:cubicBezTo>
                  <a:close/>
                  <a:moveTo>
                    <a:pt x="857" y="1215"/>
                  </a:moveTo>
                  <a:cubicBezTo>
                    <a:pt x="852" y="1215"/>
                    <a:pt x="849" y="1219"/>
                    <a:pt x="849" y="1223"/>
                  </a:cubicBezTo>
                  <a:cubicBezTo>
                    <a:pt x="849" y="1228"/>
                    <a:pt x="852" y="1231"/>
                    <a:pt x="857" y="1231"/>
                  </a:cubicBezTo>
                  <a:cubicBezTo>
                    <a:pt x="861" y="1231"/>
                    <a:pt x="865" y="1228"/>
                    <a:pt x="865" y="1223"/>
                  </a:cubicBezTo>
                  <a:cubicBezTo>
                    <a:pt x="865" y="1219"/>
                    <a:pt x="861" y="1215"/>
                    <a:pt x="857" y="1215"/>
                  </a:cubicBezTo>
                  <a:close/>
                  <a:moveTo>
                    <a:pt x="742" y="940"/>
                  </a:moveTo>
                  <a:cubicBezTo>
                    <a:pt x="738" y="940"/>
                    <a:pt x="734" y="943"/>
                    <a:pt x="734" y="948"/>
                  </a:cubicBezTo>
                  <a:cubicBezTo>
                    <a:pt x="734" y="952"/>
                    <a:pt x="738" y="956"/>
                    <a:pt x="742" y="956"/>
                  </a:cubicBezTo>
                  <a:cubicBezTo>
                    <a:pt x="746" y="956"/>
                    <a:pt x="750" y="952"/>
                    <a:pt x="750" y="948"/>
                  </a:cubicBezTo>
                  <a:cubicBezTo>
                    <a:pt x="750" y="943"/>
                    <a:pt x="746" y="940"/>
                    <a:pt x="742" y="940"/>
                  </a:cubicBezTo>
                  <a:close/>
                  <a:moveTo>
                    <a:pt x="742" y="963"/>
                  </a:moveTo>
                  <a:cubicBezTo>
                    <a:pt x="738" y="963"/>
                    <a:pt x="734" y="967"/>
                    <a:pt x="734" y="971"/>
                  </a:cubicBezTo>
                  <a:cubicBezTo>
                    <a:pt x="734" y="975"/>
                    <a:pt x="738" y="979"/>
                    <a:pt x="742" y="979"/>
                  </a:cubicBezTo>
                  <a:cubicBezTo>
                    <a:pt x="746" y="979"/>
                    <a:pt x="750" y="975"/>
                    <a:pt x="750" y="971"/>
                  </a:cubicBezTo>
                  <a:cubicBezTo>
                    <a:pt x="750" y="967"/>
                    <a:pt x="746" y="963"/>
                    <a:pt x="742" y="963"/>
                  </a:cubicBezTo>
                  <a:close/>
                  <a:moveTo>
                    <a:pt x="765" y="940"/>
                  </a:moveTo>
                  <a:cubicBezTo>
                    <a:pt x="760" y="940"/>
                    <a:pt x="757" y="943"/>
                    <a:pt x="757" y="948"/>
                  </a:cubicBezTo>
                  <a:cubicBezTo>
                    <a:pt x="757" y="952"/>
                    <a:pt x="760" y="956"/>
                    <a:pt x="765" y="956"/>
                  </a:cubicBezTo>
                  <a:cubicBezTo>
                    <a:pt x="769" y="956"/>
                    <a:pt x="773" y="952"/>
                    <a:pt x="773" y="948"/>
                  </a:cubicBezTo>
                  <a:cubicBezTo>
                    <a:pt x="773" y="943"/>
                    <a:pt x="769" y="940"/>
                    <a:pt x="765" y="940"/>
                  </a:cubicBezTo>
                  <a:close/>
                  <a:moveTo>
                    <a:pt x="765" y="963"/>
                  </a:moveTo>
                  <a:cubicBezTo>
                    <a:pt x="760" y="963"/>
                    <a:pt x="757" y="967"/>
                    <a:pt x="757" y="971"/>
                  </a:cubicBezTo>
                  <a:cubicBezTo>
                    <a:pt x="757" y="975"/>
                    <a:pt x="760" y="979"/>
                    <a:pt x="765" y="979"/>
                  </a:cubicBezTo>
                  <a:cubicBezTo>
                    <a:pt x="769" y="979"/>
                    <a:pt x="773" y="975"/>
                    <a:pt x="773" y="971"/>
                  </a:cubicBezTo>
                  <a:cubicBezTo>
                    <a:pt x="773" y="967"/>
                    <a:pt x="769" y="963"/>
                    <a:pt x="765" y="963"/>
                  </a:cubicBezTo>
                  <a:close/>
                  <a:moveTo>
                    <a:pt x="788" y="940"/>
                  </a:moveTo>
                  <a:cubicBezTo>
                    <a:pt x="783" y="940"/>
                    <a:pt x="780" y="943"/>
                    <a:pt x="780" y="948"/>
                  </a:cubicBezTo>
                  <a:cubicBezTo>
                    <a:pt x="780" y="952"/>
                    <a:pt x="783" y="956"/>
                    <a:pt x="788" y="956"/>
                  </a:cubicBezTo>
                  <a:cubicBezTo>
                    <a:pt x="792" y="956"/>
                    <a:pt x="796" y="952"/>
                    <a:pt x="796" y="948"/>
                  </a:cubicBezTo>
                  <a:cubicBezTo>
                    <a:pt x="796" y="943"/>
                    <a:pt x="792" y="940"/>
                    <a:pt x="788" y="940"/>
                  </a:cubicBezTo>
                  <a:close/>
                  <a:moveTo>
                    <a:pt x="788" y="963"/>
                  </a:moveTo>
                  <a:cubicBezTo>
                    <a:pt x="783" y="963"/>
                    <a:pt x="780" y="967"/>
                    <a:pt x="780" y="971"/>
                  </a:cubicBezTo>
                  <a:cubicBezTo>
                    <a:pt x="780" y="975"/>
                    <a:pt x="783" y="979"/>
                    <a:pt x="788" y="979"/>
                  </a:cubicBezTo>
                  <a:cubicBezTo>
                    <a:pt x="792" y="979"/>
                    <a:pt x="796" y="975"/>
                    <a:pt x="796" y="971"/>
                  </a:cubicBezTo>
                  <a:cubicBezTo>
                    <a:pt x="796" y="967"/>
                    <a:pt x="792" y="963"/>
                    <a:pt x="788" y="963"/>
                  </a:cubicBezTo>
                  <a:close/>
                  <a:moveTo>
                    <a:pt x="811" y="940"/>
                  </a:moveTo>
                  <a:cubicBezTo>
                    <a:pt x="807" y="940"/>
                    <a:pt x="803" y="943"/>
                    <a:pt x="803" y="948"/>
                  </a:cubicBezTo>
                  <a:cubicBezTo>
                    <a:pt x="803" y="952"/>
                    <a:pt x="807" y="956"/>
                    <a:pt x="811" y="956"/>
                  </a:cubicBezTo>
                  <a:cubicBezTo>
                    <a:pt x="815" y="956"/>
                    <a:pt x="819" y="952"/>
                    <a:pt x="819" y="948"/>
                  </a:cubicBezTo>
                  <a:cubicBezTo>
                    <a:pt x="819" y="943"/>
                    <a:pt x="815" y="940"/>
                    <a:pt x="811" y="940"/>
                  </a:cubicBezTo>
                  <a:close/>
                  <a:moveTo>
                    <a:pt x="811" y="963"/>
                  </a:moveTo>
                  <a:cubicBezTo>
                    <a:pt x="807" y="963"/>
                    <a:pt x="803" y="967"/>
                    <a:pt x="803" y="971"/>
                  </a:cubicBezTo>
                  <a:cubicBezTo>
                    <a:pt x="803" y="975"/>
                    <a:pt x="807" y="979"/>
                    <a:pt x="811" y="979"/>
                  </a:cubicBezTo>
                  <a:cubicBezTo>
                    <a:pt x="815" y="979"/>
                    <a:pt x="819" y="975"/>
                    <a:pt x="819" y="971"/>
                  </a:cubicBezTo>
                  <a:cubicBezTo>
                    <a:pt x="819" y="967"/>
                    <a:pt x="815" y="963"/>
                    <a:pt x="811" y="963"/>
                  </a:cubicBezTo>
                  <a:close/>
                  <a:moveTo>
                    <a:pt x="834" y="940"/>
                  </a:moveTo>
                  <a:cubicBezTo>
                    <a:pt x="829" y="940"/>
                    <a:pt x="826" y="943"/>
                    <a:pt x="826" y="948"/>
                  </a:cubicBezTo>
                  <a:cubicBezTo>
                    <a:pt x="826" y="952"/>
                    <a:pt x="829" y="956"/>
                    <a:pt x="834" y="956"/>
                  </a:cubicBezTo>
                  <a:cubicBezTo>
                    <a:pt x="838" y="956"/>
                    <a:pt x="842" y="952"/>
                    <a:pt x="842" y="948"/>
                  </a:cubicBezTo>
                  <a:cubicBezTo>
                    <a:pt x="842" y="943"/>
                    <a:pt x="838" y="940"/>
                    <a:pt x="834" y="940"/>
                  </a:cubicBezTo>
                  <a:close/>
                  <a:moveTo>
                    <a:pt x="834" y="963"/>
                  </a:moveTo>
                  <a:cubicBezTo>
                    <a:pt x="829" y="963"/>
                    <a:pt x="826" y="967"/>
                    <a:pt x="826" y="971"/>
                  </a:cubicBezTo>
                  <a:cubicBezTo>
                    <a:pt x="826" y="975"/>
                    <a:pt x="829" y="979"/>
                    <a:pt x="834" y="979"/>
                  </a:cubicBezTo>
                  <a:cubicBezTo>
                    <a:pt x="838" y="979"/>
                    <a:pt x="842" y="975"/>
                    <a:pt x="842" y="971"/>
                  </a:cubicBezTo>
                  <a:cubicBezTo>
                    <a:pt x="842" y="967"/>
                    <a:pt x="838" y="963"/>
                    <a:pt x="834" y="963"/>
                  </a:cubicBezTo>
                  <a:close/>
                  <a:moveTo>
                    <a:pt x="627" y="940"/>
                  </a:moveTo>
                  <a:cubicBezTo>
                    <a:pt x="623" y="940"/>
                    <a:pt x="619" y="943"/>
                    <a:pt x="619" y="948"/>
                  </a:cubicBezTo>
                  <a:cubicBezTo>
                    <a:pt x="619" y="952"/>
                    <a:pt x="623" y="956"/>
                    <a:pt x="627" y="956"/>
                  </a:cubicBezTo>
                  <a:cubicBezTo>
                    <a:pt x="632" y="956"/>
                    <a:pt x="635" y="952"/>
                    <a:pt x="635" y="948"/>
                  </a:cubicBezTo>
                  <a:cubicBezTo>
                    <a:pt x="635" y="943"/>
                    <a:pt x="632" y="940"/>
                    <a:pt x="627" y="940"/>
                  </a:cubicBezTo>
                  <a:close/>
                  <a:moveTo>
                    <a:pt x="627" y="963"/>
                  </a:moveTo>
                  <a:cubicBezTo>
                    <a:pt x="623" y="963"/>
                    <a:pt x="619" y="967"/>
                    <a:pt x="619" y="971"/>
                  </a:cubicBezTo>
                  <a:cubicBezTo>
                    <a:pt x="619" y="975"/>
                    <a:pt x="623" y="979"/>
                    <a:pt x="627" y="979"/>
                  </a:cubicBezTo>
                  <a:cubicBezTo>
                    <a:pt x="632" y="979"/>
                    <a:pt x="635" y="975"/>
                    <a:pt x="635" y="971"/>
                  </a:cubicBezTo>
                  <a:cubicBezTo>
                    <a:pt x="635" y="967"/>
                    <a:pt x="632" y="963"/>
                    <a:pt x="627" y="963"/>
                  </a:cubicBezTo>
                  <a:close/>
                  <a:moveTo>
                    <a:pt x="650" y="956"/>
                  </a:moveTo>
                  <a:cubicBezTo>
                    <a:pt x="655" y="956"/>
                    <a:pt x="658" y="952"/>
                    <a:pt x="658" y="948"/>
                  </a:cubicBezTo>
                  <a:cubicBezTo>
                    <a:pt x="658" y="943"/>
                    <a:pt x="655" y="940"/>
                    <a:pt x="650" y="940"/>
                  </a:cubicBezTo>
                  <a:cubicBezTo>
                    <a:pt x="646" y="940"/>
                    <a:pt x="642" y="943"/>
                    <a:pt x="642" y="948"/>
                  </a:cubicBezTo>
                  <a:cubicBezTo>
                    <a:pt x="642" y="952"/>
                    <a:pt x="646" y="956"/>
                    <a:pt x="650" y="956"/>
                  </a:cubicBezTo>
                  <a:close/>
                  <a:moveTo>
                    <a:pt x="650" y="979"/>
                  </a:moveTo>
                  <a:cubicBezTo>
                    <a:pt x="655" y="979"/>
                    <a:pt x="658" y="975"/>
                    <a:pt x="658" y="971"/>
                  </a:cubicBezTo>
                  <a:cubicBezTo>
                    <a:pt x="658" y="967"/>
                    <a:pt x="655" y="963"/>
                    <a:pt x="650" y="963"/>
                  </a:cubicBezTo>
                  <a:cubicBezTo>
                    <a:pt x="646" y="963"/>
                    <a:pt x="642" y="967"/>
                    <a:pt x="642" y="971"/>
                  </a:cubicBezTo>
                  <a:cubicBezTo>
                    <a:pt x="642" y="975"/>
                    <a:pt x="646" y="979"/>
                    <a:pt x="650" y="979"/>
                  </a:cubicBezTo>
                  <a:close/>
                  <a:moveTo>
                    <a:pt x="673" y="940"/>
                  </a:moveTo>
                  <a:cubicBezTo>
                    <a:pt x="669" y="940"/>
                    <a:pt x="665" y="943"/>
                    <a:pt x="665" y="948"/>
                  </a:cubicBezTo>
                  <a:cubicBezTo>
                    <a:pt x="665" y="952"/>
                    <a:pt x="669" y="956"/>
                    <a:pt x="673" y="956"/>
                  </a:cubicBezTo>
                  <a:cubicBezTo>
                    <a:pt x="678" y="956"/>
                    <a:pt x="681" y="952"/>
                    <a:pt x="681" y="948"/>
                  </a:cubicBezTo>
                  <a:cubicBezTo>
                    <a:pt x="681" y="943"/>
                    <a:pt x="678" y="940"/>
                    <a:pt x="673" y="940"/>
                  </a:cubicBezTo>
                  <a:close/>
                  <a:moveTo>
                    <a:pt x="673" y="963"/>
                  </a:moveTo>
                  <a:cubicBezTo>
                    <a:pt x="669" y="963"/>
                    <a:pt x="665" y="967"/>
                    <a:pt x="665" y="971"/>
                  </a:cubicBezTo>
                  <a:cubicBezTo>
                    <a:pt x="665" y="975"/>
                    <a:pt x="669" y="979"/>
                    <a:pt x="673" y="979"/>
                  </a:cubicBezTo>
                  <a:cubicBezTo>
                    <a:pt x="678" y="979"/>
                    <a:pt x="681" y="975"/>
                    <a:pt x="681" y="971"/>
                  </a:cubicBezTo>
                  <a:cubicBezTo>
                    <a:pt x="681" y="967"/>
                    <a:pt x="678" y="963"/>
                    <a:pt x="673" y="963"/>
                  </a:cubicBezTo>
                  <a:close/>
                  <a:moveTo>
                    <a:pt x="696" y="940"/>
                  </a:moveTo>
                  <a:cubicBezTo>
                    <a:pt x="692" y="940"/>
                    <a:pt x="688" y="943"/>
                    <a:pt x="688" y="948"/>
                  </a:cubicBezTo>
                  <a:cubicBezTo>
                    <a:pt x="688" y="952"/>
                    <a:pt x="692" y="956"/>
                    <a:pt x="696" y="956"/>
                  </a:cubicBezTo>
                  <a:cubicBezTo>
                    <a:pt x="701" y="956"/>
                    <a:pt x="704" y="952"/>
                    <a:pt x="704" y="948"/>
                  </a:cubicBezTo>
                  <a:cubicBezTo>
                    <a:pt x="704" y="943"/>
                    <a:pt x="701" y="940"/>
                    <a:pt x="696" y="940"/>
                  </a:cubicBezTo>
                  <a:close/>
                  <a:moveTo>
                    <a:pt x="696" y="963"/>
                  </a:moveTo>
                  <a:cubicBezTo>
                    <a:pt x="692" y="963"/>
                    <a:pt x="688" y="967"/>
                    <a:pt x="688" y="971"/>
                  </a:cubicBezTo>
                  <a:cubicBezTo>
                    <a:pt x="688" y="975"/>
                    <a:pt x="692" y="979"/>
                    <a:pt x="696" y="979"/>
                  </a:cubicBezTo>
                  <a:cubicBezTo>
                    <a:pt x="701" y="979"/>
                    <a:pt x="704" y="975"/>
                    <a:pt x="704" y="971"/>
                  </a:cubicBezTo>
                  <a:cubicBezTo>
                    <a:pt x="704" y="967"/>
                    <a:pt x="701" y="963"/>
                    <a:pt x="696" y="963"/>
                  </a:cubicBezTo>
                  <a:close/>
                  <a:moveTo>
                    <a:pt x="719" y="940"/>
                  </a:moveTo>
                  <a:cubicBezTo>
                    <a:pt x="715" y="940"/>
                    <a:pt x="711" y="943"/>
                    <a:pt x="711" y="948"/>
                  </a:cubicBezTo>
                  <a:cubicBezTo>
                    <a:pt x="711" y="952"/>
                    <a:pt x="715" y="956"/>
                    <a:pt x="719" y="956"/>
                  </a:cubicBezTo>
                  <a:cubicBezTo>
                    <a:pt x="724" y="956"/>
                    <a:pt x="727" y="952"/>
                    <a:pt x="727" y="948"/>
                  </a:cubicBezTo>
                  <a:cubicBezTo>
                    <a:pt x="727" y="943"/>
                    <a:pt x="724" y="940"/>
                    <a:pt x="719" y="940"/>
                  </a:cubicBezTo>
                  <a:close/>
                  <a:moveTo>
                    <a:pt x="719" y="963"/>
                  </a:moveTo>
                  <a:cubicBezTo>
                    <a:pt x="715" y="963"/>
                    <a:pt x="711" y="967"/>
                    <a:pt x="711" y="971"/>
                  </a:cubicBezTo>
                  <a:cubicBezTo>
                    <a:pt x="711" y="975"/>
                    <a:pt x="715" y="979"/>
                    <a:pt x="719" y="979"/>
                  </a:cubicBezTo>
                  <a:cubicBezTo>
                    <a:pt x="724" y="979"/>
                    <a:pt x="727" y="975"/>
                    <a:pt x="727" y="971"/>
                  </a:cubicBezTo>
                  <a:cubicBezTo>
                    <a:pt x="727" y="967"/>
                    <a:pt x="724" y="963"/>
                    <a:pt x="719" y="963"/>
                  </a:cubicBezTo>
                  <a:close/>
                  <a:moveTo>
                    <a:pt x="558" y="940"/>
                  </a:moveTo>
                  <a:cubicBezTo>
                    <a:pt x="554" y="940"/>
                    <a:pt x="550" y="943"/>
                    <a:pt x="550" y="948"/>
                  </a:cubicBezTo>
                  <a:cubicBezTo>
                    <a:pt x="550" y="952"/>
                    <a:pt x="554" y="956"/>
                    <a:pt x="558" y="956"/>
                  </a:cubicBezTo>
                  <a:cubicBezTo>
                    <a:pt x="563" y="956"/>
                    <a:pt x="566" y="952"/>
                    <a:pt x="566" y="948"/>
                  </a:cubicBezTo>
                  <a:cubicBezTo>
                    <a:pt x="566" y="943"/>
                    <a:pt x="563" y="940"/>
                    <a:pt x="558" y="940"/>
                  </a:cubicBezTo>
                  <a:close/>
                  <a:moveTo>
                    <a:pt x="558" y="963"/>
                  </a:moveTo>
                  <a:cubicBezTo>
                    <a:pt x="554" y="963"/>
                    <a:pt x="550" y="967"/>
                    <a:pt x="550" y="971"/>
                  </a:cubicBezTo>
                  <a:cubicBezTo>
                    <a:pt x="550" y="975"/>
                    <a:pt x="554" y="979"/>
                    <a:pt x="558" y="979"/>
                  </a:cubicBezTo>
                  <a:cubicBezTo>
                    <a:pt x="563" y="979"/>
                    <a:pt x="566" y="975"/>
                    <a:pt x="566" y="971"/>
                  </a:cubicBezTo>
                  <a:cubicBezTo>
                    <a:pt x="566" y="967"/>
                    <a:pt x="563" y="963"/>
                    <a:pt x="558" y="963"/>
                  </a:cubicBezTo>
                  <a:close/>
                  <a:moveTo>
                    <a:pt x="581" y="940"/>
                  </a:moveTo>
                  <a:cubicBezTo>
                    <a:pt x="576" y="940"/>
                    <a:pt x="573" y="943"/>
                    <a:pt x="573" y="948"/>
                  </a:cubicBezTo>
                  <a:cubicBezTo>
                    <a:pt x="573" y="952"/>
                    <a:pt x="576" y="956"/>
                    <a:pt x="581" y="956"/>
                  </a:cubicBezTo>
                  <a:cubicBezTo>
                    <a:pt x="585" y="956"/>
                    <a:pt x="589" y="952"/>
                    <a:pt x="589" y="948"/>
                  </a:cubicBezTo>
                  <a:cubicBezTo>
                    <a:pt x="589" y="943"/>
                    <a:pt x="585" y="940"/>
                    <a:pt x="581" y="940"/>
                  </a:cubicBezTo>
                  <a:close/>
                  <a:moveTo>
                    <a:pt x="581" y="963"/>
                  </a:moveTo>
                  <a:cubicBezTo>
                    <a:pt x="576" y="963"/>
                    <a:pt x="573" y="967"/>
                    <a:pt x="573" y="971"/>
                  </a:cubicBezTo>
                  <a:cubicBezTo>
                    <a:pt x="573" y="975"/>
                    <a:pt x="576" y="979"/>
                    <a:pt x="581" y="979"/>
                  </a:cubicBezTo>
                  <a:cubicBezTo>
                    <a:pt x="585" y="979"/>
                    <a:pt x="589" y="975"/>
                    <a:pt x="589" y="971"/>
                  </a:cubicBezTo>
                  <a:cubicBezTo>
                    <a:pt x="589" y="967"/>
                    <a:pt x="585" y="963"/>
                    <a:pt x="581" y="963"/>
                  </a:cubicBezTo>
                  <a:close/>
                  <a:moveTo>
                    <a:pt x="604" y="940"/>
                  </a:moveTo>
                  <a:cubicBezTo>
                    <a:pt x="599" y="940"/>
                    <a:pt x="596" y="943"/>
                    <a:pt x="596" y="948"/>
                  </a:cubicBezTo>
                  <a:cubicBezTo>
                    <a:pt x="596" y="952"/>
                    <a:pt x="599" y="956"/>
                    <a:pt x="604" y="956"/>
                  </a:cubicBezTo>
                  <a:cubicBezTo>
                    <a:pt x="608" y="956"/>
                    <a:pt x="612" y="952"/>
                    <a:pt x="612" y="948"/>
                  </a:cubicBezTo>
                  <a:cubicBezTo>
                    <a:pt x="612" y="943"/>
                    <a:pt x="608" y="940"/>
                    <a:pt x="604" y="940"/>
                  </a:cubicBezTo>
                  <a:close/>
                  <a:moveTo>
                    <a:pt x="604" y="963"/>
                  </a:moveTo>
                  <a:cubicBezTo>
                    <a:pt x="599" y="963"/>
                    <a:pt x="596" y="967"/>
                    <a:pt x="596" y="971"/>
                  </a:cubicBezTo>
                  <a:cubicBezTo>
                    <a:pt x="596" y="975"/>
                    <a:pt x="599" y="979"/>
                    <a:pt x="604" y="979"/>
                  </a:cubicBezTo>
                  <a:cubicBezTo>
                    <a:pt x="608" y="979"/>
                    <a:pt x="612" y="975"/>
                    <a:pt x="612" y="971"/>
                  </a:cubicBezTo>
                  <a:cubicBezTo>
                    <a:pt x="612" y="967"/>
                    <a:pt x="608" y="963"/>
                    <a:pt x="604" y="963"/>
                  </a:cubicBezTo>
                  <a:close/>
                  <a:moveTo>
                    <a:pt x="512" y="940"/>
                  </a:moveTo>
                  <a:cubicBezTo>
                    <a:pt x="508" y="940"/>
                    <a:pt x="504" y="943"/>
                    <a:pt x="504" y="948"/>
                  </a:cubicBezTo>
                  <a:cubicBezTo>
                    <a:pt x="504" y="952"/>
                    <a:pt x="508" y="956"/>
                    <a:pt x="512" y="956"/>
                  </a:cubicBezTo>
                  <a:cubicBezTo>
                    <a:pt x="517" y="956"/>
                    <a:pt x="520" y="952"/>
                    <a:pt x="520" y="948"/>
                  </a:cubicBezTo>
                  <a:cubicBezTo>
                    <a:pt x="520" y="943"/>
                    <a:pt x="517" y="940"/>
                    <a:pt x="512" y="940"/>
                  </a:cubicBezTo>
                  <a:close/>
                  <a:moveTo>
                    <a:pt x="512" y="963"/>
                  </a:moveTo>
                  <a:cubicBezTo>
                    <a:pt x="508" y="963"/>
                    <a:pt x="504" y="967"/>
                    <a:pt x="504" y="971"/>
                  </a:cubicBezTo>
                  <a:cubicBezTo>
                    <a:pt x="504" y="975"/>
                    <a:pt x="508" y="979"/>
                    <a:pt x="512" y="979"/>
                  </a:cubicBezTo>
                  <a:cubicBezTo>
                    <a:pt x="517" y="979"/>
                    <a:pt x="520" y="975"/>
                    <a:pt x="520" y="971"/>
                  </a:cubicBezTo>
                  <a:cubicBezTo>
                    <a:pt x="520" y="967"/>
                    <a:pt x="517" y="963"/>
                    <a:pt x="512" y="963"/>
                  </a:cubicBezTo>
                  <a:close/>
                  <a:moveTo>
                    <a:pt x="535" y="940"/>
                  </a:moveTo>
                  <a:cubicBezTo>
                    <a:pt x="531" y="940"/>
                    <a:pt x="527" y="943"/>
                    <a:pt x="527" y="948"/>
                  </a:cubicBezTo>
                  <a:cubicBezTo>
                    <a:pt x="527" y="952"/>
                    <a:pt x="531" y="956"/>
                    <a:pt x="535" y="956"/>
                  </a:cubicBezTo>
                  <a:cubicBezTo>
                    <a:pt x="540" y="956"/>
                    <a:pt x="543" y="952"/>
                    <a:pt x="543" y="948"/>
                  </a:cubicBezTo>
                  <a:cubicBezTo>
                    <a:pt x="543" y="943"/>
                    <a:pt x="540" y="940"/>
                    <a:pt x="535" y="940"/>
                  </a:cubicBezTo>
                  <a:close/>
                  <a:moveTo>
                    <a:pt x="535" y="963"/>
                  </a:moveTo>
                  <a:cubicBezTo>
                    <a:pt x="531" y="963"/>
                    <a:pt x="527" y="967"/>
                    <a:pt x="527" y="971"/>
                  </a:cubicBezTo>
                  <a:cubicBezTo>
                    <a:pt x="527" y="975"/>
                    <a:pt x="531" y="979"/>
                    <a:pt x="535" y="979"/>
                  </a:cubicBezTo>
                  <a:cubicBezTo>
                    <a:pt x="540" y="979"/>
                    <a:pt x="543" y="975"/>
                    <a:pt x="543" y="971"/>
                  </a:cubicBezTo>
                  <a:cubicBezTo>
                    <a:pt x="543" y="967"/>
                    <a:pt x="540" y="963"/>
                    <a:pt x="535" y="963"/>
                  </a:cubicBezTo>
                  <a:close/>
                  <a:moveTo>
                    <a:pt x="857" y="940"/>
                  </a:moveTo>
                  <a:cubicBezTo>
                    <a:pt x="852" y="940"/>
                    <a:pt x="849" y="943"/>
                    <a:pt x="849" y="948"/>
                  </a:cubicBezTo>
                  <a:cubicBezTo>
                    <a:pt x="849" y="952"/>
                    <a:pt x="852" y="956"/>
                    <a:pt x="857" y="956"/>
                  </a:cubicBezTo>
                  <a:cubicBezTo>
                    <a:pt x="861" y="956"/>
                    <a:pt x="865" y="952"/>
                    <a:pt x="865" y="948"/>
                  </a:cubicBezTo>
                  <a:cubicBezTo>
                    <a:pt x="865" y="943"/>
                    <a:pt x="861" y="940"/>
                    <a:pt x="857" y="940"/>
                  </a:cubicBezTo>
                  <a:close/>
                  <a:moveTo>
                    <a:pt x="857" y="963"/>
                  </a:moveTo>
                  <a:cubicBezTo>
                    <a:pt x="852" y="963"/>
                    <a:pt x="849" y="967"/>
                    <a:pt x="849" y="971"/>
                  </a:cubicBezTo>
                  <a:cubicBezTo>
                    <a:pt x="849" y="975"/>
                    <a:pt x="852" y="979"/>
                    <a:pt x="857" y="979"/>
                  </a:cubicBezTo>
                  <a:cubicBezTo>
                    <a:pt x="861" y="979"/>
                    <a:pt x="865" y="975"/>
                    <a:pt x="865" y="971"/>
                  </a:cubicBezTo>
                  <a:cubicBezTo>
                    <a:pt x="865" y="967"/>
                    <a:pt x="861" y="963"/>
                    <a:pt x="857" y="963"/>
                  </a:cubicBezTo>
                  <a:close/>
                  <a:moveTo>
                    <a:pt x="879" y="940"/>
                  </a:moveTo>
                  <a:cubicBezTo>
                    <a:pt x="875" y="940"/>
                    <a:pt x="871" y="943"/>
                    <a:pt x="871" y="948"/>
                  </a:cubicBezTo>
                  <a:cubicBezTo>
                    <a:pt x="871" y="952"/>
                    <a:pt x="875" y="956"/>
                    <a:pt x="879" y="956"/>
                  </a:cubicBezTo>
                  <a:cubicBezTo>
                    <a:pt x="884" y="956"/>
                    <a:pt x="887" y="952"/>
                    <a:pt x="887" y="948"/>
                  </a:cubicBezTo>
                  <a:cubicBezTo>
                    <a:pt x="887" y="943"/>
                    <a:pt x="884" y="940"/>
                    <a:pt x="879" y="940"/>
                  </a:cubicBezTo>
                  <a:close/>
                  <a:moveTo>
                    <a:pt x="879" y="963"/>
                  </a:moveTo>
                  <a:cubicBezTo>
                    <a:pt x="875" y="963"/>
                    <a:pt x="871" y="967"/>
                    <a:pt x="871" y="971"/>
                  </a:cubicBezTo>
                  <a:cubicBezTo>
                    <a:pt x="871" y="975"/>
                    <a:pt x="875" y="979"/>
                    <a:pt x="879" y="979"/>
                  </a:cubicBezTo>
                  <a:cubicBezTo>
                    <a:pt x="884" y="979"/>
                    <a:pt x="887" y="975"/>
                    <a:pt x="887" y="971"/>
                  </a:cubicBezTo>
                  <a:cubicBezTo>
                    <a:pt x="887" y="967"/>
                    <a:pt x="884" y="963"/>
                    <a:pt x="879" y="963"/>
                  </a:cubicBezTo>
                  <a:close/>
                  <a:moveTo>
                    <a:pt x="902" y="940"/>
                  </a:moveTo>
                  <a:cubicBezTo>
                    <a:pt x="898" y="940"/>
                    <a:pt x="894" y="943"/>
                    <a:pt x="894" y="948"/>
                  </a:cubicBezTo>
                  <a:cubicBezTo>
                    <a:pt x="894" y="952"/>
                    <a:pt x="898" y="956"/>
                    <a:pt x="902" y="956"/>
                  </a:cubicBezTo>
                  <a:cubicBezTo>
                    <a:pt x="907" y="956"/>
                    <a:pt x="910" y="952"/>
                    <a:pt x="910" y="948"/>
                  </a:cubicBezTo>
                  <a:cubicBezTo>
                    <a:pt x="910" y="943"/>
                    <a:pt x="907" y="940"/>
                    <a:pt x="902" y="940"/>
                  </a:cubicBezTo>
                  <a:close/>
                  <a:moveTo>
                    <a:pt x="902" y="963"/>
                  </a:moveTo>
                  <a:cubicBezTo>
                    <a:pt x="898" y="963"/>
                    <a:pt x="894" y="967"/>
                    <a:pt x="894" y="971"/>
                  </a:cubicBezTo>
                  <a:cubicBezTo>
                    <a:pt x="894" y="975"/>
                    <a:pt x="898" y="979"/>
                    <a:pt x="902" y="979"/>
                  </a:cubicBezTo>
                  <a:cubicBezTo>
                    <a:pt x="907" y="979"/>
                    <a:pt x="910" y="975"/>
                    <a:pt x="910" y="971"/>
                  </a:cubicBezTo>
                  <a:cubicBezTo>
                    <a:pt x="910" y="967"/>
                    <a:pt x="907" y="963"/>
                    <a:pt x="902" y="963"/>
                  </a:cubicBezTo>
                  <a:close/>
                  <a:moveTo>
                    <a:pt x="926" y="940"/>
                  </a:moveTo>
                  <a:cubicBezTo>
                    <a:pt x="921" y="940"/>
                    <a:pt x="918" y="943"/>
                    <a:pt x="918" y="948"/>
                  </a:cubicBezTo>
                  <a:cubicBezTo>
                    <a:pt x="918" y="952"/>
                    <a:pt x="921" y="956"/>
                    <a:pt x="926" y="956"/>
                  </a:cubicBezTo>
                  <a:cubicBezTo>
                    <a:pt x="930" y="956"/>
                    <a:pt x="934" y="952"/>
                    <a:pt x="934" y="948"/>
                  </a:cubicBezTo>
                  <a:cubicBezTo>
                    <a:pt x="934" y="943"/>
                    <a:pt x="930" y="940"/>
                    <a:pt x="926" y="940"/>
                  </a:cubicBezTo>
                  <a:close/>
                  <a:moveTo>
                    <a:pt x="926" y="963"/>
                  </a:moveTo>
                  <a:cubicBezTo>
                    <a:pt x="921" y="963"/>
                    <a:pt x="918" y="967"/>
                    <a:pt x="918" y="971"/>
                  </a:cubicBezTo>
                  <a:cubicBezTo>
                    <a:pt x="918" y="975"/>
                    <a:pt x="921" y="979"/>
                    <a:pt x="926" y="979"/>
                  </a:cubicBezTo>
                  <a:cubicBezTo>
                    <a:pt x="930" y="979"/>
                    <a:pt x="934" y="975"/>
                    <a:pt x="934" y="971"/>
                  </a:cubicBezTo>
                  <a:cubicBezTo>
                    <a:pt x="934" y="967"/>
                    <a:pt x="930" y="963"/>
                    <a:pt x="926" y="963"/>
                  </a:cubicBezTo>
                  <a:close/>
                  <a:moveTo>
                    <a:pt x="946" y="985"/>
                  </a:moveTo>
                  <a:cubicBezTo>
                    <a:pt x="942" y="985"/>
                    <a:pt x="938" y="989"/>
                    <a:pt x="938" y="993"/>
                  </a:cubicBezTo>
                  <a:cubicBezTo>
                    <a:pt x="938" y="998"/>
                    <a:pt x="942" y="1001"/>
                    <a:pt x="946" y="1001"/>
                  </a:cubicBezTo>
                  <a:cubicBezTo>
                    <a:pt x="951" y="1001"/>
                    <a:pt x="954" y="998"/>
                    <a:pt x="954" y="993"/>
                  </a:cubicBezTo>
                  <a:cubicBezTo>
                    <a:pt x="954" y="989"/>
                    <a:pt x="951" y="985"/>
                    <a:pt x="946" y="985"/>
                  </a:cubicBezTo>
                  <a:close/>
                  <a:moveTo>
                    <a:pt x="946" y="1008"/>
                  </a:moveTo>
                  <a:cubicBezTo>
                    <a:pt x="942" y="1008"/>
                    <a:pt x="938" y="1012"/>
                    <a:pt x="938" y="1016"/>
                  </a:cubicBezTo>
                  <a:cubicBezTo>
                    <a:pt x="938" y="1021"/>
                    <a:pt x="942" y="1024"/>
                    <a:pt x="946" y="1024"/>
                  </a:cubicBezTo>
                  <a:cubicBezTo>
                    <a:pt x="951" y="1024"/>
                    <a:pt x="954" y="1021"/>
                    <a:pt x="954" y="1016"/>
                  </a:cubicBezTo>
                  <a:cubicBezTo>
                    <a:pt x="954" y="1012"/>
                    <a:pt x="951" y="1008"/>
                    <a:pt x="946" y="1008"/>
                  </a:cubicBezTo>
                  <a:close/>
                  <a:moveTo>
                    <a:pt x="946" y="1031"/>
                  </a:moveTo>
                  <a:cubicBezTo>
                    <a:pt x="942" y="1031"/>
                    <a:pt x="938" y="1035"/>
                    <a:pt x="938" y="1039"/>
                  </a:cubicBezTo>
                  <a:cubicBezTo>
                    <a:pt x="938" y="1044"/>
                    <a:pt x="942" y="1047"/>
                    <a:pt x="946" y="1047"/>
                  </a:cubicBezTo>
                  <a:cubicBezTo>
                    <a:pt x="951" y="1047"/>
                    <a:pt x="954" y="1044"/>
                    <a:pt x="954" y="1039"/>
                  </a:cubicBezTo>
                  <a:cubicBezTo>
                    <a:pt x="954" y="1035"/>
                    <a:pt x="951" y="1031"/>
                    <a:pt x="946" y="1031"/>
                  </a:cubicBezTo>
                  <a:close/>
                  <a:moveTo>
                    <a:pt x="946" y="940"/>
                  </a:moveTo>
                  <a:cubicBezTo>
                    <a:pt x="942" y="940"/>
                    <a:pt x="938" y="943"/>
                    <a:pt x="938" y="948"/>
                  </a:cubicBezTo>
                  <a:cubicBezTo>
                    <a:pt x="938" y="952"/>
                    <a:pt x="942" y="956"/>
                    <a:pt x="946" y="956"/>
                  </a:cubicBezTo>
                  <a:cubicBezTo>
                    <a:pt x="951" y="956"/>
                    <a:pt x="954" y="952"/>
                    <a:pt x="954" y="948"/>
                  </a:cubicBezTo>
                  <a:cubicBezTo>
                    <a:pt x="954" y="943"/>
                    <a:pt x="951" y="940"/>
                    <a:pt x="946" y="940"/>
                  </a:cubicBezTo>
                  <a:close/>
                  <a:moveTo>
                    <a:pt x="946" y="963"/>
                  </a:moveTo>
                  <a:cubicBezTo>
                    <a:pt x="942" y="963"/>
                    <a:pt x="938" y="967"/>
                    <a:pt x="938" y="971"/>
                  </a:cubicBezTo>
                  <a:cubicBezTo>
                    <a:pt x="938" y="975"/>
                    <a:pt x="942" y="979"/>
                    <a:pt x="946" y="979"/>
                  </a:cubicBezTo>
                  <a:cubicBezTo>
                    <a:pt x="951" y="979"/>
                    <a:pt x="954" y="975"/>
                    <a:pt x="954" y="971"/>
                  </a:cubicBezTo>
                  <a:cubicBezTo>
                    <a:pt x="954" y="967"/>
                    <a:pt x="951" y="963"/>
                    <a:pt x="946" y="963"/>
                  </a:cubicBezTo>
                  <a:close/>
                  <a:moveTo>
                    <a:pt x="971" y="985"/>
                  </a:moveTo>
                  <a:cubicBezTo>
                    <a:pt x="967" y="985"/>
                    <a:pt x="963" y="989"/>
                    <a:pt x="963" y="993"/>
                  </a:cubicBezTo>
                  <a:cubicBezTo>
                    <a:pt x="963" y="998"/>
                    <a:pt x="967" y="1001"/>
                    <a:pt x="971" y="1001"/>
                  </a:cubicBezTo>
                  <a:cubicBezTo>
                    <a:pt x="976" y="1001"/>
                    <a:pt x="979" y="998"/>
                    <a:pt x="979" y="993"/>
                  </a:cubicBezTo>
                  <a:cubicBezTo>
                    <a:pt x="979" y="989"/>
                    <a:pt x="976" y="985"/>
                    <a:pt x="971" y="985"/>
                  </a:cubicBezTo>
                  <a:close/>
                  <a:moveTo>
                    <a:pt x="971" y="1008"/>
                  </a:moveTo>
                  <a:cubicBezTo>
                    <a:pt x="967" y="1008"/>
                    <a:pt x="963" y="1012"/>
                    <a:pt x="963" y="1016"/>
                  </a:cubicBezTo>
                  <a:cubicBezTo>
                    <a:pt x="963" y="1021"/>
                    <a:pt x="967" y="1024"/>
                    <a:pt x="971" y="1024"/>
                  </a:cubicBezTo>
                  <a:cubicBezTo>
                    <a:pt x="976" y="1024"/>
                    <a:pt x="979" y="1021"/>
                    <a:pt x="979" y="1016"/>
                  </a:cubicBezTo>
                  <a:cubicBezTo>
                    <a:pt x="979" y="1012"/>
                    <a:pt x="976" y="1008"/>
                    <a:pt x="971" y="1008"/>
                  </a:cubicBezTo>
                  <a:close/>
                  <a:moveTo>
                    <a:pt x="971" y="963"/>
                  </a:moveTo>
                  <a:cubicBezTo>
                    <a:pt x="967" y="963"/>
                    <a:pt x="963" y="967"/>
                    <a:pt x="963" y="971"/>
                  </a:cubicBezTo>
                  <a:cubicBezTo>
                    <a:pt x="963" y="975"/>
                    <a:pt x="967" y="979"/>
                    <a:pt x="971" y="979"/>
                  </a:cubicBezTo>
                  <a:cubicBezTo>
                    <a:pt x="976" y="979"/>
                    <a:pt x="979" y="975"/>
                    <a:pt x="979" y="971"/>
                  </a:cubicBezTo>
                  <a:cubicBezTo>
                    <a:pt x="979" y="967"/>
                    <a:pt x="976" y="963"/>
                    <a:pt x="971" y="963"/>
                  </a:cubicBezTo>
                  <a:close/>
                  <a:moveTo>
                    <a:pt x="742" y="893"/>
                  </a:moveTo>
                  <a:cubicBezTo>
                    <a:pt x="738" y="893"/>
                    <a:pt x="734" y="896"/>
                    <a:pt x="734" y="901"/>
                  </a:cubicBezTo>
                  <a:cubicBezTo>
                    <a:pt x="734" y="905"/>
                    <a:pt x="738" y="909"/>
                    <a:pt x="742" y="909"/>
                  </a:cubicBezTo>
                  <a:cubicBezTo>
                    <a:pt x="746" y="909"/>
                    <a:pt x="750" y="905"/>
                    <a:pt x="750" y="901"/>
                  </a:cubicBezTo>
                  <a:cubicBezTo>
                    <a:pt x="750" y="896"/>
                    <a:pt x="746" y="893"/>
                    <a:pt x="742" y="893"/>
                  </a:cubicBezTo>
                  <a:close/>
                  <a:moveTo>
                    <a:pt x="742" y="916"/>
                  </a:moveTo>
                  <a:cubicBezTo>
                    <a:pt x="738" y="916"/>
                    <a:pt x="734" y="919"/>
                    <a:pt x="734" y="924"/>
                  </a:cubicBezTo>
                  <a:cubicBezTo>
                    <a:pt x="734" y="928"/>
                    <a:pt x="738" y="932"/>
                    <a:pt x="742" y="932"/>
                  </a:cubicBezTo>
                  <a:cubicBezTo>
                    <a:pt x="746" y="932"/>
                    <a:pt x="750" y="928"/>
                    <a:pt x="750" y="924"/>
                  </a:cubicBezTo>
                  <a:cubicBezTo>
                    <a:pt x="750" y="919"/>
                    <a:pt x="746" y="916"/>
                    <a:pt x="742" y="916"/>
                  </a:cubicBezTo>
                  <a:close/>
                  <a:moveTo>
                    <a:pt x="765" y="893"/>
                  </a:moveTo>
                  <a:cubicBezTo>
                    <a:pt x="760" y="893"/>
                    <a:pt x="757" y="896"/>
                    <a:pt x="757" y="901"/>
                  </a:cubicBezTo>
                  <a:cubicBezTo>
                    <a:pt x="757" y="905"/>
                    <a:pt x="760" y="909"/>
                    <a:pt x="765" y="909"/>
                  </a:cubicBezTo>
                  <a:cubicBezTo>
                    <a:pt x="769" y="909"/>
                    <a:pt x="773" y="905"/>
                    <a:pt x="773" y="901"/>
                  </a:cubicBezTo>
                  <a:cubicBezTo>
                    <a:pt x="773" y="896"/>
                    <a:pt x="769" y="893"/>
                    <a:pt x="765" y="893"/>
                  </a:cubicBezTo>
                  <a:close/>
                  <a:moveTo>
                    <a:pt x="765" y="916"/>
                  </a:moveTo>
                  <a:cubicBezTo>
                    <a:pt x="760" y="916"/>
                    <a:pt x="757" y="919"/>
                    <a:pt x="757" y="924"/>
                  </a:cubicBezTo>
                  <a:cubicBezTo>
                    <a:pt x="757" y="928"/>
                    <a:pt x="760" y="932"/>
                    <a:pt x="765" y="932"/>
                  </a:cubicBezTo>
                  <a:cubicBezTo>
                    <a:pt x="769" y="932"/>
                    <a:pt x="773" y="928"/>
                    <a:pt x="773" y="924"/>
                  </a:cubicBezTo>
                  <a:cubicBezTo>
                    <a:pt x="773" y="919"/>
                    <a:pt x="769" y="916"/>
                    <a:pt x="765" y="916"/>
                  </a:cubicBezTo>
                  <a:close/>
                  <a:moveTo>
                    <a:pt x="788" y="893"/>
                  </a:moveTo>
                  <a:cubicBezTo>
                    <a:pt x="783" y="893"/>
                    <a:pt x="780" y="896"/>
                    <a:pt x="780" y="901"/>
                  </a:cubicBezTo>
                  <a:cubicBezTo>
                    <a:pt x="780" y="905"/>
                    <a:pt x="783" y="909"/>
                    <a:pt x="788" y="909"/>
                  </a:cubicBezTo>
                  <a:cubicBezTo>
                    <a:pt x="792" y="909"/>
                    <a:pt x="796" y="905"/>
                    <a:pt x="796" y="901"/>
                  </a:cubicBezTo>
                  <a:cubicBezTo>
                    <a:pt x="796" y="896"/>
                    <a:pt x="792" y="893"/>
                    <a:pt x="788" y="893"/>
                  </a:cubicBezTo>
                  <a:close/>
                  <a:moveTo>
                    <a:pt x="788" y="916"/>
                  </a:moveTo>
                  <a:cubicBezTo>
                    <a:pt x="783" y="916"/>
                    <a:pt x="780" y="919"/>
                    <a:pt x="780" y="924"/>
                  </a:cubicBezTo>
                  <a:cubicBezTo>
                    <a:pt x="780" y="928"/>
                    <a:pt x="783" y="932"/>
                    <a:pt x="788" y="932"/>
                  </a:cubicBezTo>
                  <a:cubicBezTo>
                    <a:pt x="792" y="932"/>
                    <a:pt x="796" y="928"/>
                    <a:pt x="796" y="924"/>
                  </a:cubicBezTo>
                  <a:cubicBezTo>
                    <a:pt x="796" y="919"/>
                    <a:pt x="792" y="916"/>
                    <a:pt x="788" y="916"/>
                  </a:cubicBezTo>
                  <a:close/>
                  <a:moveTo>
                    <a:pt x="811" y="893"/>
                  </a:moveTo>
                  <a:cubicBezTo>
                    <a:pt x="807" y="893"/>
                    <a:pt x="803" y="896"/>
                    <a:pt x="803" y="901"/>
                  </a:cubicBezTo>
                  <a:cubicBezTo>
                    <a:pt x="803" y="905"/>
                    <a:pt x="807" y="909"/>
                    <a:pt x="811" y="909"/>
                  </a:cubicBezTo>
                  <a:cubicBezTo>
                    <a:pt x="815" y="909"/>
                    <a:pt x="819" y="905"/>
                    <a:pt x="819" y="901"/>
                  </a:cubicBezTo>
                  <a:cubicBezTo>
                    <a:pt x="819" y="896"/>
                    <a:pt x="815" y="893"/>
                    <a:pt x="811" y="893"/>
                  </a:cubicBezTo>
                  <a:close/>
                  <a:moveTo>
                    <a:pt x="811" y="916"/>
                  </a:moveTo>
                  <a:cubicBezTo>
                    <a:pt x="807" y="916"/>
                    <a:pt x="803" y="919"/>
                    <a:pt x="803" y="924"/>
                  </a:cubicBezTo>
                  <a:cubicBezTo>
                    <a:pt x="803" y="928"/>
                    <a:pt x="807" y="932"/>
                    <a:pt x="811" y="932"/>
                  </a:cubicBezTo>
                  <a:cubicBezTo>
                    <a:pt x="815" y="932"/>
                    <a:pt x="819" y="928"/>
                    <a:pt x="819" y="924"/>
                  </a:cubicBezTo>
                  <a:cubicBezTo>
                    <a:pt x="819" y="919"/>
                    <a:pt x="815" y="916"/>
                    <a:pt x="811" y="916"/>
                  </a:cubicBezTo>
                  <a:close/>
                  <a:moveTo>
                    <a:pt x="834" y="893"/>
                  </a:moveTo>
                  <a:cubicBezTo>
                    <a:pt x="829" y="893"/>
                    <a:pt x="826" y="896"/>
                    <a:pt x="826" y="901"/>
                  </a:cubicBezTo>
                  <a:cubicBezTo>
                    <a:pt x="826" y="905"/>
                    <a:pt x="829" y="909"/>
                    <a:pt x="834" y="909"/>
                  </a:cubicBezTo>
                  <a:cubicBezTo>
                    <a:pt x="838" y="909"/>
                    <a:pt x="842" y="905"/>
                    <a:pt x="842" y="901"/>
                  </a:cubicBezTo>
                  <a:cubicBezTo>
                    <a:pt x="842" y="896"/>
                    <a:pt x="838" y="893"/>
                    <a:pt x="834" y="893"/>
                  </a:cubicBezTo>
                  <a:close/>
                  <a:moveTo>
                    <a:pt x="834" y="916"/>
                  </a:moveTo>
                  <a:cubicBezTo>
                    <a:pt x="829" y="916"/>
                    <a:pt x="826" y="919"/>
                    <a:pt x="826" y="924"/>
                  </a:cubicBezTo>
                  <a:cubicBezTo>
                    <a:pt x="826" y="928"/>
                    <a:pt x="829" y="932"/>
                    <a:pt x="834" y="932"/>
                  </a:cubicBezTo>
                  <a:cubicBezTo>
                    <a:pt x="838" y="932"/>
                    <a:pt x="842" y="928"/>
                    <a:pt x="842" y="924"/>
                  </a:cubicBezTo>
                  <a:cubicBezTo>
                    <a:pt x="842" y="919"/>
                    <a:pt x="838" y="916"/>
                    <a:pt x="834" y="916"/>
                  </a:cubicBezTo>
                  <a:close/>
                  <a:moveTo>
                    <a:pt x="627" y="893"/>
                  </a:moveTo>
                  <a:cubicBezTo>
                    <a:pt x="623" y="893"/>
                    <a:pt x="619" y="896"/>
                    <a:pt x="619" y="901"/>
                  </a:cubicBezTo>
                  <a:cubicBezTo>
                    <a:pt x="619" y="905"/>
                    <a:pt x="623" y="909"/>
                    <a:pt x="627" y="909"/>
                  </a:cubicBezTo>
                  <a:cubicBezTo>
                    <a:pt x="632" y="909"/>
                    <a:pt x="635" y="905"/>
                    <a:pt x="635" y="901"/>
                  </a:cubicBezTo>
                  <a:cubicBezTo>
                    <a:pt x="635" y="896"/>
                    <a:pt x="632" y="893"/>
                    <a:pt x="627" y="893"/>
                  </a:cubicBezTo>
                  <a:close/>
                  <a:moveTo>
                    <a:pt x="627" y="916"/>
                  </a:moveTo>
                  <a:cubicBezTo>
                    <a:pt x="623" y="916"/>
                    <a:pt x="619" y="919"/>
                    <a:pt x="619" y="924"/>
                  </a:cubicBezTo>
                  <a:cubicBezTo>
                    <a:pt x="619" y="928"/>
                    <a:pt x="623" y="932"/>
                    <a:pt x="627" y="932"/>
                  </a:cubicBezTo>
                  <a:cubicBezTo>
                    <a:pt x="632" y="932"/>
                    <a:pt x="635" y="928"/>
                    <a:pt x="635" y="924"/>
                  </a:cubicBezTo>
                  <a:cubicBezTo>
                    <a:pt x="635" y="919"/>
                    <a:pt x="632" y="916"/>
                    <a:pt x="627" y="916"/>
                  </a:cubicBezTo>
                  <a:close/>
                  <a:moveTo>
                    <a:pt x="650" y="909"/>
                  </a:moveTo>
                  <a:cubicBezTo>
                    <a:pt x="655" y="909"/>
                    <a:pt x="658" y="905"/>
                    <a:pt x="658" y="901"/>
                  </a:cubicBezTo>
                  <a:cubicBezTo>
                    <a:pt x="658" y="896"/>
                    <a:pt x="655" y="893"/>
                    <a:pt x="650" y="893"/>
                  </a:cubicBezTo>
                  <a:cubicBezTo>
                    <a:pt x="646" y="893"/>
                    <a:pt x="642" y="896"/>
                    <a:pt x="642" y="901"/>
                  </a:cubicBezTo>
                  <a:cubicBezTo>
                    <a:pt x="642" y="905"/>
                    <a:pt x="646" y="909"/>
                    <a:pt x="650" y="909"/>
                  </a:cubicBezTo>
                  <a:close/>
                  <a:moveTo>
                    <a:pt x="650" y="932"/>
                  </a:moveTo>
                  <a:cubicBezTo>
                    <a:pt x="655" y="932"/>
                    <a:pt x="658" y="928"/>
                    <a:pt x="658" y="924"/>
                  </a:cubicBezTo>
                  <a:cubicBezTo>
                    <a:pt x="658" y="919"/>
                    <a:pt x="655" y="916"/>
                    <a:pt x="650" y="916"/>
                  </a:cubicBezTo>
                  <a:cubicBezTo>
                    <a:pt x="646" y="916"/>
                    <a:pt x="642" y="919"/>
                    <a:pt x="642" y="924"/>
                  </a:cubicBezTo>
                  <a:cubicBezTo>
                    <a:pt x="642" y="928"/>
                    <a:pt x="646" y="932"/>
                    <a:pt x="650" y="932"/>
                  </a:cubicBezTo>
                  <a:close/>
                  <a:moveTo>
                    <a:pt x="673" y="893"/>
                  </a:moveTo>
                  <a:cubicBezTo>
                    <a:pt x="669" y="893"/>
                    <a:pt x="665" y="896"/>
                    <a:pt x="665" y="901"/>
                  </a:cubicBezTo>
                  <a:cubicBezTo>
                    <a:pt x="665" y="905"/>
                    <a:pt x="669" y="909"/>
                    <a:pt x="673" y="909"/>
                  </a:cubicBezTo>
                  <a:cubicBezTo>
                    <a:pt x="678" y="909"/>
                    <a:pt x="681" y="905"/>
                    <a:pt x="681" y="901"/>
                  </a:cubicBezTo>
                  <a:cubicBezTo>
                    <a:pt x="681" y="896"/>
                    <a:pt x="678" y="893"/>
                    <a:pt x="673" y="893"/>
                  </a:cubicBezTo>
                  <a:close/>
                  <a:moveTo>
                    <a:pt x="673" y="916"/>
                  </a:moveTo>
                  <a:cubicBezTo>
                    <a:pt x="669" y="916"/>
                    <a:pt x="665" y="919"/>
                    <a:pt x="665" y="924"/>
                  </a:cubicBezTo>
                  <a:cubicBezTo>
                    <a:pt x="665" y="928"/>
                    <a:pt x="669" y="932"/>
                    <a:pt x="673" y="932"/>
                  </a:cubicBezTo>
                  <a:cubicBezTo>
                    <a:pt x="678" y="932"/>
                    <a:pt x="681" y="928"/>
                    <a:pt x="681" y="924"/>
                  </a:cubicBezTo>
                  <a:cubicBezTo>
                    <a:pt x="681" y="919"/>
                    <a:pt x="678" y="916"/>
                    <a:pt x="673" y="916"/>
                  </a:cubicBezTo>
                  <a:close/>
                  <a:moveTo>
                    <a:pt x="696" y="893"/>
                  </a:moveTo>
                  <a:cubicBezTo>
                    <a:pt x="692" y="893"/>
                    <a:pt x="688" y="896"/>
                    <a:pt x="688" y="901"/>
                  </a:cubicBezTo>
                  <a:cubicBezTo>
                    <a:pt x="688" y="905"/>
                    <a:pt x="692" y="909"/>
                    <a:pt x="696" y="909"/>
                  </a:cubicBezTo>
                  <a:cubicBezTo>
                    <a:pt x="701" y="909"/>
                    <a:pt x="704" y="905"/>
                    <a:pt x="704" y="901"/>
                  </a:cubicBezTo>
                  <a:cubicBezTo>
                    <a:pt x="704" y="896"/>
                    <a:pt x="701" y="893"/>
                    <a:pt x="696" y="893"/>
                  </a:cubicBezTo>
                  <a:close/>
                  <a:moveTo>
                    <a:pt x="696" y="916"/>
                  </a:moveTo>
                  <a:cubicBezTo>
                    <a:pt x="692" y="916"/>
                    <a:pt x="688" y="919"/>
                    <a:pt x="688" y="924"/>
                  </a:cubicBezTo>
                  <a:cubicBezTo>
                    <a:pt x="688" y="928"/>
                    <a:pt x="692" y="932"/>
                    <a:pt x="696" y="932"/>
                  </a:cubicBezTo>
                  <a:cubicBezTo>
                    <a:pt x="701" y="932"/>
                    <a:pt x="704" y="928"/>
                    <a:pt x="704" y="924"/>
                  </a:cubicBezTo>
                  <a:cubicBezTo>
                    <a:pt x="704" y="919"/>
                    <a:pt x="701" y="916"/>
                    <a:pt x="696" y="916"/>
                  </a:cubicBezTo>
                  <a:close/>
                  <a:moveTo>
                    <a:pt x="719" y="893"/>
                  </a:moveTo>
                  <a:cubicBezTo>
                    <a:pt x="715" y="893"/>
                    <a:pt x="711" y="896"/>
                    <a:pt x="711" y="901"/>
                  </a:cubicBezTo>
                  <a:cubicBezTo>
                    <a:pt x="711" y="905"/>
                    <a:pt x="715" y="909"/>
                    <a:pt x="719" y="909"/>
                  </a:cubicBezTo>
                  <a:cubicBezTo>
                    <a:pt x="724" y="909"/>
                    <a:pt x="727" y="905"/>
                    <a:pt x="727" y="901"/>
                  </a:cubicBezTo>
                  <a:cubicBezTo>
                    <a:pt x="727" y="896"/>
                    <a:pt x="724" y="893"/>
                    <a:pt x="719" y="893"/>
                  </a:cubicBezTo>
                  <a:close/>
                  <a:moveTo>
                    <a:pt x="719" y="916"/>
                  </a:moveTo>
                  <a:cubicBezTo>
                    <a:pt x="715" y="916"/>
                    <a:pt x="711" y="919"/>
                    <a:pt x="711" y="924"/>
                  </a:cubicBezTo>
                  <a:cubicBezTo>
                    <a:pt x="711" y="928"/>
                    <a:pt x="715" y="932"/>
                    <a:pt x="719" y="932"/>
                  </a:cubicBezTo>
                  <a:cubicBezTo>
                    <a:pt x="724" y="932"/>
                    <a:pt x="727" y="928"/>
                    <a:pt x="727" y="924"/>
                  </a:cubicBezTo>
                  <a:cubicBezTo>
                    <a:pt x="727" y="919"/>
                    <a:pt x="724" y="916"/>
                    <a:pt x="719" y="916"/>
                  </a:cubicBezTo>
                  <a:close/>
                  <a:moveTo>
                    <a:pt x="558" y="893"/>
                  </a:moveTo>
                  <a:cubicBezTo>
                    <a:pt x="554" y="893"/>
                    <a:pt x="550" y="896"/>
                    <a:pt x="550" y="901"/>
                  </a:cubicBezTo>
                  <a:cubicBezTo>
                    <a:pt x="550" y="905"/>
                    <a:pt x="554" y="909"/>
                    <a:pt x="558" y="909"/>
                  </a:cubicBezTo>
                  <a:cubicBezTo>
                    <a:pt x="563" y="909"/>
                    <a:pt x="566" y="905"/>
                    <a:pt x="566" y="901"/>
                  </a:cubicBezTo>
                  <a:cubicBezTo>
                    <a:pt x="566" y="896"/>
                    <a:pt x="563" y="893"/>
                    <a:pt x="558" y="893"/>
                  </a:cubicBezTo>
                  <a:close/>
                  <a:moveTo>
                    <a:pt x="558" y="916"/>
                  </a:moveTo>
                  <a:cubicBezTo>
                    <a:pt x="554" y="916"/>
                    <a:pt x="550" y="919"/>
                    <a:pt x="550" y="924"/>
                  </a:cubicBezTo>
                  <a:cubicBezTo>
                    <a:pt x="550" y="928"/>
                    <a:pt x="554" y="932"/>
                    <a:pt x="558" y="932"/>
                  </a:cubicBezTo>
                  <a:cubicBezTo>
                    <a:pt x="563" y="932"/>
                    <a:pt x="566" y="928"/>
                    <a:pt x="566" y="924"/>
                  </a:cubicBezTo>
                  <a:cubicBezTo>
                    <a:pt x="566" y="919"/>
                    <a:pt x="563" y="916"/>
                    <a:pt x="558" y="916"/>
                  </a:cubicBezTo>
                  <a:close/>
                  <a:moveTo>
                    <a:pt x="581" y="893"/>
                  </a:moveTo>
                  <a:cubicBezTo>
                    <a:pt x="576" y="893"/>
                    <a:pt x="573" y="896"/>
                    <a:pt x="573" y="901"/>
                  </a:cubicBezTo>
                  <a:cubicBezTo>
                    <a:pt x="573" y="905"/>
                    <a:pt x="576" y="909"/>
                    <a:pt x="581" y="909"/>
                  </a:cubicBezTo>
                  <a:cubicBezTo>
                    <a:pt x="585" y="909"/>
                    <a:pt x="589" y="905"/>
                    <a:pt x="589" y="901"/>
                  </a:cubicBezTo>
                  <a:cubicBezTo>
                    <a:pt x="589" y="896"/>
                    <a:pt x="585" y="893"/>
                    <a:pt x="581" y="893"/>
                  </a:cubicBezTo>
                  <a:close/>
                  <a:moveTo>
                    <a:pt x="581" y="916"/>
                  </a:moveTo>
                  <a:cubicBezTo>
                    <a:pt x="576" y="916"/>
                    <a:pt x="573" y="919"/>
                    <a:pt x="573" y="924"/>
                  </a:cubicBezTo>
                  <a:cubicBezTo>
                    <a:pt x="573" y="928"/>
                    <a:pt x="576" y="932"/>
                    <a:pt x="581" y="932"/>
                  </a:cubicBezTo>
                  <a:cubicBezTo>
                    <a:pt x="585" y="932"/>
                    <a:pt x="589" y="928"/>
                    <a:pt x="589" y="924"/>
                  </a:cubicBezTo>
                  <a:cubicBezTo>
                    <a:pt x="589" y="919"/>
                    <a:pt x="585" y="916"/>
                    <a:pt x="581" y="916"/>
                  </a:cubicBezTo>
                  <a:close/>
                  <a:moveTo>
                    <a:pt x="604" y="893"/>
                  </a:moveTo>
                  <a:cubicBezTo>
                    <a:pt x="599" y="893"/>
                    <a:pt x="596" y="896"/>
                    <a:pt x="596" y="901"/>
                  </a:cubicBezTo>
                  <a:cubicBezTo>
                    <a:pt x="596" y="905"/>
                    <a:pt x="599" y="909"/>
                    <a:pt x="604" y="909"/>
                  </a:cubicBezTo>
                  <a:cubicBezTo>
                    <a:pt x="608" y="909"/>
                    <a:pt x="612" y="905"/>
                    <a:pt x="612" y="901"/>
                  </a:cubicBezTo>
                  <a:cubicBezTo>
                    <a:pt x="612" y="896"/>
                    <a:pt x="608" y="893"/>
                    <a:pt x="604" y="893"/>
                  </a:cubicBezTo>
                  <a:close/>
                  <a:moveTo>
                    <a:pt x="604" y="916"/>
                  </a:moveTo>
                  <a:cubicBezTo>
                    <a:pt x="599" y="916"/>
                    <a:pt x="596" y="919"/>
                    <a:pt x="596" y="924"/>
                  </a:cubicBezTo>
                  <a:cubicBezTo>
                    <a:pt x="596" y="928"/>
                    <a:pt x="599" y="932"/>
                    <a:pt x="604" y="932"/>
                  </a:cubicBezTo>
                  <a:cubicBezTo>
                    <a:pt x="608" y="932"/>
                    <a:pt x="612" y="928"/>
                    <a:pt x="612" y="924"/>
                  </a:cubicBezTo>
                  <a:cubicBezTo>
                    <a:pt x="612" y="919"/>
                    <a:pt x="608" y="916"/>
                    <a:pt x="604" y="916"/>
                  </a:cubicBezTo>
                  <a:close/>
                  <a:moveTo>
                    <a:pt x="512" y="893"/>
                  </a:moveTo>
                  <a:cubicBezTo>
                    <a:pt x="508" y="893"/>
                    <a:pt x="504" y="896"/>
                    <a:pt x="504" y="901"/>
                  </a:cubicBezTo>
                  <a:cubicBezTo>
                    <a:pt x="504" y="905"/>
                    <a:pt x="508" y="909"/>
                    <a:pt x="512" y="909"/>
                  </a:cubicBezTo>
                  <a:cubicBezTo>
                    <a:pt x="517" y="909"/>
                    <a:pt x="520" y="905"/>
                    <a:pt x="520" y="901"/>
                  </a:cubicBezTo>
                  <a:cubicBezTo>
                    <a:pt x="520" y="896"/>
                    <a:pt x="517" y="893"/>
                    <a:pt x="512" y="893"/>
                  </a:cubicBezTo>
                  <a:close/>
                  <a:moveTo>
                    <a:pt x="512" y="916"/>
                  </a:moveTo>
                  <a:cubicBezTo>
                    <a:pt x="508" y="916"/>
                    <a:pt x="504" y="919"/>
                    <a:pt x="504" y="924"/>
                  </a:cubicBezTo>
                  <a:cubicBezTo>
                    <a:pt x="504" y="928"/>
                    <a:pt x="508" y="932"/>
                    <a:pt x="512" y="932"/>
                  </a:cubicBezTo>
                  <a:cubicBezTo>
                    <a:pt x="517" y="932"/>
                    <a:pt x="520" y="928"/>
                    <a:pt x="520" y="924"/>
                  </a:cubicBezTo>
                  <a:cubicBezTo>
                    <a:pt x="520" y="919"/>
                    <a:pt x="517" y="916"/>
                    <a:pt x="512" y="916"/>
                  </a:cubicBezTo>
                  <a:close/>
                  <a:moveTo>
                    <a:pt x="535" y="893"/>
                  </a:moveTo>
                  <a:cubicBezTo>
                    <a:pt x="531" y="893"/>
                    <a:pt x="527" y="896"/>
                    <a:pt x="527" y="901"/>
                  </a:cubicBezTo>
                  <a:cubicBezTo>
                    <a:pt x="527" y="905"/>
                    <a:pt x="531" y="909"/>
                    <a:pt x="535" y="909"/>
                  </a:cubicBezTo>
                  <a:cubicBezTo>
                    <a:pt x="540" y="909"/>
                    <a:pt x="543" y="905"/>
                    <a:pt x="543" y="901"/>
                  </a:cubicBezTo>
                  <a:cubicBezTo>
                    <a:pt x="543" y="896"/>
                    <a:pt x="540" y="893"/>
                    <a:pt x="535" y="893"/>
                  </a:cubicBezTo>
                  <a:close/>
                  <a:moveTo>
                    <a:pt x="535" y="916"/>
                  </a:moveTo>
                  <a:cubicBezTo>
                    <a:pt x="531" y="916"/>
                    <a:pt x="527" y="919"/>
                    <a:pt x="527" y="924"/>
                  </a:cubicBezTo>
                  <a:cubicBezTo>
                    <a:pt x="527" y="928"/>
                    <a:pt x="531" y="932"/>
                    <a:pt x="535" y="932"/>
                  </a:cubicBezTo>
                  <a:cubicBezTo>
                    <a:pt x="540" y="932"/>
                    <a:pt x="543" y="928"/>
                    <a:pt x="543" y="924"/>
                  </a:cubicBezTo>
                  <a:cubicBezTo>
                    <a:pt x="543" y="919"/>
                    <a:pt x="540" y="916"/>
                    <a:pt x="535" y="916"/>
                  </a:cubicBezTo>
                  <a:close/>
                  <a:moveTo>
                    <a:pt x="857" y="916"/>
                  </a:moveTo>
                  <a:cubicBezTo>
                    <a:pt x="852" y="916"/>
                    <a:pt x="849" y="919"/>
                    <a:pt x="849" y="924"/>
                  </a:cubicBezTo>
                  <a:cubicBezTo>
                    <a:pt x="849" y="928"/>
                    <a:pt x="852" y="932"/>
                    <a:pt x="857" y="932"/>
                  </a:cubicBezTo>
                  <a:cubicBezTo>
                    <a:pt x="861" y="932"/>
                    <a:pt x="865" y="928"/>
                    <a:pt x="865" y="924"/>
                  </a:cubicBezTo>
                  <a:cubicBezTo>
                    <a:pt x="865" y="919"/>
                    <a:pt x="861" y="916"/>
                    <a:pt x="857" y="916"/>
                  </a:cubicBezTo>
                  <a:close/>
                  <a:moveTo>
                    <a:pt x="445" y="505"/>
                  </a:moveTo>
                  <a:cubicBezTo>
                    <a:pt x="440" y="505"/>
                    <a:pt x="437" y="509"/>
                    <a:pt x="437" y="513"/>
                  </a:cubicBezTo>
                  <a:cubicBezTo>
                    <a:pt x="437" y="518"/>
                    <a:pt x="440" y="521"/>
                    <a:pt x="445" y="521"/>
                  </a:cubicBezTo>
                  <a:cubicBezTo>
                    <a:pt x="449" y="521"/>
                    <a:pt x="453" y="518"/>
                    <a:pt x="453" y="513"/>
                  </a:cubicBezTo>
                  <a:cubicBezTo>
                    <a:pt x="453" y="509"/>
                    <a:pt x="449" y="505"/>
                    <a:pt x="445" y="505"/>
                  </a:cubicBezTo>
                  <a:close/>
                  <a:moveTo>
                    <a:pt x="445" y="528"/>
                  </a:moveTo>
                  <a:cubicBezTo>
                    <a:pt x="440" y="528"/>
                    <a:pt x="437" y="532"/>
                    <a:pt x="437" y="536"/>
                  </a:cubicBezTo>
                  <a:cubicBezTo>
                    <a:pt x="437" y="541"/>
                    <a:pt x="440" y="544"/>
                    <a:pt x="445" y="544"/>
                  </a:cubicBezTo>
                  <a:cubicBezTo>
                    <a:pt x="449" y="544"/>
                    <a:pt x="453" y="541"/>
                    <a:pt x="453" y="536"/>
                  </a:cubicBezTo>
                  <a:cubicBezTo>
                    <a:pt x="453" y="532"/>
                    <a:pt x="449" y="528"/>
                    <a:pt x="445" y="528"/>
                  </a:cubicBezTo>
                  <a:close/>
                  <a:moveTo>
                    <a:pt x="467" y="505"/>
                  </a:moveTo>
                  <a:cubicBezTo>
                    <a:pt x="463" y="505"/>
                    <a:pt x="459" y="509"/>
                    <a:pt x="459" y="513"/>
                  </a:cubicBezTo>
                  <a:cubicBezTo>
                    <a:pt x="459" y="518"/>
                    <a:pt x="463" y="521"/>
                    <a:pt x="467" y="521"/>
                  </a:cubicBezTo>
                  <a:cubicBezTo>
                    <a:pt x="472" y="521"/>
                    <a:pt x="475" y="518"/>
                    <a:pt x="475" y="513"/>
                  </a:cubicBezTo>
                  <a:cubicBezTo>
                    <a:pt x="475" y="509"/>
                    <a:pt x="472" y="505"/>
                    <a:pt x="467" y="505"/>
                  </a:cubicBezTo>
                  <a:close/>
                  <a:moveTo>
                    <a:pt x="467" y="528"/>
                  </a:moveTo>
                  <a:cubicBezTo>
                    <a:pt x="463" y="528"/>
                    <a:pt x="459" y="532"/>
                    <a:pt x="459" y="536"/>
                  </a:cubicBezTo>
                  <a:cubicBezTo>
                    <a:pt x="459" y="541"/>
                    <a:pt x="463" y="544"/>
                    <a:pt x="467" y="544"/>
                  </a:cubicBezTo>
                  <a:cubicBezTo>
                    <a:pt x="472" y="544"/>
                    <a:pt x="475" y="541"/>
                    <a:pt x="475" y="536"/>
                  </a:cubicBezTo>
                  <a:cubicBezTo>
                    <a:pt x="475" y="532"/>
                    <a:pt x="472" y="528"/>
                    <a:pt x="467" y="528"/>
                  </a:cubicBezTo>
                  <a:close/>
                  <a:moveTo>
                    <a:pt x="490" y="521"/>
                  </a:moveTo>
                  <a:cubicBezTo>
                    <a:pt x="495" y="521"/>
                    <a:pt x="498" y="518"/>
                    <a:pt x="498" y="513"/>
                  </a:cubicBezTo>
                  <a:cubicBezTo>
                    <a:pt x="498" y="509"/>
                    <a:pt x="495" y="505"/>
                    <a:pt x="490" y="505"/>
                  </a:cubicBezTo>
                  <a:cubicBezTo>
                    <a:pt x="486" y="505"/>
                    <a:pt x="482" y="509"/>
                    <a:pt x="482" y="513"/>
                  </a:cubicBezTo>
                  <a:cubicBezTo>
                    <a:pt x="482" y="518"/>
                    <a:pt x="486" y="521"/>
                    <a:pt x="490" y="521"/>
                  </a:cubicBezTo>
                  <a:close/>
                  <a:moveTo>
                    <a:pt x="490" y="544"/>
                  </a:moveTo>
                  <a:cubicBezTo>
                    <a:pt x="495" y="544"/>
                    <a:pt x="498" y="541"/>
                    <a:pt x="498" y="536"/>
                  </a:cubicBezTo>
                  <a:cubicBezTo>
                    <a:pt x="498" y="532"/>
                    <a:pt x="495" y="528"/>
                    <a:pt x="490" y="528"/>
                  </a:cubicBezTo>
                  <a:cubicBezTo>
                    <a:pt x="486" y="528"/>
                    <a:pt x="482" y="532"/>
                    <a:pt x="482" y="536"/>
                  </a:cubicBezTo>
                  <a:cubicBezTo>
                    <a:pt x="482" y="541"/>
                    <a:pt x="486" y="544"/>
                    <a:pt x="490" y="544"/>
                  </a:cubicBezTo>
                  <a:close/>
                  <a:moveTo>
                    <a:pt x="514" y="521"/>
                  </a:moveTo>
                  <a:cubicBezTo>
                    <a:pt x="518" y="521"/>
                    <a:pt x="522" y="518"/>
                    <a:pt x="522" y="513"/>
                  </a:cubicBezTo>
                  <a:cubicBezTo>
                    <a:pt x="522" y="509"/>
                    <a:pt x="518" y="505"/>
                    <a:pt x="514" y="505"/>
                  </a:cubicBezTo>
                  <a:cubicBezTo>
                    <a:pt x="509" y="505"/>
                    <a:pt x="506" y="509"/>
                    <a:pt x="506" y="513"/>
                  </a:cubicBezTo>
                  <a:cubicBezTo>
                    <a:pt x="506" y="518"/>
                    <a:pt x="509" y="521"/>
                    <a:pt x="514" y="521"/>
                  </a:cubicBezTo>
                  <a:close/>
                  <a:moveTo>
                    <a:pt x="514" y="544"/>
                  </a:moveTo>
                  <a:cubicBezTo>
                    <a:pt x="518" y="544"/>
                    <a:pt x="522" y="541"/>
                    <a:pt x="522" y="536"/>
                  </a:cubicBezTo>
                  <a:cubicBezTo>
                    <a:pt x="522" y="532"/>
                    <a:pt x="518" y="528"/>
                    <a:pt x="514" y="528"/>
                  </a:cubicBezTo>
                  <a:cubicBezTo>
                    <a:pt x="509" y="528"/>
                    <a:pt x="506" y="532"/>
                    <a:pt x="506" y="536"/>
                  </a:cubicBezTo>
                  <a:cubicBezTo>
                    <a:pt x="506" y="541"/>
                    <a:pt x="509" y="544"/>
                    <a:pt x="514" y="544"/>
                  </a:cubicBezTo>
                  <a:close/>
                  <a:moveTo>
                    <a:pt x="536" y="505"/>
                  </a:moveTo>
                  <a:cubicBezTo>
                    <a:pt x="532" y="505"/>
                    <a:pt x="528" y="509"/>
                    <a:pt x="528" y="513"/>
                  </a:cubicBezTo>
                  <a:cubicBezTo>
                    <a:pt x="528" y="518"/>
                    <a:pt x="532" y="521"/>
                    <a:pt x="536" y="521"/>
                  </a:cubicBezTo>
                  <a:cubicBezTo>
                    <a:pt x="541" y="521"/>
                    <a:pt x="544" y="518"/>
                    <a:pt x="544" y="513"/>
                  </a:cubicBezTo>
                  <a:cubicBezTo>
                    <a:pt x="544" y="509"/>
                    <a:pt x="541" y="505"/>
                    <a:pt x="536" y="505"/>
                  </a:cubicBezTo>
                  <a:close/>
                  <a:moveTo>
                    <a:pt x="536" y="528"/>
                  </a:moveTo>
                  <a:cubicBezTo>
                    <a:pt x="532" y="528"/>
                    <a:pt x="528" y="532"/>
                    <a:pt x="528" y="536"/>
                  </a:cubicBezTo>
                  <a:cubicBezTo>
                    <a:pt x="528" y="541"/>
                    <a:pt x="532" y="544"/>
                    <a:pt x="536" y="544"/>
                  </a:cubicBezTo>
                  <a:cubicBezTo>
                    <a:pt x="541" y="544"/>
                    <a:pt x="544" y="541"/>
                    <a:pt x="544" y="536"/>
                  </a:cubicBezTo>
                  <a:cubicBezTo>
                    <a:pt x="544" y="532"/>
                    <a:pt x="541" y="528"/>
                    <a:pt x="536" y="528"/>
                  </a:cubicBezTo>
                  <a:close/>
                  <a:moveTo>
                    <a:pt x="445" y="552"/>
                  </a:moveTo>
                  <a:cubicBezTo>
                    <a:pt x="440" y="552"/>
                    <a:pt x="437" y="555"/>
                    <a:pt x="437" y="560"/>
                  </a:cubicBezTo>
                  <a:cubicBezTo>
                    <a:pt x="437" y="564"/>
                    <a:pt x="440" y="568"/>
                    <a:pt x="445" y="568"/>
                  </a:cubicBezTo>
                  <a:cubicBezTo>
                    <a:pt x="449" y="568"/>
                    <a:pt x="453" y="564"/>
                    <a:pt x="453" y="560"/>
                  </a:cubicBezTo>
                  <a:cubicBezTo>
                    <a:pt x="453" y="555"/>
                    <a:pt x="449" y="552"/>
                    <a:pt x="445" y="552"/>
                  </a:cubicBezTo>
                  <a:close/>
                  <a:moveTo>
                    <a:pt x="514" y="568"/>
                  </a:moveTo>
                  <a:cubicBezTo>
                    <a:pt x="518" y="568"/>
                    <a:pt x="522" y="564"/>
                    <a:pt x="522" y="560"/>
                  </a:cubicBezTo>
                  <a:cubicBezTo>
                    <a:pt x="522" y="555"/>
                    <a:pt x="518" y="552"/>
                    <a:pt x="514" y="552"/>
                  </a:cubicBezTo>
                  <a:cubicBezTo>
                    <a:pt x="509" y="552"/>
                    <a:pt x="506" y="555"/>
                    <a:pt x="506" y="560"/>
                  </a:cubicBezTo>
                  <a:cubicBezTo>
                    <a:pt x="506" y="564"/>
                    <a:pt x="509" y="568"/>
                    <a:pt x="514" y="568"/>
                  </a:cubicBezTo>
                  <a:close/>
                  <a:moveTo>
                    <a:pt x="514" y="591"/>
                  </a:moveTo>
                  <a:cubicBezTo>
                    <a:pt x="518" y="591"/>
                    <a:pt x="522" y="587"/>
                    <a:pt x="522" y="583"/>
                  </a:cubicBezTo>
                  <a:cubicBezTo>
                    <a:pt x="522" y="578"/>
                    <a:pt x="518" y="575"/>
                    <a:pt x="514" y="575"/>
                  </a:cubicBezTo>
                  <a:cubicBezTo>
                    <a:pt x="509" y="575"/>
                    <a:pt x="506" y="578"/>
                    <a:pt x="506" y="583"/>
                  </a:cubicBezTo>
                  <a:cubicBezTo>
                    <a:pt x="506" y="587"/>
                    <a:pt x="509" y="591"/>
                    <a:pt x="514" y="591"/>
                  </a:cubicBezTo>
                  <a:close/>
                  <a:moveTo>
                    <a:pt x="536" y="642"/>
                  </a:moveTo>
                  <a:cubicBezTo>
                    <a:pt x="531" y="642"/>
                    <a:pt x="528" y="645"/>
                    <a:pt x="528" y="650"/>
                  </a:cubicBezTo>
                  <a:cubicBezTo>
                    <a:pt x="528" y="654"/>
                    <a:pt x="531" y="658"/>
                    <a:pt x="536" y="658"/>
                  </a:cubicBezTo>
                  <a:cubicBezTo>
                    <a:pt x="540" y="658"/>
                    <a:pt x="544" y="654"/>
                    <a:pt x="544" y="650"/>
                  </a:cubicBezTo>
                  <a:cubicBezTo>
                    <a:pt x="544" y="645"/>
                    <a:pt x="540" y="642"/>
                    <a:pt x="536" y="642"/>
                  </a:cubicBezTo>
                  <a:close/>
                  <a:moveTo>
                    <a:pt x="558" y="658"/>
                  </a:moveTo>
                  <a:cubicBezTo>
                    <a:pt x="562" y="658"/>
                    <a:pt x="566" y="654"/>
                    <a:pt x="566" y="650"/>
                  </a:cubicBezTo>
                  <a:cubicBezTo>
                    <a:pt x="566" y="645"/>
                    <a:pt x="562" y="642"/>
                    <a:pt x="558" y="642"/>
                  </a:cubicBezTo>
                  <a:cubicBezTo>
                    <a:pt x="553" y="642"/>
                    <a:pt x="550" y="645"/>
                    <a:pt x="550" y="650"/>
                  </a:cubicBezTo>
                  <a:cubicBezTo>
                    <a:pt x="550" y="654"/>
                    <a:pt x="553" y="658"/>
                    <a:pt x="558" y="658"/>
                  </a:cubicBezTo>
                  <a:close/>
                  <a:moveTo>
                    <a:pt x="603" y="681"/>
                  </a:moveTo>
                  <a:cubicBezTo>
                    <a:pt x="607" y="681"/>
                    <a:pt x="611" y="678"/>
                    <a:pt x="611" y="673"/>
                  </a:cubicBezTo>
                  <a:cubicBezTo>
                    <a:pt x="611" y="669"/>
                    <a:pt x="607" y="665"/>
                    <a:pt x="603" y="665"/>
                  </a:cubicBezTo>
                  <a:cubicBezTo>
                    <a:pt x="598" y="665"/>
                    <a:pt x="595" y="669"/>
                    <a:pt x="595" y="673"/>
                  </a:cubicBezTo>
                  <a:cubicBezTo>
                    <a:pt x="595" y="678"/>
                    <a:pt x="598" y="681"/>
                    <a:pt x="603" y="681"/>
                  </a:cubicBezTo>
                  <a:close/>
                  <a:moveTo>
                    <a:pt x="330" y="505"/>
                  </a:moveTo>
                  <a:cubicBezTo>
                    <a:pt x="326" y="505"/>
                    <a:pt x="322" y="509"/>
                    <a:pt x="322" y="513"/>
                  </a:cubicBezTo>
                  <a:cubicBezTo>
                    <a:pt x="322" y="518"/>
                    <a:pt x="326" y="521"/>
                    <a:pt x="330" y="521"/>
                  </a:cubicBezTo>
                  <a:cubicBezTo>
                    <a:pt x="334" y="521"/>
                    <a:pt x="338" y="518"/>
                    <a:pt x="338" y="513"/>
                  </a:cubicBezTo>
                  <a:cubicBezTo>
                    <a:pt x="338" y="509"/>
                    <a:pt x="334" y="505"/>
                    <a:pt x="330" y="505"/>
                  </a:cubicBezTo>
                  <a:close/>
                  <a:moveTo>
                    <a:pt x="330" y="528"/>
                  </a:moveTo>
                  <a:cubicBezTo>
                    <a:pt x="326" y="528"/>
                    <a:pt x="322" y="532"/>
                    <a:pt x="322" y="536"/>
                  </a:cubicBezTo>
                  <a:cubicBezTo>
                    <a:pt x="322" y="541"/>
                    <a:pt x="326" y="544"/>
                    <a:pt x="330" y="544"/>
                  </a:cubicBezTo>
                  <a:cubicBezTo>
                    <a:pt x="334" y="544"/>
                    <a:pt x="338" y="541"/>
                    <a:pt x="338" y="536"/>
                  </a:cubicBezTo>
                  <a:cubicBezTo>
                    <a:pt x="338" y="532"/>
                    <a:pt x="334" y="528"/>
                    <a:pt x="330" y="528"/>
                  </a:cubicBezTo>
                  <a:close/>
                  <a:moveTo>
                    <a:pt x="353" y="505"/>
                  </a:moveTo>
                  <a:cubicBezTo>
                    <a:pt x="348" y="505"/>
                    <a:pt x="345" y="509"/>
                    <a:pt x="345" y="513"/>
                  </a:cubicBezTo>
                  <a:cubicBezTo>
                    <a:pt x="345" y="518"/>
                    <a:pt x="348" y="521"/>
                    <a:pt x="353" y="521"/>
                  </a:cubicBezTo>
                  <a:cubicBezTo>
                    <a:pt x="357" y="521"/>
                    <a:pt x="361" y="518"/>
                    <a:pt x="361" y="513"/>
                  </a:cubicBezTo>
                  <a:cubicBezTo>
                    <a:pt x="361" y="509"/>
                    <a:pt x="357" y="505"/>
                    <a:pt x="353" y="505"/>
                  </a:cubicBezTo>
                  <a:close/>
                  <a:moveTo>
                    <a:pt x="353" y="528"/>
                  </a:moveTo>
                  <a:cubicBezTo>
                    <a:pt x="348" y="528"/>
                    <a:pt x="345" y="532"/>
                    <a:pt x="345" y="536"/>
                  </a:cubicBezTo>
                  <a:cubicBezTo>
                    <a:pt x="345" y="541"/>
                    <a:pt x="348" y="544"/>
                    <a:pt x="353" y="544"/>
                  </a:cubicBezTo>
                  <a:cubicBezTo>
                    <a:pt x="357" y="544"/>
                    <a:pt x="361" y="541"/>
                    <a:pt x="361" y="536"/>
                  </a:cubicBezTo>
                  <a:cubicBezTo>
                    <a:pt x="361" y="532"/>
                    <a:pt x="357" y="528"/>
                    <a:pt x="353" y="528"/>
                  </a:cubicBezTo>
                  <a:close/>
                  <a:moveTo>
                    <a:pt x="376" y="505"/>
                  </a:moveTo>
                  <a:cubicBezTo>
                    <a:pt x="371" y="505"/>
                    <a:pt x="368" y="509"/>
                    <a:pt x="368" y="513"/>
                  </a:cubicBezTo>
                  <a:cubicBezTo>
                    <a:pt x="368" y="518"/>
                    <a:pt x="371" y="521"/>
                    <a:pt x="376" y="521"/>
                  </a:cubicBezTo>
                  <a:cubicBezTo>
                    <a:pt x="380" y="521"/>
                    <a:pt x="384" y="518"/>
                    <a:pt x="384" y="513"/>
                  </a:cubicBezTo>
                  <a:cubicBezTo>
                    <a:pt x="384" y="509"/>
                    <a:pt x="380" y="505"/>
                    <a:pt x="376" y="505"/>
                  </a:cubicBezTo>
                  <a:close/>
                  <a:moveTo>
                    <a:pt x="376" y="528"/>
                  </a:moveTo>
                  <a:cubicBezTo>
                    <a:pt x="371" y="528"/>
                    <a:pt x="368" y="532"/>
                    <a:pt x="368" y="536"/>
                  </a:cubicBezTo>
                  <a:cubicBezTo>
                    <a:pt x="368" y="541"/>
                    <a:pt x="371" y="544"/>
                    <a:pt x="376" y="544"/>
                  </a:cubicBezTo>
                  <a:cubicBezTo>
                    <a:pt x="380" y="544"/>
                    <a:pt x="384" y="541"/>
                    <a:pt x="384" y="536"/>
                  </a:cubicBezTo>
                  <a:cubicBezTo>
                    <a:pt x="384" y="532"/>
                    <a:pt x="380" y="528"/>
                    <a:pt x="376" y="528"/>
                  </a:cubicBezTo>
                  <a:close/>
                  <a:moveTo>
                    <a:pt x="399" y="505"/>
                  </a:moveTo>
                  <a:cubicBezTo>
                    <a:pt x="395" y="505"/>
                    <a:pt x="391" y="509"/>
                    <a:pt x="391" y="513"/>
                  </a:cubicBezTo>
                  <a:cubicBezTo>
                    <a:pt x="391" y="518"/>
                    <a:pt x="395" y="521"/>
                    <a:pt x="399" y="521"/>
                  </a:cubicBezTo>
                  <a:cubicBezTo>
                    <a:pt x="403" y="521"/>
                    <a:pt x="407" y="518"/>
                    <a:pt x="407" y="513"/>
                  </a:cubicBezTo>
                  <a:cubicBezTo>
                    <a:pt x="407" y="509"/>
                    <a:pt x="403" y="505"/>
                    <a:pt x="399" y="505"/>
                  </a:cubicBezTo>
                  <a:close/>
                  <a:moveTo>
                    <a:pt x="399" y="528"/>
                  </a:moveTo>
                  <a:cubicBezTo>
                    <a:pt x="395" y="528"/>
                    <a:pt x="391" y="532"/>
                    <a:pt x="391" y="536"/>
                  </a:cubicBezTo>
                  <a:cubicBezTo>
                    <a:pt x="391" y="541"/>
                    <a:pt x="395" y="544"/>
                    <a:pt x="399" y="544"/>
                  </a:cubicBezTo>
                  <a:cubicBezTo>
                    <a:pt x="403" y="544"/>
                    <a:pt x="407" y="541"/>
                    <a:pt x="407" y="536"/>
                  </a:cubicBezTo>
                  <a:cubicBezTo>
                    <a:pt x="407" y="532"/>
                    <a:pt x="403" y="528"/>
                    <a:pt x="399" y="528"/>
                  </a:cubicBezTo>
                  <a:close/>
                  <a:moveTo>
                    <a:pt x="422" y="505"/>
                  </a:moveTo>
                  <a:cubicBezTo>
                    <a:pt x="417" y="505"/>
                    <a:pt x="414" y="509"/>
                    <a:pt x="414" y="513"/>
                  </a:cubicBezTo>
                  <a:cubicBezTo>
                    <a:pt x="414" y="518"/>
                    <a:pt x="417" y="521"/>
                    <a:pt x="422" y="521"/>
                  </a:cubicBezTo>
                  <a:cubicBezTo>
                    <a:pt x="426" y="521"/>
                    <a:pt x="430" y="518"/>
                    <a:pt x="430" y="513"/>
                  </a:cubicBezTo>
                  <a:cubicBezTo>
                    <a:pt x="430" y="509"/>
                    <a:pt x="426" y="505"/>
                    <a:pt x="422" y="505"/>
                  </a:cubicBezTo>
                  <a:close/>
                  <a:moveTo>
                    <a:pt x="422" y="528"/>
                  </a:moveTo>
                  <a:cubicBezTo>
                    <a:pt x="417" y="528"/>
                    <a:pt x="414" y="532"/>
                    <a:pt x="414" y="536"/>
                  </a:cubicBezTo>
                  <a:cubicBezTo>
                    <a:pt x="414" y="541"/>
                    <a:pt x="417" y="544"/>
                    <a:pt x="422" y="544"/>
                  </a:cubicBezTo>
                  <a:cubicBezTo>
                    <a:pt x="426" y="544"/>
                    <a:pt x="430" y="541"/>
                    <a:pt x="430" y="536"/>
                  </a:cubicBezTo>
                  <a:cubicBezTo>
                    <a:pt x="430" y="532"/>
                    <a:pt x="426" y="528"/>
                    <a:pt x="422" y="528"/>
                  </a:cubicBezTo>
                  <a:close/>
                  <a:moveTo>
                    <a:pt x="237" y="568"/>
                  </a:moveTo>
                  <a:cubicBezTo>
                    <a:pt x="241" y="568"/>
                    <a:pt x="245" y="564"/>
                    <a:pt x="245" y="560"/>
                  </a:cubicBezTo>
                  <a:cubicBezTo>
                    <a:pt x="245" y="555"/>
                    <a:pt x="241" y="552"/>
                    <a:pt x="237" y="552"/>
                  </a:cubicBezTo>
                  <a:cubicBezTo>
                    <a:pt x="232" y="552"/>
                    <a:pt x="229" y="555"/>
                    <a:pt x="229" y="560"/>
                  </a:cubicBezTo>
                  <a:cubicBezTo>
                    <a:pt x="229" y="564"/>
                    <a:pt x="232" y="568"/>
                    <a:pt x="237" y="568"/>
                  </a:cubicBezTo>
                  <a:close/>
                  <a:moveTo>
                    <a:pt x="237" y="591"/>
                  </a:moveTo>
                  <a:cubicBezTo>
                    <a:pt x="241" y="591"/>
                    <a:pt x="245" y="587"/>
                    <a:pt x="245" y="583"/>
                  </a:cubicBezTo>
                  <a:cubicBezTo>
                    <a:pt x="245" y="578"/>
                    <a:pt x="241" y="575"/>
                    <a:pt x="237" y="575"/>
                  </a:cubicBezTo>
                  <a:cubicBezTo>
                    <a:pt x="232" y="575"/>
                    <a:pt x="229" y="578"/>
                    <a:pt x="229" y="583"/>
                  </a:cubicBezTo>
                  <a:cubicBezTo>
                    <a:pt x="229" y="587"/>
                    <a:pt x="232" y="591"/>
                    <a:pt x="237" y="591"/>
                  </a:cubicBezTo>
                  <a:close/>
                  <a:moveTo>
                    <a:pt x="353" y="552"/>
                  </a:moveTo>
                  <a:cubicBezTo>
                    <a:pt x="348" y="552"/>
                    <a:pt x="345" y="555"/>
                    <a:pt x="345" y="560"/>
                  </a:cubicBezTo>
                  <a:cubicBezTo>
                    <a:pt x="345" y="564"/>
                    <a:pt x="348" y="568"/>
                    <a:pt x="353" y="568"/>
                  </a:cubicBezTo>
                  <a:cubicBezTo>
                    <a:pt x="357" y="568"/>
                    <a:pt x="361" y="564"/>
                    <a:pt x="361" y="560"/>
                  </a:cubicBezTo>
                  <a:cubicBezTo>
                    <a:pt x="361" y="555"/>
                    <a:pt x="357" y="552"/>
                    <a:pt x="353" y="552"/>
                  </a:cubicBezTo>
                  <a:close/>
                  <a:moveTo>
                    <a:pt x="353" y="575"/>
                  </a:moveTo>
                  <a:cubicBezTo>
                    <a:pt x="348" y="575"/>
                    <a:pt x="345" y="578"/>
                    <a:pt x="345" y="583"/>
                  </a:cubicBezTo>
                  <a:cubicBezTo>
                    <a:pt x="345" y="587"/>
                    <a:pt x="348" y="591"/>
                    <a:pt x="353" y="591"/>
                  </a:cubicBezTo>
                  <a:cubicBezTo>
                    <a:pt x="357" y="591"/>
                    <a:pt x="361" y="587"/>
                    <a:pt x="361" y="583"/>
                  </a:cubicBezTo>
                  <a:cubicBezTo>
                    <a:pt x="361" y="578"/>
                    <a:pt x="357" y="575"/>
                    <a:pt x="353" y="575"/>
                  </a:cubicBezTo>
                  <a:close/>
                  <a:moveTo>
                    <a:pt x="376" y="552"/>
                  </a:moveTo>
                  <a:cubicBezTo>
                    <a:pt x="371" y="552"/>
                    <a:pt x="368" y="555"/>
                    <a:pt x="368" y="560"/>
                  </a:cubicBezTo>
                  <a:cubicBezTo>
                    <a:pt x="368" y="564"/>
                    <a:pt x="371" y="568"/>
                    <a:pt x="376" y="568"/>
                  </a:cubicBezTo>
                  <a:cubicBezTo>
                    <a:pt x="380" y="568"/>
                    <a:pt x="384" y="564"/>
                    <a:pt x="384" y="560"/>
                  </a:cubicBezTo>
                  <a:cubicBezTo>
                    <a:pt x="384" y="555"/>
                    <a:pt x="380" y="552"/>
                    <a:pt x="376" y="552"/>
                  </a:cubicBezTo>
                  <a:close/>
                  <a:moveTo>
                    <a:pt x="399" y="552"/>
                  </a:moveTo>
                  <a:cubicBezTo>
                    <a:pt x="395" y="552"/>
                    <a:pt x="391" y="555"/>
                    <a:pt x="391" y="560"/>
                  </a:cubicBezTo>
                  <a:cubicBezTo>
                    <a:pt x="391" y="564"/>
                    <a:pt x="395" y="568"/>
                    <a:pt x="399" y="568"/>
                  </a:cubicBezTo>
                  <a:cubicBezTo>
                    <a:pt x="403" y="568"/>
                    <a:pt x="407" y="564"/>
                    <a:pt x="407" y="560"/>
                  </a:cubicBezTo>
                  <a:cubicBezTo>
                    <a:pt x="407" y="555"/>
                    <a:pt x="403" y="552"/>
                    <a:pt x="399" y="552"/>
                  </a:cubicBezTo>
                  <a:close/>
                  <a:moveTo>
                    <a:pt x="422" y="552"/>
                  </a:moveTo>
                  <a:cubicBezTo>
                    <a:pt x="417" y="552"/>
                    <a:pt x="414" y="555"/>
                    <a:pt x="414" y="560"/>
                  </a:cubicBezTo>
                  <a:cubicBezTo>
                    <a:pt x="414" y="564"/>
                    <a:pt x="417" y="568"/>
                    <a:pt x="422" y="568"/>
                  </a:cubicBezTo>
                  <a:cubicBezTo>
                    <a:pt x="426" y="568"/>
                    <a:pt x="430" y="564"/>
                    <a:pt x="430" y="560"/>
                  </a:cubicBezTo>
                  <a:cubicBezTo>
                    <a:pt x="430" y="555"/>
                    <a:pt x="426" y="552"/>
                    <a:pt x="422" y="552"/>
                  </a:cubicBezTo>
                  <a:close/>
                  <a:moveTo>
                    <a:pt x="330" y="597"/>
                  </a:moveTo>
                  <a:cubicBezTo>
                    <a:pt x="326" y="597"/>
                    <a:pt x="322" y="600"/>
                    <a:pt x="322" y="605"/>
                  </a:cubicBezTo>
                  <a:cubicBezTo>
                    <a:pt x="322" y="609"/>
                    <a:pt x="326" y="613"/>
                    <a:pt x="330" y="613"/>
                  </a:cubicBezTo>
                  <a:cubicBezTo>
                    <a:pt x="334" y="613"/>
                    <a:pt x="338" y="609"/>
                    <a:pt x="338" y="605"/>
                  </a:cubicBezTo>
                  <a:cubicBezTo>
                    <a:pt x="338" y="600"/>
                    <a:pt x="334" y="597"/>
                    <a:pt x="330" y="597"/>
                  </a:cubicBezTo>
                  <a:close/>
                  <a:moveTo>
                    <a:pt x="330" y="620"/>
                  </a:moveTo>
                  <a:cubicBezTo>
                    <a:pt x="326" y="620"/>
                    <a:pt x="322" y="623"/>
                    <a:pt x="322" y="628"/>
                  </a:cubicBezTo>
                  <a:cubicBezTo>
                    <a:pt x="322" y="632"/>
                    <a:pt x="326" y="636"/>
                    <a:pt x="330" y="636"/>
                  </a:cubicBezTo>
                  <a:cubicBezTo>
                    <a:pt x="334" y="636"/>
                    <a:pt x="338" y="632"/>
                    <a:pt x="338" y="628"/>
                  </a:cubicBezTo>
                  <a:cubicBezTo>
                    <a:pt x="338" y="623"/>
                    <a:pt x="334" y="620"/>
                    <a:pt x="330" y="620"/>
                  </a:cubicBezTo>
                  <a:close/>
                  <a:moveTo>
                    <a:pt x="261" y="505"/>
                  </a:moveTo>
                  <a:cubicBezTo>
                    <a:pt x="256" y="505"/>
                    <a:pt x="253" y="509"/>
                    <a:pt x="253" y="513"/>
                  </a:cubicBezTo>
                  <a:cubicBezTo>
                    <a:pt x="253" y="518"/>
                    <a:pt x="256" y="521"/>
                    <a:pt x="261" y="521"/>
                  </a:cubicBezTo>
                  <a:cubicBezTo>
                    <a:pt x="265" y="521"/>
                    <a:pt x="269" y="518"/>
                    <a:pt x="269" y="513"/>
                  </a:cubicBezTo>
                  <a:cubicBezTo>
                    <a:pt x="269" y="509"/>
                    <a:pt x="265" y="505"/>
                    <a:pt x="261" y="505"/>
                  </a:cubicBezTo>
                  <a:close/>
                  <a:moveTo>
                    <a:pt x="261" y="528"/>
                  </a:moveTo>
                  <a:cubicBezTo>
                    <a:pt x="256" y="528"/>
                    <a:pt x="253" y="532"/>
                    <a:pt x="253" y="536"/>
                  </a:cubicBezTo>
                  <a:cubicBezTo>
                    <a:pt x="253" y="541"/>
                    <a:pt x="256" y="544"/>
                    <a:pt x="261" y="544"/>
                  </a:cubicBezTo>
                  <a:cubicBezTo>
                    <a:pt x="265" y="544"/>
                    <a:pt x="269" y="541"/>
                    <a:pt x="269" y="536"/>
                  </a:cubicBezTo>
                  <a:cubicBezTo>
                    <a:pt x="269" y="532"/>
                    <a:pt x="265" y="528"/>
                    <a:pt x="261" y="528"/>
                  </a:cubicBezTo>
                  <a:close/>
                  <a:moveTo>
                    <a:pt x="283" y="505"/>
                  </a:moveTo>
                  <a:cubicBezTo>
                    <a:pt x="279" y="505"/>
                    <a:pt x="275" y="509"/>
                    <a:pt x="275" y="513"/>
                  </a:cubicBezTo>
                  <a:cubicBezTo>
                    <a:pt x="275" y="518"/>
                    <a:pt x="279" y="521"/>
                    <a:pt x="283" y="521"/>
                  </a:cubicBezTo>
                  <a:cubicBezTo>
                    <a:pt x="288" y="521"/>
                    <a:pt x="291" y="518"/>
                    <a:pt x="291" y="513"/>
                  </a:cubicBezTo>
                  <a:cubicBezTo>
                    <a:pt x="291" y="509"/>
                    <a:pt x="288" y="505"/>
                    <a:pt x="283" y="505"/>
                  </a:cubicBezTo>
                  <a:close/>
                  <a:moveTo>
                    <a:pt x="283" y="528"/>
                  </a:moveTo>
                  <a:cubicBezTo>
                    <a:pt x="279" y="528"/>
                    <a:pt x="275" y="532"/>
                    <a:pt x="275" y="536"/>
                  </a:cubicBezTo>
                  <a:cubicBezTo>
                    <a:pt x="275" y="541"/>
                    <a:pt x="279" y="544"/>
                    <a:pt x="283" y="544"/>
                  </a:cubicBezTo>
                  <a:cubicBezTo>
                    <a:pt x="288" y="544"/>
                    <a:pt x="291" y="541"/>
                    <a:pt x="291" y="536"/>
                  </a:cubicBezTo>
                  <a:cubicBezTo>
                    <a:pt x="291" y="532"/>
                    <a:pt x="288" y="528"/>
                    <a:pt x="283" y="528"/>
                  </a:cubicBezTo>
                  <a:close/>
                  <a:moveTo>
                    <a:pt x="306" y="505"/>
                  </a:moveTo>
                  <a:cubicBezTo>
                    <a:pt x="302" y="505"/>
                    <a:pt x="298" y="509"/>
                    <a:pt x="298" y="513"/>
                  </a:cubicBezTo>
                  <a:cubicBezTo>
                    <a:pt x="298" y="518"/>
                    <a:pt x="302" y="521"/>
                    <a:pt x="306" y="521"/>
                  </a:cubicBezTo>
                  <a:cubicBezTo>
                    <a:pt x="311" y="521"/>
                    <a:pt x="314" y="518"/>
                    <a:pt x="314" y="513"/>
                  </a:cubicBezTo>
                  <a:cubicBezTo>
                    <a:pt x="314" y="509"/>
                    <a:pt x="311" y="505"/>
                    <a:pt x="306" y="505"/>
                  </a:cubicBezTo>
                  <a:close/>
                  <a:moveTo>
                    <a:pt x="306" y="528"/>
                  </a:moveTo>
                  <a:cubicBezTo>
                    <a:pt x="302" y="528"/>
                    <a:pt x="298" y="532"/>
                    <a:pt x="298" y="536"/>
                  </a:cubicBezTo>
                  <a:cubicBezTo>
                    <a:pt x="298" y="541"/>
                    <a:pt x="302" y="544"/>
                    <a:pt x="306" y="544"/>
                  </a:cubicBezTo>
                  <a:cubicBezTo>
                    <a:pt x="311" y="544"/>
                    <a:pt x="314" y="541"/>
                    <a:pt x="314" y="536"/>
                  </a:cubicBezTo>
                  <a:cubicBezTo>
                    <a:pt x="314" y="532"/>
                    <a:pt x="311" y="528"/>
                    <a:pt x="306" y="528"/>
                  </a:cubicBezTo>
                  <a:close/>
                  <a:moveTo>
                    <a:pt x="190" y="552"/>
                  </a:moveTo>
                  <a:cubicBezTo>
                    <a:pt x="186" y="552"/>
                    <a:pt x="182" y="555"/>
                    <a:pt x="182" y="560"/>
                  </a:cubicBezTo>
                  <a:cubicBezTo>
                    <a:pt x="182" y="564"/>
                    <a:pt x="186" y="568"/>
                    <a:pt x="190" y="568"/>
                  </a:cubicBezTo>
                  <a:cubicBezTo>
                    <a:pt x="195" y="568"/>
                    <a:pt x="198" y="564"/>
                    <a:pt x="198" y="560"/>
                  </a:cubicBezTo>
                  <a:cubicBezTo>
                    <a:pt x="198" y="555"/>
                    <a:pt x="195" y="552"/>
                    <a:pt x="190" y="552"/>
                  </a:cubicBezTo>
                  <a:close/>
                  <a:moveTo>
                    <a:pt x="190" y="575"/>
                  </a:moveTo>
                  <a:cubicBezTo>
                    <a:pt x="186" y="575"/>
                    <a:pt x="182" y="578"/>
                    <a:pt x="182" y="583"/>
                  </a:cubicBezTo>
                  <a:cubicBezTo>
                    <a:pt x="182" y="587"/>
                    <a:pt x="186" y="591"/>
                    <a:pt x="190" y="591"/>
                  </a:cubicBezTo>
                  <a:cubicBezTo>
                    <a:pt x="195" y="591"/>
                    <a:pt x="198" y="587"/>
                    <a:pt x="198" y="583"/>
                  </a:cubicBezTo>
                  <a:cubicBezTo>
                    <a:pt x="198" y="578"/>
                    <a:pt x="195" y="575"/>
                    <a:pt x="190" y="575"/>
                  </a:cubicBezTo>
                  <a:close/>
                  <a:moveTo>
                    <a:pt x="213" y="568"/>
                  </a:moveTo>
                  <a:cubicBezTo>
                    <a:pt x="218" y="568"/>
                    <a:pt x="221" y="564"/>
                    <a:pt x="221" y="560"/>
                  </a:cubicBezTo>
                  <a:cubicBezTo>
                    <a:pt x="221" y="555"/>
                    <a:pt x="218" y="552"/>
                    <a:pt x="213" y="552"/>
                  </a:cubicBezTo>
                  <a:cubicBezTo>
                    <a:pt x="209" y="552"/>
                    <a:pt x="205" y="555"/>
                    <a:pt x="205" y="560"/>
                  </a:cubicBezTo>
                  <a:cubicBezTo>
                    <a:pt x="205" y="564"/>
                    <a:pt x="209" y="568"/>
                    <a:pt x="213" y="568"/>
                  </a:cubicBezTo>
                  <a:close/>
                  <a:moveTo>
                    <a:pt x="238" y="597"/>
                  </a:moveTo>
                  <a:cubicBezTo>
                    <a:pt x="233" y="597"/>
                    <a:pt x="230" y="600"/>
                    <a:pt x="230" y="605"/>
                  </a:cubicBezTo>
                  <a:cubicBezTo>
                    <a:pt x="230" y="609"/>
                    <a:pt x="233" y="613"/>
                    <a:pt x="238" y="613"/>
                  </a:cubicBezTo>
                  <a:cubicBezTo>
                    <a:pt x="242" y="613"/>
                    <a:pt x="246" y="609"/>
                    <a:pt x="246" y="605"/>
                  </a:cubicBezTo>
                  <a:cubicBezTo>
                    <a:pt x="246" y="600"/>
                    <a:pt x="242" y="597"/>
                    <a:pt x="238" y="597"/>
                  </a:cubicBezTo>
                  <a:close/>
                  <a:moveTo>
                    <a:pt x="306" y="597"/>
                  </a:moveTo>
                  <a:cubicBezTo>
                    <a:pt x="302" y="597"/>
                    <a:pt x="298" y="600"/>
                    <a:pt x="298" y="605"/>
                  </a:cubicBezTo>
                  <a:cubicBezTo>
                    <a:pt x="298" y="609"/>
                    <a:pt x="302" y="613"/>
                    <a:pt x="306" y="613"/>
                  </a:cubicBezTo>
                  <a:cubicBezTo>
                    <a:pt x="311" y="613"/>
                    <a:pt x="314" y="609"/>
                    <a:pt x="314" y="605"/>
                  </a:cubicBezTo>
                  <a:cubicBezTo>
                    <a:pt x="314" y="600"/>
                    <a:pt x="311" y="597"/>
                    <a:pt x="306" y="597"/>
                  </a:cubicBezTo>
                  <a:close/>
                  <a:moveTo>
                    <a:pt x="238" y="505"/>
                  </a:moveTo>
                  <a:cubicBezTo>
                    <a:pt x="233" y="505"/>
                    <a:pt x="230" y="509"/>
                    <a:pt x="230" y="513"/>
                  </a:cubicBezTo>
                  <a:cubicBezTo>
                    <a:pt x="230" y="518"/>
                    <a:pt x="233" y="521"/>
                    <a:pt x="238" y="521"/>
                  </a:cubicBezTo>
                  <a:cubicBezTo>
                    <a:pt x="242" y="521"/>
                    <a:pt x="246" y="518"/>
                    <a:pt x="246" y="513"/>
                  </a:cubicBezTo>
                  <a:cubicBezTo>
                    <a:pt x="246" y="509"/>
                    <a:pt x="242" y="505"/>
                    <a:pt x="238" y="505"/>
                  </a:cubicBezTo>
                  <a:close/>
                  <a:moveTo>
                    <a:pt x="238" y="528"/>
                  </a:moveTo>
                  <a:cubicBezTo>
                    <a:pt x="233" y="528"/>
                    <a:pt x="230" y="532"/>
                    <a:pt x="230" y="536"/>
                  </a:cubicBezTo>
                  <a:cubicBezTo>
                    <a:pt x="230" y="541"/>
                    <a:pt x="233" y="544"/>
                    <a:pt x="238" y="544"/>
                  </a:cubicBezTo>
                  <a:cubicBezTo>
                    <a:pt x="242" y="544"/>
                    <a:pt x="246" y="541"/>
                    <a:pt x="246" y="536"/>
                  </a:cubicBezTo>
                  <a:cubicBezTo>
                    <a:pt x="246" y="532"/>
                    <a:pt x="242" y="528"/>
                    <a:pt x="238" y="528"/>
                  </a:cubicBezTo>
                  <a:close/>
                  <a:moveTo>
                    <a:pt x="215" y="505"/>
                  </a:moveTo>
                  <a:cubicBezTo>
                    <a:pt x="211" y="505"/>
                    <a:pt x="207" y="509"/>
                    <a:pt x="207" y="513"/>
                  </a:cubicBezTo>
                  <a:cubicBezTo>
                    <a:pt x="207" y="518"/>
                    <a:pt x="211" y="521"/>
                    <a:pt x="215" y="521"/>
                  </a:cubicBezTo>
                  <a:cubicBezTo>
                    <a:pt x="219" y="521"/>
                    <a:pt x="223" y="518"/>
                    <a:pt x="223" y="513"/>
                  </a:cubicBezTo>
                  <a:cubicBezTo>
                    <a:pt x="223" y="509"/>
                    <a:pt x="219" y="505"/>
                    <a:pt x="215" y="505"/>
                  </a:cubicBezTo>
                  <a:close/>
                  <a:moveTo>
                    <a:pt x="215" y="528"/>
                  </a:moveTo>
                  <a:cubicBezTo>
                    <a:pt x="211" y="528"/>
                    <a:pt x="207" y="532"/>
                    <a:pt x="207" y="536"/>
                  </a:cubicBezTo>
                  <a:cubicBezTo>
                    <a:pt x="207" y="541"/>
                    <a:pt x="211" y="544"/>
                    <a:pt x="215" y="544"/>
                  </a:cubicBezTo>
                  <a:cubicBezTo>
                    <a:pt x="219" y="544"/>
                    <a:pt x="223" y="541"/>
                    <a:pt x="223" y="536"/>
                  </a:cubicBezTo>
                  <a:cubicBezTo>
                    <a:pt x="223" y="532"/>
                    <a:pt x="219" y="528"/>
                    <a:pt x="215" y="528"/>
                  </a:cubicBezTo>
                  <a:close/>
                  <a:moveTo>
                    <a:pt x="192" y="505"/>
                  </a:moveTo>
                  <a:cubicBezTo>
                    <a:pt x="188" y="505"/>
                    <a:pt x="184" y="509"/>
                    <a:pt x="184" y="513"/>
                  </a:cubicBezTo>
                  <a:cubicBezTo>
                    <a:pt x="184" y="518"/>
                    <a:pt x="188" y="521"/>
                    <a:pt x="192" y="521"/>
                  </a:cubicBezTo>
                  <a:cubicBezTo>
                    <a:pt x="197" y="521"/>
                    <a:pt x="200" y="518"/>
                    <a:pt x="200" y="513"/>
                  </a:cubicBezTo>
                  <a:cubicBezTo>
                    <a:pt x="200" y="509"/>
                    <a:pt x="197" y="505"/>
                    <a:pt x="192" y="505"/>
                  </a:cubicBezTo>
                  <a:close/>
                  <a:moveTo>
                    <a:pt x="168" y="505"/>
                  </a:moveTo>
                  <a:cubicBezTo>
                    <a:pt x="164" y="505"/>
                    <a:pt x="160" y="509"/>
                    <a:pt x="160" y="513"/>
                  </a:cubicBezTo>
                  <a:cubicBezTo>
                    <a:pt x="160" y="518"/>
                    <a:pt x="164" y="521"/>
                    <a:pt x="168" y="521"/>
                  </a:cubicBezTo>
                  <a:cubicBezTo>
                    <a:pt x="173" y="521"/>
                    <a:pt x="176" y="518"/>
                    <a:pt x="176" y="513"/>
                  </a:cubicBezTo>
                  <a:cubicBezTo>
                    <a:pt x="176" y="509"/>
                    <a:pt x="173" y="505"/>
                    <a:pt x="168" y="505"/>
                  </a:cubicBezTo>
                  <a:close/>
                  <a:moveTo>
                    <a:pt x="192" y="528"/>
                  </a:moveTo>
                  <a:cubicBezTo>
                    <a:pt x="188" y="528"/>
                    <a:pt x="184" y="532"/>
                    <a:pt x="184" y="536"/>
                  </a:cubicBezTo>
                  <a:cubicBezTo>
                    <a:pt x="184" y="541"/>
                    <a:pt x="188" y="544"/>
                    <a:pt x="192" y="544"/>
                  </a:cubicBezTo>
                  <a:cubicBezTo>
                    <a:pt x="197" y="544"/>
                    <a:pt x="200" y="541"/>
                    <a:pt x="200" y="536"/>
                  </a:cubicBezTo>
                  <a:cubicBezTo>
                    <a:pt x="200" y="532"/>
                    <a:pt x="197" y="528"/>
                    <a:pt x="192" y="528"/>
                  </a:cubicBezTo>
                  <a:close/>
                  <a:moveTo>
                    <a:pt x="559" y="505"/>
                  </a:moveTo>
                  <a:cubicBezTo>
                    <a:pt x="555" y="505"/>
                    <a:pt x="551" y="509"/>
                    <a:pt x="551" y="513"/>
                  </a:cubicBezTo>
                  <a:cubicBezTo>
                    <a:pt x="551" y="518"/>
                    <a:pt x="555" y="521"/>
                    <a:pt x="559" y="521"/>
                  </a:cubicBezTo>
                  <a:cubicBezTo>
                    <a:pt x="564" y="521"/>
                    <a:pt x="567" y="518"/>
                    <a:pt x="567" y="513"/>
                  </a:cubicBezTo>
                  <a:cubicBezTo>
                    <a:pt x="567" y="509"/>
                    <a:pt x="564" y="505"/>
                    <a:pt x="559" y="505"/>
                  </a:cubicBezTo>
                  <a:close/>
                  <a:moveTo>
                    <a:pt x="445" y="460"/>
                  </a:moveTo>
                  <a:cubicBezTo>
                    <a:pt x="440" y="460"/>
                    <a:pt x="437" y="464"/>
                    <a:pt x="437" y="468"/>
                  </a:cubicBezTo>
                  <a:cubicBezTo>
                    <a:pt x="437" y="472"/>
                    <a:pt x="440" y="476"/>
                    <a:pt x="445" y="476"/>
                  </a:cubicBezTo>
                  <a:cubicBezTo>
                    <a:pt x="449" y="476"/>
                    <a:pt x="453" y="472"/>
                    <a:pt x="453" y="468"/>
                  </a:cubicBezTo>
                  <a:cubicBezTo>
                    <a:pt x="453" y="464"/>
                    <a:pt x="449" y="460"/>
                    <a:pt x="445" y="460"/>
                  </a:cubicBezTo>
                  <a:close/>
                  <a:moveTo>
                    <a:pt x="445" y="483"/>
                  </a:moveTo>
                  <a:cubicBezTo>
                    <a:pt x="440" y="483"/>
                    <a:pt x="437" y="487"/>
                    <a:pt x="437" y="491"/>
                  </a:cubicBezTo>
                  <a:cubicBezTo>
                    <a:pt x="437" y="496"/>
                    <a:pt x="440" y="499"/>
                    <a:pt x="445" y="499"/>
                  </a:cubicBezTo>
                  <a:cubicBezTo>
                    <a:pt x="449" y="499"/>
                    <a:pt x="453" y="496"/>
                    <a:pt x="453" y="491"/>
                  </a:cubicBezTo>
                  <a:cubicBezTo>
                    <a:pt x="453" y="487"/>
                    <a:pt x="449" y="483"/>
                    <a:pt x="445" y="483"/>
                  </a:cubicBezTo>
                  <a:close/>
                  <a:moveTo>
                    <a:pt x="467" y="460"/>
                  </a:moveTo>
                  <a:cubicBezTo>
                    <a:pt x="463" y="460"/>
                    <a:pt x="459" y="464"/>
                    <a:pt x="459" y="468"/>
                  </a:cubicBezTo>
                  <a:cubicBezTo>
                    <a:pt x="459" y="472"/>
                    <a:pt x="463" y="476"/>
                    <a:pt x="467" y="476"/>
                  </a:cubicBezTo>
                  <a:cubicBezTo>
                    <a:pt x="472" y="476"/>
                    <a:pt x="475" y="472"/>
                    <a:pt x="475" y="468"/>
                  </a:cubicBezTo>
                  <a:cubicBezTo>
                    <a:pt x="475" y="464"/>
                    <a:pt x="472" y="460"/>
                    <a:pt x="467" y="460"/>
                  </a:cubicBezTo>
                  <a:close/>
                  <a:moveTo>
                    <a:pt x="467" y="483"/>
                  </a:moveTo>
                  <a:cubicBezTo>
                    <a:pt x="463" y="483"/>
                    <a:pt x="459" y="487"/>
                    <a:pt x="459" y="491"/>
                  </a:cubicBezTo>
                  <a:cubicBezTo>
                    <a:pt x="459" y="496"/>
                    <a:pt x="463" y="499"/>
                    <a:pt x="467" y="499"/>
                  </a:cubicBezTo>
                  <a:cubicBezTo>
                    <a:pt x="472" y="499"/>
                    <a:pt x="475" y="496"/>
                    <a:pt x="475" y="491"/>
                  </a:cubicBezTo>
                  <a:cubicBezTo>
                    <a:pt x="475" y="487"/>
                    <a:pt x="472" y="483"/>
                    <a:pt x="467" y="483"/>
                  </a:cubicBezTo>
                  <a:close/>
                  <a:moveTo>
                    <a:pt x="490" y="476"/>
                  </a:moveTo>
                  <a:cubicBezTo>
                    <a:pt x="495" y="476"/>
                    <a:pt x="498" y="472"/>
                    <a:pt x="498" y="468"/>
                  </a:cubicBezTo>
                  <a:cubicBezTo>
                    <a:pt x="498" y="464"/>
                    <a:pt x="495" y="460"/>
                    <a:pt x="490" y="460"/>
                  </a:cubicBezTo>
                  <a:cubicBezTo>
                    <a:pt x="486" y="460"/>
                    <a:pt x="482" y="464"/>
                    <a:pt x="482" y="468"/>
                  </a:cubicBezTo>
                  <a:cubicBezTo>
                    <a:pt x="482" y="472"/>
                    <a:pt x="486" y="476"/>
                    <a:pt x="490" y="476"/>
                  </a:cubicBezTo>
                  <a:close/>
                  <a:moveTo>
                    <a:pt x="490" y="499"/>
                  </a:moveTo>
                  <a:cubicBezTo>
                    <a:pt x="495" y="499"/>
                    <a:pt x="498" y="496"/>
                    <a:pt x="498" y="491"/>
                  </a:cubicBezTo>
                  <a:cubicBezTo>
                    <a:pt x="498" y="487"/>
                    <a:pt x="495" y="483"/>
                    <a:pt x="490" y="483"/>
                  </a:cubicBezTo>
                  <a:cubicBezTo>
                    <a:pt x="486" y="483"/>
                    <a:pt x="482" y="487"/>
                    <a:pt x="482" y="491"/>
                  </a:cubicBezTo>
                  <a:cubicBezTo>
                    <a:pt x="482" y="496"/>
                    <a:pt x="486" y="499"/>
                    <a:pt x="490" y="499"/>
                  </a:cubicBezTo>
                  <a:close/>
                  <a:moveTo>
                    <a:pt x="514" y="476"/>
                  </a:moveTo>
                  <a:cubicBezTo>
                    <a:pt x="518" y="476"/>
                    <a:pt x="522" y="472"/>
                    <a:pt x="522" y="468"/>
                  </a:cubicBezTo>
                  <a:cubicBezTo>
                    <a:pt x="522" y="464"/>
                    <a:pt x="518" y="460"/>
                    <a:pt x="514" y="460"/>
                  </a:cubicBezTo>
                  <a:cubicBezTo>
                    <a:pt x="509" y="460"/>
                    <a:pt x="506" y="464"/>
                    <a:pt x="506" y="468"/>
                  </a:cubicBezTo>
                  <a:cubicBezTo>
                    <a:pt x="506" y="472"/>
                    <a:pt x="509" y="476"/>
                    <a:pt x="514" y="476"/>
                  </a:cubicBezTo>
                  <a:close/>
                  <a:moveTo>
                    <a:pt x="514" y="499"/>
                  </a:moveTo>
                  <a:cubicBezTo>
                    <a:pt x="518" y="499"/>
                    <a:pt x="522" y="496"/>
                    <a:pt x="522" y="491"/>
                  </a:cubicBezTo>
                  <a:cubicBezTo>
                    <a:pt x="522" y="487"/>
                    <a:pt x="518" y="483"/>
                    <a:pt x="514" y="483"/>
                  </a:cubicBezTo>
                  <a:cubicBezTo>
                    <a:pt x="509" y="483"/>
                    <a:pt x="506" y="487"/>
                    <a:pt x="506" y="491"/>
                  </a:cubicBezTo>
                  <a:cubicBezTo>
                    <a:pt x="506" y="496"/>
                    <a:pt x="509" y="499"/>
                    <a:pt x="514" y="499"/>
                  </a:cubicBezTo>
                  <a:close/>
                  <a:moveTo>
                    <a:pt x="536" y="460"/>
                  </a:moveTo>
                  <a:cubicBezTo>
                    <a:pt x="532" y="460"/>
                    <a:pt x="528" y="464"/>
                    <a:pt x="528" y="468"/>
                  </a:cubicBezTo>
                  <a:cubicBezTo>
                    <a:pt x="528" y="472"/>
                    <a:pt x="532" y="476"/>
                    <a:pt x="536" y="476"/>
                  </a:cubicBezTo>
                  <a:cubicBezTo>
                    <a:pt x="541" y="476"/>
                    <a:pt x="544" y="472"/>
                    <a:pt x="544" y="468"/>
                  </a:cubicBezTo>
                  <a:cubicBezTo>
                    <a:pt x="544" y="464"/>
                    <a:pt x="541" y="460"/>
                    <a:pt x="536" y="460"/>
                  </a:cubicBezTo>
                  <a:close/>
                  <a:moveTo>
                    <a:pt x="536" y="483"/>
                  </a:moveTo>
                  <a:cubicBezTo>
                    <a:pt x="532" y="483"/>
                    <a:pt x="528" y="487"/>
                    <a:pt x="528" y="491"/>
                  </a:cubicBezTo>
                  <a:cubicBezTo>
                    <a:pt x="528" y="496"/>
                    <a:pt x="532" y="499"/>
                    <a:pt x="536" y="499"/>
                  </a:cubicBezTo>
                  <a:cubicBezTo>
                    <a:pt x="541" y="499"/>
                    <a:pt x="544" y="496"/>
                    <a:pt x="544" y="491"/>
                  </a:cubicBezTo>
                  <a:cubicBezTo>
                    <a:pt x="544" y="487"/>
                    <a:pt x="541" y="483"/>
                    <a:pt x="536" y="483"/>
                  </a:cubicBezTo>
                  <a:close/>
                  <a:moveTo>
                    <a:pt x="330" y="460"/>
                  </a:moveTo>
                  <a:cubicBezTo>
                    <a:pt x="326" y="460"/>
                    <a:pt x="322" y="464"/>
                    <a:pt x="322" y="468"/>
                  </a:cubicBezTo>
                  <a:cubicBezTo>
                    <a:pt x="322" y="472"/>
                    <a:pt x="326" y="476"/>
                    <a:pt x="330" y="476"/>
                  </a:cubicBezTo>
                  <a:cubicBezTo>
                    <a:pt x="334" y="476"/>
                    <a:pt x="338" y="472"/>
                    <a:pt x="338" y="468"/>
                  </a:cubicBezTo>
                  <a:cubicBezTo>
                    <a:pt x="338" y="464"/>
                    <a:pt x="334" y="460"/>
                    <a:pt x="330" y="460"/>
                  </a:cubicBezTo>
                  <a:close/>
                  <a:moveTo>
                    <a:pt x="330" y="483"/>
                  </a:moveTo>
                  <a:cubicBezTo>
                    <a:pt x="326" y="483"/>
                    <a:pt x="322" y="487"/>
                    <a:pt x="322" y="491"/>
                  </a:cubicBezTo>
                  <a:cubicBezTo>
                    <a:pt x="322" y="496"/>
                    <a:pt x="326" y="499"/>
                    <a:pt x="330" y="499"/>
                  </a:cubicBezTo>
                  <a:cubicBezTo>
                    <a:pt x="334" y="499"/>
                    <a:pt x="338" y="496"/>
                    <a:pt x="338" y="491"/>
                  </a:cubicBezTo>
                  <a:cubicBezTo>
                    <a:pt x="338" y="487"/>
                    <a:pt x="334" y="483"/>
                    <a:pt x="330" y="483"/>
                  </a:cubicBezTo>
                  <a:close/>
                  <a:moveTo>
                    <a:pt x="353" y="460"/>
                  </a:moveTo>
                  <a:cubicBezTo>
                    <a:pt x="348" y="460"/>
                    <a:pt x="345" y="464"/>
                    <a:pt x="345" y="468"/>
                  </a:cubicBezTo>
                  <a:cubicBezTo>
                    <a:pt x="345" y="472"/>
                    <a:pt x="348" y="476"/>
                    <a:pt x="353" y="476"/>
                  </a:cubicBezTo>
                  <a:cubicBezTo>
                    <a:pt x="357" y="476"/>
                    <a:pt x="361" y="472"/>
                    <a:pt x="361" y="468"/>
                  </a:cubicBezTo>
                  <a:cubicBezTo>
                    <a:pt x="361" y="464"/>
                    <a:pt x="357" y="460"/>
                    <a:pt x="353" y="460"/>
                  </a:cubicBezTo>
                  <a:close/>
                  <a:moveTo>
                    <a:pt x="353" y="483"/>
                  </a:moveTo>
                  <a:cubicBezTo>
                    <a:pt x="348" y="483"/>
                    <a:pt x="345" y="487"/>
                    <a:pt x="345" y="491"/>
                  </a:cubicBezTo>
                  <a:cubicBezTo>
                    <a:pt x="345" y="496"/>
                    <a:pt x="348" y="499"/>
                    <a:pt x="353" y="499"/>
                  </a:cubicBezTo>
                  <a:cubicBezTo>
                    <a:pt x="357" y="499"/>
                    <a:pt x="361" y="496"/>
                    <a:pt x="361" y="491"/>
                  </a:cubicBezTo>
                  <a:cubicBezTo>
                    <a:pt x="361" y="487"/>
                    <a:pt x="357" y="483"/>
                    <a:pt x="353" y="483"/>
                  </a:cubicBezTo>
                  <a:close/>
                  <a:moveTo>
                    <a:pt x="376" y="460"/>
                  </a:moveTo>
                  <a:cubicBezTo>
                    <a:pt x="371" y="460"/>
                    <a:pt x="368" y="464"/>
                    <a:pt x="368" y="468"/>
                  </a:cubicBezTo>
                  <a:cubicBezTo>
                    <a:pt x="368" y="472"/>
                    <a:pt x="371" y="476"/>
                    <a:pt x="376" y="476"/>
                  </a:cubicBezTo>
                  <a:cubicBezTo>
                    <a:pt x="380" y="476"/>
                    <a:pt x="384" y="472"/>
                    <a:pt x="384" y="468"/>
                  </a:cubicBezTo>
                  <a:cubicBezTo>
                    <a:pt x="384" y="464"/>
                    <a:pt x="380" y="460"/>
                    <a:pt x="376" y="460"/>
                  </a:cubicBezTo>
                  <a:close/>
                  <a:moveTo>
                    <a:pt x="376" y="483"/>
                  </a:moveTo>
                  <a:cubicBezTo>
                    <a:pt x="371" y="483"/>
                    <a:pt x="368" y="487"/>
                    <a:pt x="368" y="491"/>
                  </a:cubicBezTo>
                  <a:cubicBezTo>
                    <a:pt x="368" y="496"/>
                    <a:pt x="371" y="499"/>
                    <a:pt x="376" y="499"/>
                  </a:cubicBezTo>
                  <a:cubicBezTo>
                    <a:pt x="380" y="499"/>
                    <a:pt x="384" y="496"/>
                    <a:pt x="384" y="491"/>
                  </a:cubicBezTo>
                  <a:cubicBezTo>
                    <a:pt x="384" y="487"/>
                    <a:pt x="380" y="483"/>
                    <a:pt x="376" y="483"/>
                  </a:cubicBezTo>
                  <a:close/>
                  <a:moveTo>
                    <a:pt x="399" y="460"/>
                  </a:moveTo>
                  <a:cubicBezTo>
                    <a:pt x="395" y="460"/>
                    <a:pt x="391" y="464"/>
                    <a:pt x="391" y="468"/>
                  </a:cubicBezTo>
                  <a:cubicBezTo>
                    <a:pt x="391" y="472"/>
                    <a:pt x="395" y="476"/>
                    <a:pt x="399" y="476"/>
                  </a:cubicBezTo>
                  <a:cubicBezTo>
                    <a:pt x="403" y="476"/>
                    <a:pt x="407" y="472"/>
                    <a:pt x="407" y="468"/>
                  </a:cubicBezTo>
                  <a:cubicBezTo>
                    <a:pt x="407" y="464"/>
                    <a:pt x="403" y="460"/>
                    <a:pt x="399" y="460"/>
                  </a:cubicBezTo>
                  <a:close/>
                  <a:moveTo>
                    <a:pt x="399" y="483"/>
                  </a:moveTo>
                  <a:cubicBezTo>
                    <a:pt x="395" y="483"/>
                    <a:pt x="391" y="487"/>
                    <a:pt x="391" y="491"/>
                  </a:cubicBezTo>
                  <a:cubicBezTo>
                    <a:pt x="391" y="496"/>
                    <a:pt x="395" y="499"/>
                    <a:pt x="399" y="499"/>
                  </a:cubicBezTo>
                  <a:cubicBezTo>
                    <a:pt x="403" y="499"/>
                    <a:pt x="407" y="496"/>
                    <a:pt x="407" y="491"/>
                  </a:cubicBezTo>
                  <a:cubicBezTo>
                    <a:pt x="407" y="487"/>
                    <a:pt x="403" y="483"/>
                    <a:pt x="399" y="483"/>
                  </a:cubicBezTo>
                  <a:close/>
                  <a:moveTo>
                    <a:pt x="422" y="460"/>
                  </a:moveTo>
                  <a:cubicBezTo>
                    <a:pt x="417" y="460"/>
                    <a:pt x="414" y="464"/>
                    <a:pt x="414" y="468"/>
                  </a:cubicBezTo>
                  <a:cubicBezTo>
                    <a:pt x="414" y="472"/>
                    <a:pt x="417" y="476"/>
                    <a:pt x="422" y="476"/>
                  </a:cubicBezTo>
                  <a:cubicBezTo>
                    <a:pt x="426" y="476"/>
                    <a:pt x="430" y="472"/>
                    <a:pt x="430" y="468"/>
                  </a:cubicBezTo>
                  <a:cubicBezTo>
                    <a:pt x="430" y="464"/>
                    <a:pt x="426" y="460"/>
                    <a:pt x="422" y="460"/>
                  </a:cubicBezTo>
                  <a:close/>
                  <a:moveTo>
                    <a:pt x="422" y="483"/>
                  </a:moveTo>
                  <a:cubicBezTo>
                    <a:pt x="417" y="483"/>
                    <a:pt x="414" y="487"/>
                    <a:pt x="414" y="491"/>
                  </a:cubicBezTo>
                  <a:cubicBezTo>
                    <a:pt x="414" y="496"/>
                    <a:pt x="417" y="499"/>
                    <a:pt x="422" y="499"/>
                  </a:cubicBezTo>
                  <a:cubicBezTo>
                    <a:pt x="426" y="499"/>
                    <a:pt x="430" y="496"/>
                    <a:pt x="430" y="491"/>
                  </a:cubicBezTo>
                  <a:cubicBezTo>
                    <a:pt x="430" y="487"/>
                    <a:pt x="426" y="483"/>
                    <a:pt x="422" y="483"/>
                  </a:cubicBezTo>
                  <a:close/>
                  <a:moveTo>
                    <a:pt x="261" y="460"/>
                  </a:moveTo>
                  <a:cubicBezTo>
                    <a:pt x="256" y="460"/>
                    <a:pt x="253" y="464"/>
                    <a:pt x="253" y="468"/>
                  </a:cubicBezTo>
                  <a:cubicBezTo>
                    <a:pt x="253" y="472"/>
                    <a:pt x="256" y="476"/>
                    <a:pt x="261" y="476"/>
                  </a:cubicBezTo>
                  <a:cubicBezTo>
                    <a:pt x="265" y="476"/>
                    <a:pt x="269" y="472"/>
                    <a:pt x="269" y="468"/>
                  </a:cubicBezTo>
                  <a:cubicBezTo>
                    <a:pt x="269" y="464"/>
                    <a:pt x="265" y="460"/>
                    <a:pt x="261" y="460"/>
                  </a:cubicBezTo>
                  <a:close/>
                  <a:moveTo>
                    <a:pt x="261" y="483"/>
                  </a:moveTo>
                  <a:cubicBezTo>
                    <a:pt x="256" y="483"/>
                    <a:pt x="253" y="487"/>
                    <a:pt x="253" y="491"/>
                  </a:cubicBezTo>
                  <a:cubicBezTo>
                    <a:pt x="253" y="496"/>
                    <a:pt x="256" y="499"/>
                    <a:pt x="261" y="499"/>
                  </a:cubicBezTo>
                  <a:cubicBezTo>
                    <a:pt x="265" y="499"/>
                    <a:pt x="269" y="496"/>
                    <a:pt x="269" y="491"/>
                  </a:cubicBezTo>
                  <a:cubicBezTo>
                    <a:pt x="269" y="487"/>
                    <a:pt x="265" y="483"/>
                    <a:pt x="261" y="483"/>
                  </a:cubicBezTo>
                  <a:close/>
                  <a:moveTo>
                    <a:pt x="283" y="460"/>
                  </a:moveTo>
                  <a:cubicBezTo>
                    <a:pt x="279" y="460"/>
                    <a:pt x="275" y="464"/>
                    <a:pt x="275" y="468"/>
                  </a:cubicBezTo>
                  <a:cubicBezTo>
                    <a:pt x="275" y="472"/>
                    <a:pt x="279" y="476"/>
                    <a:pt x="283" y="476"/>
                  </a:cubicBezTo>
                  <a:cubicBezTo>
                    <a:pt x="288" y="476"/>
                    <a:pt x="291" y="472"/>
                    <a:pt x="291" y="468"/>
                  </a:cubicBezTo>
                  <a:cubicBezTo>
                    <a:pt x="291" y="464"/>
                    <a:pt x="288" y="460"/>
                    <a:pt x="283" y="460"/>
                  </a:cubicBezTo>
                  <a:close/>
                  <a:moveTo>
                    <a:pt x="283" y="483"/>
                  </a:moveTo>
                  <a:cubicBezTo>
                    <a:pt x="279" y="483"/>
                    <a:pt x="275" y="487"/>
                    <a:pt x="275" y="491"/>
                  </a:cubicBezTo>
                  <a:cubicBezTo>
                    <a:pt x="275" y="496"/>
                    <a:pt x="279" y="499"/>
                    <a:pt x="283" y="499"/>
                  </a:cubicBezTo>
                  <a:cubicBezTo>
                    <a:pt x="288" y="499"/>
                    <a:pt x="291" y="496"/>
                    <a:pt x="291" y="491"/>
                  </a:cubicBezTo>
                  <a:cubicBezTo>
                    <a:pt x="291" y="487"/>
                    <a:pt x="288" y="483"/>
                    <a:pt x="283" y="483"/>
                  </a:cubicBezTo>
                  <a:close/>
                  <a:moveTo>
                    <a:pt x="261" y="595"/>
                  </a:moveTo>
                  <a:cubicBezTo>
                    <a:pt x="256" y="595"/>
                    <a:pt x="253" y="598"/>
                    <a:pt x="253" y="603"/>
                  </a:cubicBezTo>
                  <a:cubicBezTo>
                    <a:pt x="253" y="607"/>
                    <a:pt x="256" y="611"/>
                    <a:pt x="261" y="611"/>
                  </a:cubicBezTo>
                  <a:cubicBezTo>
                    <a:pt x="265" y="611"/>
                    <a:pt x="269" y="607"/>
                    <a:pt x="269" y="603"/>
                  </a:cubicBezTo>
                  <a:cubicBezTo>
                    <a:pt x="269" y="598"/>
                    <a:pt x="265" y="595"/>
                    <a:pt x="261" y="595"/>
                  </a:cubicBezTo>
                  <a:close/>
                  <a:moveTo>
                    <a:pt x="261" y="618"/>
                  </a:moveTo>
                  <a:cubicBezTo>
                    <a:pt x="256" y="618"/>
                    <a:pt x="253" y="622"/>
                    <a:pt x="253" y="626"/>
                  </a:cubicBezTo>
                  <a:cubicBezTo>
                    <a:pt x="253" y="630"/>
                    <a:pt x="256" y="634"/>
                    <a:pt x="261" y="634"/>
                  </a:cubicBezTo>
                  <a:cubicBezTo>
                    <a:pt x="265" y="634"/>
                    <a:pt x="269" y="630"/>
                    <a:pt x="269" y="626"/>
                  </a:cubicBezTo>
                  <a:cubicBezTo>
                    <a:pt x="269" y="622"/>
                    <a:pt x="265" y="618"/>
                    <a:pt x="261" y="618"/>
                  </a:cubicBezTo>
                  <a:close/>
                  <a:moveTo>
                    <a:pt x="283" y="595"/>
                  </a:moveTo>
                  <a:cubicBezTo>
                    <a:pt x="279" y="595"/>
                    <a:pt x="275" y="598"/>
                    <a:pt x="275" y="603"/>
                  </a:cubicBezTo>
                  <a:cubicBezTo>
                    <a:pt x="275" y="607"/>
                    <a:pt x="279" y="611"/>
                    <a:pt x="283" y="611"/>
                  </a:cubicBezTo>
                  <a:cubicBezTo>
                    <a:pt x="288" y="611"/>
                    <a:pt x="291" y="607"/>
                    <a:pt x="291" y="603"/>
                  </a:cubicBezTo>
                  <a:cubicBezTo>
                    <a:pt x="291" y="598"/>
                    <a:pt x="288" y="595"/>
                    <a:pt x="283" y="595"/>
                  </a:cubicBezTo>
                  <a:close/>
                  <a:moveTo>
                    <a:pt x="283" y="618"/>
                  </a:moveTo>
                  <a:cubicBezTo>
                    <a:pt x="279" y="618"/>
                    <a:pt x="275" y="622"/>
                    <a:pt x="275" y="626"/>
                  </a:cubicBezTo>
                  <a:cubicBezTo>
                    <a:pt x="275" y="630"/>
                    <a:pt x="279" y="634"/>
                    <a:pt x="283" y="634"/>
                  </a:cubicBezTo>
                  <a:cubicBezTo>
                    <a:pt x="288" y="634"/>
                    <a:pt x="291" y="630"/>
                    <a:pt x="291" y="626"/>
                  </a:cubicBezTo>
                  <a:cubicBezTo>
                    <a:pt x="291" y="622"/>
                    <a:pt x="288" y="618"/>
                    <a:pt x="283" y="618"/>
                  </a:cubicBezTo>
                  <a:close/>
                  <a:moveTo>
                    <a:pt x="261" y="550"/>
                  </a:moveTo>
                  <a:cubicBezTo>
                    <a:pt x="256" y="550"/>
                    <a:pt x="253" y="553"/>
                    <a:pt x="253" y="558"/>
                  </a:cubicBezTo>
                  <a:cubicBezTo>
                    <a:pt x="253" y="562"/>
                    <a:pt x="256" y="566"/>
                    <a:pt x="261" y="566"/>
                  </a:cubicBezTo>
                  <a:cubicBezTo>
                    <a:pt x="265" y="566"/>
                    <a:pt x="269" y="562"/>
                    <a:pt x="269" y="558"/>
                  </a:cubicBezTo>
                  <a:cubicBezTo>
                    <a:pt x="269" y="553"/>
                    <a:pt x="265" y="550"/>
                    <a:pt x="261" y="550"/>
                  </a:cubicBezTo>
                  <a:close/>
                  <a:moveTo>
                    <a:pt x="261" y="573"/>
                  </a:moveTo>
                  <a:cubicBezTo>
                    <a:pt x="256" y="573"/>
                    <a:pt x="253" y="576"/>
                    <a:pt x="253" y="581"/>
                  </a:cubicBezTo>
                  <a:cubicBezTo>
                    <a:pt x="253" y="585"/>
                    <a:pt x="256" y="589"/>
                    <a:pt x="261" y="589"/>
                  </a:cubicBezTo>
                  <a:cubicBezTo>
                    <a:pt x="265" y="589"/>
                    <a:pt x="269" y="585"/>
                    <a:pt x="269" y="581"/>
                  </a:cubicBezTo>
                  <a:cubicBezTo>
                    <a:pt x="269" y="576"/>
                    <a:pt x="265" y="573"/>
                    <a:pt x="261" y="573"/>
                  </a:cubicBezTo>
                  <a:close/>
                  <a:moveTo>
                    <a:pt x="283" y="550"/>
                  </a:moveTo>
                  <a:cubicBezTo>
                    <a:pt x="279" y="550"/>
                    <a:pt x="275" y="553"/>
                    <a:pt x="275" y="558"/>
                  </a:cubicBezTo>
                  <a:cubicBezTo>
                    <a:pt x="275" y="562"/>
                    <a:pt x="279" y="566"/>
                    <a:pt x="283" y="566"/>
                  </a:cubicBezTo>
                  <a:cubicBezTo>
                    <a:pt x="288" y="566"/>
                    <a:pt x="291" y="562"/>
                    <a:pt x="291" y="558"/>
                  </a:cubicBezTo>
                  <a:cubicBezTo>
                    <a:pt x="291" y="553"/>
                    <a:pt x="288" y="550"/>
                    <a:pt x="283" y="550"/>
                  </a:cubicBezTo>
                  <a:close/>
                  <a:moveTo>
                    <a:pt x="283" y="573"/>
                  </a:moveTo>
                  <a:cubicBezTo>
                    <a:pt x="279" y="573"/>
                    <a:pt x="275" y="576"/>
                    <a:pt x="275" y="581"/>
                  </a:cubicBezTo>
                  <a:cubicBezTo>
                    <a:pt x="275" y="585"/>
                    <a:pt x="279" y="589"/>
                    <a:pt x="283" y="589"/>
                  </a:cubicBezTo>
                  <a:cubicBezTo>
                    <a:pt x="288" y="589"/>
                    <a:pt x="291" y="585"/>
                    <a:pt x="291" y="581"/>
                  </a:cubicBezTo>
                  <a:cubicBezTo>
                    <a:pt x="291" y="576"/>
                    <a:pt x="288" y="573"/>
                    <a:pt x="283" y="573"/>
                  </a:cubicBezTo>
                  <a:close/>
                  <a:moveTo>
                    <a:pt x="306" y="460"/>
                  </a:moveTo>
                  <a:cubicBezTo>
                    <a:pt x="302" y="460"/>
                    <a:pt x="298" y="464"/>
                    <a:pt x="298" y="468"/>
                  </a:cubicBezTo>
                  <a:cubicBezTo>
                    <a:pt x="298" y="472"/>
                    <a:pt x="302" y="476"/>
                    <a:pt x="306" y="476"/>
                  </a:cubicBezTo>
                  <a:cubicBezTo>
                    <a:pt x="311" y="476"/>
                    <a:pt x="314" y="472"/>
                    <a:pt x="314" y="468"/>
                  </a:cubicBezTo>
                  <a:cubicBezTo>
                    <a:pt x="314" y="464"/>
                    <a:pt x="311" y="460"/>
                    <a:pt x="306" y="460"/>
                  </a:cubicBezTo>
                  <a:close/>
                  <a:moveTo>
                    <a:pt x="306" y="483"/>
                  </a:moveTo>
                  <a:cubicBezTo>
                    <a:pt x="302" y="483"/>
                    <a:pt x="298" y="487"/>
                    <a:pt x="298" y="491"/>
                  </a:cubicBezTo>
                  <a:cubicBezTo>
                    <a:pt x="298" y="496"/>
                    <a:pt x="302" y="499"/>
                    <a:pt x="306" y="499"/>
                  </a:cubicBezTo>
                  <a:cubicBezTo>
                    <a:pt x="311" y="499"/>
                    <a:pt x="314" y="496"/>
                    <a:pt x="314" y="491"/>
                  </a:cubicBezTo>
                  <a:cubicBezTo>
                    <a:pt x="314" y="487"/>
                    <a:pt x="311" y="483"/>
                    <a:pt x="306" y="483"/>
                  </a:cubicBezTo>
                  <a:close/>
                  <a:moveTo>
                    <a:pt x="215" y="476"/>
                  </a:moveTo>
                  <a:cubicBezTo>
                    <a:pt x="219" y="476"/>
                    <a:pt x="223" y="472"/>
                    <a:pt x="223" y="468"/>
                  </a:cubicBezTo>
                  <a:cubicBezTo>
                    <a:pt x="223" y="464"/>
                    <a:pt x="219" y="460"/>
                    <a:pt x="215" y="460"/>
                  </a:cubicBezTo>
                  <a:cubicBezTo>
                    <a:pt x="211" y="460"/>
                    <a:pt x="207" y="464"/>
                    <a:pt x="207" y="468"/>
                  </a:cubicBezTo>
                  <a:cubicBezTo>
                    <a:pt x="207" y="472"/>
                    <a:pt x="211" y="476"/>
                    <a:pt x="215" y="476"/>
                  </a:cubicBezTo>
                  <a:close/>
                  <a:moveTo>
                    <a:pt x="215" y="499"/>
                  </a:moveTo>
                  <a:cubicBezTo>
                    <a:pt x="219" y="499"/>
                    <a:pt x="223" y="496"/>
                    <a:pt x="223" y="491"/>
                  </a:cubicBezTo>
                  <a:cubicBezTo>
                    <a:pt x="223" y="487"/>
                    <a:pt x="219" y="483"/>
                    <a:pt x="215" y="483"/>
                  </a:cubicBezTo>
                  <a:cubicBezTo>
                    <a:pt x="211" y="483"/>
                    <a:pt x="207" y="487"/>
                    <a:pt x="207" y="491"/>
                  </a:cubicBezTo>
                  <a:cubicBezTo>
                    <a:pt x="207" y="496"/>
                    <a:pt x="211" y="499"/>
                    <a:pt x="215" y="499"/>
                  </a:cubicBezTo>
                  <a:close/>
                  <a:moveTo>
                    <a:pt x="238" y="460"/>
                  </a:moveTo>
                  <a:cubicBezTo>
                    <a:pt x="233" y="460"/>
                    <a:pt x="230" y="464"/>
                    <a:pt x="230" y="468"/>
                  </a:cubicBezTo>
                  <a:cubicBezTo>
                    <a:pt x="230" y="472"/>
                    <a:pt x="233" y="476"/>
                    <a:pt x="238" y="476"/>
                  </a:cubicBezTo>
                  <a:cubicBezTo>
                    <a:pt x="242" y="476"/>
                    <a:pt x="246" y="472"/>
                    <a:pt x="246" y="468"/>
                  </a:cubicBezTo>
                  <a:cubicBezTo>
                    <a:pt x="246" y="464"/>
                    <a:pt x="242" y="460"/>
                    <a:pt x="238" y="460"/>
                  </a:cubicBezTo>
                  <a:close/>
                  <a:moveTo>
                    <a:pt x="238" y="483"/>
                  </a:moveTo>
                  <a:cubicBezTo>
                    <a:pt x="233" y="483"/>
                    <a:pt x="230" y="487"/>
                    <a:pt x="230" y="491"/>
                  </a:cubicBezTo>
                  <a:cubicBezTo>
                    <a:pt x="230" y="496"/>
                    <a:pt x="233" y="499"/>
                    <a:pt x="238" y="499"/>
                  </a:cubicBezTo>
                  <a:cubicBezTo>
                    <a:pt x="242" y="499"/>
                    <a:pt x="246" y="496"/>
                    <a:pt x="246" y="491"/>
                  </a:cubicBezTo>
                  <a:cubicBezTo>
                    <a:pt x="246" y="487"/>
                    <a:pt x="242" y="483"/>
                    <a:pt x="238" y="483"/>
                  </a:cubicBezTo>
                  <a:close/>
                  <a:moveTo>
                    <a:pt x="559" y="460"/>
                  </a:moveTo>
                  <a:cubicBezTo>
                    <a:pt x="555" y="460"/>
                    <a:pt x="551" y="464"/>
                    <a:pt x="551" y="468"/>
                  </a:cubicBezTo>
                  <a:cubicBezTo>
                    <a:pt x="551" y="472"/>
                    <a:pt x="555" y="476"/>
                    <a:pt x="559" y="476"/>
                  </a:cubicBezTo>
                  <a:cubicBezTo>
                    <a:pt x="564" y="476"/>
                    <a:pt x="567" y="472"/>
                    <a:pt x="567" y="468"/>
                  </a:cubicBezTo>
                  <a:cubicBezTo>
                    <a:pt x="567" y="464"/>
                    <a:pt x="564" y="460"/>
                    <a:pt x="559" y="460"/>
                  </a:cubicBezTo>
                  <a:close/>
                  <a:moveTo>
                    <a:pt x="559" y="483"/>
                  </a:moveTo>
                  <a:cubicBezTo>
                    <a:pt x="555" y="483"/>
                    <a:pt x="551" y="487"/>
                    <a:pt x="551" y="491"/>
                  </a:cubicBezTo>
                  <a:cubicBezTo>
                    <a:pt x="551" y="496"/>
                    <a:pt x="555" y="499"/>
                    <a:pt x="559" y="499"/>
                  </a:cubicBezTo>
                  <a:cubicBezTo>
                    <a:pt x="564" y="499"/>
                    <a:pt x="567" y="496"/>
                    <a:pt x="567" y="491"/>
                  </a:cubicBezTo>
                  <a:cubicBezTo>
                    <a:pt x="567" y="487"/>
                    <a:pt x="564" y="483"/>
                    <a:pt x="559" y="483"/>
                  </a:cubicBezTo>
                  <a:close/>
                  <a:moveTo>
                    <a:pt x="581" y="460"/>
                  </a:moveTo>
                  <a:cubicBezTo>
                    <a:pt x="577" y="460"/>
                    <a:pt x="573" y="464"/>
                    <a:pt x="573" y="468"/>
                  </a:cubicBezTo>
                  <a:cubicBezTo>
                    <a:pt x="573" y="472"/>
                    <a:pt x="577" y="476"/>
                    <a:pt x="581" y="476"/>
                  </a:cubicBezTo>
                  <a:cubicBezTo>
                    <a:pt x="586" y="476"/>
                    <a:pt x="589" y="472"/>
                    <a:pt x="589" y="468"/>
                  </a:cubicBezTo>
                  <a:cubicBezTo>
                    <a:pt x="589" y="464"/>
                    <a:pt x="586" y="460"/>
                    <a:pt x="581" y="460"/>
                  </a:cubicBezTo>
                  <a:close/>
                  <a:moveTo>
                    <a:pt x="445" y="413"/>
                  </a:moveTo>
                  <a:cubicBezTo>
                    <a:pt x="440" y="413"/>
                    <a:pt x="437" y="416"/>
                    <a:pt x="437" y="421"/>
                  </a:cubicBezTo>
                  <a:cubicBezTo>
                    <a:pt x="437" y="425"/>
                    <a:pt x="440" y="429"/>
                    <a:pt x="445" y="429"/>
                  </a:cubicBezTo>
                  <a:cubicBezTo>
                    <a:pt x="449" y="429"/>
                    <a:pt x="453" y="425"/>
                    <a:pt x="453" y="421"/>
                  </a:cubicBezTo>
                  <a:cubicBezTo>
                    <a:pt x="453" y="416"/>
                    <a:pt x="449" y="413"/>
                    <a:pt x="445" y="413"/>
                  </a:cubicBezTo>
                  <a:close/>
                  <a:moveTo>
                    <a:pt x="445" y="436"/>
                  </a:moveTo>
                  <a:cubicBezTo>
                    <a:pt x="440" y="436"/>
                    <a:pt x="437" y="440"/>
                    <a:pt x="437" y="444"/>
                  </a:cubicBezTo>
                  <a:cubicBezTo>
                    <a:pt x="437" y="448"/>
                    <a:pt x="440" y="452"/>
                    <a:pt x="445" y="452"/>
                  </a:cubicBezTo>
                  <a:cubicBezTo>
                    <a:pt x="449" y="452"/>
                    <a:pt x="453" y="448"/>
                    <a:pt x="453" y="444"/>
                  </a:cubicBezTo>
                  <a:cubicBezTo>
                    <a:pt x="453" y="440"/>
                    <a:pt x="449" y="436"/>
                    <a:pt x="445" y="436"/>
                  </a:cubicBezTo>
                  <a:close/>
                  <a:moveTo>
                    <a:pt x="467" y="413"/>
                  </a:moveTo>
                  <a:cubicBezTo>
                    <a:pt x="463" y="413"/>
                    <a:pt x="459" y="416"/>
                    <a:pt x="459" y="421"/>
                  </a:cubicBezTo>
                  <a:cubicBezTo>
                    <a:pt x="459" y="425"/>
                    <a:pt x="463" y="429"/>
                    <a:pt x="467" y="429"/>
                  </a:cubicBezTo>
                  <a:cubicBezTo>
                    <a:pt x="472" y="429"/>
                    <a:pt x="475" y="425"/>
                    <a:pt x="475" y="421"/>
                  </a:cubicBezTo>
                  <a:cubicBezTo>
                    <a:pt x="475" y="416"/>
                    <a:pt x="472" y="413"/>
                    <a:pt x="467" y="413"/>
                  </a:cubicBezTo>
                  <a:close/>
                  <a:moveTo>
                    <a:pt x="467" y="436"/>
                  </a:moveTo>
                  <a:cubicBezTo>
                    <a:pt x="463" y="436"/>
                    <a:pt x="459" y="440"/>
                    <a:pt x="459" y="444"/>
                  </a:cubicBezTo>
                  <a:cubicBezTo>
                    <a:pt x="459" y="448"/>
                    <a:pt x="463" y="452"/>
                    <a:pt x="467" y="452"/>
                  </a:cubicBezTo>
                  <a:cubicBezTo>
                    <a:pt x="472" y="452"/>
                    <a:pt x="475" y="448"/>
                    <a:pt x="475" y="444"/>
                  </a:cubicBezTo>
                  <a:cubicBezTo>
                    <a:pt x="475" y="440"/>
                    <a:pt x="472" y="436"/>
                    <a:pt x="467" y="436"/>
                  </a:cubicBezTo>
                  <a:close/>
                  <a:moveTo>
                    <a:pt x="490" y="429"/>
                  </a:moveTo>
                  <a:cubicBezTo>
                    <a:pt x="495" y="429"/>
                    <a:pt x="498" y="425"/>
                    <a:pt x="498" y="421"/>
                  </a:cubicBezTo>
                  <a:cubicBezTo>
                    <a:pt x="498" y="416"/>
                    <a:pt x="495" y="413"/>
                    <a:pt x="490" y="413"/>
                  </a:cubicBezTo>
                  <a:cubicBezTo>
                    <a:pt x="486" y="413"/>
                    <a:pt x="482" y="416"/>
                    <a:pt x="482" y="421"/>
                  </a:cubicBezTo>
                  <a:cubicBezTo>
                    <a:pt x="482" y="425"/>
                    <a:pt x="486" y="429"/>
                    <a:pt x="490" y="429"/>
                  </a:cubicBezTo>
                  <a:close/>
                  <a:moveTo>
                    <a:pt x="490" y="452"/>
                  </a:moveTo>
                  <a:cubicBezTo>
                    <a:pt x="495" y="452"/>
                    <a:pt x="498" y="448"/>
                    <a:pt x="498" y="444"/>
                  </a:cubicBezTo>
                  <a:cubicBezTo>
                    <a:pt x="498" y="440"/>
                    <a:pt x="495" y="436"/>
                    <a:pt x="490" y="436"/>
                  </a:cubicBezTo>
                  <a:cubicBezTo>
                    <a:pt x="486" y="436"/>
                    <a:pt x="482" y="440"/>
                    <a:pt x="482" y="444"/>
                  </a:cubicBezTo>
                  <a:cubicBezTo>
                    <a:pt x="482" y="448"/>
                    <a:pt x="486" y="452"/>
                    <a:pt x="490" y="452"/>
                  </a:cubicBezTo>
                  <a:close/>
                  <a:moveTo>
                    <a:pt x="514" y="429"/>
                  </a:moveTo>
                  <a:cubicBezTo>
                    <a:pt x="518" y="429"/>
                    <a:pt x="522" y="425"/>
                    <a:pt x="522" y="421"/>
                  </a:cubicBezTo>
                  <a:cubicBezTo>
                    <a:pt x="522" y="416"/>
                    <a:pt x="518" y="413"/>
                    <a:pt x="514" y="413"/>
                  </a:cubicBezTo>
                  <a:cubicBezTo>
                    <a:pt x="509" y="413"/>
                    <a:pt x="506" y="416"/>
                    <a:pt x="506" y="421"/>
                  </a:cubicBezTo>
                  <a:cubicBezTo>
                    <a:pt x="506" y="425"/>
                    <a:pt x="509" y="429"/>
                    <a:pt x="514" y="429"/>
                  </a:cubicBezTo>
                  <a:close/>
                  <a:moveTo>
                    <a:pt x="514" y="452"/>
                  </a:moveTo>
                  <a:cubicBezTo>
                    <a:pt x="518" y="452"/>
                    <a:pt x="522" y="448"/>
                    <a:pt x="522" y="444"/>
                  </a:cubicBezTo>
                  <a:cubicBezTo>
                    <a:pt x="522" y="440"/>
                    <a:pt x="518" y="436"/>
                    <a:pt x="514" y="436"/>
                  </a:cubicBezTo>
                  <a:cubicBezTo>
                    <a:pt x="509" y="436"/>
                    <a:pt x="506" y="440"/>
                    <a:pt x="506" y="444"/>
                  </a:cubicBezTo>
                  <a:cubicBezTo>
                    <a:pt x="506" y="448"/>
                    <a:pt x="509" y="452"/>
                    <a:pt x="514" y="452"/>
                  </a:cubicBezTo>
                  <a:close/>
                  <a:moveTo>
                    <a:pt x="536" y="413"/>
                  </a:moveTo>
                  <a:cubicBezTo>
                    <a:pt x="532" y="413"/>
                    <a:pt x="528" y="416"/>
                    <a:pt x="528" y="421"/>
                  </a:cubicBezTo>
                  <a:cubicBezTo>
                    <a:pt x="528" y="425"/>
                    <a:pt x="532" y="429"/>
                    <a:pt x="536" y="429"/>
                  </a:cubicBezTo>
                  <a:cubicBezTo>
                    <a:pt x="541" y="429"/>
                    <a:pt x="544" y="425"/>
                    <a:pt x="544" y="421"/>
                  </a:cubicBezTo>
                  <a:cubicBezTo>
                    <a:pt x="544" y="416"/>
                    <a:pt x="541" y="413"/>
                    <a:pt x="536" y="413"/>
                  </a:cubicBezTo>
                  <a:close/>
                  <a:moveTo>
                    <a:pt x="536" y="436"/>
                  </a:moveTo>
                  <a:cubicBezTo>
                    <a:pt x="532" y="436"/>
                    <a:pt x="528" y="440"/>
                    <a:pt x="528" y="444"/>
                  </a:cubicBezTo>
                  <a:cubicBezTo>
                    <a:pt x="528" y="448"/>
                    <a:pt x="532" y="452"/>
                    <a:pt x="536" y="452"/>
                  </a:cubicBezTo>
                  <a:cubicBezTo>
                    <a:pt x="541" y="452"/>
                    <a:pt x="544" y="448"/>
                    <a:pt x="544" y="444"/>
                  </a:cubicBezTo>
                  <a:cubicBezTo>
                    <a:pt x="544" y="440"/>
                    <a:pt x="541" y="436"/>
                    <a:pt x="536" y="436"/>
                  </a:cubicBezTo>
                  <a:close/>
                  <a:moveTo>
                    <a:pt x="330" y="413"/>
                  </a:moveTo>
                  <a:cubicBezTo>
                    <a:pt x="326" y="413"/>
                    <a:pt x="322" y="416"/>
                    <a:pt x="322" y="421"/>
                  </a:cubicBezTo>
                  <a:cubicBezTo>
                    <a:pt x="322" y="425"/>
                    <a:pt x="326" y="429"/>
                    <a:pt x="330" y="429"/>
                  </a:cubicBezTo>
                  <a:cubicBezTo>
                    <a:pt x="334" y="429"/>
                    <a:pt x="338" y="425"/>
                    <a:pt x="338" y="421"/>
                  </a:cubicBezTo>
                  <a:cubicBezTo>
                    <a:pt x="338" y="416"/>
                    <a:pt x="334" y="413"/>
                    <a:pt x="330" y="413"/>
                  </a:cubicBezTo>
                  <a:close/>
                  <a:moveTo>
                    <a:pt x="330" y="436"/>
                  </a:moveTo>
                  <a:cubicBezTo>
                    <a:pt x="326" y="436"/>
                    <a:pt x="322" y="440"/>
                    <a:pt x="322" y="444"/>
                  </a:cubicBezTo>
                  <a:cubicBezTo>
                    <a:pt x="322" y="448"/>
                    <a:pt x="326" y="452"/>
                    <a:pt x="330" y="452"/>
                  </a:cubicBezTo>
                  <a:cubicBezTo>
                    <a:pt x="334" y="452"/>
                    <a:pt x="338" y="448"/>
                    <a:pt x="338" y="444"/>
                  </a:cubicBezTo>
                  <a:cubicBezTo>
                    <a:pt x="338" y="440"/>
                    <a:pt x="334" y="436"/>
                    <a:pt x="330" y="436"/>
                  </a:cubicBezTo>
                  <a:close/>
                  <a:moveTo>
                    <a:pt x="353" y="413"/>
                  </a:moveTo>
                  <a:cubicBezTo>
                    <a:pt x="348" y="413"/>
                    <a:pt x="345" y="416"/>
                    <a:pt x="345" y="421"/>
                  </a:cubicBezTo>
                  <a:cubicBezTo>
                    <a:pt x="345" y="425"/>
                    <a:pt x="348" y="429"/>
                    <a:pt x="353" y="429"/>
                  </a:cubicBezTo>
                  <a:cubicBezTo>
                    <a:pt x="357" y="429"/>
                    <a:pt x="361" y="425"/>
                    <a:pt x="361" y="421"/>
                  </a:cubicBezTo>
                  <a:cubicBezTo>
                    <a:pt x="361" y="416"/>
                    <a:pt x="357" y="413"/>
                    <a:pt x="353" y="413"/>
                  </a:cubicBezTo>
                  <a:close/>
                  <a:moveTo>
                    <a:pt x="353" y="436"/>
                  </a:moveTo>
                  <a:cubicBezTo>
                    <a:pt x="348" y="436"/>
                    <a:pt x="345" y="440"/>
                    <a:pt x="345" y="444"/>
                  </a:cubicBezTo>
                  <a:cubicBezTo>
                    <a:pt x="345" y="448"/>
                    <a:pt x="348" y="452"/>
                    <a:pt x="353" y="452"/>
                  </a:cubicBezTo>
                  <a:cubicBezTo>
                    <a:pt x="357" y="452"/>
                    <a:pt x="361" y="448"/>
                    <a:pt x="361" y="444"/>
                  </a:cubicBezTo>
                  <a:cubicBezTo>
                    <a:pt x="361" y="440"/>
                    <a:pt x="357" y="436"/>
                    <a:pt x="353" y="436"/>
                  </a:cubicBezTo>
                  <a:close/>
                  <a:moveTo>
                    <a:pt x="376" y="413"/>
                  </a:moveTo>
                  <a:cubicBezTo>
                    <a:pt x="371" y="413"/>
                    <a:pt x="368" y="416"/>
                    <a:pt x="368" y="421"/>
                  </a:cubicBezTo>
                  <a:cubicBezTo>
                    <a:pt x="368" y="425"/>
                    <a:pt x="371" y="429"/>
                    <a:pt x="376" y="429"/>
                  </a:cubicBezTo>
                  <a:cubicBezTo>
                    <a:pt x="380" y="429"/>
                    <a:pt x="384" y="425"/>
                    <a:pt x="384" y="421"/>
                  </a:cubicBezTo>
                  <a:cubicBezTo>
                    <a:pt x="384" y="416"/>
                    <a:pt x="380" y="413"/>
                    <a:pt x="376" y="413"/>
                  </a:cubicBezTo>
                  <a:close/>
                  <a:moveTo>
                    <a:pt x="376" y="436"/>
                  </a:moveTo>
                  <a:cubicBezTo>
                    <a:pt x="371" y="436"/>
                    <a:pt x="368" y="440"/>
                    <a:pt x="368" y="444"/>
                  </a:cubicBezTo>
                  <a:cubicBezTo>
                    <a:pt x="368" y="448"/>
                    <a:pt x="371" y="452"/>
                    <a:pt x="376" y="452"/>
                  </a:cubicBezTo>
                  <a:cubicBezTo>
                    <a:pt x="380" y="452"/>
                    <a:pt x="384" y="448"/>
                    <a:pt x="384" y="444"/>
                  </a:cubicBezTo>
                  <a:cubicBezTo>
                    <a:pt x="384" y="440"/>
                    <a:pt x="380" y="436"/>
                    <a:pt x="376" y="436"/>
                  </a:cubicBezTo>
                  <a:close/>
                  <a:moveTo>
                    <a:pt x="399" y="413"/>
                  </a:moveTo>
                  <a:cubicBezTo>
                    <a:pt x="395" y="413"/>
                    <a:pt x="391" y="416"/>
                    <a:pt x="391" y="421"/>
                  </a:cubicBezTo>
                  <a:cubicBezTo>
                    <a:pt x="391" y="425"/>
                    <a:pt x="395" y="429"/>
                    <a:pt x="399" y="429"/>
                  </a:cubicBezTo>
                  <a:cubicBezTo>
                    <a:pt x="403" y="429"/>
                    <a:pt x="407" y="425"/>
                    <a:pt x="407" y="421"/>
                  </a:cubicBezTo>
                  <a:cubicBezTo>
                    <a:pt x="407" y="416"/>
                    <a:pt x="403" y="413"/>
                    <a:pt x="399" y="413"/>
                  </a:cubicBezTo>
                  <a:close/>
                  <a:moveTo>
                    <a:pt x="399" y="436"/>
                  </a:moveTo>
                  <a:cubicBezTo>
                    <a:pt x="395" y="436"/>
                    <a:pt x="391" y="440"/>
                    <a:pt x="391" y="444"/>
                  </a:cubicBezTo>
                  <a:cubicBezTo>
                    <a:pt x="391" y="448"/>
                    <a:pt x="395" y="452"/>
                    <a:pt x="399" y="452"/>
                  </a:cubicBezTo>
                  <a:cubicBezTo>
                    <a:pt x="403" y="452"/>
                    <a:pt x="407" y="448"/>
                    <a:pt x="407" y="444"/>
                  </a:cubicBezTo>
                  <a:cubicBezTo>
                    <a:pt x="407" y="440"/>
                    <a:pt x="403" y="436"/>
                    <a:pt x="399" y="436"/>
                  </a:cubicBezTo>
                  <a:close/>
                  <a:moveTo>
                    <a:pt x="422" y="413"/>
                  </a:moveTo>
                  <a:cubicBezTo>
                    <a:pt x="417" y="413"/>
                    <a:pt x="414" y="416"/>
                    <a:pt x="414" y="421"/>
                  </a:cubicBezTo>
                  <a:cubicBezTo>
                    <a:pt x="414" y="425"/>
                    <a:pt x="417" y="429"/>
                    <a:pt x="422" y="429"/>
                  </a:cubicBezTo>
                  <a:cubicBezTo>
                    <a:pt x="426" y="429"/>
                    <a:pt x="430" y="425"/>
                    <a:pt x="430" y="421"/>
                  </a:cubicBezTo>
                  <a:cubicBezTo>
                    <a:pt x="430" y="416"/>
                    <a:pt x="426" y="413"/>
                    <a:pt x="422" y="413"/>
                  </a:cubicBezTo>
                  <a:close/>
                  <a:moveTo>
                    <a:pt x="422" y="436"/>
                  </a:moveTo>
                  <a:cubicBezTo>
                    <a:pt x="417" y="436"/>
                    <a:pt x="414" y="440"/>
                    <a:pt x="414" y="444"/>
                  </a:cubicBezTo>
                  <a:cubicBezTo>
                    <a:pt x="414" y="448"/>
                    <a:pt x="417" y="452"/>
                    <a:pt x="422" y="452"/>
                  </a:cubicBezTo>
                  <a:cubicBezTo>
                    <a:pt x="426" y="452"/>
                    <a:pt x="430" y="448"/>
                    <a:pt x="430" y="444"/>
                  </a:cubicBezTo>
                  <a:cubicBezTo>
                    <a:pt x="430" y="440"/>
                    <a:pt x="426" y="436"/>
                    <a:pt x="422" y="436"/>
                  </a:cubicBezTo>
                  <a:close/>
                  <a:moveTo>
                    <a:pt x="261" y="413"/>
                  </a:moveTo>
                  <a:cubicBezTo>
                    <a:pt x="256" y="413"/>
                    <a:pt x="253" y="416"/>
                    <a:pt x="253" y="421"/>
                  </a:cubicBezTo>
                  <a:cubicBezTo>
                    <a:pt x="253" y="425"/>
                    <a:pt x="256" y="429"/>
                    <a:pt x="261" y="429"/>
                  </a:cubicBezTo>
                  <a:cubicBezTo>
                    <a:pt x="265" y="429"/>
                    <a:pt x="269" y="425"/>
                    <a:pt x="269" y="421"/>
                  </a:cubicBezTo>
                  <a:cubicBezTo>
                    <a:pt x="269" y="416"/>
                    <a:pt x="265" y="413"/>
                    <a:pt x="261" y="413"/>
                  </a:cubicBezTo>
                  <a:close/>
                  <a:moveTo>
                    <a:pt x="261" y="436"/>
                  </a:moveTo>
                  <a:cubicBezTo>
                    <a:pt x="256" y="436"/>
                    <a:pt x="253" y="440"/>
                    <a:pt x="253" y="444"/>
                  </a:cubicBezTo>
                  <a:cubicBezTo>
                    <a:pt x="253" y="448"/>
                    <a:pt x="256" y="452"/>
                    <a:pt x="261" y="452"/>
                  </a:cubicBezTo>
                  <a:cubicBezTo>
                    <a:pt x="265" y="452"/>
                    <a:pt x="269" y="448"/>
                    <a:pt x="269" y="444"/>
                  </a:cubicBezTo>
                  <a:cubicBezTo>
                    <a:pt x="269" y="440"/>
                    <a:pt x="265" y="436"/>
                    <a:pt x="261" y="436"/>
                  </a:cubicBezTo>
                  <a:close/>
                  <a:moveTo>
                    <a:pt x="283" y="413"/>
                  </a:moveTo>
                  <a:cubicBezTo>
                    <a:pt x="279" y="413"/>
                    <a:pt x="275" y="416"/>
                    <a:pt x="275" y="421"/>
                  </a:cubicBezTo>
                  <a:cubicBezTo>
                    <a:pt x="275" y="425"/>
                    <a:pt x="279" y="429"/>
                    <a:pt x="283" y="429"/>
                  </a:cubicBezTo>
                  <a:cubicBezTo>
                    <a:pt x="288" y="429"/>
                    <a:pt x="291" y="425"/>
                    <a:pt x="291" y="421"/>
                  </a:cubicBezTo>
                  <a:cubicBezTo>
                    <a:pt x="291" y="416"/>
                    <a:pt x="288" y="413"/>
                    <a:pt x="283" y="413"/>
                  </a:cubicBezTo>
                  <a:close/>
                  <a:moveTo>
                    <a:pt x="283" y="436"/>
                  </a:moveTo>
                  <a:cubicBezTo>
                    <a:pt x="279" y="436"/>
                    <a:pt x="275" y="440"/>
                    <a:pt x="275" y="444"/>
                  </a:cubicBezTo>
                  <a:cubicBezTo>
                    <a:pt x="275" y="448"/>
                    <a:pt x="279" y="452"/>
                    <a:pt x="283" y="452"/>
                  </a:cubicBezTo>
                  <a:cubicBezTo>
                    <a:pt x="288" y="452"/>
                    <a:pt x="291" y="448"/>
                    <a:pt x="291" y="444"/>
                  </a:cubicBezTo>
                  <a:cubicBezTo>
                    <a:pt x="291" y="440"/>
                    <a:pt x="288" y="436"/>
                    <a:pt x="283" y="436"/>
                  </a:cubicBezTo>
                  <a:close/>
                  <a:moveTo>
                    <a:pt x="306" y="413"/>
                  </a:moveTo>
                  <a:cubicBezTo>
                    <a:pt x="302" y="413"/>
                    <a:pt x="298" y="416"/>
                    <a:pt x="298" y="421"/>
                  </a:cubicBezTo>
                  <a:cubicBezTo>
                    <a:pt x="298" y="425"/>
                    <a:pt x="302" y="429"/>
                    <a:pt x="306" y="429"/>
                  </a:cubicBezTo>
                  <a:cubicBezTo>
                    <a:pt x="311" y="429"/>
                    <a:pt x="314" y="425"/>
                    <a:pt x="314" y="421"/>
                  </a:cubicBezTo>
                  <a:cubicBezTo>
                    <a:pt x="314" y="416"/>
                    <a:pt x="311" y="413"/>
                    <a:pt x="306" y="413"/>
                  </a:cubicBezTo>
                  <a:close/>
                  <a:moveTo>
                    <a:pt x="306" y="436"/>
                  </a:moveTo>
                  <a:cubicBezTo>
                    <a:pt x="302" y="436"/>
                    <a:pt x="298" y="440"/>
                    <a:pt x="298" y="444"/>
                  </a:cubicBezTo>
                  <a:cubicBezTo>
                    <a:pt x="298" y="448"/>
                    <a:pt x="302" y="452"/>
                    <a:pt x="306" y="452"/>
                  </a:cubicBezTo>
                  <a:cubicBezTo>
                    <a:pt x="311" y="452"/>
                    <a:pt x="314" y="448"/>
                    <a:pt x="314" y="444"/>
                  </a:cubicBezTo>
                  <a:cubicBezTo>
                    <a:pt x="314" y="440"/>
                    <a:pt x="311" y="436"/>
                    <a:pt x="306" y="436"/>
                  </a:cubicBezTo>
                  <a:close/>
                  <a:moveTo>
                    <a:pt x="215" y="429"/>
                  </a:moveTo>
                  <a:cubicBezTo>
                    <a:pt x="219" y="429"/>
                    <a:pt x="223" y="425"/>
                    <a:pt x="223" y="421"/>
                  </a:cubicBezTo>
                  <a:cubicBezTo>
                    <a:pt x="223" y="416"/>
                    <a:pt x="219" y="413"/>
                    <a:pt x="215" y="413"/>
                  </a:cubicBezTo>
                  <a:cubicBezTo>
                    <a:pt x="211" y="413"/>
                    <a:pt x="207" y="416"/>
                    <a:pt x="207" y="421"/>
                  </a:cubicBezTo>
                  <a:cubicBezTo>
                    <a:pt x="207" y="425"/>
                    <a:pt x="211" y="429"/>
                    <a:pt x="215" y="429"/>
                  </a:cubicBezTo>
                  <a:close/>
                  <a:moveTo>
                    <a:pt x="215" y="452"/>
                  </a:moveTo>
                  <a:cubicBezTo>
                    <a:pt x="219" y="452"/>
                    <a:pt x="223" y="448"/>
                    <a:pt x="223" y="444"/>
                  </a:cubicBezTo>
                  <a:cubicBezTo>
                    <a:pt x="223" y="440"/>
                    <a:pt x="219" y="436"/>
                    <a:pt x="215" y="436"/>
                  </a:cubicBezTo>
                  <a:cubicBezTo>
                    <a:pt x="211" y="436"/>
                    <a:pt x="207" y="440"/>
                    <a:pt x="207" y="444"/>
                  </a:cubicBezTo>
                  <a:cubicBezTo>
                    <a:pt x="207" y="448"/>
                    <a:pt x="211" y="452"/>
                    <a:pt x="215" y="452"/>
                  </a:cubicBezTo>
                  <a:close/>
                  <a:moveTo>
                    <a:pt x="238" y="413"/>
                  </a:moveTo>
                  <a:cubicBezTo>
                    <a:pt x="233" y="413"/>
                    <a:pt x="230" y="416"/>
                    <a:pt x="230" y="421"/>
                  </a:cubicBezTo>
                  <a:cubicBezTo>
                    <a:pt x="230" y="425"/>
                    <a:pt x="233" y="429"/>
                    <a:pt x="238" y="429"/>
                  </a:cubicBezTo>
                  <a:cubicBezTo>
                    <a:pt x="242" y="429"/>
                    <a:pt x="246" y="425"/>
                    <a:pt x="246" y="421"/>
                  </a:cubicBezTo>
                  <a:cubicBezTo>
                    <a:pt x="246" y="416"/>
                    <a:pt x="242" y="413"/>
                    <a:pt x="238" y="413"/>
                  </a:cubicBezTo>
                  <a:close/>
                  <a:moveTo>
                    <a:pt x="238" y="436"/>
                  </a:moveTo>
                  <a:cubicBezTo>
                    <a:pt x="233" y="436"/>
                    <a:pt x="230" y="440"/>
                    <a:pt x="230" y="444"/>
                  </a:cubicBezTo>
                  <a:cubicBezTo>
                    <a:pt x="230" y="448"/>
                    <a:pt x="233" y="452"/>
                    <a:pt x="238" y="452"/>
                  </a:cubicBezTo>
                  <a:cubicBezTo>
                    <a:pt x="242" y="452"/>
                    <a:pt x="246" y="448"/>
                    <a:pt x="246" y="444"/>
                  </a:cubicBezTo>
                  <a:cubicBezTo>
                    <a:pt x="246" y="440"/>
                    <a:pt x="242" y="436"/>
                    <a:pt x="238" y="436"/>
                  </a:cubicBezTo>
                  <a:close/>
                  <a:moveTo>
                    <a:pt x="445" y="367"/>
                  </a:moveTo>
                  <a:cubicBezTo>
                    <a:pt x="440" y="367"/>
                    <a:pt x="437" y="370"/>
                    <a:pt x="437" y="375"/>
                  </a:cubicBezTo>
                  <a:cubicBezTo>
                    <a:pt x="437" y="379"/>
                    <a:pt x="440" y="383"/>
                    <a:pt x="445" y="383"/>
                  </a:cubicBezTo>
                  <a:cubicBezTo>
                    <a:pt x="449" y="383"/>
                    <a:pt x="453" y="379"/>
                    <a:pt x="453" y="375"/>
                  </a:cubicBezTo>
                  <a:cubicBezTo>
                    <a:pt x="453" y="370"/>
                    <a:pt x="449" y="367"/>
                    <a:pt x="445" y="367"/>
                  </a:cubicBezTo>
                  <a:close/>
                  <a:moveTo>
                    <a:pt x="445" y="390"/>
                  </a:moveTo>
                  <a:cubicBezTo>
                    <a:pt x="440" y="390"/>
                    <a:pt x="437" y="394"/>
                    <a:pt x="437" y="398"/>
                  </a:cubicBezTo>
                  <a:cubicBezTo>
                    <a:pt x="437" y="402"/>
                    <a:pt x="440" y="406"/>
                    <a:pt x="445" y="406"/>
                  </a:cubicBezTo>
                  <a:cubicBezTo>
                    <a:pt x="449" y="406"/>
                    <a:pt x="453" y="402"/>
                    <a:pt x="453" y="398"/>
                  </a:cubicBezTo>
                  <a:cubicBezTo>
                    <a:pt x="453" y="394"/>
                    <a:pt x="449" y="390"/>
                    <a:pt x="445" y="390"/>
                  </a:cubicBezTo>
                  <a:close/>
                  <a:moveTo>
                    <a:pt x="467" y="367"/>
                  </a:moveTo>
                  <a:cubicBezTo>
                    <a:pt x="463" y="367"/>
                    <a:pt x="459" y="370"/>
                    <a:pt x="459" y="375"/>
                  </a:cubicBezTo>
                  <a:cubicBezTo>
                    <a:pt x="459" y="379"/>
                    <a:pt x="463" y="383"/>
                    <a:pt x="467" y="383"/>
                  </a:cubicBezTo>
                  <a:cubicBezTo>
                    <a:pt x="472" y="383"/>
                    <a:pt x="475" y="379"/>
                    <a:pt x="475" y="375"/>
                  </a:cubicBezTo>
                  <a:cubicBezTo>
                    <a:pt x="475" y="370"/>
                    <a:pt x="472" y="367"/>
                    <a:pt x="467" y="367"/>
                  </a:cubicBezTo>
                  <a:close/>
                  <a:moveTo>
                    <a:pt x="467" y="390"/>
                  </a:moveTo>
                  <a:cubicBezTo>
                    <a:pt x="463" y="390"/>
                    <a:pt x="459" y="394"/>
                    <a:pt x="459" y="398"/>
                  </a:cubicBezTo>
                  <a:cubicBezTo>
                    <a:pt x="459" y="402"/>
                    <a:pt x="463" y="406"/>
                    <a:pt x="467" y="406"/>
                  </a:cubicBezTo>
                  <a:cubicBezTo>
                    <a:pt x="472" y="406"/>
                    <a:pt x="475" y="402"/>
                    <a:pt x="475" y="398"/>
                  </a:cubicBezTo>
                  <a:cubicBezTo>
                    <a:pt x="475" y="394"/>
                    <a:pt x="472" y="390"/>
                    <a:pt x="467" y="390"/>
                  </a:cubicBezTo>
                  <a:close/>
                  <a:moveTo>
                    <a:pt x="490" y="383"/>
                  </a:moveTo>
                  <a:cubicBezTo>
                    <a:pt x="495" y="383"/>
                    <a:pt x="498" y="379"/>
                    <a:pt x="498" y="375"/>
                  </a:cubicBezTo>
                  <a:cubicBezTo>
                    <a:pt x="498" y="370"/>
                    <a:pt x="495" y="367"/>
                    <a:pt x="490" y="367"/>
                  </a:cubicBezTo>
                  <a:cubicBezTo>
                    <a:pt x="486" y="367"/>
                    <a:pt x="482" y="370"/>
                    <a:pt x="482" y="375"/>
                  </a:cubicBezTo>
                  <a:cubicBezTo>
                    <a:pt x="482" y="379"/>
                    <a:pt x="486" y="383"/>
                    <a:pt x="490" y="383"/>
                  </a:cubicBezTo>
                  <a:close/>
                  <a:moveTo>
                    <a:pt x="490" y="406"/>
                  </a:moveTo>
                  <a:cubicBezTo>
                    <a:pt x="495" y="406"/>
                    <a:pt x="498" y="402"/>
                    <a:pt x="498" y="398"/>
                  </a:cubicBezTo>
                  <a:cubicBezTo>
                    <a:pt x="498" y="394"/>
                    <a:pt x="495" y="390"/>
                    <a:pt x="490" y="390"/>
                  </a:cubicBezTo>
                  <a:cubicBezTo>
                    <a:pt x="486" y="390"/>
                    <a:pt x="482" y="394"/>
                    <a:pt x="482" y="398"/>
                  </a:cubicBezTo>
                  <a:cubicBezTo>
                    <a:pt x="482" y="402"/>
                    <a:pt x="486" y="406"/>
                    <a:pt x="490" y="406"/>
                  </a:cubicBezTo>
                  <a:close/>
                  <a:moveTo>
                    <a:pt x="514" y="383"/>
                  </a:moveTo>
                  <a:cubicBezTo>
                    <a:pt x="518" y="383"/>
                    <a:pt x="522" y="379"/>
                    <a:pt x="522" y="375"/>
                  </a:cubicBezTo>
                  <a:cubicBezTo>
                    <a:pt x="522" y="370"/>
                    <a:pt x="518" y="367"/>
                    <a:pt x="514" y="367"/>
                  </a:cubicBezTo>
                  <a:cubicBezTo>
                    <a:pt x="509" y="367"/>
                    <a:pt x="506" y="370"/>
                    <a:pt x="506" y="375"/>
                  </a:cubicBezTo>
                  <a:cubicBezTo>
                    <a:pt x="506" y="379"/>
                    <a:pt x="509" y="383"/>
                    <a:pt x="514" y="383"/>
                  </a:cubicBezTo>
                  <a:close/>
                  <a:moveTo>
                    <a:pt x="514" y="406"/>
                  </a:moveTo>
                  <a:cubicBezTo>
                    <a:pt x="518" y="406"/>
                    <a:pt x="522" y="402"/>
                    <a:pt x="522" y="398"/>
                  </a:cubicBezTo>
                  <a:cubicBezTo>
                    <a:pt x="522" y="394"/>
                    <a:pt x="518" y="390"/>
                    <a:pt x="514" y="390"/>
                  </a:cubicBezTo>
                  <a:cubicBezTo>
                    <a:pt x="509" y="390"/>
                    <a:pt x="506" y="394"/>
                    <a:pt x="506" y="398"/>
                  </a:cubicBezTo>
                  <a:cubicBezTo>
                    <a:pt x="506" y="402"/>
                    <a:pt x="509" y="406"/>
                    <a:pt x="514" y="406"/>
                  </a:cubicBezTo>
                  <a:close/>
                  <a:moveTo>
                    <a:pt x="536" y="367"/>
                  </a:moveTo>
                  <a:cubicBezTo>
                    <a:pt x="532" y="367"/>
                    <a:pt x="528" y="370"/>
                    <a:pt x="528" y="375"/>
                  </a:cubicBezTo>
                  <a:cubicBezTo>
                    <a:pt x="528" y="379"/>
                    <a:pt x="532" y="383"/>
                    <a:pt x="536" y="383"/>
                  </a:cubicBezTo>
                  <a:cubicBezTo>
                    <a:pt x="541" y="383"/>
                    <a:pt x="544" y="379"/>
                    <a:pt x="544" y="375"/>
                  </a:cubicBezTo>
                  <a:cubicBezTo>
                    <a:pt x="544" y="370"/>
                    <a:pt x="541" y="367"/>
                    <a:pt x="536" y="367"/>
                  </a:cubicBezTo>
                  <a:close/>
                  <a:moveTo>
                    <a:pt x="536" y="390"/>
                  </a:moveTo>
                  <a:cubicBezTo>
                    <a:pt x="532" y="390"/>
                    <a:pt x="528" y="394"/>
                    <a:pt x="528" y="398"/>
                  </a:cubicBezTo>
                  <a:cubicBezTo>
                    <a:pt x="528" y="402"/>
                    <a:pt x="532" y="406"/>
                    <a:pt x="536" y="406"/>
                  </a:cubicBezTo>
                  <a:cubicBezTo>
                    <a:pt x="541" y="406"/>
                    <a:pt x="544" y="402"/>
                    <a:pt x="544" y="398"/>
                  </a:cubicBezTo>
                  <a:cubicBezTo>
                    <a:pt x="544" y="394"/>
                    <a:pt x="541" y="390"/>
                    <a:pt x="536" y="390"/>
                  </a:cubicBezTo>
                  <a:close/>
                  <a:moveTo>
                    <a:pt x="330" y="367"/>
                  </a:moveTo>
                  <a:cubicBezTo>
                    <a:pt x="326" y="367"/>
                    <a:pt x="322" y="370"/>
                    <a:pt x="322" y="375"/>
                  </a:cubicBezTo>
                  <a:cubicBezTo>
                    <a:pt x="322" y="379"/>
                    <a:pt x="326" y="383"/>
                    <a:pt x="330" y="383"/>
                  </a:cubicBezTo>
                  <a:cubicBezTo>
                    <a:pt x="334" y="383"/>
                    <a:pt x="338" y="379"/>
                    <a:pt x="338" y="375"/>
                  </a:cubicBezTo>
                  <a:cubicBezTo>
                    <a:pt x="338" y="370"/>
                    <a:pt x="334" y="367"/>
                    <a:pt x="330" y="367"/>
                  </a:cubicBezTo>
                  <a:close/>
                  <a:moveTo>
                    <a:pt x="330" y="390"/>
                  </a:moveTo>
                  <a:cubicBezTo>
                    <a:pt x="326" y="390"/>
                    <a:pt x="322" y="394"/>
                    <a:pt x="322" y="398"/>
                  </a:cubicBezTo>
                  <a:cubicBezTo>
                    <a:pt x="322" y="402"/>
                    <a:pt x="326" y="406"/>
                    <a:pt x="330" y="406"/>
                  </a:cubicBezTo>
                  <a:cubicBezTo>
                    <a:pt x="334" y="406"/>
                    <a:pt x="338" y="402"/>
                    <a:pt x="338" y="398"/>
                  </a:cubicBezTo>
                  <a:cubicBezTo>
                    <a:pt x="338" y="394"/>
                    <a:pt x="334" y="390"/>
                    <a:pt x="330" y="390"/>
                  </a:cubicBezTo>
                  <a:close/>
                  <a:moveTo>
                    <a:pt x="353" y="367"/>
                  </a:moveTo>
                  <a:cubicBezTo>
                    <a:pt x="348" y="367"/>
                    <a:pt x="345" y="370"/>
                    <a:pt x="345" y="375"/>
                  </a:cubicBezTo>
                  <a:cubicBezTo>
                    <a:pt x="345" y="379"/>
                    <a:pt x="348" y="383"/>
                    <a:pt x="353" y="383"/>
                  </a:cubicBezTo>
                  <a:cubicBezTo>
                    <a:pt x="357" y="383"/>
                    <a:pt x="361" y="379"/>
                    <a:pt x="361" y="375"/>
                  </a:cubicBezTo>
                  <a:cubicBezTo>
                    <a:pt x="361" y="370"/>
                    <a:pt x="357" y="367"/>
                    <a:pt x="353" y="367"/>
                  </a:cubicBezTo>
                  <a:close/>
                  <a:moveTo>
                    <a:pt x="353" y="390"/>
                  </a:moveTo>
                  <a:cubicBezTo>
                    <a:pt x="348" y="390"/>
                    <a:pt x="345" y="394"/>
                    <a:pt x="345" y="398"/>
                  </a:cubicBezTo>
                  <a:cubicBezTo>
                    <a:pt x="345" y="402"/>
                    <a:pt x="348" y="406"/>
                    <a:pt x="353" y="406"/>
                  </a:cubicBezTo>
                  <a:cubicBezTo>
                    <a:pt x="357" y="406"/>
                    <a:pt x="361" y="402"/>
                    <a:pt x="361" y="398"/>
                  </a:cubicBezTo>
                  <a:cubicBezTo>
                    <a:pt x="361" y="394"/>
                    <a:pt x="357" y="390"/>
                    <a:pt x="353" y="390"/>
                  </a:cubicBezTo>
                  <a:close/>
                  <a:moveTo>
                    <a:pt x="376" y="367"/>
                  </a:moveTo>
                  <a:cubicBezTo>
                    <a:pt x="371" y="367"/>
                    <a:pt x="368" y="370"/>
                    <a:pt x="368" y="375"/>
                  </a:cubicBezTo>
                  <a:cubicBezTo>
                    <a:pt x="368" y="379"/>
                    <a:pt x="371" y="383"/>
                    <a:pt x="376" y="383"/>
                  </a:cubicBezTo>
                  <a:cubicBezTo>
                    <a:pt x="380" y="383"/>
                    <a:pt x="384" y="379"/>
                    <a:pt x="384" y="375"/>
                  </a:cubicBezTo>
                  <a:cubicBezTo>
                    <a:pt x="384" y="370"/>
                    <a:pt x="380" y="367"/>
                    <a:pt x="376" y="367"/>
                  </a:cubicBezTo>
                  <a:close/>
                  <a:moveTo>
                    <a:pt x="376" y="390"/>
                  </a:moveTo>
                  <a:cubicBezTo>
                    <a:pt x="371" y="390"/>
                    <a:pt x="368" y="394"/>
                    <a:pt x="368" y="398"/>
                  </a:cubicBezTo>
                  <a:cubicBezTo>
                    <a:pt x="368" y="402"/>
                    <a:pt x="371" y="406"/>
                    <a:pt x="376" y="406"/>
                  </a:cubicBezTo>
                  <a:cubicBezTo>
                    <a:pt x="380" y="406"/>
                    <a:pt x="384" y="402"/>
                    <a:pt x="384" y="398"/>
                  </a:cubicBezTo>
                  <a:cubicBezTo>
                    <a:pt x="384" y="394"/>
                    <a:pt x="380" y="390"/>
                    <a:pt x="376" y="390"/>
                  </a:cubicBezTo>
                  <a:close/>
                  <a:moveTo>
                    <a:pt x="399" y="367"/>
                  </a:moveTo>
                  <a:cubicBezTo>
                    <a:pt x="395" y="367"/>
                    <a:pt x="391" y="370"/>
                    <a:pt x="391" y="375"/>
                  </a:cubicBezTo>
                  <a:cubicBezTo>
                    <a:pt x="391" y="379"/>
                    <a:pt x="395" y="383"/>
                    <a:pt x="399" y="383"/>
                  </a:cubicBezTo>
                  <a:cubicBezTo>
                    <a:pt x="403" y="383"/>
                    <a:pt x="407" y="379"/>
                    <a:pt x="407" y="375"/>
                  </a:cubicBezTo>
                  <a:cubicBezTo>
                    <a:pt x="407" y="370"/>
                    <a:pt x="403" y="367"/>
                    <a:pt x="399" y="367"/>
                  </a:cubicBezTo>
                  <a:close/>
                  <a:moveTo>
                    <a:pt x="399" y="390"/>
                  </a:moveTo>
                  <a:cubicBezTo>
                    <a:pt x="395" y="390"/>
                    <a:pt x="391" y="394"/>
                    <a:pt x="391" y="398"/>
                  </a:cubicBezTo>
                  <a:cubicBezTo>
                    <a:pt x="391" y="402"/>
                    <a:pt x="395" y="406"/>
                    <a:pt x="399" y="406"/>
                  </a:cubicBezTo>
                  <a:cubicBezTo>
                    <a:pt x="403" y="406"/>
                    <a:pt x="407" y="402"/>
                    <a:pt x="407" y="398"/>
                  </a:cubicBezTo>
                  <a:cubicBezTo>
                    <a:pt x="407" y="394"/>
                    <a:pt x="403" y="390"/>
                    <a:pt x="399" y="390"/>
                  </a:cubicBezTo>
                  <a:close/>
                  <a:moveTo>
                    <a:pt x="422" y="367"/>
                  </a:moveTo>
                  <a:cubicBezTo>
                    <a:pt x="417" y="367"/>
                    <a:pt x="414" y="370"/>
                    <a:pt x="414" y="375"/>
                  </a:cubicBezTo>
                  <a:cubicBezTo>
                    <a:pt x="414" y="379"/>
                    <a:pt x="417" y="383"/>
                    <a:pt x="422" y="383"/>
                  </a:cubicBezTo>
                  <a:cubicBezTo>
                    <a:pt x="426" y="383"/>
                    <a:pt x="430" y="379"/>
                    <a:pt x="430" y="375"/>
                  </a:cubicBezTo>
                  <a:cubicBezTo>
                    <a:pt x="430" y="370"/>
                    <a:pt x="426" y="367"/>
                    <a:pt x="422" y="367"/>
                  </a:cubicBezTo>
                  <a:close/>
                  <a:moveTo>
                    <a:pt x="422" y="390"/>
                  </a:moveTo>
                  <a:cubicBezTo>
                    <a:pt x="417" y="390"/>
                    <a:pt x="414" y="394"/>
                    <a:pt x="414" y="398"/>
                  </a:cubicBezTo>
                  <a:cubicBezTo>
                    <a:pt x="414" y="402"/>
                    <a:pt x="417" y="406"/>
                    <a:pt x="422" y="406"/>
                  </a:cubicBezTo>
                  <a:cubicBezTo>
                    <a:pt x="426" y="406"/>
                    <a:pt x="430" y="402"/>
                    <a:pt x="430" y="398"/>
                  </a:cubicBezTo>
                  <a:cubicBezTo>
                    <a:pt x="430" y="394"/>
                    <a:pt x="426" y="390"/>
                    <a:pt x="422" y="390"/>
                  </a:cubicBezTo>
                  <a:close/>
                  <a:moveTo>
                    <a:pt x="261" y="367"/>
                  </a:moveTo>
                  <a:cubicBezTo>
                    <a:pt x="256" y="367"/>
                    <a:pt x="253" y="370"/>
                    <a:pt x="253" y="375"/>
                  </a:cubicBezTo>
                  <a:cubicBezTo>
                    <a:pt x="253" y="379"/>
                    <a:pt x="256" y="383"/>
                    <a:pt x="261" y="383"/>
                  </a:cubicBezTo>
                  <a:cubicBezTo>
                    <a:pt x="265" y="383"/>
                    <a:pt x="269" y="379"/>
                    <a:pt x="269" y="375"/>
                  </a:cubicBezTo>
                  <a:cubicBezTo>
                    <a:pt x="269" y="370"/>
                    <a:pt x="265" y="367"/>
                    <a:pt x="261" y="367"/>
                  </a:cubicBezTo>
                  <a:close/>
                  <a:moveTo>
                    <a:pt x="261" y="390"/>
                  </a:moveTo>
                  <a:cubicBezTo>
                    <a:pt x="256" y="390"/>
                    <a:pt x="253" y="394"/>
                    <a:pt x="253" y="398"/>
                  </a:cubicBezTo>
                  <a:cubicBezTo>
                    <a:pt x="253" y="402"/>
                    <a:pt x="256" y="406"/>
                    <a:pt x="261" y="406"/>
                  </a:cubicBezTo>
                  <a:cubicBezTo>
                    <a:pt x="265" y="406"/>
                    <a:pt x="269" y="402"/>
                    <a:pt x="269" y="398"/>
                  </a:cubicBezTo>
                  <a:cubicBezTo>
                    <a:pt x="269" y="394"/>
                    <a:pt x="265" y="390"/>
                    <a:pt x="261" y="390"/>
                  </a:cubicBezTo>
                  <a:close/>
                  <a:moveTo>
                    <a:pt x="283" y="367"/>
                  </a:moveTo>
                  <a:cubicBezTo>
                    <a:pt x="279" y="367"/>
                    <a:pt x="275" y="370"/>
                    <a:pt x="275" y="375"/>
                  </a:cubicBezTo>
                  <a:cubicBezTo>
                    <a:pt x="275" y="379"/>
                    <a:pt x="279" y="383"/>
                    <a:pt x="283" y="383"/>
                  </a:cubicBezTo>
                  <a:cubicBezTo>
                    <a:pt x="288" y="383"/>
                    <a:pt x="291" y="379"/>
                    <a:pt x="291" y="375"/>
                  </a:cubicBezTo>
                  <a:cubicBezTo>
                    <a:pt x="291" y="370"/>
                    <a:pt x="288" y="367"/>
                    <a:pt x="283" y="367"/>
                  </a:cubicBezTo>
                  <a:close/>
                  <a:moveTo>
                    <a:pt x="283" y="390"/>
                  </a:moveTo>
                  <a:cubicBezTo>
                    <a:pt x="279" y="390"/>
                    <a:pt x="275" y="394"/>
                    <a:pt x="275" y="398"/>
                  </a:cubicBezTo>
                  <a:cubicBezTo>
                    <a:pt x="275" y="402"/>
                    <a:pt x="279" y="406"/>
                    <a:pt x="283" y="406"/>
                  </a:cubicBezTo>
                  <a:cubicBezTo>
                    <a:pt x="288" y="406"/>
                    <a:pt x="291" y="402"/>
                    <a:pt x="291" y="398"/>
                  </a:cubicBezTo>
                  <a:cubicBezTo>
                    <a:pt x="291" y="394"/>
                    <a:pt x="288" y="390"/>
                    <a:pt x="283" y="390"/>
                  </a:cubicBezTo>
                  <a:close/>
                  <a:moveTo>
                    <a:pt x="306" y="367"/>
                  </a:moveTo>
                  <a:cubicBezTo>
                    <a:pt x="302" y="367"/>
                    <a:pt x="298" y="370"/>
                    <a:pt x="298" y="375"/>
                  </a:cubicBezTo>
                  <a:cubicBezTo>
                    <a:pt x="298" y="379"/>
                    <a:pt x="302" y="383"/>
                    <a:pt x="306" y="383"/>
                  </a:cubicBezTo>
                  <a:cubicBezTo>
                    <a:pt x="311" y="383"/>
                    <a:pt x="314" y="379"/>
                    <a:pt x="314" y="375"/>
                  </a:cubicBezTo>
                  <a:cubicBezTo>
                    <a:pt x="314" y="370"/>
                    <a:pt x="311" y="367"/>
                    <a:pt x="306" y="367"/>
                  </a:cubicBezTo>
                  <a:close/>
                  <a:moveTo>
                    <a:pt x="306" y="390"/>
                  </a:moveTo>
                  <a:cubicBezTo>
                    <a:pt x="302" y="390"/>
                    <a:pt x="298" y="394"/>
                    <a:pt x="298" y="398"/>
                  </a:cubicBezTo>
                  <a:cubicBezTo>
                    <a:pt x="298" y="402"/>
                    <a:pt x="302" y="406"/>
                    <a:pt x="306" y="406"/>
                  </a:cubicBezTo>
                  <a:cubicBezTo>
                    <a:pt x="311" y="406"/>
                    <a:pt x="314" y="402"/>
                    <a:pt x="314" y="398"/>
                  </a:cubicBezTo>
                  <a:cubicBezTo>
                    <a:pt x="314" y="394"/>
                    <a:pt x="311" y="390"/>
                    <a:pt x="306" y="390"/>
                  </a:cubicBezTo>
                  <a:close/>
                  <a:moveTo>
                    <a:pt x="238" y="367"/>
                  </a:moveTo>
                  <a:cubicBezTo>
                    <a:pt x="233" y="367"/>
                    <a:pt x="230" y="370"/>
                    <a:pt x="230" y="375"/>
                  </a:cubicBezTo>
                  <a:cubicBezTo>
                    <a:pt x="230" y="379"/>
                    <a:pt x="233" y="383"/>
                    <a:pt x="238" y="383"/>
                  </a:cubicBezTo>
                  <a:cubicBezTo>
                    <a:pt x="242" y="383"/>
                    <a:pt x="246" y="379"/>
                    <a:pt x="246" y="375"/>
                  </a:cubicBezTo>
                  <a:cubicBezTo>
                    <a:pt x="246" y="370"/>
                    <a:pt x="242" y="367"/>
                    <a:pt x="238" y="367"/>
                  </a:cubicBezTo>
                  <a:close/>
                  <a:moveTo>
                    <a:pt x="238" y="390"/>
                  </a:moveTo>
                  <a:cubicBezTo>
                    <a:pt x="233" y="390"/>
                    <a:pt x="230" y="394"/>
                    <a:pt x="230" y="398"/>
                  </a:cubicBezTo>
                  <a:cubicBezTo>
                    <a:pt x="230" y="402"/>
                    <a:pt x="233" y="406"/>
                    <a:pt x="238" y="406"/>
                  </a:cubicBezTo>
                  <a:cubicBezTo>
                    <a:pt x="242" y="406"/>
                    <a:pt x="246" y="402"/>
                    <a:pt x="246" y="398"/>
                  </a:cubicBezTo>
                  <a:cubicBezTo>
                    <a:pt x="246" y="394"/>
                    <a:pt x="242" y="390"/>
                    <a:pt x="238" y="390"/>
                  </a:cubicBezTo>
                  <a:close/>
                  <a:moveTo>
                    <a:pt x="215" y="367"/>
                  </a:moveTo>
                  <a:cubicBezTo>
                    <a:pt x="211" y="367"/>
                    <a:pt x="207" y="370"/>
                    <a:pt x="207" y="375"/>
                  </a:cubicBezTo>
                  <a:cubicBezTo>
                    <a:pt x="207" y="379"/>
                    <a:pt x="211" y="383"/>
                    <a:pt x="215" y="383"/>
                  </a:cubicBezTo>
                  <a:cubicBezTo>
                    <a:pt x="219" y="383"/>
                    <a:pt x="223" y="379"/>
                    <a:pt x="223" y="375"/>
                  </a:cubicBezTo>
                  <a:cubicBezTo>
                    <a:pt x="223" y="370"/>
                    <a:pt x="219" y="367"/>
                    <a:pt x="215" y="367"/>
                  </a:cubicBezTo>
                  <a:close/>
                  <a:moveTo>
                    <a:pt x="215" y="390"/>
                  </a:moveTo>
                  <a:cubicBezTo>
                    <a:pt x="211" y="390"/>
                    <a:pt x="207" y="394"/>
                    <a:pt x="207" y="398"/>
                  </a:cubicBezTo>
                  <a:cubicBezTo>
                    <a:pt x="207" y="402"/>
                    <a:pt x="211" y="406"/>
                    <a:pt x="215" y="406"/>
                  </a:cubicBezTo>
                  <a:cubicBezTo>
                    <a:pt x="219" y="406"/>
                    <a:pt x="223" y="402"/>
                    <a:pt x="223" y="398"/>
                  </a:cubicBezTo>
                  <a:cubicBezTo>
                    <a:pt x="223" y="394"/>
                    <a:pt x="219" y="390"/>
                    <a:pt x="215" y="390"/>
                  </a:cubicBezTo>
                  <a:close/>
                  <a:moveTo>
                    <a:pt x="192" y="367"/>
                  </a:moveTo>
                  <a:cubicBezTo>
                    <a:pt x="188" y="367"/>
                    <a:pt x="184" y="370"/>
                    <a:pt x="184" y="375"/>
                  </a:cubicBezTo>
                  <a:cubicBezTo>
                    <a:pt x="184" y="379"/>
                    <a:pt x="188" y="383"/>
                    <a:pt x="192" y="383"/>
                  </a:cubicBezTo>
                  <a:cubicBezTo>
                    <a:pt x="197" y="383"/>
                    <a:pt x="200" y="379"/>
                    <a:pt x="200" y="375"/>
                  </a:cubicBezTo>
                  <a:cubicBezTo>
                    <a:pt x="200" y="370"/>
                    <a:pt x="197" y="367"/>
                    <a:pt x="192" y="367"/>
                  </a:cubicBezTo>
                  <a:close/>
                  <a:moveTo>
                    <a:pt x="192" y="390"/>
                  </a:moveTo>
                  <a:cubicBezTo>
                    <a:pt x="188" y="390"/>
                    <a:pt x="184" y="394"/>
                    <a:pt x="184" y="398"/>
                  </a:cubicBezTo>
                  <a:cubicBezTo>
                    <a:pt x="184" y="402"/>
                    <a:pt x="188" y="406"/>
                    <a:pt x="192" y="406"/>
                  </a:cubicBezTo>
                  <a:cubicBezTo>
                    <a:pt x="197" y="406"/>
                    <a:pt x="200" y="402"/>
                    <a:pt x="200" y="398"/>
                  </a:cubicBezTo>
                  <a:cubicBezTo>
                    <a:pt x="200" y="394"/>
                    <a:pt x="197" y="390"/>
                    <a:pt x="192" y="390"/>
                  </a:cubicBezTo>
                  <a:close/>
                  <a:moveTo>
                    <a:pt x="169" y="390"/>
                  </a:moveTo>
                  <a:cubicBezTo>
                    <a:pt x="165" y="390"/>
                    <a:pt x="161" y="394"/>
                    <a:pt x="161" y="398"/>
                  </a:cubicBezTo>
                  <a:cubicBezTo>
                    <a:pt x="161" y="402"/>
                    <a:pt x="165" y="406"/>
                    <a:pt x="169" y="406"/>
                  </a:cubicBezTo>
                  <a:cubicBezTo>
                    <a:pt x="174" y="406"/>
                    <a:pt x="177" y="402"/>
                    <a:pt x="177" y="398"/>
                  </a:cubicBezTo>
                  <a:cubicBezTo>
                    <a:pt x="177" y="394"/>
                    <a:pt x="174" y="390"/>
                    <a:pt x="169" y="390"/>
                  </a:cubicBezTo>
                  <a:close/>
                  <a:moveTo>
                    <a:pt x="445" y="322"/>
                  </a:moveTo>
                  <a:cubicBezTo>
                    <a:pt x="440" y="322"/>
                    <a:pt x="437" y="325"/>
                    <a:pt x="437" y="330"/>
                  </a:cubicBezTo>
                  <a:cubicBezTo>
                    <a:pt x="437" y="334"/>
                    <a:pt x="440" y="338"/>
                    <a:pt x="445" y="338"/>
                  </a:cubicBezTo>
                  <a:cubicBezTo>
                    <a:pt x="449" y="338"/>
                    <a:pt x="453" y="334"/>
                    <a:pt x="453" y="330"/>
                  </a:cubicBezTo>
                  <a:cubicBezTo>
                    <a:pt x="453" y="325"/>
                    <a:pt x="449" y="322"/>
                    <a:pt x="445" y="322"/>
                  </a:cubicBezTo>
                  <a:close/>
                  <a:moveTo>
                    <a:pt x="445" y="345"/>
                  </a:moveTo>
                  <a:cubicBezTo>
                    <a:pt x="440" y="345"/>
                    <a:pt x="437" y="348"/>
                    <a:pt x="437" y="353"/>
                  </a:cubicBezTo>
                  <a:cubicBezTo>
                    <a:pt x="437" y="357"/>
                    <a:pt x="440" y="361"/>
                    <a:pt x="445" y="361"/>
                  </a:cubicBezTo>
                  <a:cubicBezTo>
                    <a:pt x="449" y="361"/>
                    <a:pt x="453" y="357"/>
                    <a:pt x="453" y="353"/>
                  </a:cubicBezTo>
                  <a:cubicBezTo>
                    <a:pt x="453" y="348"/>
                    <a:pt x="449" y="345"/>
                    <a:pt x="445" y="345"/>
                  </a:cubicBezTo>
                  <a:close/>
                  <a:moveTo>
                    <a:pt x="467" y="322"/>
                  </a:moveTo>
                  <a:cubicBezTo>
                    <a:pt x="463" y="322"/>
                    <a:pt x="459" y="325"/>
                    <a:pt x="459" y="330"/>
                  </a:cubicBezTo>
                  <a:cubicBezTo>
                    <a:pt x="459" y="334"/>
                    <a:pt x="463" y="338"/>
                    <a:pt x="467" y="338"/>
                  </a:cubicBezTo>
                  <a:cubicBezTo>
                    <a:pt x="472" y="338"/>
                    <a:pt x="475" y="334"/>
                    <a:pt x="475" y="330"/>
                  </a:cubicBezTo>
                  <a:cubicBezTo>
                    <a:pt x="475" y="325"/>
                    <a:pt x="472" y="322"/>
                    <a:pt x="467" y="322"/>
                  </a:cubicBezTo>
                  <a:close/>
                  <a:moveTo>
                    <a:pt x="467" y="345"/>
                  </a:moveTo>
                  <a:cubicBezTo>
                    <a:pt x="463" y="345"/>
                    <a:pt x="459" y="348"/>
                    <a:pt x="459" y="353"/>
                  </a:cubicBezTo>
                  <a:cubicBezTo>
                    <a:pt x="459" y="357"/>
                    <a:pt x="463" y="361"/>
                    <a:pt x="467" y="361"/>
                  </a:cubicBezTo>
                  <a:cubicBezTo>
                    <a:pt x="472" y="361"/>
                    <a:pt x="475" y="357"/>
                    <a:pt x="475" y="353"/>
                  </a:cubicBezTo>
                  <a:cubicBezTo>
                    <a:pt x="475" y="348"/>
                    <a:pt x="472" y="345"/>
                    <a:pt x="467" y="345"/>
                  </a:cubicBezTo>
                  <a:close/>
                  <a:moveTo>
                    <a:pt x="490" y="338"/>
                  </a:moveTo>
                  <a:cubicBezTo>
                    <a:pt x="495" y="338"/>
                    <a:pt x="498" y="334"/>
                    <a:pt x="498" y="330"/>
                  </a:cubicBezTo>
                  <a:cubicBezTo>
                    <a:pt x="498" y="325"/>
                    <a:pt x="495" y="322"/>
                    <a:pt x="490" y="322"/>
                  </a:cubicBezTo>
                  <a:cubicBezTo>
                    <a:pt x="486" y="322"/>
                    <a:pt x="482" y="325"/>
                    <a:pt x="482" y="330"/>
                  </a:cubicBezTo>
                  <a:cubicBezTo>
                    <a:pt x="482" y="334"/>
                    <a:pt x="486" y="338"/>
                    <a:pt x="490" y="338"/>
                  </a:cubicBezTo>
                  <a:close/>
                  <a:moveTo>
                    <a:pt x="490" y="361"/>
                  </a:moveTo>
                  <a:cubicBezTo>
                    <a:pt x="495" y="361"/>
                    <a:pt x="498" y="357"/>
                    <a:pt x="498" y="353"/>
                  </a:cubicBezTo>
                  <a:cubicBezTo>
                    <a:pt x="498" y="348"/>
                    <a:pt x="495" y="345"/>
                    <a:pt x="490" y="345"/>
                  </a:cubicBezTo>
                  <a:cubicBezTo>
                    <a:pt x="486" y="345"/>
                    <a:pt x="482" y="348"/>
                    <a:pt x="482" y="353"/>
                  </a:cubicBezTo>
                  <a:cubicBezTo>
                    <a:pt x="482" y="357"/>
                    <a:pt x="486" y="361"/>
                    <a:pt x="490" y="361"/>
                  </a:cubicBezTo>
                  <a:close/>
                  <a:moveTo>
                    <a:pt x="514" y="338"/>
                  </a:moveTo>
                  <a:cubicBezTo>
                    <a:pt x="518" y="338"/>
                    <a:pt x="522" y="334"/>
                    <a:pt x="522" y="330"/>
                  </a:cubicBezTo>
                  <a:cubicBezTo>
                    <a:pt x="522" y="325"/>
                    <a:pt x="518" y="322"/>
                    <a:pt x="514" y="322"/>
                  </a:cubicBezTo>
                  <a:cubicBezTo>
                    <a:pt x="509" y="322"/>
                    <a:pt x="506" y="325"/>
                    <a:pt x="506" y="330"/>
                  </a:cubicBezTo>
                  <a:cubicBezTo>
                    <a:pt x="506" y="334"/>
                    <a:pt x="509" y="338"/>
                    <a:pt x="514" y="338"/>
                  </a:cubicBezTo>
                  <a:close/>
                  <a:moveTo>
                    <a:pt x="514" y="361"/>
                  </a:moveTo>
                  <a:cubicBezTo>
                    <a:pt x="518" y="361"/>
                    <a:pt x="522" y="357"/>
                    <a:pt x="522" y="353"/>
                  </a:cubicBezTo>
                  <a:cubicBezTo>
                    <a:pt x="522" y="348"/>
                    <a:pt x="518" y="345"/>
                    <a:pt x="514" y="345"/>
                  </a:cubicBezTo>
                  <a:cubicBezTo>
                    <a:pt x="509" y="345"/>
                    <a:pt x="506" y="348"/>
                    <a:pt x="506" y="353"/>
                  </a:cubicBezTo>
                  <a:cubicBezTo>
                    <a:pt x="506" y="357"/>
                    <a:pt x="509" y="361"/>
                    <a:pt x="514" y="361"/>
                  </a:cubicBezTo>
                  <a:close/>
                  <a:moveTo>
                    <a:pt x="536" y="322"/>
                  </a:moveTo>
                  <a:cubicBezTo>
                    <a:pt x="532" y="322"/>
                    <a:pt x="528" y="325"/>
                    <a:pt x="528" y="330"/>
                  </a:cubicBezTo>
                  <a:cubicBezTo>
                    <a:pt x="528" y="334"/>
                    <a:pt x="532" y="338"/>
                    <a:pt x="536" y="338"/>
                  </a:cubicBezTo>
                  <a:cubicBezTo>
                    <a:pt x="541" y="338"/>
                    <a:pt x="544" y="334"/>
                    <a:pt x="544" y="330"/>
                  </a:cubicBezTo>
                  <a:cubicBezTo>
                    <a:pt x="544" y="325"/>
                    <a:pt x="541" y="322"/>
                    <a:pt x="536" y="322"/>
                  </a:cubicBezTo>
                  <a:close/>
                  <a:moveTo>
                    <a:pt x="536" y="345"/>
                  </a:moveTo>
                  <a:cubicBezTo>
                    <a:pt x="532" y="345"/>
                    <a:pt x="528" y="348"/>
                    <a:pt x="528" y="353"/>
                  </a:cubicBezTo>
                  <a:cubicBezTo>
                    <a:pt x="528" y="357"/>
                    <a:pt x="532" y="361"/>
                    <a:pt x="536" y="361"/>
                  </a:cubicBezTo>
                  <a:cubicBezTo>
                    <a:pt x="541" y="361"/>
                    <a:pt x="544" y="357"/>
                    <a:pt x="544" y="353"/>
                  </a:cubicBezTo>
                  <a:cubicBezTo>
                    <a:pt x="544" y="348"/>
                    <a:pt x="541" y="345"/>
                    <a:pt x="536" y="345"/>
                  </a:cubicBezTo>
                  <a:close/>
                  <a:moveTo>
                    <a:pt x="330" y="322"/>
                  </a:moveTo>
                  <a:cubicBezTo>
                    <a:pt x="326" y="322"/>
                    <a:pt x="322" y="325"/>
                    <a:pt x="322" y="330"/>
                  </a:cubicBezTo>
                  <a:cubicBezTo>
                    <a:pt x="322" y="334"/>
                    <a:pt x="326" y="338"/>
                    <a:pt x="330" y="338"/>
                  </a:cubicBezTo>
                  <a:cubicBezTo>
                    <a:pt x="334" y="338"/>
                    <a:pt x="338" y="334"/>
                    <a:pt x="338" y="330"/>
                  </a:cubicBezTo>
                  <a:cubicBezTo>
                    <a:pt x="338" y="325"/>
                    <a:pt x="334" y="322"/>
                    <a:pt x="330" y="322"/>
                  </a:cubicBezTo>
                  <a:close/>
                  <a:moveTo>
                    <a:pt x="330" y="345"/>
                  </a:moveTo>
                  <a:cubicBezTo>
                    <a:pt x="326" y="345"/>
                    <a:pt x="322" y="348"/>
                    <a:pt x="322" y="353"/>
                  </a:cubicBezTo>
                  <a:cubicBezTo>
                    <a:pt x="322" y="357"/>
                    <a:pt x="326" y="361"/>
                    <a:pt x="330" y="361"/>
                  </a:cubicBezTo>
                  <a:cubicBezTo>
                    <a:pt x="334" y="361"/>
                    <a:pt x="338" y="357"/>
                    <a:pt x="338" y="353"/>
                  </a:cubicBezTo>
                  <a:cubicBezTo>
                    <a:pt x="338" y="348"/>
                    <a:pt x="334" y="345"/>
                    <a:pt x="330" y="345"/>
                  </a:cubicBezTo>
                  <a:close/>
                  <a:moveTo>
                    <a:pt x="353" y="322"/>
                  </a:moveTo>
                  <a:cubicBezTo>
                    <a:pt x="348" y="322"/>
                    <a:pt x="345" y="325"/>
                    <a:pt x="345" y="330"/>
                  </a:cubicBezTo>
                  <a:cubicBezTo>
                    <a:pt x="345" y="334"/>
                    <a:pt x="348" y="338"/>
                    <a:pt x="353" y="338"/>
                  </a:cubicBezTo>
                  <a:cubicBezTo>
                    <a:pt x="357" y="338"/>
                    <a:pt x="361" y="334"/>
                    <a:pt x="361" y="330"/>
                  </a:cubicBezTo>
                  <a:cubicBezTo>
                    <a:pt x="361" y="325"/>
                    <a:pt x="357" y="322"/>
                    <a:pt x="353" y="322"/>
                  </a:cubicBezTo>
                  <a:close/>
                  <a:moveTo>
                    <a:pt x="353" y="345"/>
                  </a:moveTo>
                  <a:cubicBezTo>
                    <a:pt x="348" y="345"/>
                    <a:pt x="345" y="348"/>
                    <a:pt x="345" y="353"/>
                  </a:cubicBezTo>
                  <a:cubicBezTo>
                    <a:pt x="345" y="357"/>
                    <a:pt x="348" y="361"/>
                    <a:pt x="353" y="361"/>
                  </a:cubicBezTo>
                  <a:cubicBezTo>
                    <a:pt x="357" y="361"/>
                    <a:pt x="361" y="357"/>
                    <a:pt x="361" y="353"/>
                  </a:cubicBezTo>
                  <a:cubicBezTo>
                    <a:pt x="361" y="348"/>
                    <a:pt x="357" y="345"/>
                    <a:pt x="353" y="345"/>
                  </a:cubicBezTo>
                  <a:close/>
                  <a:moveTo>
                    <a:pt x="376" y="322"/>
                  </a:moveTo>
                  <a:cubicBezTo>
                    <a:pt x="371" y="322"/>
                    <a:pt x="368" y="325"/>
                    <a:pt x="368" y="330"/>
                  </a:cubicBezTo>
                  <a:cubicBezTo>
                    <a:pt x="368" y="334"/>
                    <a:pt x="371" y="338"/>
                    <a:pt x="376" y="338"/>
                  </a:cubicBezTo>
                  <a:cubicBezTo>
                    <a:pt x="380" y="338"/>
                    <a:pt x="384" y="334"/>
                    <a:pt x="384" y="330"/>
                  </a:cubicBezTo>
                  <a:cubicBezTo>
                    <a:pt x="384" y="325"/>
                    <a:pt x="380" y="322"/>
                    <a:pt x="376" y="322"/>
                  </a:cubicBezTo>
                  <a:close/>
                  <a:moveTo>
                    <a:pt x="376" y="345"/>
                  </a:moveTo>
                  <a:cubicBezTo>
                    <a:pt x="371" y="345"/>
                    <a:pt x="368" y="348"/>
                    <a:pt x="368" y="353"/>
                  </a:cubicBezTo>
                  <a:cubicBezTo>
                    <a:pt x="368" y="357"/>
                    <a:pt x="371" y="361"/>
                    <a:pt x="376" y="361"/>
                  </a:cubicBezTo>
                  <a:cubicBezTo>
                    <a:pt x="380" y="361"/>
                    <a:pt x="384" y="357"/>
                    <a:pt x="384" y="353"/>
                  </a:cubicBezTo>
                  <a:cubicBezTo>
                    <a:pt x="384" y="348"/>
                    <a:pt x="380" y="345"/>
                    <a:pt x="376" y="345"/>
                  </a:cubicBezTo>
                  <a:close/>
                  <a:moveTo>
                    <a:pt x="399" y="322"/>
                  </a:moveTo>
                  <a:cubicBezTo>
                    <a:pt x="395" y="322"/>
                    <a:pt x="391" y="325"/>
                    <a:pt x="391" y="330"/>
                  </a:cubicBezTo>
                  <a:cubicBezTo>
                    <a:pt x="391" y="334"/>
                    <a:pt x="395" y="338"/>
                    <a:pt x="399" y="338"/>
                  </a:cubicBezTo>
                  <a:cubicBezTo>
                    <a:pt x="403" y="338"/>
                    <a:pt x="407" y="334"/>
                    <a:pt x="407" y="330"/>
                  </a:cubicBezTo>
                  <a:cubicBezTo>
                    <a:pt x="407" y="325"/>
                    <a:pt x="403" y="322"/>
                    <a:pt x="399" y="322"/>
                  </a:cubicBezTo>
                  <a:close/>
                  <a:moveTo>
                    <a:pt x="399" y="345"/>
                  </a:moveTo>
                  <a:cubicBezTo>
                    <a:pt x="395" y="345"/>
                    <a:pt x="391" y="348"/>
                    <a:pt x="391" y="353"/>
                  </a:cubicBezTo>
                  <a:cubicBezTo>
                    <a:pt x="391" y="357"/>
                    <a:pt x="395" y="361"/>
                    <a:pt x="399" y="361"/>
                  </a:cubicBezTo>
                  <a:cubicBezTo>
                    <a:pt x="403" y="361"/>
                    <a:pt x="407" y="357"/>
                    <a:pt x="407" y="353"/>
                  </a:cubicBezTo>
                  <a:cubicBezTo>
                    <a:pt x="407" y="348"/>
                    <a:pt x="403" y="345"/>
                    <a:pt x="399" y="345"/>
                  </a:cubicBezTo>
                  <a:close/>
                  <a:moveTo>
                    <a:pt x="422" y="322"/>
                  </a:moveTo>
                  <a:cubicBezTo>
                    <a:pt x="417" y="322"/>
                    <a:pt x="414" y="325"/>
                    <a:pt x="414" y="330"/>
                  </a:cubicBezTo>
                  <a:cubicBezTo>
                    <a:pt x="414" y="334"/>
                    <a:pt x="417" y="338"/>
                    <a:pt x="422" y="338"/>
                  </a:cubicBezTo>
                  <a:cubicBezTo>
                    <a:pt x="426" y="338"/>
                    <a:pt x="430" y="334"/>
                    <a:pt x="430" y="330"/>
                  </a:cubicBezTo>
                  <a:cubicBezTo>
                    <a:pt x="430" y="325"/>
                    <a:pt x="426" y="322"/>
                    <a:pt x="422" y="322"/>
                  </a:cubicBezTo>
                  <a:close/>
                  <a:moveTo>
                    <a:pt x="422" y="345"/>
                  </a:moveTo>
                  <a:cubicBezTo>
                    <a:pt x="417" y="345"/>
                    <a:pt x="414" y="348"/>
                    <a:pt x="414" y="353"/>
                  </a:cubicBezTo>
                  <a:cubicBezTo>
                    <a:pt x="414" y="357"/>
                    <a:pt x="417" y="361"/>
                    <a:pt x="422" y="361"/>
                  </a:cubicBezTo>
                  <a:cubicBezTo>
                    <a:pt x="426" y="361"/>
                    <a:pt x="430" y="357"/>
                    <a:pt x="430" y="353"/>
                  </a:cubicBezTo>
                  <a:cubicBezTo>
                    <a:pt x="430" y="348"/>
                    <a:pt x="426" y="345"/>
                    <a:pt x="422" y="345"/>
                  </a:cubicBezTo>
                  <a:close/>
                  <a:moveTo>
                    <a:pt x="261" y="322"/>
                  </a:moveTo>
                  <a:cubicBezTo>
                    <a:pt x="256" y="322"/>
                    <a:pt x="253" y="325"/>
                    <a:pt x="253" y="330"/>
                  </a:cubicBezTo>
                  <a:cubicBezTo>
                    <a:pt x="253" y="334"/>
                    <a:pt x="256" y="338"/>
                    <a:pt x="261" y="338"/>
                  </a:cubicBezTo>
                  <a:cubicBezTo>
                    <a:pt x="265" y="338"/>
                    <a:pt x="269" y="334"/>
                    <a:pt x="269" y="330"/>
                  </a:cubicBezTo>
                  <a:cubicBezTo>
                    <a:pt x="269" y="325"/>
                    <a:pt x="265" y="322"/>
                    <a:pt x="261" y="322"/>
                  </a:cubicBezTo>
                  <a:close/>
                  <a:moveTo>
                    <a:pt x="261" y="345"/>
                  </a:moveTo>
                  <a:cubicBezTo>
                    <a:pt x="256" y="345"/>
                    <a:pt x="253" y="348"/>
                    <a:pt x="253" y="353"/>
                  </a:cubicBezTo>
                  <a:cubicBezTo>
                    <a:pt x="253" y="357"/>
                    <a:pt x="256" y="361"/>
                    <a:pt x="261" y="361"/>
                  </a:cubicBezTo>
                  <a:cubicBezTo>
                    <a:pt x="265" y="361"/>
                    <a:pt x="269" y="357"/>
                    <a:pt x="269" y="353"/>
                  </a:cubicBezTo>
                  <a:cubicBezTo>
                    <a:pt x="269" y="348"/>
                    <a:pt x="265" y="345"/>
                    <a:pt x="261" y="345"/>
                  </a:cubicBezTo>
                  <a:close/>
                  <a:moveTo>
                    <a:pt x="283" y="322"/>
                  </a:moveTo>
                  <a:cubicBezTo>
                    <a:pt x="279" y="322"/>
                    <a:pt x="275" y="325"/>
                    <a:pt x="275" y="330"/>
                  </a:cubicBezTo>
                  <a:cubicBezTo>
                    <a:pt x="275" y="334"/>
                    <a:pt x="279" y="338"/>
                    <a:pt x="283" y="338"/>
                  </a:cubicBezTo>
                  <a:cubicBezTo>
                    <a:pt x="288" y="338"/>
                    <a:pt x="291" y="334"/>
                    <a:pt x="291" y="330"/>
                  </a:cubicBezTo>
                  <a:cubicBezTo>
                    <a:pt x="291" y="325"/>
                    <a:pt x="288" y="322"/>
                    <a:pt x="283" y="322"/>
                  </a:cubicBezTo>
                  <a:close/>
                  <a:moveTo>
                    <a:pt x="283" y="345"/>
                  </a:moveTo>
                  <a:cubicBezTo>
                    <a:pt x="279" y="345"/>
                    <a:pt x="275" y="348"/>
                    <a:pt x="275" y="353"/>
                  </a:cubicBezTo>
                  <a:cubicBezTo>
                    <a:pt x="275" y="357"/>
                    <a:pt x="279" y="361"/>
                    <a:pt x="283" y="361"/>
                  </a:cubicBezTo>
                  <a:cubicBezTo>
                    <a:pt x="288" y="361"/>
                    <a:pt x="291" y="357"/>
                    <a:pt x="291" y="353"/>
                  </a:cubicBezTo>
                  <a:cubicBezTo>
                    <a:pt x="291" y="348"/>
                    <a:pt x="288" y="345"/>
                    <a:pt x="283" y="345"/>
                  </a:cubicBezTo>
                  <a:close/>
                  <a:moveTo>
                    <a:pt x="306" y="322"/>
                  </a:moveTo>
                  <a:cubicBezTo>
                    <a:pt x="302" y="322"/>
                    <a:pt x="298" y="325"/>
                    <a:pt x="298" y="330"/>
                  </a:cubicBezTo>
                  <a:cubicBezTo>
                    <a:pt x="298" y="334"/>
                    <a:pt x="302" y="338"/>
                    <a:pt x="306" y="338"/>
                  </a:cubicBezTo>
                  <a:cubicBezTo>
                    <a:pt x="311" y="338"/>
                    <a:pt x="314" y="334"/>
                    <a:pt x="314" y="330"/>
                  </a:cubicBezTo>
                  <a:cubicBezTo>
                    <a:pt x="314" y="325"/>
                    <a:pt x="311" y="322"/>
                    <a:pt x="306" y="322"/>
                  </a:cubicBezTo>
                  <a:close/>
                  <a:moveTo>
                    <a:pt x="306" y="345"/>
                  </a:moveTo>
                  <a:cubicBezTo>
                    <a:pt x="302" y="345"/>
                    <a:pt x="298" y="348"/>
                    <a:pt x="298" y="353"/>
                  </a:cubicBezTo>
                  <a:cubicBezTo>
                    <a:pt x="298" y="357"/>
                    <a:pt x="302" y="361"/>
                    <a:pt x="306" y="361"/>
                  </a:cubicBezTo>
                  <a:cubicBezTo>
                    <a:pt x="311" y="361"/>
                    <a:pt x="314" y="357"/>
                    <a:pt x="314" y="353"/>
                  </a:cubicBezTo>
                  <a:cubicBezTo>
                    <a:pt x="314" y="348"/>
                    <a:pt x="311" y="345"/>
                    <a:pt x="306" y="345"/>
                  </a:cubicBezTo>
                  <a:close/>
                  <a:moveTo>
                    <a:pt x="215" y="338"/>
                  </a:moveTo>
                  <a:cubicBezTo>
                    <a:pt x="219" y="338"/>
                    <a:pt x="223" y="334"/>
                    <a:pt x="223" y="330"/>
                  </a:cubicBezTo>
                  <a:cubicBezTo>
                    <a:pt x="223" y="325"/>
                    <a:pt x="219" y="322"/>
                    <a:pt x="215" y="322"/>
                  </a:cubicBezTo>
                  <a:cubicBezTo>
                    <a:pt x="211" y="322"/>
                    <a:pt x="207" y="325"/>
                    <a:pt x="207" y="330"/>
                  </a:cubicBezTo>
                  <a:cubicBezTo>
                    <a:pt x="207" y="334"/>
                    <a:pt x="211" y="338"/>
                    <a:pt x="215" y="338"/>
                  </a:cubicBezTo>
                  <a:close/>
                  <a:moveTo>
                    <a:pt x="215" y="361"/>
                  </a:moveTo>
                  <a:cubicBezTo>
                    <a:pt x="219" y="361"/>
                    <a:pt x="223" y="357"/>
                    <a:pt x="223" y="353"/>
                  </a:cubicBezTo>
                  <a:cubicBezTo>
                    <a:pt x="223" y="348"/>
                    <a:pt x="219" y="345"/>
                    <a:pt x="215" y="345"/>
                  </a:cubicBezTo>
                  <a:cubicBezTo>
                    <a:pt x="211" y="345"/>
                    <a:pt x="207" y="348"/>
                    <a:pt x="207" y="353"/>
                  </a:cubicBezTo>
                  <a:cubicBezTo>
                    <a:pt x="207" y="357"/>
                    <a:pt x="211" y="361"/>
                    <a:pt x="215" y="361"/>
                  </a:cubicBezTo>
                  <a:close/>
                  <a:moveTo>
                    <a:pt x="238" y="322"/>
                  </a:moveTo>
                  <a:cubicBezTo>
                    <a:pt x="233" y="322"/>
                    <a:pt x="230" y="325"/>
                    <a:pt x="230" y="330"/>
                  </a:cubicBezTo>
                  <a:cubicBezTo>
                    <a:pt x="230" y="334"/>
                    <a:pt x="233" y="338"/>
                    <a:pt x="238" y="338"/>
                  </a:cubicBezTo>
                  <a:cubicBezTo>
                    <a:pt x="242" y="338"/>
                    <a:pt x="246" y="334"/>
                    <a:pt x="246" y="330"/>
                  </a:cubicBezTo>
                  <a:cubicBezTo>
                    <a:pt x="246" y="325"/>
                    <a:pt x="242" y="322"/>
                    <a:pt x="238" y="322"/>
                  </a:cubicBezTo>
                  <a:close/>
                  <a:moveTo>
                    <a:pt x="238" y="345"/>
                  </a:moveTo>
                  <a:cubicBezTo>
                    <a:pt x="233" y="345"/>
                    <a:pt x="230" y="348"/>
                    <a:pt x="230" y="353"/>
                  </a:cubicBezTo>
                  <a:cubicBezTo>
                    <a:pt x="230" y="357"/>
                    <a:pt x="233" y="361"/>
                    <a:pt x="238" y="361"/>
                  </a:cubicBezTo>
                  <a:cubicBezTo>
                    <a:pt x="242" y="361"/>
                    <a:pt x="246" y="357"/>
                    <a:pt x="246" y="353"/>
                  </a:cubicBezTo>
                  <a:cubicBezTo>
                    <a:pt x="246" y="348"/>
                    <a:pt x="242" y="345"/>
                    <a:pt x="238" y="345"/>
                  </a:cubicBezTo>
                  <a:close/>
                  <a:moveTo>
                    <a:pt x="445" y="274"/>
                  </a:moveTo>
                  <a:cubicBezTo>
                    <a:pt x="440" y="274"/>
                    <a:pt x="437" y="278"/>
                    <a:pt x="437" y="282"/>
                  </a:cubicBezTo>
                  <a:cubicBezTo>
                    <a:pt x="437" y="287"/>
                    <a:pt x="440" y="290"/>
                    <a:pt x="445" y="290"/>
                  </a:cubicBezTo>
                  <a:cubicBezTo>
                    <a:pt x="449" y="290"/>
                    <a:pt x="453" y="287"/>
                    <a:pt x="453" y="282"/>
                  </a:cubicBezTo>
                  <a:cubicBezTo>
                    <a:pt x="453" y="278"/>
                    <a:pt x="449" y="274"/>
                    <a:pt x="445" y="274"/>
                  </a:cubicBezTo>
                  <a:close/>
                  <a:moveTo>
                    <a:pt x="445" y="297"/>
                  </a:moveTo>
                  <a:cubicBezTo>
                    <a:pt x="440" y="297"/>
                    <a:pt x="437" y="301"/>
                    <a:pt x="437" y="305"/>
                  </a:cubicBezTo>
                  <a:cubicBezTo>
                    <a:pt x="437" y="310"/>
                    <a:pt x="440" y="313"/>
                    <a:pt x="445" y="313"/>
                  </a:cubicBezTo>
                  <a:cubicBezTo>
                    <a:pt x="449" y="313"/>
                    <a:pt x="453" y="310"/>
                    <a:pt x="453" y="305"/>
                  </a:cubicBezTo>
                  <a:cubicBezTo>
                    <a:pt x="453" y="301"/>
                    <a:pt x="449" y="297"/>
                    <a:pt x="445" y="297"/>
                  </a:cubicBezTo>
                  <a:close/>
                  <a:moveTo>
                    <a:pt x="467" y="274"/>
                  </a:moveTo>
                  <a:cubicBezTo>
                    <a:pt x="463" y="274"/>
                    <a:pt x="459" y="278"/>
                    <a:pt x="459" y="282"/>
                  </a:cubicBezTo>
                  <a:cubicBezTo>
                    <a:pt x="459" y="287"/>
                    <a:pt x="463" y="290"/>
                    <a:pt x="467" y="290"/>
                  </a:cubicBezTo>
                  <a:cubicBezTo>
                    <a:pt x="472" y="290"/>
                    <a:pt x="475" y="287"/>
                    <a:pt x="475" y="282"/>
                  </a:cubicBezTo>
                  <a:cubicBezTo>
                    <a:pt x="475" y="278"/>
                    <a:pt x="472" y="274"/>
                    <a:pt x="467" y="274"/>
                  </a:cubicBezTo>
                  <a:close/>
                  <a:moveTo>
                    <a:pt x="467" y="297"/>
                  </a:moveTo>
                  <a:cubicBezTo>
                    <a:pt x="463" y="297"/>
                    <a:pt x="459" y="301"/>
                    <a:pt x="459" y="305"/>
                  </a:cubicBezTo>
                  <a:cubicBezTo>
                    <a:pt x="459" y="310"/>
                    <a:pt x="463" y="313"/>
                    <a:pt x="467" y="313"/>
                  </a:cubicBezTo>
                  <a:cubicBezTo>
                    <a:pt x="472" y="313"/>
                    <a:pt x="475" y="310"/>
                    <a:pt x="475" y="305"/>
                  </a:cubicBezTo>
                  <a:cubicBezTo>
                    <a:pt x="475" y="301"/>
                    <a:pt x="472" y="297"/>
                    <a:pt x="467" y="297"/>
                  </a:cubicBezTo>
                  <a:close/>
                  <a:moveTo>
                    <a:pt x="490" y="290"/>
                  </a:moveTo>
                  <a:cubicBezTo>
                    <a:pt x="495" y="290"/>
                    <a:pt x="498" y="287"/>
                    <a:pt x="498" y="282"/>
                  </a:cubicBezTo>
                  <a:cubicBezTo>
                    <a:pt x="498" y="278"/>
                    <a:pt x="495" y="274"/>
                    <a:pt x="490" y="274"/>
                  </a:cubicBezTo>
                  <a:cubicBezTo>
                    <a:pt x="486" y="274"/>
                    <a:pt x="482" y="278"/>
                    <a:pt x="482" y="282"/>
                  </a:cubicBezTo>
                  <a:cubicBezTo>
                    <a:pt x="482" y="287"/>
                    <a:pt x="486" y="290"/>
                    <a:pt x="490" y="290"/>
                  </a:cubicBezTo>
                  <a:close/>
                  <a:moveTo>
                    <a:pt x="490" y="313"/>
                  </a:moveTo>
                  <a:cubicBezTo>
                    <a:pt x="495" y="313"/>
                    <a:pt x="498" y="310"/>
                    <a:pt x="498" y="305"/>
                  </a:cubicBezTo>
                  <a:cubicBezTo>
                    <a:pt x="498" y="301"/>
                    <a:pt x="495" y="297"/>
                    <a:pt x="490" y="297"/>
                  </a:cubicBezTo>
                  <a:cubicBezTo>
                    <a:pt x="486" y="297"/>
                    <a:pt x="482" y="301"/>
                    <a:pt x="482" y="305"/>
                  </a:cubicBezTo>
                  <a:cubicBezTo>
                    <a:pt x="482" y="310"/>
                    <a:pt x="486" y="313"/>
                    <a:pt x="490" y="313"/>
                  </a:cubicBezTo>
                  <a:close/>
                  <a:moveTo>
                    <a:pt x="514" y="290"/>
                  </a:moveTo>
                  <a:cubicBezTo>
                    <a:pt x="518" y="290"/>
                    <a:pt x="522" y="287"/>
                    <a:pt x="522" y="282"/>
                  </a:cubicBezTo>
                  <a:cubicBezTo>
                    <a:pt x="522" y="278"/>
                    <a:pt x="518" y="274"/>
                    <a:pt x="514" y="274"/>
                  </a:cubicBezTo>
                  <a:cubicBezTo>
                    <a:pt x="509" y="274"/>
                    <a:pt x="506" y="278"/>
                    <a:pt x="506" y="282"/>
                  </a:cubicBezTo>
                  <a:cubicBezTo>
                    <a:pt x="506" y="287"/>
                    <a:pt x="509" y="290"/>
                    <a:pt x="514" y="290"/>
                  </a:cubicBezTo>
                  <a:close/>
                  <a:moveTo>
                    <a:pt x="514" y="313"/>
                  </a:moveTo>
                  <a:cubicBezTo>
                    <a:pt x="518" y="313"/>
                    <a:pt x="522" y="310"/>
                    <a:pt x="522" y="305"/>
                  </a:cubicBezTo>
                  <a:cubicBezTo>
                    <a:pt x="522" y="301"/>
                    <a:pt x="518" y="297"/>
                    <a:pt x="514" y="297"/>
                  </a:cubicBezTo>
                  <a:cubicBezTo>
                    <a:pt x="509" y="297"/>
                    <a:pt x="506" y="301"/>
                    <a:pt x="506" y="305"/>
                  </a:cubicBezTo>
                  <a:cubicBezTo>
                    <a:pt x="506" y="310"/>
                    <a:pt x="509" y="313"/>
                    <a:pt x="514" y="313"/>
                  </a:cubicBezTo>
                  <a:close/>
                  <a:moveTo>
                    <a:pt x="536" y="274"/>
                  </a:moveTo>
                  <a:cubicBezTo>
                    <a:pt x="532" y="274"/>
                    <a:pt x="528" y="278"/>
                    <a:pt x="528" y="282"/>
                  </a:cubicBezTo>
                  <a:cubicBezTo>
                    <a:pt x="528" y="287"/>
                    <a:pt x="532" y="290"/>
                    <a:pt x="536" y="290"/>
                  </a:cubicBezTo>
                  <a:cubicBezTo>
                    <a:pt x="541" y="290"/>
                    <a:pt x="544" y="287"/>
                    <a:pt x="544" y="282"/>
                  </a:cubicBezTo>
                  <a:cubicBezTo>
                    <a:pt x="544" y="278"/>
                    <a:pt x="541" y="274"/>
                    <a:pt x="536" y="274"/>
                  </a:cubicBezTo>
                  <a:close/>
                  <a:moveTo>
                    <a:pt x="536" y="297"/>
                  </a:moveTo>
                  <a:cubicBezTo>
                    <a:pt x="532" y="297"/>
                    <a:pt x="528" y="301"/>
                    <a:pt x="528" y="305"/>
                  </a:cubicBezTo>
                  <a:cubicBezTo>
                    <a:pt x="528" y="310"/>
                    <a:pt x="532" y="313"/>
                    <a:pt x="536" y="313"/>
                  </a:cubicBezTo>
                  <a:cubicBezTo>
                    <a:pt x="541" y="313"/>
                    <a:pt x="544" y="310"/>
                    <a:pt x="544" y="305"/>
                  </a:cubicBezTo>
                  <a:cubicBezTo>
                    <a:pt x="544" y="301"/>
                    <a:pt x="541" y="297"/>
                    <a:pt x="536" y="297"/>
                  </a:cubicBezTo>
                  <a:close/>
                  <a:moveTo>
                    <a:pt x="330" y="274"/>
                  </a:moveTo>
                  <a:cubicBezTo>
                    <a:pt x="326" y="274"/>
                    <a:pt x="322" y="278"/>
                    <a:pt x="322" y="282"/>
                  </a:cubicBezTo>
                  <a:cubicBezTo>
                    <a:pt x="322" y="287"/>
                    <a:pt x="326" y="290"/>
                    <a:pt x="330" y="290"/>
                  </a:cubicBezTo>
                  <a:cubicBezTo>
                    <a:pt x="334" y="290"/>
                    <a:pt x="338" y="287"/>
                    <a:pt x="338" y="282"/>
                  </a:cubicBezTo>
                  <a:cubicBezTo>
                    <a:pt x="338" y="278"/>
                    <a:pt x="334" y="274"/>
                    <a:pt x="330" y="274"/>
                  </a:cubicBezTo>
                  <a:close/>
                  <a:moveTo>
                    <a:pt x="330" y="297"/>
                  </a:moveTo>
                  <a:cubicBezTo>
                    <a:pt x="326" y="297"/>
                    <a:pt x="322" y="301"/>
                    <a:pt x="322" y="305"/>
                  </a:cubicBezTo>
                  <a:cubicBezTo>
                    <a:pt x="322" y="310"/>
                    <a:pt x="326" y="313"/>
                    <a:pt x="330" y="313"/>
                  </a:cubicBezTo>
                  <a:cubicBezTo>
                    <a:pt x="334" y="313"/>
                    <a:pt x="338" y="310"/>
                    <a:pt x="338" y="305"/>
                  </a:cubicBezTo>
                  <a:cubicBezTo>
                    <a:pt x="338" y="301"/>
                    <a:pt x="334" y="297"/>
                    <a:pt x="330" y="297"/>
                  </a:cubicBezTo>
                  <a:close/>
                  <a:moveTo>
                    <a:pt x="353" y="274"/>
                  </a:moveTo>
                  <a:cubicBezTo>
                    <a:pt x="348" y="274"/>
                    <a:pt x="345" y="278"/>
                    <a:pt x="345" y="282"/>
                  </a:cubicBezTo>
                  <a:cubicBezTo>
                    <a:pt x="345" y="287"/>
                    <a:pt x="348" y="290"/>
                    <a:pt x="353" y="290"/>
                  </a:cubicBezTo>
                  <a:cubicBezTo>
                    <a:pt x="357" y="290"/>
                    <a:pt x="361" y="287"/>
                    <a:pt x="361" y="282"/>
                  </a:cubicBezTo>
                  <a:cubicBezTo>
                    <a:pt x="361" y="278"/>
                    <a:pt x="357" y="274"/>
                    <a:pt x="353" y="274"/>
                  </a:cubicBezTo>
                  <a:close/>
                  <a:moveTo>
                    <a:pt x="353" y="297"/>
                  </a:moveTo>
                  <a:cubicBezTo>
                    <a:pt x="348" y="297"/>
                    <a:pt x="345" y="301"/>
                    <a:pt x="345" y="305"/>
                  </a:cubicBezTo>
                  <a:cubicBezTo>
                    <a:pt x="345" y="310"/>
                    <a:pt x="348" y="313"/>
                    <a:pt x="353" y="313"/>
                  </a:cubicBezTo>
                  <a:cubicBezTo>
                    <a:pt x="357" y="313"/>
                    <a:pt x="361" y="310"/>
                    <a:pt x="361" y="305"/>
                  </a:cubicBezTo>
                  <a:cubicBezTo>
                    <a:pt x="361" y="301"/>
                    <a:pt x="357" y="297"/>
                    <a:pt x="353" y="297"/>
                  </a:cubicBezTo>
                  <a:close/>
                  <a:moveTo>
                    <a:pt x="376" y="274"/>
                  </a:moveTo>
                  <a:cubicBezTo>
                    <a:pt x="371" y="274"/>
                    <a:pt x="368" y="278"/>
                    <a:pt x="368" y="282"/>
                  </a:cubicBezTo>
                  <a:cubicBezTo>
                    <a:pt x="368" y="287"/>
                    <a:pt x="371" y="290"/>
                    <a:pt x="376" y="290"/>
                  </a:cubicBezTo>
                  <a:cubicBezTo>
                    <a:pt x="380" y="290"/>
                    <a:pt x="384" y="287"/>
                    <a:pt x="384" y="282"/>
                  </a:cubicBezTo>
                  <a:cubicBezTo>
                    <a:pt x="384" y="278"/>
                    <a:pt x="380" y="274"/>
                    <a:pt x="376" y="274"/>
                  </a:cubicBezTo>
                  <a:close/>
                  <a:moveTo>
                    <a:pt x="376" y="297"/>
                  </a:moveTo>
                  <a:cubicBezTo>
                    <a:pt x="371" y="297"/>
                    <a:pt x="368" y="301"/>
                    <a:pt x="368" y="305"/>
                  </a:cubicBezTo>
                  <a:cubicBezTo>
                    <a:pt x="368" y="310"/>
                    <a:pt x="371" y="313"/>
                    <a:pt x="376" y="313"/>
                  </a:cubicBezTo>
                  <a:cubicBezTo>
                    <a:pt x="380" y="313"/>
                    <a:pt x="384" y="310"/>
                    <a:pt x="384" y="305"/>
                  </a:cubicBezTo>
                  <a:cubicBezTo>
                    <a:pt x="384" y="301"/>
                    <a:pt x="380" y="297"/>
                    <a:pt x="376" y="297"/>
                  </a:cubicBezTo>
                  <a:close/>
                  <a:moveTo>
                    <a:pt x="399" y="274"/>
                  </a:moveTo>
                  <a:cubicBezTo>
                    <a:pt x="395" y="274"/>
                    <a:pt x="391" y="278"/>
                    <a:pt x="391" y="282"/>
                  </a:cubicBezTo>
                  <a:cubicBezTo>
                    <a:pt x="391" y="287"/>
                    <a:pt x="395" y="290"/>
                    <a:pt x="399" y="290"/>
                  </a:cubicBezTo>
                  <a:cubicBezTo>
                    <a:pt x="403" y="290"/>
                    <a:pt x="407" y="287"/>
                    <a:pt x="407" y="282"/>
                  </a:cubicBezTo>
                  <a:cubicBezTo>
                    <a:pt x="407" y="278"/>
                    <a:pt x="403" y="274"/>
                    <a:pt x="399" y="274"/>
                  </a:cubicBezTo>
                  <a:close/>
                  <a:moveTo>
                    <a:pt x="399" y="297"/>
                  </a:moveTo>
                  <a:cubicBezTo>
                    <a:pt x="395" y="297"/>
                    <a:pt x="391" y="301"/>
                    <a:pt x="391" y="305"/>
                  </a:cubicBezTo>
                  <a:cubicBezTo>
                    <a:pt x="391" y="310"/>
                    <a:pt x="395" y="313"/>
                    <a:pt x="399" y="313"/>
                  </a:cubicBezTo>
                  <a:cubicBezTo>
                    <a:pt x="403" y="313"/>
                    <a:pt x="407" y="310"/>
                    <a:pt x="407" y="305"/>
                  </a:cubicBezTo>
                  <a:cubicBezTo>
                    <a:pt x="407" y="301"/>
                    <a:pt x="403" y="297"/>
                    <a:pt x="399" y="297"/>
                  </a:cubicBezTo>
                  <a:close/>
                  <a:moveTo>
                    <a:pt x="422" y="274"/>
                  </a:moveTo>
                  <a:cubicBezTo>
                    <a:pt x="417" y="274"/>
                    <a:pt x="414" y="278"/>
                    <a:pt x="414" y="282"/>
                  </a:cubicBezTo>
                  <a:cubicBezTo>
                    <a:pt x="414" y="287"/>
                    <a:pt x="417" y="290"/>
                    <a:pt x="422" y="290"/>
                  </a:cubicBezTo>
                  <a:cubicBezTo>
                    <a:pt x="426" y="290"/>
                    <a:pt x="430" y="287"/>
                    <a:pt x="430" y="282"/>
                  </a:cubicBezTo>
                  <a:cubicBezTo>
                    <a:pt x="430" y="278"/>
                    <a:pt x="426" y="274"/>
                    <a:pt x="422" y="274"/>
                  </a:cubicBezTo>
                  <a:close/>
                  <a:moveTo>
                    <a:pt x="422" y="297"/>
                  </a:moveTo>
                  <a:cubicBezTo>
                    <a:pt x="417" y="297"/>
                    <a:pt x="414" y="301"/>
                    <a:pt x="414" y="305"/>
                  </a:cubicBezTo>
                  <a:cubicBezTo>
                    <a:pt x="414" y="310"/>
                    <a:pt x="417" y="313"/>
                    <a:pt x="422" y="313"/>
                  </a:cubicBezTo>
                  <a:cubicBezTo>
                    <a:pt x="426" y="313"/>
                    <a:pt x="430" y="310"/>
                    <a:pt x="430" y="305"/>
                  </a:cubicBezTo>
                  <a:cubicBezTo>
                    <a:pt x="430" y="301"/>
                    <a:pt x="426" y="297"/>
                    <a:pt x="422" y="297"/>
                  </a:cubicBezTo>
                  <a:close/>
                  <a:moveTo>
                    <a:pt x="261" y="274"/>
                  </a:moveTo>
                  <a:cubicBezTo>
                    <a:pt x="256" y="274"/>
                    <a:pt x="253" y="278"/>
                    <a:pt x="253" y="282"/>
                  </a:cubicBezTo>
                  <a:cubicBezTo>
                    <a:pt x="253" y="287"/>
                    <a:pt x="256" y="290"/>
                    <a:pt x="261" y="290"/>
                  </a:cubicBezTo>
                  <a:cubicBezTo>
                    <a:pt x="265" y="290"/>
                    <a:pt x="269" y="287"/>
                    <a:pt x="269" y="282"/>
                  </a:cubicBezTo>
                  <a:cubicBezTo>
                    <a:pt x="269" y="278"/>
                    <a:pt x="265" y="274"/>
                    <a:pt x="261" y="274"/>
                  </a:cubicBezTo>
                  <a:close/>
                  <a:moveTo>
                    <a:pt x="283" y="274"/>
                  </a:moveTo>
                  <a:cubicBezTo>
                    <a:pt x="279" y="274"/>
                    <a:pt x="275" y="278"/>
                    <a:pt x="275" y="282"/>
                  </a:cubicBezTo>
                  <a:cubicBezTo>
                    <a:pt x="275" y="287"/>
                    <a:pt x="279" y="290"/>
                    <a:pt x="283" y="290"/>
                  </a:cubicBezTo>
                  <a:cubicBezTo>
                    <a:pt x="288" y="290"/>
                    <a:pt x="291" y="287"/>
                    <a:pt x="291" y="282"/>
                  </a:cubicBezTo>
                  <a:cubicBezTo>
                    <a:pt x="291" y="278"/>
                    <a:pt x="288" y="274"/>
                    <a:pt x="283" y="274"/>
                  </a:cubicBezTo>
                  <a:close/>
                  <a:moveTo>
                    <a:pt x="283" y="297"/>
                  </a:moveTo>
                  <a:cubicBezTo>
                    <a:pt x="279" y="297"/>
                    <a:pt x="275" y="301"/>
                    <a:pt x="275" y="305"/>
                  </a:cubicBezTo>
                  <a:cubicBezTo>
                    <a:pt x="275" y="310"/>
                    <a:pt x="279" y="313"/>
                    <a:pt x="283" y="313"/>
                  </a:cubicBezTo>
                  <a:cubicBezTo>
                    <a:pt x="288" y="313"/>
                    <a:pt x="291" y="310"/>
                    <a:pt x="291" y="305"/>
                  </a:cubicBezTo>
                  <a:cubicBezTo>
                    <a:pt x="291" y="301"/>
                    <a:pt x="288" y="297"/>
                    <a:pt x="283" y="297"/>
                  </a:cubicBezTo>
                  <a:close/>
                  <a:moveTo>
                    <a:pt x="306" y="274"/>
                  </a:moveTo>
                  <a:cubicBezTo>
                    <a:pt x="302" y="274"/>
                    <a:pt x="298" y="278"/>
                    <a:pt x="298" y="282"/>
                  </a:cubicBezTo>
                  <a:cubicBezTo>
                    <a:pt x="298" y="287"/>
                    <a:pt x="302" y="290"/>
                    <a:pt x="306" y="290"/>
                  </a:cubicBezTo>
                  <a:cubicBezTo>
                    <a:pt x="311" y="290"/>
                    <a:pt x="314" y="287"/>
                    <a:pt x="314" y="282"/>
                  </a:cubicBezTo>
                  <a:cubicBezTo>
                    <a:pt x="314" y="278"/>
                    <a:pt x="311" y="274"/>
                    <a:pt x="306" y="274"/>
                  </a:cubicBezTo>
                  <a:close/>
                  <a:moveTo>
                    <a:pt x="306" y="297"/>
                  </a:moveTo>
                  <a:cubicBezTo>
                    <a:pt x="302" y="297"/>
                    <a:pt x="298" y="301"/>
                    <a:pt x="298" y="305"/>
                  </a:cubicBezTo>
                  <a:cubicBezTo>
                    <a:pt x="298" y="310"/>
                    <a:pt x="302" y="313"/>
                    <a:pt x="306" y="313"/>
                  </a:cubicBezTo>
                  <a:cubicBezTo>
                    <a:pt x="311" y="313"/>
                    <a:pt x="314" y="310"/>
                    <a:pt x="314" y="305"/>
                  </a:cubicBezTo>
                  <a:cubicBezTo>
                    <a:pt x="314" y="301"/>
                    <a:pt x="311" y="297"/>
                    <a:pt x="306" y="297"/>
                  </a:cubicBezTo>
                  <a:close/>
                  <a:moveTo>
                    <a:pt x="215" y="290"/>
                  </a:moveTo>
                  <a:cubicBezTo>
                    <a:pt x="219" y="290"/>
                    <a:pt x="223" y="287"/>
                    <a:pt x="223" y="282"/>
                  </a:cubicBezTo>
                  <a:cubicBezTo>
                    <a:pt x="223" y="278"/>
                    <a:pt x="219" y="274"/>
                    <a:pt x="215" y="274"/>
                  </a:cubicBezTo>
                  <a:cubicBezTo>
                    <a:pt x="211" y="274"/>
                    <a:pt x="207" y="278"/>
                    <a:pt x="207" y="282"/>
                  </a:cubicBezTo>
                  <a:cubicBezTo>
                    <a:pt x="207" y="287"/>
                    <a:pt x="211" y="290"/>
                    <a:pt x="215" y="290"/>
                  </a:cubicBezTo>
                  <a:close/>
                  <a:moveTo>
                    <a:pt x="215" y="313"/>
                  </a:moveTo>
                  <a:cubicBezTo>
                    <a:pt x="219" y="313"/>
                    <a:pt x="223" y="310"/>
                    <a:pt x="223" y="305"/>
                  </a:cubicBezTo>
                  <a:cubicBezTo>
                    <a:pt x="223" y="301"/>
                    <a:pt x="219" y="297"/>
                    <a:pt x="215" y="297"/>
                  </a:cubicBezTo>
                  <a:cubicBezTo>
                    <a:pt x="211" y="297"/>
                    <a:pt x="207" y="301"/>
                    <a:pt x="207" y="305"/>
                  </a:cubicBezTo>
                  <a:cubicBezTo>
                    <a:pt x="207" y="310"/>
                    <a:pt x="211" y="313"/>
                    <a:pt x="215" y="313"/>
                  </a:cubicBezTo>
                  <a:close/>
                  <a:moveTo>
                    <a:pt x="238" y="274"/>
                  </a:moveTo>
                  <a:cubicBezTo>
                    <a:pt x="233" y="274"/>
                    <a:pt x="230" y="278"/>
                    <a:pt x="230" y="282"/>
                  </a:cubicBezTo>
                  <a:cubicBezTo>
                    <a:pt x="230" y="287"/>
                    <a:pt x="233" y="290"/>
                    <a:pt x="238" y="290"/>
                  </a:cubicBezTo>
                  <a:cubicBezTo>
                    <a:pt x="242" y="290"/>
                    <a:pt x="246" y="287"/>
                    <a:pt x="246" y="282"/>
                  </a:cubicBezTo>
                  <a:cubicBezTo>
                    <a:pt x="246" y="278"/>
                    <a:pt x="242" y="274"/>
                    <a:pt x="238" y="274"/>
                  </a:cubicBezTo>
                  <a:close/>
                  <a:moveTo>
                    <a:pt x="238" y="297"/>
                  </a:moveTo>
                  <a:cubicBezTo>
                    <a:pt x="233" y="297"/>
                    <a:pt x="230" y="301"/>
                    <a:pt x="230" y="305"/>
                  </a:cubicBezTo>
                  <a:cubicBezTo>
                    <a:pt x="230" y="310"/>
                    <a:pt x="233" y="313"/>
                    <a:pt x="238" y="313"/>
                  </a:cubicBezTo>
                  <a:cubicBezTo>
                    <a:pt x="242" y="313"/>
                    <a:pt x="246" y="310"/>
                    <a:pt x="246" y="305"/>
                  </a:cubicBezTo>
                  <a:cubicBezTo>
                    <a:pt x="246" y="301"/>
                    <a:pt x="242" y="297"/>
                    <a:pt x="238" y="297"/>
                  </a:cubicBezTo>
                  <a:close/>
                  <a:moveTo>
                    <a:pt x="445" y="230"/>
                  </a:moveTo>
                  <a:cubicBezTo>
                    <a:pt x="440" y="230"/>
                    <a:pt x="437" y="234"/>
                    <a:pt x="437" y="238"/>
                  </a:cubicBezTo>
                  <a:cubicBezTo>
                    <a:pt x="437" y="242"/>
                    <a:pt x="440" y="246"/>
                    <a:pt x="445" y="246"/>
                  </a:cubicBezTo>
                  <a:cubicBezTo>
                    <a:pt x="449" y="246"/>
                    <a:pt x="453" y="242"/>
                    <a:pt x="453" y="238"/>
                  </a:cubicBezTo>
                  <a:cubicBezTo>
                    <a:pt x="453" y="234"/>
                    <a:pt x="449" y="230"/>
                    <a:pt x="445" y="230"/>
                  </a:cubicBezTo>
                  <a:close/>
                  <a:moveTo>
                    <a:pt x="445" y="253"/>
                  </a:moveTo>
                  <a:cubicBezTo>
                    <a:pt x="440" y="253"/>
                    <a:pt x="437" y="257"/>
                    <a:pt x="437" y="261"/>
                  </a:cubicBezTo>
                  <a:cubicBezTo>
                    <a:pt x="437" y="266"/>
                    <a:pt x="440" y="269"/>
                    <a:pt x="445" y="269"/>
                  </a:cubicBezTo>
                  <a:cubicBezTo>
                    <a:pt x="449" y="269"/>
                    <a:pt x="453" y="266"/>
                    <a:pt x="453" y="261"/>
                  </a:cubicBezTo>
                  <a:cubicBezTo>
                    <a:pt x="453" y="257"/>
                    <a:pt x="449" y="253"/>
                    <a:pt x="445" y="253"/>
                  </a:cubicBezTo>
                  <a:close/>
                  <a:moveTo>
                    <a:pt x="467" y="230"/>
                  </a:moveTo>
                  <a:cubicBezTo>
                    <a:pt x="463" y="230"/>
                    <a:pt x="459" y="234"/>
                    <a:pt x="459" y="238"/>
                  </a:cubicBezTo>
                  <a:cubicBezTo>
                    <a:pt x="459" y="242"/>
                    <a:pt x="463" y="246"/>
                    <a:pt x="467" y="246"/>
                  </a:cubicBezTo>
                  <a:cubicBezTo>
                    <a:pt x="472" y="246"/>
                    <a:pt x="475" y="242"/>
                    <a:pt x="475" y="238"/>
                  </a:cubicBezTo>
                  <a:cubicBezTo>
                    <a:pt x="475" y="234"/>
                    <a:pt x="472" y="230"/>
                    <a:pt x="467" y="230"/>
                  </a:cubicBezTo>
                  <a:close/>
                  <a:moveTo>
                    <a:pt x="467" y="253"/>
                  </a:moveTo>
                  <a:cubicBezTo>
                    <a:pt x="463" y="253"/>
                    <a:pt x="459" y="257"/>
                    <a:pt x="459" y="261"/>
                  </a:cubicBezTo>
                  <a:cubicBezTo>
                    <a:pt x="459" y="266"/>
                    <a:pt x="463" y="269"/>
                    <a:pt x="467" y="269"/>
                  </a:cubicBezTo>
                  <a:cubicBezTo>
                    <a:pt x="472" y="269"/>
                    <a:pt x="475" y="266"/>
                    <a:pt x="475" y="261"/>
                  </a:cubicBezTo>
                  <a:cubicBezTo>
                    <a:pt x="475" y="257"/>
                    <a:pt x="472" y="253"/>
                    <a:pt x="467" y="253"/>
                  </a:cubicBezTo>
                  <a:close/>
                  <a:moveTo>
                    <a:pt x="490" y="246"/>
                  </a:moveTo>
                  <a:cubicBezTo>
                    <a:pt x="495" y="246"/>
                    <a:pt x="498" y="242"/>
                    <a:pt x="498" y="238"/>
                  </a:cubicBezTo>
                  <a:cubicBezTo>
                    <a:pt x="498" y="234"/>
                    <a:pt x="495" y="230"/>
                    <a:pt x="490" y="230"/>
                  </a:cubicBezTo>
                  <a:cubicBezTo>
                    <a:pt x="486" y="230"/>
                    <a:pt x="482" y="234"/>
                    <a:pt x="482" y="238"/>
                  </a:cubicBezTo>
                  <a:cubicBezTo>
                    <a:pt x="482" y="242"/>
                    <a:pt x="486" y="246"/>
                    <a:pt x="490" y="246"/>
                  </a:cubicBezTo>
                  <a:close/>
                  <a:moveTo>
                    <a:pt x="490" y="269"/>
                  </a:moveTo>
                  <a:cubicBezTo>
                    <a:pt x="495" y="269"/>
                    <a:pt x="498" y="266"/>
                    <a:pt x="498" y="261"/>
                  </a:cubicBezTo>
                  <a:cubicBezTo>
                    <a:pt x="498" y="257"/>
                    <a:pt x="495" y="253"/>
                    <a:pt x="490" y="253"/>
                  </a:cubicBezTo>
                  <a:cubicBezTo>
                    <a:pt x="486" y="253"/>
                    <a:pt x="482" y="257"/>
                    <a:pt x="482" y="261"/>
                  </a:cubicBezTo>
                  <a:cubicBezTo>
                    <a:pt x="482" y="266"/>
                    <a:pt x="486" y="269"/>
                    <a:pt x="490" y="269"/>
                  </a:cubicBezTo>
                  <a:close/>
                  <a:moveTo>
                    <a:pt x="514" y="246"/>
                  </a:moveTo>
                  <a:cubicBezTo>
                    <a:pt x="518" y="246"/>
                    <a:pt x="522" y="242"/>
                    <a:pt x="522" y="238"/>
                  </a:cubicBezTo>
                  <a:cubicBezTo>
                    <a:pt x="522" y="234"/>
                    <a:pt x="518" y="230"/>
                    <a:pt x="514" y="230"/>
                  </a:cubicBezTo>
                  <a:cubicBezTo>
                    <a:pt x="509" y="230"/>
                    <a:pt x="506" y="234"/>
                    <a:pt x="506" y="238"/>
                  </a:cubicBezTo>
                  <a:cubicBezTo>
                    <a:pt x="506" y="242"/>
                    <a:pt x="509" y="246"/>
                    <a:pt x="514" y="246"/>
                  </a:cubicBezTo>
                  <a:close/>
                  <a:moveTo>
                    <a:pt x="514" y="269"/>
                  </a:moveTo>
                  <a:cubicBezTo>
                    <a:pt x="518" y="269"/>
                    <a:pt x="522" y="266"/>
                    <a:pt x="522" y="261"/>
                  </a:cubicBezTo>
                  <a:cubicBezTo>
                    <a:pt x="522" y="257"/>
                    <a:pt x="518" y="253"/>
                    <a:pt x="514" y="253"/>
                  </a:cubicBezTo>
                  <a:cubicBezTo>
                    <a:pt x="509" y="253"/>
                    <a:pt x="506" y="257"/>
                    <a:pt x="506" y="261"/>
                  </a:cubicBezTo>
                  <a:cubicBezTo>
                    <a:pt x="506" y="266"/>
                    <a:pt x="509" y="269"/>
                    <a:pt x="514" y="269"/>
                  </a:cubicBezTo>
                  <a:close/>
                  <a:moveTo>
                    <a:pt x="536" y="230"/>
                  </a:moveTo>
                  <a:cubicBezTo>
                    <a:pt x="532" y="230"/>
                    <a:pt x="528" y="234"/>
                    <a:pt x="528" y="238"/>
                  </a:cubicBezTo>
                  <a:cubicBezTo>
                    <a:pt x="528" y="242"/>
                    <a:pt x="532" y="246"/>
                    <a:pt x="536" y="246"/>
                  </a:cubicBezTo>
                  <a:cubicBezTo>
                    <a:pt x="541" y="246"/>
                    <a:pt x="544" y="242"/>
                    <a:pt x="544" y="238"/>
                  </a:cubicBezTo>
                  <a:cubicBezTo>
                    <a:pt x="544" y="234"/>
                    <a:pt x="541" y="230"/>
                    <a:pt x="536" y="230"/>
                  </a:cubicBezTo>
                  <a:close/>
                  <a:moveTo>
                    <a:pt x="536" y="253"/>
                  </a:moveTo>
                  <a:cubicBezTo>
                    <a:pt x="532" y="253"/>
                    <a:pt x="528" y="257"/>
                    <a:pt x="528" y="261"/>
                  </a:cubicBezTo>
                  <a:cubicBezTo>
                    <a:pt x="528" y="266"/>
                    <a:pt x="532" y="269"/>
                    <a:pt x="536" y="269"/>
                  </a:cubicBezTo>
                  <a:cubicBezTo>
                    <a:pt x="541" y="269"/>
                    <a:pt x="544" y="266"/>
                    <a:pt x="544" y="261"/>
                  </a:cubicBezTo>
                  <a:cubicBezTo>
                    <a:pt x="544" y="257"/>
                    <a:pt x="541" y="253"/>
                    <a:pt x="536" y="253"/>
                  </a:cubicBezTo>
                  <a:close/>
                  <a:moveTo>
                    <a:pt x="330" y="230"/>
                  </a:moveTo>
                  <a:cubicBezTo>
                    <a:pt x="326" y="230"/>
                    <a:pt x="322" y="234"/>
                    <a:pt x="322" y="238"/>
                  </a:cubicBezTo>
                  <a:cubicBezTo>
                    <a:pt x="322" y="242"/>
                    <a:pt x="326" y="246"/>
                    <a:pt x="330" y="246"/>
                  </a:cubicBezTo>
                  <a:cubicBezTo>
                    <a:pt x="334" y="246"/>
                    <a:pt x="338" y="242"/>
                    <a:pt x="338" y="238"/>
                  </a:cubicBezTo>
                  <a:cubicBezTo>
                    <a:pt x="338" y="234"/>
                    <a:pt x="334" y="230"/>
                    <a:pt x="330" y="230"/>
                  </a:cubicBezTo>
                  <a:close/>
                  <a:moveTo>
                    <a:pt x="330" y="253"/>
                  </a:moveTo>
                  <a:cubicBezTo>
                    <a:pt x="326" y="253"/>
                    <a:pt x="322" y="257"/>
                    <a:pt x="322" y="261"/>
                  </a:cubicBezTo>
                  <a:cubicBezTo>
                    <a:pt x="322" y="266"/>
                    <a:pt x="326" y="269"/>
                    <a:pt x="330" y="269"/>
                  </a:cubicBezTo>
                  <a:cubicBezTo>
                    <a:pt x="334" y="269"/>
                    <a:pt x="338" y="266"/>
                    <a:pt x="338" y="261"/>
                  </a:cubicBezTo>
                  <a:cubicBezTo>
                    <a:pt x="338" y="257"/>
                    <a:pt x="334" y="253"/>
                    <a:pt x="330" y="253"/>
                  </a:cubicBezTo>
                  <a:close/>
                  <a:moveTo>
                    <a:pt x="353" y="230"/>
                  </a:moveTo>
                  <a:cubicBezTo>
                    <a:pt x="348" y="230"/>
                    <a:pt x="345" y="234"/>
                    <a:pt x="345" y="238"/>
                  </a:cubicBezTo>
                  <a:cubicBezTo>
                    <a:pt x="345" y="242"/>
                    <a:pt x="348" y="246"/>
                    <a:pt x="353" y="246"/>
                  </a:cubicBezTo>
                  <a:cubicBezTo>
                    <a:pt x="357" y="246"/>
                    <a:pt x="361" y="242"/>
                    <a:pt x="361" y="238"/>
                  </a:cubicBezTo>
                  <a:cubicBezTo>
                    <a:pt x="361" y="234"/>
                    <a:pt x="357" y="230"/>
                    <a:pt x="353" y="230"/>
                  </a:cubicBezTo>
                  <a:close/>
                  <a:moveTo>
                    <a:pt x="353" y="253"/>
                  </a:moveTo>
                  <a:cubicBezTo>
                    <a:pt x="348" y="253"/>
                    <a:pt x="345" y="257"/>
                    <a:pt x="345" y="261"/>
                  </a:cubicBezTo>
                  <a:cubicBezTo>
                    <a:pt x="345" y="266"/>
                    <a:pt x="348" y="269"/>
                    <a:pt x="353" y="269"/>
                  </a:cubicBezTo>
                  <a:cubicBezTo>
                    <a:pt x="357" y="269"/>
                    <a:pt x="361" y="266"/>
                    <a:pt x="361" y="261"/>
                  </a:cubicBezTo>
                  <a:cubicBezTo>
                    <a:pt x="361" y="257"/>
                    <a:pt x="357" y="253"/>
                    <a:pt x="353" y="253"/>
                  </a:cubicBezTo>
                  <a:close/>
                  <a:moveTo>
                    <a:pt x="376" y="230"/>
                  </a:moveTo>
                  <a:cubicBezTo>
                    <a:pt x="371" y="230"/>
                    <a:pt x="368" y="234"/>
                    <a:pt x="368" y="238"/>
                  </a:cubicBezTo>
                  <a:cubicBezTo>
                    <a:pt x="368" y="242"/>
                    <a:pt x="371" y="246"/>
                    <a:pt x="376" y="246"/>
                  </a:cubicBezTo>
                  <a:cubicBezTo>
                    <a:pt x="380" y="246"/>
                    <a:pt x="384" y="242"/>
                    <a:pt x="384" y="238"/>
                  </a:cubicBezTo>
                  <a:cubicBezTo>
                    <a:pt x="384" y="234"/>
                    <a:pt x="380" y="230"/>
                    <a:pt x="376" y="230"/>
                  </a:cubicBezTo>
                  <a:close/>
                  <a:moveTo>
                    <a:pt x="376" y="253"/>
                  </a:moveTo>
                  <a:cubicBezTo>
                    <a:pt x="371" y="253"/>
                    <a:pt x="368" y="257"/>
                    <a:pt x="368" y="261"/>
                  </a:cubicBezTo>
                  <a:cubicBezTo>
                    <a:pt x="368" y="266"/>
                    <a:pt x="371" y="269"/>
                    <a:pt x="376" y="269"/>
                  </a:cubicBezTo>
                  <a:cubicBezTo>
                    <a:pt x="380" y="269"/>
                    <a:pt x="384" y="266"/>
                    <a:pt x="384" y="261"/>
                  </a:cubicBezTo>
                  <a:cubicBezTo>
                    <a:pt x="384" y="257"/>
                    <a:pt x="380" y="253"/>
                    <a:pt x="376" y="253"/>
                  </a:cubicBezTo>
                  <a:close/>
                  <a:moveTo>
                    <a:pt x="399" y="230"/>
                  </a:moveTo>
                  <a:cubicBezTo>
                    <a:pt x="395" y="230"/>
                    <a:pt x="391" y="234"/>
                    <a:pt x="391" y="238"/>
                  </a:cubicBezTo>
                  <a:cubicBezTo>
                    <a:pt x="391" y="242"/>
                    <a:pt x="395" y="246"/>
                    <a:pt x="399" y="246"/>
                  </a:cubicBezTo>
                  <a:cubicBezTo>
                    <a:pt x="403" y="246"/>
                    <a:pt x="407" y="242"/>
                    <a:pt x="407" y="238"/>
                  </a:cubicBezTo>
                  <a:cubicBezTo>
                    <a:pt x="407" y="234"/>
                    <a:pt x="403" y="230"/>
                    <a:pt x="399" y="230"/>
                  </a:cubicBezTo>
                  <a:close/>
                  <a:moveTo>
                    <a:pt x="399" y="253"/>
                  </a:moveTo>
                  <a:cubicBezTo>
                    <a:pt x="395" y="253"/>
                    <a:pt x="391" y="257"/>
                    <a:pt x="391" y="261"/>
                  </a:cubicBezTo>
                  <a:cubicBezTo>
                    <a:pt x="391" y="266"/>
                    <a:pt x="395" y="269"/>
                    <a:pt x="399" y="269"/>
                  </a:cubicBezTo>
                  <a:cubicBezTo>
                    <a:pt x="403" y="269"/>
                    <a:pt x="407" y="266"/>
                    <a:pt x="407" y="261"/>
                  </a:cubicBezTo>
                  <a:cubicBezTo>
                    <a:pt x="407" y="257"/>
                    <a:pt x="403" y="253"/>
                    <a:pt x="399" y="253"/>
                  </a:cubicBezTo>
                  <a:close/>
                  <a:moveTo>
                    <a:pt x="422" y="230"/>
                  </a:moveTo>
                  <a:cubicBezTo>
                    <a:pt x="417" y="230"/>
                    <a:pt x="414" y="234"/>
                    <a:pt x="414" y="238"/>
                  </a:cubicBezTo>
                  <a:cubicBezTo>
                    <a:pt x="414" y="242"/>
                    <a:pt x="417" y="246"/>
                    <a:pt x="422" y="246"/>
                  </a:cubicBezTo>
                  <a:cubicBezTo>
                    <a:pt x="426" y="246"/>
                    <a:pt x="430" y="242"/>
                    <a:pt x="430" y="238"/>
                  </a:cubicBezTo>
                  <a:cubicBezTo>
                    <a:pt x="430" y="234"/>
                    <a:pt x="426" y="230"/>
                    <a:pt x="422" y="230"/>
                  </a:cubicBezTo>
                  <a:close/>
                  <a:moveTo>
                    <a:pt x="422" y="253"/>
                  </a:moveTo>
                  <a:cubicBezTo>
                    <a:pt x="417" y="253"/>
                    <a:pt x="414" y="257"/>
                    <a:pt x="414" y="261"/>
                  </a:cubicBezTo>
                  <a:cubicBezTo>
                    <a:pt x="414" y="266"/>
                    <a:pt x="417" y="269"/>
                    <a:pt x="422" y="269"/>
                  </a:cubicBezTo>
                  <a:cubicBezTo>
                    <a:pt x="426" y="269"/>
                    <a:pt x="430" y="266"/>
                    <a:pt x="430" y="261"/>
                  </a:cubicBezTo>
                  <a:cubicBezTo>
                    <a:pt x="430" y="257"/>
                    <a:pt x="426" y="253"/>
                    <a:pt x="422" y="253"/>
                  </a:cubicBezTo>
                  <a:close/>
                  <a:moveTo>
                    <a:pt x="261" y="230"/>
                  </a:moveTo>
                  <a:cubicBezTo>
                    <a:pt x="256" y="230"/>
                    <a:pt x="253" y="234"/>
                    <a:pt x="253" y="238"/>
                  </a:cubicBezTo>
                  <a:cubicBezTo>
                    <a:pt x="253" y="242"/>
                    <a:pt x="256" y="246"/>
                    <a:pt x="261" y="246"/>
                  </a:cubicBezTo>
                  <a:cubicBezTo>
                    <a:pt x="265" y="246"/>
                    <a:pt x="269" y="242"/>
                    <a:pt x="269" y="238"/>
                  </a:cubicBezTo>
                  <a:cubicBezTo>
                    <a:pt x="269" y="234"/>
                    <a:pt x="265" y="230"/>
                    <a:pt x="261" y="230"/>
                  </a:cubicBezTo>
                  <a:close/>
                  <a:moveTo>
                    <a:pt x="261" y="253"/>
                  </a:moveTo>
                  <a:cubicBezTo>
                    <a:pt x="256" y="253"/>
                    <a:pt x="253" y="257"/>
                    <a:pt x="253" y="261"/>
                  </a:cubicBezTo>
                  <a:cubicBezTo>
                    <a:pt x="253" y="266"/>
                    <a:pt x="256" y="269"/>
                    <a:pt x="261" y="269"/>
                  </a:cubicBezTo>
                  <a:cubicBezTo>
                    <a:pt x="265" y="269"/>
                    <a:pt x="269" y="266"/>
                    <a:pt x="269" y="261"/>
                  </a:cubicBezTo>
                  <a:cubicBezTo>
                    <a:pt x="269" y="257"/>
                    <a:pt x="265" y="253"/>
                    <a:pt x="261" y="253"/>
                  </a:cubicBezTo>
                  <a:close/>
                  <a:moveTo>
                    <a:pt x="283" y="230"/>
                  </a:moveTo>
                  <a:cubicBezTo>
                    <a:pt x="279" y="230"/>
                    <a:pt x="275" y="234"/>
                    <a:pt x="275" y="238"/>
                  </a:cubicBezTo>
                  <a:cubicBezTo>
                    <a:pt x="275" y="242"/>
                    <a:pt x="279" y="246"/>
                    <a:pt x="283" y="246"/>
                  </a:cubicBezTo>
                  <a:cubicBezTo>
                    <a:pt x="288" y="246"/>
                    <a:pt x="291" y="242"/>
                    <a:pt x="291" y="238"/>
                  </a:cubicBezTo>
                  <a:cubicBezTo>
                    <a:pt x="291" y="234"/>
                    <a:pt x="288" y="230"/>
                    <a:pt x="283" y="230"/>
                  </a:cubicBezTo>
                  <a:close/>
                  <a:moveTo>
                    <a:pt x="283" y="253"/>
                  </a:moveTo>
                  <a:cubicBezTo>
                    <a:pt x="279" y="253"/>
                    <a:pt x="275" y="257"/>
                    <a:pt x="275" y="261"/>
                  </a:cubicBezTo>
                  <a:cubicBezTo>
                    <a:pt x="275" y="266"/>
                    <a:pt x="279" y="269"/>
                    <a:pt x="283" y="269"/>
                  </a:cubicBezTo>
                  <a:cubicBezTo>
                    <a:pt x="288" y="269"/>
                    <a:pt x="291" y="266"/>
                    <a:pt x="291" y="261"/>
                  </a:cubicBezTo>
                  <a:cubicBezTo>
                    <a:pt x="291" y="257"/>
                    <a:pt x="288" y="253"/>
                    <a:pt x="283" y="253"/>
                  </a:cubicBezTo>
                  <a:close/>
                  <a:moveTo>
                    <a:pt x="306" y="230"/>
                  </a:moveTo>
                  <a:cubicBezTo>
                    <a:pt x="302" y="230"/>
                    <a:pt x="298" y="234"/>
                    <a:pt x="298" y="238"/>
                  </a:cubicBezTo>
                  <a:cubicBezTo>
                    <a:pt x="298" y="242"/>
                    <a:pt x="302" y="246"/>
                    <a:pt x="306" y="246"/>
                  </a:cubicBezTo>
                  <a:cubicBezTo>
                    <a:pt x="311" y="246"/>
                    <a:pt x="314" y="242"/>
                    <a:pt x="314" y="238"/>
                  </a:cubicBezTo>
                  <a:cubicBezTo>
                    <a:pt x="314" y="234"/>
                    <a:pt x="311" y="230"/>
                    <a:pt x="306" y="230"/>
                  </a:cubicBezTo>
                  <a:close/>
                  <a:moveTo>
                    <a:pt x="306" y="253"/>
                  </a:moveTo>
                  <a:cubicBezTo>
                    <a:pt x="302" y="253"/>
                    <a:pt x="298" y="257"/>
                    <a:pt x="298" y="261"/>
                  </a:cubicBezTo>
                  <a:cubicBezTo>
                    <a:pt x="298" y="266"/>
                    <a:pt x="302" y="269"/>
                    <a:pt x="306" y="269"/>
                  </a:cubicBezTo>
                  <a:cubicBezTo>
                    <a:pt x="311" y="269"/>
                    <a:pt x="314" y="266"/>
                    <a:pt x="314" y="261"/>
                  </a:cubicBezTo>
                  <a:cubicBezTo>
                    <a:pt x="314" y="257"/>
                    <a:pt x="311" y="253"/>
                    <a:pt x="306" y="253"/>
                  </a:cubicBezTo>
                  <a:close/>
                  <a:moveTo>
                    <a:pt x="238" y="230"/>
                  </a:moveTo>
                  <a:cubicBezTo>
                    <a:pt x="233" y="230"/>
                    <a:pt x="230" y="234"/>
                    <a:pt x="230" y="238"/>
                  </a:cubicBezTo>
                  <a:cubicBezTo>
                    <a:pt x="230" y="242"/>
                    <a:pt x="233" y="246"/>
                    <a:pt x="238" y="246"/>
                  </a:cubicBezTo>
                  <a:cubicBezTo>
                    <a:pt x="242" y="246"/>
                    <a:pt x="246" y="242"/>
                    <a:pt x="246" y="238"/>
                  </a:cubicBezTo>
                  <a:cubicBezTo>
                    <a:pt x="246" y="234"/>
                    <a:pt x="242" y="230"/>
                    <a:pt x="238" y="230"/>
                  </a:cubicBezTo>
                  <a:close/>
                  <a:moveTo>
                    <a:pt x="238" y="253"/>
                  </a:moveTo>
                  <a:cubicBezTo>
                    <a:pt x="233" y="253"/>
                    <a:pt x="230" y="257"/>
                    <a:pt x="230" y="261"/>
                  </a:cubicBezTo>
                  <a:cubicBezTo>
                    <a:pt x="230" y="266"/>
                    <a:pt x="233" y="269"/>
                    <a:pt x="238" y="269"/>
                  </a:cubicBezTo>
                  <a:cubicBezTo>
                    <a:pt x="242" y="269"/>
                    <a:pt x="246" y="266"/>
                    <a:pt x="246" y="261"/>
                  </a:cubicBezTo>
                  <a:cubicBezTo>
                    <a:pt x="246" y="257"/>
                    <a:pt x="242" y="253"/>
                    <a:pt x="238" y="253"/>
                  </a:cubicBezTo>
                  <a:close/>
                  <a:moveTo>
                    <a:pt x="215" y="230"/>
                  </a:moveTo>
                  <a:cubicBezTo>
                    <a:pt x="211" y="230"/>
                    <a:pt x="207" y="234"/>
                    <a:pt x="207" y="238"/>
                  </a:cubicBezTo>
                  <a:cubicBezTo>
                    <a:pt x="207" y="242"/>
                    <a:pt x="211" y="246"/>
                    <a:pt x="215" y="246"/>
                  </a:cubicBezTo>
                  <a:cubicBezTo>
                    <a:pt x="219" y="246"/>
                    <a:pt x="223" y="242"/>
                    <a:pt x="223" y="238"/>
                  </a:cubicBezTo>
                  <a:cubicBezTo>
                    <a:pt x="223" y="234"/>
                    <a:pt x="219" y="230"/>
                    <a:pt x="215" y="230"/>
                  </a:cubicBezTo>
                  <a:close/>
                  <a:moveTo>
                    <a:pt x="215" y="253"/>
                  </a:moveTo>
                  <a:cubicBezTo>
                    <a:pt x="211" y="253"/>
                    <a:pt x="207" y="257"/>
                    <a:pt x="207" y="261"/>
                  </a:cubicBezTo>
                  <a:cubicBezTo>
                    <a:pt x="207" y="266"/>
                    <a:pt x="211" y="269"/>
                    <a:pt x="215" y="269"/>
                  </a:cubicBezTo>
                  <a:cubicBezTo>
                    <a:pt x="219" y="269"/>
                    <a:pt x="223" y="266"/>
                    <a:pt x="223" y="261"/>
                  </a:cubicBezTo>
                  <a:cubicBezTo>
                    <a:pt x="223" y="257"/>
                    <a:pt x="219" y="253"/>
                    <a:pt x="215" y="253"/>
                  </a:cubicBezTo>
                  <a:close/>
                  <a:moveTo>
                    <a:pt x="445" y="185"/>
                  </a:moveTo>
                  <a:cubicBezTo>
                    <a:pt x="440" y="185"/>
                    <a:pt x="437" y="188"/>
                    <a:pt x="437" y="193"/>
                  </a:cubicBezTo>
                  <a:cubicBezTo>
                    <a:pt x="437" y="197"/>
                    <a:pt x="440" y="201"/>
                    <a:pt x="445" y="201"/>
                  </a:cubicBezTo>
                  <a:cubicBezTo>
                    <a:pt x="449" y="201"/>
                    <a:pt x="453" y="197"/>
                    <a:pt x="453" y="193"/>
                  </a:cubicBezTo>
                  <a:cubicBezTo>
                    <a:pt x="453" y="188"/>
                    <a:pt x="449" y="185"/>
                    <a:pt x="445" y="185"/>
                  </a:cubicBezTo>
                  <a:close/>
                  <a:moveTo>
                    <a:pt x="445" y="208"/>
                  </a:moveTo>
                  <a:cubicBezTo>
                    <a:pt x="440" y="208"/>
                    <a:pt x="437" y="212"/>
                    <a:pt x="437" y="216"/>
                  </a:cubicBezTo>
                  <a:cubicBezTo>
                    <a:pt x="437" y="220"/>
                    <a:pt x="440" y="224"/>
                    <a:pt x="445" y="224"/>
                  </a:cubicBezTo>
                  <a:cubicBezTo>
                    <a:pt x="449" y="224"/>
                    <a:pt x="453" y="220"/>
                    <a:pt x="453" y="216"/>
                  </a:cubicBezTo>
                  <a:cubicBezTo>
                    <a:pt x="453" y="212"/>
                    <a:pt x="449" y="208"/>
                    <a:pt x="445" y="208"/>
                  </a:cubicBezTo>
                  <a:close/>
                  <a:moveTo>
                    <a:pt x="467" y="185"/>
                  </a:moveTo>
                  <a:cubicBezTo>
                    <a:pt x="463" y="185"/>
                    <a:pt x="459" y="188"/>
                    <a:pt x="459" y="193"/>
                  </a:cubicBezTo>
                  <a:cubicBezTo>
                    <a:pt x="459" y="197"/>
                    <a:pt x="463" y="201"/>
                    <a:pt x="467" y="201"/>
                  </a:cubicBezTo>
                  <a:cubicBezTo>
                    <a:pt x="472" y="201"/>
                    <a:pt x="475" y="197"/>
                    <a:pt x="475" y="193"/>
                  </a:cubicBezTo>
                  <a:cubicBezTo>
                    <a:pt x="475" y="188"/>
                    <a:pt x="472" y="185"/>
                    <a:pt x="467" y="185"/>
                  </a:cubicBezTo>
                  <a:close/>
                  <a:moveTo>
                    <a:pt x="467" y="208"/>
                  </a:moveTo>
                  <a:cubicBezTo>
                    <a:pt x="463" y="208"/>
                    <a:pt x="459" y="212"/>
                    <a:pt x="459" y="216"/>
                  </a:cubicBezTo>
                  <a:cubicBezTo>
                    <a:pt x="459" y="220"/>
                    <a:pt x="463" y="224"/>
                    <a:pt x="467" y="224"/>
                  </a:cubicBezTo>
                  <a:cubicBezTo>
                    <a:pt x="472" y="224"/>
                    <a:pt x="475" y="220"/>
                    <a:pt x="475" y="216"/>
                  </a:cubicBezTo>
                  <a:cubicBezTo>
                    <a:pt x="475" y="212"/>
                    <a:pt x="472" y="208"/>
                    <a:pt x="467" y="208"/>
                  </a:cubicBezTo>
                  <a:close/>
                  <a:moveTo>
                    <a:pt x="490" y="201"/>
                  </a:moveTo>
                  <a:cubicBezTo>
                    <a:pt x="495" y="201"/>
                    <a:pt x="498" y="197"/>
                    <a:pt x="498" y="193"/>
                  </a:cubicBezTo>
                  <a:cubicBezTo>
                    <a:pt x="498" y="188"/>
                    <a:pt x="495" y="185"/>
                    <a:pt x="490" y="185"/>
                  </a:cubicBezTo>
                  <a:cubicBezTo>
                    <a:pt x="486" y="185"/>
                    <a:pt x="482" y="188"/>
                    <a:pt x="482" y="193"/>
                  </a:cubicBezTo>
                  <a:cubicBezTo>
                    <a:pt x="482" y="197"/>
                    <a:pt x="486" y="201"/>
                    <a:pt x="490" y="201"/>
                  </a:cubicBezTo>
                  <a:close/>
                  <a:moveTo>
                    <a:pt x="490" y="224"/>
                  </a:moveTo>
                  <a:cubicBezTo>
                    <a:pt x="495" y="224"/>
                    <a:pt x="498" y="220"/>
                    <a:pt x="498" y="216"/>
                  </a:cubicBezTo>
                  <a:cubicBezTo>
                    <a:pt x="498" y="212"/>
                    <a:pt x="495" y="208"/>
                    <a:pt x="490" y="208"/>
                  </a:cubicBezTo>
                  <a:cubicBezTo>
                    <a:pt x="486" y="208"/>
                    <a:pt x="482" y="212"/>
                    <a:pt x="482" y="216"/>
                  </a:cubicBezTo>
                  <a:cubicBezTo>
                    <a:pt x="482" y="220"/>
                    <a:pt x="486" y="224"/>
                    <a:pt x="490" y="224"/>
                  </a:cubicBezTo>
                  <a:close/>
                  <a:moveTo>
                    <a:pt x="514" y="201"/>
                  </a:moveTo>
                  <a:cubicBezTo>
                    <a:pt x="518" y="201"/>
                    <a:pt x="522" y="197"/>
                    <a:pt x="522" y="193"/>
                  </a:cubicBezTo>
                  <a:cubicBezTo>
                    <a:pt x="522" y="188"/>
                    <a:pt x="518" y="185"/>
                    <a:pt x="514" y="185"/>
                  </a:cubicBezTo>
                  <a:cubicBezTo>
                    <a:pt x="509" y="185"/>
                    <a:pt x="506" y="188"/>
                    <a:pt x="506" y="193"/>
                  </a:cubicBezTo>
                  <a:cubicBezTo>
                    <a:pt x="506" y="197"/>
                    <a:pt x="509" y="201"/>
                    <a:pt x="514" y="201"/>
                  </a:cubicBezTo>
                  <a:close/>
                  <a:moveTo>
                    <a:pt x="514" y="224"/>
                  </a:moveTo>
                  <a:cubicBezTo>
                    <a:pt x="518" y="224"/>
                    <a:pt x="522" y="220"/>
                    <a:pt x="522" y="216"/>
                  </a:cubicBezTo>
                  <a:cubicBezTo>
                    <a:pt x="522" y="212"/>
                    <a:pt x="518" y="208"/>
                    <a:pt x="514" y="208"/>
                  </a:cubicBezTo>
                  <a:cubicBezTo>
                    <a:pt x="509" y="208"/>
                    <a:pt x="506" y="212"/>
                    <a:pt x="506" y="216"/>
                  </a:cubicBezTo>
                  <a:cubicBezTo>
                    <a:pt x="506" y="220"/>
                    <a:pt x="509" y="224"/>
                    <a:pt x="514" y="224"/>
                  </a:cubicBezTo>
                  <a:close/>
                  <a:moveTo>
                    <a:pt x="536" y="185"/>
                  </a:moveTo>
                  <a:cubicBezTo>
                    <a:pt x="532" y="185"/>
                    <a:pt x="528" y="188"/>
                    <a:pt x="528" y="193"/>
                  </a:cubicBezTo>
                  <a:cubicBezTo>
                    <a:pt x="528" y="197"/>
                    <a:pt x="532" y="201"/>
                    <a:pt x="536" y="201"/>
                  </a:cubicBezTo>
                  <a:cubicBezTo>
                    <a:pt x="541" y="201"/>
                    <a:pt x="544" y="197"/>
                    <a:pt x="544" y="193"/>
                  </a:cubicBezTo>
                  <a:cubicBezTo>
                    <a:pt x="544" y="188"/>
                    <a:pt x="541" y="185"/>
                    <a:pt x="536" y="185"/>
                  </a:cubicBezTo>
                  <a:close/>
                  <a:moveTo>
                    <a:pt x="536" y="208"/>
                  </a:moveTo>
                  <a:cubicBezTo>
                    <a:pt x="532" y="208"/>
                    <a:pt x="528" y="212"/>
                    <a:pt x="528" y="216"/>
                  </a:cubicBezTo>
                  <a:cubicBezTo>
                    <a:pt x="528" y="220"/>
                    <a:pt x="532" y="224"/>
                    <a:pt x="536" y="224"/>
                  </a:cubicBezTo>
                  <a:cubicBezTo>
                    <a:pt x="541" y="224"/>
                    <a:pt x="544" y="220"/>
                    <a:pt x="544" y="216"/>
                  </a:cubicBezTo>
                  <a:cubicBezTo>
                    <a:pt x="544" y="212"/>
                    <a:pt x="541" y="208"/>
                    <a:pt x="536" y="208"/>
                  </a:cubicBezTo>
                  <a:close/>
                  <a:moveTo>
                    <a:pt x="330" y="208"/>
                  </a:moveTo>
                  <a:cubicBezTo>
                    <a:pt x="326" y="208"/>
                    <a:pt x="322" y="212"/>
                    <a:pt x="322" y="216"/>
                  </a:cubicBezTo>
                  <a:cubicBezTo>
                    <a:pt x="322" y="220"/>
                    <a:pt x="326" y="224"/>
                    <a:pt x="330" y="224"/>
                  </a:cubicBezTo>
                  <a:cubicBezTo>
                    <a:pt x="334" y="224"/>
                    <a:pt x="338" y="220"/>
                    <a:pt x="338" y="216"/>
                  </a:cubicBezTo>
                  <a:cubicBezTo>
                    <a:pt x="338" y="212"/>
                    <a:pt x="334" y="208"/>
                    <a:pt x="330" y="208"/>
                  </a:cubicBezTo>
                  <a:close/>
                  <a:moveTo>
                    <a:pt x="353" y="185"/>
                  </a:moveTo>
                  <a:cubicBezTo>
                    <a:pt x="348" y="185"/>
                    <a:pt x="345" y="188"/>
                    <a:pt x="345" y="193"/>
                  </a:cubicBezTo>
                  <a:cubicBezTo>
                    <a:pt x="345" y="197"/>
                    <a:pt x="348" y="201"/>
                    <a:pt x="353" y="201"/>
                  </a:cubicBezTo>
                  <a:cubicBezTo>
                    <a:pt x="357" y="201"/>
                    <a:pt x="361" y="197"/>
                    <a:pt x="361" y="193"/>
                  </a:cubicBezTo>
                  <a:cubicBezTo>
                    <a:pt x="361" y="188"/>
                    <a:pt x="357" y="185"/>
                    <a:pt x="353" y="185"/>
                  </a:cubicBezTo>
                  <a:close/>
                  <a:moveTo>
                    <a:pt x="353" y="208"/>
                  </a:moveTo>
                  <a:cubicBezTo>
                    <a:pt x="348" y="208"/>
                    <a:pt x="345" y="212"/>
                    <a:pt x="345" y="216"/>
                  </a:cubicBezTo>
                  <a:cubicBezTo>
                    <a:pt x="345" y="220"/>
                    <a:pt x="348" y="224"/>
                    <a:pt x="353" y="224"/>
                  </a:cubicBezTo>
                  <a:cubicBezTo>
                    <a:pt x="357" y="224"/>
                    <a:pt x="361" y="220"/>
                    <a:pt x="361" y="216"/>
                  </a:cubicBezTo>
                  <a:cubicBezTo>
                    <a:pt x="361" y="212"/>
                    <a:pt x="357" y="208"/>
                    <a:pt x="353" y="208"/>
                  </a:cubicBezTo>
                  <a:close/>
                  <a:moveTo>
                    <a:pt x="376" y="185"/>
                  </a:moveTo>
                  <a:cubicBezTo>
                    <a:pt x="371" y="185"/>
                    <a:pt x="368" y="188"/>
                    <a:pt x="368" y="193"/>
                  </a:cubicBezTo>
                  <a:cubicBezTo>
                    <a:pt x="368" y="197"/>
                    <a:pt x="371" y="201"/>
                    <a:pt x="376" y="201"/>
                  </a:cubicBezTo>
                  <a:cubicBezTo>
                    <a:pt x="380" y="201"/>
                    <a:pt x="384" y="197"/>
                    <a:pt x="384" y="193"/>
                  </a:cubicBezTo>
                  <a:cubicBezTo>
                    <a:pt x="384" y="188"/>
                    <a:pt x="380" y="185"/>
                    <a:pt x="376" y="185"/>
                  </a:cubicBezTo>
                  <a:close/>
                  <a:moveTo>
                    <a:pt x="376" y="208"/>
                  </a:moveTo>
                  <a:cubicBezTo>
                    <a:pt x="371" y="208"/>
                    <a:pt x="368" y="212"/>
                    <a:pt x="368" y="216"/>
                  </a:cubicBezTo>
                  <a:cubicBezTo>
                    <a:pt x="368" y="220"/>
                    <a:pt x="371" y="224"/>
                    <a:pt x="376" y="224"/>
                  </a:cubicBezTo>
                  <a:cubicBezTo>
                    <a:pt x="380" y="224"/>
                    <a:pt x="384" y="220"/>
                    <a:pt x="384" y="216"/>
                  </a:cubicBezTo>
                  <a:cubicBezTo>
                    <a:pt x="384" y="212"/>
                    <a:pt x="380" y="208"/>
                    <a:pt x="376" y="208"/>
                  </a:cubicBezTo>
                  <a:close/>
                  <a:moveTo>
                    <a:pt x="399" y="185"/>
                  </a:moveTo>
                  <a:cubicBezTo>
                    <a:pt x="395" y="185"/>
                    <a:pt x="391" y="188"/>
                    <a:pt x="391" y="193"/>
                  </a:cubicBezTo>
                  <a:cubicBezTo>
                    <a:pt x="391" y="197"/>
                    <a:pt x="395" y="201"/>
                    <a:pt x="399" y="201"/>
                  </a:cubicBezTo>
                  <a:cubicBezTo>
                    <a:pt x="403" y="201"/>
                    <a:pt x="407" y="197"/>
                    <a:pt x="407" y="193"/>
                  </a:cubicBezTo>
                  <a:cubicBezTo>
                    <a:pt x="407" y="188"/>
                    <a:pt x="403" y="185"/>
                    <a:pt x="399" y="185"/>
                  </a:cubicBezTo>
                  <a:close/>
                  <a:moveTo>
                    <a:pt x="399" y="208"/>
                  </a:moveTo>
                  <a:cubicBezTo>
                    <a:pt x="395" y="208"/>
                    <a:pt x="391" y="212"/>
                    <a:pt x="391" y="216"/>
                  </a:cubicBezTo>
                  <a:cubicBezTo>
                    <a:pt x="391" y="220"/>
                    <a:pt x="395" y="224"/>
                    <a:pt x="399" y="224"/>
                  </a:cubicBezTo>
                  <a:cubicBezTo>
                    <a:pt x="403" y="224"/>
                    <a:pt x="407" y="220"/>
                    <a:pt x="407" y="216"/>
                  </a:cubicBezTo>
                  <a:cubicBezTo>
                    <a:pt x="407" y="212"/>
                    <a:pt x="403" y="208"/>
                    <a:pt x="399" y="208"/>
                  </a:cubicBezTo>
                  <a:close/>
                  <a:moveTo>
                    <a:pt x="422" y="185"/>
                  </a:moveTo>
                  <a:cubicBezTo>
                    <a:pt x="417" y="185"/>
                    <a:pt x="414" y="188"/>
                    <a:pt x="414" y="193"/>
                  </a:cubicBezTo>
                  <a:cubicBezTo>
                    <a:pt x="414" y="197"/>
                    <a:pt x="417" y="201"/>
                    <a:pt x="422" y="201"/>
                  </a:cubicBezTo>
                  <a:cubicBezTo>
                    <a:pt x="426" y="201"/>
                    <a:pt x="430" y="197"/>
                    <a:pt x="430" y="193"/>
                  </a:cubicBezTo>
                  <a:cubicBezTo>
                    <a:pt x="430" y="188"/>
                    <a:pt x="426" y="185"/>
                    <a:pt x="422" y="185"/>
                  </a:cubicBezTo>
                  <a:close/>
                  <a:moveTo>
                    <a:pt x="422" y="208"/>
                  </a:moveTo>
                  <a:cubicBezTo>
                    <a:pt x="417" y="208"/>
                    <a:pt x="414" y="212"/>
                    <a:pt x="414" y="216"/>
                  </a:cubicBezTo>
                  <a:cubicBezTo>
                    <a:pt x="414" y="220"/>
                    <a:pt x="417" y="224"/>
                    <a:pt x="422" y="224"/>
                  </a:cubicBezTo>
                  <a:cubicBezTo>
                    <a:pt x="426" y="224"/>
                    <a:pt x="430" y="220"/>
                    <a:pt x="430" y="216"/>
                  </a:cubicBezTo>
                  <a:cubicBezTo>
                    <a:pt x="430" y="212"/>
                    <a:pt x="426" y="208"/>
                    <a:pt x="422" y="208"/>
                  </a:cubicBezTo>
                  <a:close/>
                  <a:moveTo>
                    <a:pt x="261" y="185"/>
                  </a:moveTo>
                  <a:cubicBezTo>
                    <a:pt x="256" y="185"/>
                    <a:pt x="253" y="188"/>
                    <a:pt x="253" y="193"/>
                  </a:cubicBezTo>
                  <a:cubicBezTo>
                    <a:pt x="253" y="197"/>
                    <a:pt x="256" y="201"/>
                    <a:pt x="261" y="201"/>
                  </a:cubicBezTo>
                  <a:cubicBezTo>
                    <a:pt x="265" y="201"/>
                    <a:pt x="269" y="197"/>
                    <a:pt x="269" y="193"/>
                  </a:cubicBezTo>
                  <a:cubicBezTo>
                    <a:pt x="269" y="188"/>
                    <a:pt x="265" y="185"/>
                    <a:pt x="261" y="185"/>
                  </a:cubicBezTo>
                  <a:close/>
                  <a:moveTo>
                    <a:pt x="261" y="208"/>
                  </a:moveTo>
                  <a:cubicBezTo>
                    <a:pt x="256" y="208"/>
                    <a:pt x="253" y="212"/>
                    <a:pt x="253" y="216"/>
                  </a:cubicBezTo>
                  <a:cubicBezTo>
                    <a:pt x="253" y="220"/>
                    <a:pt x="256" y="224"/>
                    <a:pt x="261" y="224"/>
                  </a:cubicBezTo>
                  <a:cubicBezTo>
                    <a:pt x="265" y="224"/>
                    <a:pt x="269" y="220"/>
                    <a:pt x="269" y="216"/>
                  </a:cubicBezTo>
                  <a:cubicBezTo>
                    <a:pt x="269" y="212"/>
                    <a:pt x="265" y="208"/>
                    <a:pt x="261" y="208"/>
                  </a:cubicBezTo>
                  <a:close/>
                  <a:moveTo>
                    <a:pt x="283" y="185"/>
                  </a:moveTo>
                  <a:cubicBezTo>
                    <a:pt x="279" y="185"/>
                    <a:pt x="275" y="188"/>
                    <a:pt x="275" y="193"/>
                  </a:cubicBezTo>
                  <a:cubicBezTo>
                    <a:pt x="275" y="197"/>
                    <a:pt x="279" y="201"/>
                    <a:pt x="283" y="201"/>
                  </a:cubicBezTo>
                  <a:cubicBezTo>
                    <a:pt x="288" y="201"/>
                    <a:pt x="291" y="197"/>
                    <a:pt x="291" y="193"/>
                  </a:cubicBezTo>
                  <a:cubicBezTo>
                    <a:pt x="291" y="188"/>
                    <a:pt x="288" y="185"/>
                    <a:pt x="283" y="185"/>
                  </a:cubicBezTo>
                  <a:close/>
                  <a:moveTo>
                    <a:pt x="283" y="208"/>
                  </a:moveTo>
                  <a:cubicBezTo>
                    <a:pt x="279" y="208"/>
                    <a:pt x="275" y="212"/>
                    <a:pt x="275" y="216"/>
                  </a:cubicBezTo>
                  <a:cubicBezTo>
                    <a:pt x="275" y="220"/>
                    <a:pt x="279" y="224"/>
                    <a:pt x="283" y="224"/>
                  </a:cubicBezTo>
                  <a:cubicBezTo>
                    <a:pt x="288" y="224"/>
                    <a:pt x="291" y="220"/>
                    <a:pt x="291" y="216"/>
                  </a:cubicBezTo>
                  <a:cubicBezTo>
                    <a:pt x="291" y="212"/>
                    <a:pt x="288" y="208"/>
                    <a:pt x="283" y="208"/>
                  </a:cubicBezTo>
                  <a:close/>
                  <a:moveTo>
                    <a:pt x="306" y="185"/>
                  </a:moveTo>
                  <a:cubicBezTo>
                    <a:pt x="302" y="185"/>
                    <a:pt x="298" y="188"/>
                    <a:pt x="298" y="193"/>
                  </a:cubicBezTo>
                  <a:cubicBezTo>
                    <a:pt x="298" y="197"/>
                    <a:pt x="302" y="201"/>
                    <a:pt x="306" y="201"/>
                  </a:cubicBezTo>
                  <a:cubicBezTo>
                    <a:pt x="311" y="201"/>
                    <a:pt x="314" y="197"/>
                    <a:pt x="314" y="193"/>
                  </a:cubicBezTo>
                  <a:cubicBezTo>
                    <a:pt x="314" y="188"/>
                    <a:pt x="311" y="185"/>
                    <a:pt x="306" y="185"/>
                  </a:cubicBezTo>
                  <a:close/>
                  <a:moveTo>
                    <a:pt x="306" y="208"/>
                  </a:moveTo>
                  <a:cubicBezTo>
                    <a:pt x="302" y="208"/>
                    <a:pt x="298" y="212"/>
                    <a:pt x="298" y="216"/>
                  </a:cubicBezTo>
                  <a:cubicBezTo>
                    <a:pt x="298" y="220"/>
                    <a:pt x="302" y="224"/>
                    <a:pt x="306" y="224"/>
                  </a:cubicBezTo>
                  <a:cubicBezTo>
                    <a:pt x="311" y="224"/>
                    <a:pt x="314" y="220"/>
                    <a:pt x="314" y="216"/>
                  </a:cubicBezTo>
                  <a:cubicBezTo>
                    <a:pt x="314" y="212"/>
                    <a:pt x="311" y="208"/>
                    <a:pt x="306" y="208"/>
                  </a:cubicBezTo>
                  <a:close/>
                  <a:moveTo>
                    <a:pt x="215" y="201"/>
                  </a:moveTo>
                  <a:cubicBezTo>
                    <a:pt x="219" y="201"/>
                    <a:pt x="223" y="197"/>
                    <a:pt x="223" y="193"/>
                  </a:cubicBezTo>
                  <a:cubicBezTo>
                    <a:pt x="223" y="188"/>
                    <a:pt x="219" y="185"/>
                    <a:pt x="215" y="185"/>
                  </a:cubicBezTo>
                  <a:cubicBezTo>
                    <a:pt x="211" y="185"/>
                    <a:pt x="207" y="188"/>
                    <a:pt x="207" y="193"/>
                  </a:cubicBezTo>
                  <a:cubicBezTo>
                    <a:pt x="207" y="197"/>
                    <a:pt x="211" y="201"/>
                    <a:pt x="215" y="201"/>
                  </a:cubicBezTo>
                  <a:close/>
                  <a:moveTo>
                    <a:pt x="215" y="224"/>
                  </a:moveTo>
                  <a:cubicBezTo>
                    <a:pt x="219" y="224"/>
                    <a:pt x="223" y="220"/>
                    <a:pt x="223" y="216"/>
                  </a:cubicBezTo>
                  <a:cubicBezTo>
                    <a:pt x="223" y="212"/>
                    <a:pt x="219" y="208"/>
                    <a:pt x="215" y="208"/>
                  </a:cubicBezTo>
                  <a:cubicBezTo>
                    <a:pt x="211" y="208"/>
                    <a:pt x="207" y="212"/>
                    <a:pt x="207" y="216"/>
                  </a:cubicBezTo>
                  <a:cubicBezTo>
                    <a:pt x="207" y="220"/>
                    <a:pt x="211" y="224"/>
                    <a:pt x="215" y="224"/>
                  </a:cubicBezTo>
                  <a:close/>
                  <a:moveTo>
                    <a:pt x="238" y="185"/>
                  </a:moveTo>
                  <a:cubicBezTo>
                    <a:pt x="233" y="185"/>
                    <a:pt x="230" y="188"/>
                    <a:pt x="230" y="193"/>
                  </a:cubicBezTo>
                  <a:cubicBezTo>
                    <a:pt x="230" y="197"/>
                    <a:pt x="233" y="201"/>
                    <a:pt x="238" y="201"/>
                  </a:cubicBezTo>
                  <a:cubicBezTo>
                    <a:pt x="242" y="201"/>
                    <a:pt x="246" y="197"/>
                    <a:pt x="246" y="193"/>
                  </a:cubicBezTo>
                  <a:cubicBezTo>
                    <a:pt x="246" y="188"/>
                    <a:pt x="242" y="185"/>
                    <a:pt x="238" y="185"/>
                  </a:cubicBezTo>
                  <a:close/>
                  <a:moveTo>
                    <a:pt x="238" y="208"/>
                  </a:moveTo>
                  <a:cubicBezTo>
                    <a:pt x="233" y="208"/>
                    <a:pt x="230" y="212"/>
                    <a:pt x="230" y="216"/>
                  </a:cubicBezTo>
                  <a:cubicBezTo>
                    <a:pt x="230" y="220"/>
                    <a:pt x="233" y="224"/>
                    <a:pt x="238" y="224"/>
                  </a:cubicBezTo>
                  <a:cubicBezTo>
                    <a:pt x="242" y="224"/>
                    <a:pt x="246" y="220"/>
                    <a:pt x="246" y="216"/>
                  </a:cubicBezTo>
                  <a:cubicBezTo>
                    <a:pt x="246" y="212"/>
                    <a:pt x="242" y="208"/>
                    <a:pt x="238" y="208"/>
                  </a:cubicBezTo>
                  <a:close/>
                  <a:moveTo>
                    <a:pt x="445" y="137"/>
                  </a:moveTo>
                  <a:cubicBezTo>
                    <a:pt x="440" y="137"/>
                    <a:pt x="437" y="141"/>
                    <a:pt x="437" y="145"/>
                  </a:cubicBezTo>
                  <a:cubicBezTo>
                    <a:pt x="437" y="150"/>
                    <a:pt x="440" y="153"/>
                    <a:pt x="445" y="153"/>
                  </a:cubicBezTo>
                  <a:cubicBezTo>
                    <a:pt x="449" y="153"/>
                    <a:pt x="453" y="150"/>
                    <a:pt x="453" y="145"/>
                  </a:cubicBezTo>
                  <a:cubicBezTo>
                    <a:pt x="453" y="141"/>
                    <a:pt x="449" y="137"/>
                    <a:pt x="445" y="137"/>
                  </a:cubicBezTo>
                  <a:close/>
                  <a:moveTo>
                    <a:pt x="445" y="161"/>
                  </a:moveTo>
                  <a:cubicBezTo>
                    <a:pt x="440" y="161"/>
                    <a:pt x="437" y="164"/>
                    <a:pt x="437" y="169"/>
                  </a:cubicBezTo>
                  <a:cubicBezTo>
                    <a:pt x="437" y="173"/>
                    <a:pt x="440" y="177"/>
                    <a:pt x="445" y="177"/>
                  </a:cubicBezTo>
                  <a:cubicBezTo>
                    <a:pt x="449" y="177"/>
                    <a:pt x="453" y="173"/>
                    <a:pt x="453" y="169"/>
                  </a:cubicBezTo>
                  <a:cubicBezTo>
                    <a:pt x="453" y="164"/>
                    <a:pt x="449" y="161"/>
                    <a:pt x="445" y="161"/>
                  </a:cubicBezTo>
                  <a:close/>
                  <a:moveTo>
                    <a:pt x="467" y="137"/>
                  </a:moveTo>
                  <a:cubicBezTo>
                    <a:pt x="463" y="137"/>
                    <a:pt x="459" y="141"/>
                    <a:pt x="459" y="145"/>
                  </a:cubicBezTo>
                  <a:cubicBezTo>
                    <a:pt x="459" y="150"/>
                    <a:pt x="463" y="153"/>
                    <a:pt x="467" y="153"/>
                  </a:cubicBezTo>
                  <a:cubicBezTo>
                    <a:pt x="472" y="153"/>
                    <a:pt x="475" y="150"/>
                    <a:pt x="475" y="145"/>
                  </a:cubicBezTo>
                  <a:cubicBezTo>
                    <a:pt x="475" y="141"/>
                    <a:pt x="472" y="137"/>
                    <a:pt x="467" y="137"/>
                  </a:cubicBezTo>
                  <a:close/>
                  <a:moveTo>
                    <a:pt x="467" y="161"/>
                  </a:moveTo>
                  <a:cubicBezTo>
                    <a:pt x="463" y="161"/>
                    <a:pt x="459" y="164"/>
                    <a:pt x="459" y="169"/>
                  </a:cubicBezTo>
                  <a:cubicBezTo>
                    <a:pt x="459" y="173"/>
                    <a:pt x="463" y="177"/>
                    <a:pt x="467" y="177"/>
                  </a:cubicBezTo>
                  <a:cubicBezTo>
                    <a:pt x="472" y="177"/>
                    <a:pt x="475" y="173"/>
                    <a:pt x="475" y="169"/>
                  </a:cubicBezTo>
                  <a:cubicBezTo>
                    <a:pt x="475" y="164"/>
                    <a:pt x="472" y="161"/>
                    <a:pt x="467" y="161"/>
                  </a:cubicBezTo>
                  <a:close/>
                  <a:moveTo>
                    <a:pt x="490" y="153"/>
                  </a:moveTo>
                  <a:cubicBezTo>
                    <a:pt x="495" y="153"/>
                    <a:pt x="498" y="150"/>
                    <a:pt x="498" y="145"/>
                  </a:cubicBezTo>
                  <a:cubicBezTo>
                    <a:pt x="498" y="141"/>
                    <a:pt x="495" y="137"/>
                    <a:pt x="490" y="137"/>
                  </a:cubicBezTo>
                  <a:cubicBezTo>
                    <a:pt x="486" y="137"/>
                    <a:pt x="482" y="141"/>
                    <a:pt x="482" y="145"/>
                  </a:cubicBezTo>
                  <a:cubicBezTo>
                    <a:pt x="482" y="150"/>
                    <a:pt x="486" y="153"/>
                    <a:pt x="490" y="153"/>
                  </a:cubicBezTo>
                  <a:close/>
                  <a:moveTo>
                    <a:pt x="490" y="177"/>
                  </a:moveTo>
                  <a:cubicBezTo>
                    <a:pt x="495" y="177"/>
                    <a:pt x="498" y="173"/>
                    <a:pt x="498" y="169"/>
                  </a:cubicBezTo>
                  <a:cubicBezTo>
                    <a:pt x="498" y="164"/>
                    <a:pt x="495" y="161"/>
                    <a:pt x="490" y="161"/>
                  </a:cubicBezTo>
                  <a:cubicBezTo>
                    <a:pt x="486" y="161"/>
                    <a:pt x="482" y="164"/>
                    <a:pt x="482" y="169"/>
                  </a:cubicBezTo>
                  <a:cubicBezTo>
                    <a:pt x="482" y="173"/>
                    <a:pt x="486" y="177"/>
                    <a:pt x="490" y="177"/>
                  </a:cubicBezTo>
                  <a:close/>
                  <a:moveTo>
                    <a:pt x="514" y="153"/>
                  </a:moveTo>
                  <a:cubicBezTo>
                    <a:pt x="518" y="153"/>
                    <a:pt x="522" y="150"/>
                    <a:pt x="522" y="145"/>
                  </a:cubicBezTo>
                  <a:cubicBezTo>
                    <a:pt x="522" y="141"/>
                    <a:pt x="518" y="137"/>
                    <a:pt x="514" y="137"/>
                  </a:cubicBezTo>
                  <a:cubicBezTo>
                    <a:pt x="509" y="137"/>
                    <a:pt x="506" y="141"/>
                    <a:pt x="506" y="145"/>
                  </a:cubicBezTo>
                  <a:cubicBezTo>
                    <a:pt x="506" y="150"/>
                    <a:pt x="509" y="153"/>
                    <a:pt x="514" y="153"/>
                  </a:cubicBezTo>
                  <a:close/>
                  <a:moveTo>
                    <a:pt x="514" y="177"/>
                  </a:moveTo>
                  <a:cubicBezTo>
                    <a:pt x="518" y="177"/>
                    <a:pt x="522" y="173"/>
                    <a:pt x="522" y="169"/>
                  </a:cubicBezTo>
                  <a:cubicBezTo>
                    <a:pt x="522" y="164"/>
                    <a:pt x="518" y="161"/>
                    <a:pt x="514" y="161"/>
                  </a:cubicBezTo>
                  <a:cubicBezTo>
                    <a:pt x="509" y="161"/>
                    <a:pt x="506" y="164"/>
                    <a:pt x="506" y="169"/>
                  </a:cubicBezTo>
                  <a:cubicBezTo>
                    <a:pt x="506" y="173"/>
                    <a:pt x="509" y="177"/>
                    <a:pt x="514" y="177"/>
                  </a:cubicBezTo>
                  <a:close/>
                  <a:moveTo>
                    <a:pt x="536" y="137"/>
                  </a:moveTo>
                  <a:cubicBezTo>
                    <a:pt x="532" y="137"/>
                    <a:pt x="528" y="141"/>
                    <a:pt x="528" y="145"/>
                  </a:cubicBezTo>
                  <a:cubicBezTo>
                    <a:pt x="528" y="150"/>
                    <a:pt x="532" y="153"/>
                    <a:pt x="536" y="153"/>
                  </a:cubicBezTo>
                  <a:cubicBezTo>
                    <a:pt x="541" y="153"/>
                    <a:pt x="544" y="150"/>
                    <a:pt x="544" y="145"/>
                  </a:cubicBezTo>
                  <a:cubicBezTo>
                    <a:pt x="544" y="141"/>
                    <a:pt x="541" y="137"/>
                    <a:pt x="536" y="137"/>
                  </a:cubicBezTo>
                  <a:close/>
                  <a:moveTo>
                    <a:pt x="536" y="161"/>
                  </a:moveTo>
                  <a:cubicBezTo>
                    <a:pt x="532" y="161"/>
                    <a:pt x="528" y="164"/>
                    <a:pt x="528" y="169"/>
                  </a:cubicBezTo>
                  <a:cubicBezTo>
                    <a:pt x="528" y="173"/>
                    <a:pt x="532" y="177"/>
                    <a:pt x="536" y="177"/>
                  </a:cubicBezTo>
                  <a:cubicBezTo>
                    <a:pt x="541" y="177"/>
                    <a:pt x="544" y="173"/>
                    <a:pt x="544" y="169"/>
                  </a:cubicBezTo>
                  <a:cubicBezTo>
                    <a:pt x="544" y="164"/>
                    <a:pt x="541" y="161"/>
                    <a:pt x="536" y="161"/>
                  </a:cubicBezTo>
                  <a:close/>
                  <a:moveTo>
                    <a:pt x="330" y="137"/>
                  </a:moveTo>
                  <a:cubicBezTo>
                    <a:pt x="326" y="137"/>
                    <a:pt x="322" y="141"/>
                    <a:pt x="322" y="145"/>
                  </a:cubicBezTo>
                  <a:cubicBezTo>
                    <a:pt x="322" y="150"/>
                    <a:pt x="326" y="153"/>
                    <a:pt x="330" y="153"/>
                  </a:cubicBezTo>
                  <a:cubicBezTo>
                    <a:pt x="334" y="153"/>
                    <a:pt x="338" y="150"/>
                    <a:pt x="338" y="145"/>
                  </a:cubicBezTo>
                  <a:cubicBezTo>
                    <a:pt x="338" y="141"/>
                    <a:pt x="334" y="137"/>
                    <a:pt x="330" y="137"/>
                  </a:cubicBezTo>
                  <a:close/>
                  <a:moveTo>
                    <a:pt x="330" y="161"/>
                  </a:moveTo>
                  <a:cubicBezTo>
                    <a:pt x="326" y="161"/>
                    <a:pt x="322" y="164"/>
                    <a:pt x="322" y="169"/>
                  </a:cubicBezTo>
                  <a:cubicBezTo>
                    <a:pt x="322" y="173"/>
                    <a:pt x="326" y="177"/>
                    <a:pt x="330" y="177"/>
                  </a:cubicBezTo>
                  <a:cubicBezTo>
                    <a:pt x="334" y="177"/>
                    <a:pt x="338" y="173"/>
                    <a:pt x="338" y="169"/>
                  </a:cubicBezTo>
                  <a:cubicBezTo>
                    <a:pt x="338" y="164"/>
                    <a:pt x="334" y="161"/>
                    <a:pt x="330" y="161"/>
                  </a:cubicBezTo>
                  <a:close/>
                  <a:moveTo>
                    <a:pt x="353" y="137"/>
                  </a:moveTo>
                  <a:cubicBezTo>
                    <a:pt x="348" y="137"/>
                    <a:pt x="345" y="141"/>
                    <a:pt x="345" y="145"/>
                  </a:cubicBezTo>
                  <a:cubicBezTo>
                    <a:pt x="345" y="150"/>
                    <a:pt x="348" y="153"/>
                    <a:pt x="353" y="153"/>
                  </a:cubicBezTo>
                  <a:cubicBezTo>
                    <a:pt x="357" y="153"/>
                    <a:pt x="361" y="150"/>
                    <a:pt x="361" y="145"/>
                  </a:cubicBezTo>
                  <a:cubicBezTo>
                    <a:pt x="361" y="141"/>
                    <a:pt x="357" y="137"/>
                    <a:pt x="353" y="137"/>
                  </a:cubicBezTo>
                  <a:close/>
                  <a:moveTo>
                    <a:pt x="353" y="161"/>
                  </a:moveTo>
                  <a:cubicBezTo>
                    <a:pt x="348" y="161"/>
                    <a:pt x="345" y="164"/>
                    <a:pt x="345" y="169"/>
                  </a:cubicBezTo>
                  <a:cubicBezTo>
                    <a:pt x="345" y="173"/>
                    <a:pt x="348" y="177"/>
                    <a:pt x="353" y="177"/>
                  </a:cubicBezTo>
                  <a:cubicBezTo>
                    <a:pt x="357" y="177"/>
                    <a:pt x="361" y="173"/>
                    <a:pt x="361" y="169"/>
                  </a:cubicBezTo>
                  <a:cubicBezTo>
                    <a:pt x="361" y="164"/>
                    <a:pt x="357" y="161"/>
                    <a:pt x="353" y="161"/>
                  </a:cubicBezTo>
                  <a:close/>
                  <a:moveTo>
                    <a:pt x="376" y="137"/>
                  </a:moveTo>
                  <a:cubicBezTo>
                    <a:pt x="371" y="137"/>
                    <a:pt x="368" y="141"/>
                    <a:pt x="368" y="145"/>
                  </a:cubicBezTo>
                  <a:cubicBezTo>
                    <a:pt x="368" y="150"/>
                    <a:pt x="371" y="153"/>
                    <a:pt x="376" y="153"/>
                  </a:cubicBezTo>
                  <a:cubicBezTo>
                    <a:pt x="380" y="153"/>
                    <a:pt x="384" y="150"/>
                    <a:pt x="384" y="145"/>
                  </a:cubicBezTo>
                  <a:cubicBezTo>
                    <a:pt x="384" y="141"/>
                    <a:pt x="380" y="137"/>
                    <a:pt x="376" y="137"/>
                  </a:cubicBezTo>
                  <a:close/>
                  <a:moveTo>
                    <a:pt x="376" y="161"/>
                  </a:moveTo>
                  <a:cubicBezTo>
                    <a:pt x="371" y="161"/>
                    <a:pt x="368" y="164"/>
                    <a:pt x="368" y="169"/>
                  </a:cubicBezTo>
                  <a:cubicBezTo>
                    <a:pt x="368" y="173"/>
                    <a:pt x="371" y="177"/>
                    <a:pt x="376" y="177"/>
                  </a:cubicBezTo>
                  <a:cubicBezTo>
                    <a:pt x="380" y="177"/>
                    <a:pt x="384" y="173"/>
                    <a:pt x="384" y="169"/>
                  </a:cubicBezTo>
                  <a:cubicBezTo>
                    <a:pt x="384" y="164"/>
                    <a:pt x="380" y="161"/>
                    <a:pt x="376" y="161"/>
                  </a:cubicBezTo>
                  <a:close/>
                  <a:moveTo>
                    <a:pt x="399" y="137"/>
                  </a:moveTo>
                  <a:cubicBezTo>
                    <a:pt x="395" y="137"/>
                    <a:pt x="391" y="141"/>
                    <a:pt x="391" y="145"/>
                  </a:cubicBezTo>
                  <a:cubicBezTo>
                    <a:pt x="391" y="150"/>
                    <a:pt x="395" y="153"/>
                    <a:pt x="399" y="153"/>
                  </a:cubicBezTo>
                  <a:cubicBezTo>
                    <a:pt x="403" y="153"/>
                    <a:pt x="407" y="150"/>
                    <a:pt x="407" y="145"/>
                  </a:cubicBezTo>
                  <a:cubicBezTo>
                    <a:pt x="407" y="141"/>
                    <a:pt x="403" y="137"/>
                    <a:pt x="399" y="137"/>
                  </a:cubicBezTo>
                  <a:close/>
                  <a:moveTo>
                    <a:pt x="399" y="161"/>
                  </a:moveTo>
                  <a:cubicBezTo>
                    <a:pt x="395" y="161"/>
                    <a:pt x="391" y="164"/>
                    <a:pt x="391" y="169"/>
                  </a:cubicBezTo>
                  <a:cubicBezTo>
                    <a:pt x="391" y="173"/>
                    <a:pt x="395" y="177"/>
                    <a:pt x="399" y="177"/>
                  </a:cubicBezTo>
                  <a:cubicBezTo>
                    <a:pt x="403" y="177"/>
                    <a:pt x="407" y="173"/>
                    <a:pt x="407" y="169"/>
                  </a:cubicBezTo>
                  <a:cubicBezTo>
                    <a:pt x="407" y="164"/>
                    <a:pt x="403" y="161"/>
                    <a:pt x="399" y="161"/>
                  </a:cubicBezTo>
                  <a:close/>
                  <a:moveTo>
                    <a:pt x="422" y="137"/>
                  </a:moveTo>
                  <a:cubicBezTo>
                    <a:pt x="417" y="137"/>
                    <a:pt x="414" y="141"/>
                    <a:pt x="414" y="145"/>
                  </a:cubicBezTo>
                  <a:cubicBezTo>
                    <a:pt x="414" y="150"/>
                    <a:pt x="417" y="153"/>
                    <a:pt x="422" y="153"/>
                  </a:cubicBezTo>
                  <a:cubicBezTo>
                    <a:pt x="426" y="153"/>
                    <a:pt x="430" y="150"/>
                    <a:pt x="430" y="145"/>
                  </a:cubicBezTo>
                  <a:cubicBezTo>
                    <a:pt x="430" y="141"/>
                    <a:pt x="426" y="137"/>
                    <a:pt x="422" y="137"/>
                  </a:cubicBezTo>
                  <a:close/>
                  <a:moveTo>
                    <a:pt x="445" y="115"/>
                  </a:moveTo>
                  <a:cubicBezTo>
                    <a:pt x="440" y="115"/>
                    <a:pt x="437" y="119"/>
                    <a:pt x="437" y="123"/>
                  </a:cubicBezTo>
                  <a:cubicBezTo>
                    <a:pt x="437" y="128"/>
                    <a:pt x="440" y="131"/>
                    <a:pt x="445" y="131"/>
                  </a:cubicBezTo>
                  <a:cubicBezTo>
                    <a:pt x="449" y="131"/>
                    <a:pt x="453" y="128"/>
                    <a:pt x="453" y="123"/>
                  </a:cubicBezTo>
                  <a:cubicBezTo>
                    <a:pt x="453" y="119"/>
                    <a:pt x="449" y="115"/>
                    <a:pt x="445" y="115"/>
                  </a:cubicBezTo>
                  <a:close/>
                  <a:moveTo>
                    <a:pt x="353" y="115"/>
                  </a:moveTo>
                  <a:cubicBezTo>
                    <a:pt x="348" y="115"/>
                    <a:pt x="345" y="119"/>
                    <a:pt x="345" y="123"/>
                  </a:cubicBezTo>
                  <a:cubicBezTo>
                    <a:pt x="345" y="128"/>
                    <a:pt x="348" y="131"/>
                    <a:pt x="353" y="131"/>
                  </a:cubicBezTo>
                  <a:cubicBezTo>
                    <a:pt x="357" y="131"/>
                    <a:pt x="361" y="128"/>
                    <a:pt x="361" y="123"/>
                  </a:cubicBezTo>
                  <a:cubicBezTo>
                    <a:pt x="361" y="119"/>
                    <a:pt x="357" y="115"/>
                    <a:pt x="353" y="115"/>
                  </a:cubicBezTo>
                  <a:close/>
                  <a:moveTo>
                    <a:pt x="376" y="115"/>
                  </a:moveTo>
                  <a:cubicBezTo>
                    <a:pt x="371" y="115"/>
                    <a:pt x="368" y="119"/>
                    <a:pt x="368" y="123"/>
                  </a:cubicBezTo>
                  <a:cubicBezTo>
                    <a:pt x="368" y="128"/>
                    <a:pt x="371" y="131"/>
                    <a:pt x="376" y="131"/>
                  </a:cubicBezTo>
                  <a:cubicBezTo>
                    <a:pt x="380" y="131"/>
                    <a:pt x="384" y="128"/>
                    <a:pt x="384" y="123"/>
                  </a:cubicBezTo>
                  <a:cubicBezTo>
                    <a:pt x="384" y="119"/>
                    <a:pt x="380" y="115"/>
                    <a:pt x="376" y="115"/>
                  </a:cubicBezTo>
                  <a:close/>
                  <a:moveTo>
                    <a:pt x="399" y="115"/>
                  </a:moveTo>
                  <a:cubicBezTo>
                    <a:pt x="395" y="115"/>
                    <a:pt x="391" y="119"/>
                    <a:pt x="391" y="123"/>
                  </a:cubicBezTo>
                  <a:cubicBezTo>
                    <a:pt x="391" y="128"/>
                    <a:pt x="395" y="131"/>
                    <a:pt x="399" y="131"/>
                  </a:cubicBezTo>
                  <a:cubicBezTo>
                    <a:pt x="403" y="131"/>
                    <a:pt x="407" y="128"/>
                    <a:pt x="407" y="123"/>
                  </a:cubicBezTo>
                  <a:cubicBezTo>
                    <a:pt x="407" y="119"/>
                    <a:pt x="403" y="115"/>
                    <a:pt x="399" y="115"/>
                  </a:cubicBezTo>
                  <a:close/>
                  <a:moveTo>
                    <a:pt x="422" y="115"/>
                  </a:moveTo>
                  <a:cubicBezTo>
                    <a:pt x="417" y="115"/>
                    <a:pt x="414" y="119"/>
                    <a:pt x="414" y="123"/>
                  </a:cubicBezTo>
                  <a:cubicBezTo>
                    <a:pt x="414" y="128"/>
                    <a:pt x="417" y="131"/>
                    <a:pt x="422" y="131"/>
                  </a:cubicBezTo>
                  <a:cubicBezTo>
                    <a:pt x="426" y="131"/>
                    <a:pt x="430" y="128"/>
                    <a:pt x="430" y="123"/>
                  </a:cubicBezTo>
                  <a:cubicBezTo>
                    <a:pt x="430" y="119"/>
                    <a:pt x="426" y="115"/>
                    <a:pt x="422" y="115"/>
                  </a:cubicBezTo>
                  <a:close/>
                  <a:moveTo>
                    <a:pt x="422" y="161"/>
                  </a:moveTo>
                  <a:cubicBezTo>
                    <a:pt x="417" y="161"/>
                    <a:pt x="414" y="164"/>
                    <a:pt x="414" y="169"/>
                  </a:cubicBezTo>
                  <a:cubicBezTo>
                    <a:pt x="414" y="173"/>
                    <a:pt x="417" y="177"/>
                    <a:pt x="422" y="177"/>
                  </a:cubicBezTo>
                  <a:cubicBezTo>
                    <a:pt x="426" y="177"/>
                    <a:pt x="430" y="173"/>
                    <a:pt x="430" y="169"/>
                  </a:cubicBezTo>
                  <a:cubicBezTo>
                    <a:pt x="430" y="164"/>
                    <a:pt x="426" y="161"/>
                    <a:pt x="422" y="161"/>
                  </a:cubicBezTo>
                  <a:close/>
                  <a:moveTo>
                    <a:pt x="627" y="429"/>
                  </a:moveTo>
                  <a:cubicBezTo>
                    <a:pt x="631" y="429"/>
                    <a:pt x="635" y="425"/>
                    <a:pt x="635" y="421"/>
                  </a:cubicBezTo>
                  <a:cubicBezTo>
                    <a:pt x="635" y="416"/>
                    <a:pt x="631" y="413"/>
                    <a:pt x="627" y="413"/>
                  </a:cubicBezTo>
                  <a:cubicBezTo>
                    <a:pt x="622" y="413"/>
                    <a:pt x="619" y="416"/>
                    <a:pt x="619" y="421"/>
                  </a:cubicBezTo>
                  <a:cubicBezTo>
                    <a:pt x="619" y="425"/>
                    <a:pt x="622" y="429"/>
                    <a:pt x="627" y="429"/>
                  </a:cubicBezTo>
                  <a:close/>
                  <a:moveTo>
                    <a:pt x="650" y="429"/>
                  </a:moveTo>
                  <a:cubicBezTo>
                    <a:pt x="654" y="429"/>
                    <a:pt x="658" y="425"/>
                    <a:pt x="658" y="421"/>
                  </a:cubicBezTo>
                  <a:cubicBezTo>
                    <a:pt x="658" y="416"/>
                    <a:pt x="654" y="413"/>
                    <a:pt x="650" y="413"/>
                  </a:cubicBezTo>
                  <a:cubicBezTo>
                    <a:pt x="645" y="413"/>
                    <a:pt x="642" y="416"/>
                    <a:pt x="642" y="421"/>
                  </a:cubicBezTo>
                  <a:cubicBezTo>
                    <a:pt x="642" y="425"/>
                    <a:pt x="645" y="429"/>
                    <a:pt x="650" y="429"/>
                  </a:cubicBezTo>
                  <a:close/>
                  <a:moveTo>
                    <a:pt x="558" y="429"/>
                  </a:moveTo>
                  <a:cubicBezTo>
                    <a:pt x="562" y="429"/>
                    <a:pt x="566" y="425"/>
                    <a:pt x="566" y="421"/>
                  </a:cubicBezTo>
                  <a:cubicBezTo>
                    <a:pt x="566" y="416"/>
                    <a:pt x="562" y="413"/>
                    <a:pt x="558" y="413"/>
                  </a:cubicBezTo>
                  <a:cubicBezTo>
                    <a:pt x="554" y="413"/>
                    <a:pt x="550" y="416"/>
                    <a:pt x="550" y="421"/>
                  </a:cubicBezTo>
                  <a:cubicBezTo>
                    <a:pt x="550" y="425"/>
                    <a:pt x="554" y="429"/>
                    <a:pt x="558" y="429"/>
                  </a:cubicBezTo>
                  <a:close/>
                  <a:moveTo>
                    <a:pt x="581" y="429"/>
                  </a:moveTo>
                  <a:cubicBezTo>
                    <a:pt x="586" y="429"/>
                    <a:pt x="589" y="425"/>
                    <a:pt x="589" y="421"/>
                  </a:cubicBezTo>
                  <a:cubicBezTo>
                    <a:pt x="589" y="416"/>
                    <a:pt x="586" y="413"/>
                    <a:pt x="581" y="413"/>
                  </a:cubicBezTo>
                  <a:cubicBezTo>
                    <a:pt x="577" y="413"/>
                    <a:pt x="573" y="416"/>
                    <a:pt x="573" y="421"/>
                  </a:cubicBezTo>
                  <a:cubicBezTo>
                    <a:pt x="573" y="425"/>
                    <a:pt x="577" y="429"/>
                    <a:pt x="581" y="429"/>
                  </a:cubicBezTo>
                  <a:close/>
                  <a:moveTo>
                    <a:pt x="604" y="413"/>
                  </a:moveTo>
                  <a:cubicBezTo>
                    <a:pt x="599" y="413"/>
                    <a:pt x="596" y="416"/>
                    <a:pt x="596" y="421"/>
                  </a:cubicBezTo>
                  <a:cubicBezTo>
                    <a:pt x="596" y="425"/>
                    <a:pt x="599" y="429"/>
                    <a:pt x="604" y="429"/>
                  </a:cubicBezTo>
                  <a:cubicBezTo>
                    <a:pt x="608" y="429"/>
                    <a:pt x="612" y="425"/>
                    <a:pt x="612" y="421"/>
                  </a:cubicBezTo>
                  <a:cubicBezTo>
                    <a:pt x="612" y="416"/>
                    <a:pt x="608" y="413"/>
                    <a:pt x="604" y="413"/>
                  </a:cubicBezTo>
                  <a:close/>
                  <a:moveTo>
                    <a:pt x="627" y="452"/>
                  </a:moveTo>
                  <a:cubicBezTo>
                    <a:pt x="631" y="452"/>
                    <a:pt x="635" y="449"/>
                    <a:pt x="635" y="444"/>
                  </a:cubicBezTo>
                  <a:cubicBezTo>
                    <a:pt x="635" y="440"/>
                    <a:pt x="631" y="436"/>
                    <a:pt x="627" y="436"/>
                  </a:cubicBezTo>
                  <a:cubicBezTo>
                    <a:pt x="622" y="436"/>
                    <a:pt x="619" y="440"/>
                    <a:pt x="619" y="444"/>
                  </a:cubicBezTo>
                  <a:cubicBezTo>
                    <a:pt x="619" y="449"/>
                    <a:pt x="622" y="452"/>
                    <a:pt x="627" y="452"/>
                  </a:cubicBezTo>
                  <a:close/>
                  <a:moveTo>
                    <a:pt x="581" y="452"/>
                  </a:moveTo>
                  <a:cubicBezTo>
                    <a:pt x="586" y="452"/>
                    <a:pt x="589" y="449"/>
                    <a:pt x="589" y="444"/>
                  </a:cubicBezTo>
                  <a:cubicBezTo>
                    <a:pt x="589" y="440"/>
                    <a:pt x="586" y="436"/>
                    <a:pt x="581" y="436"/>
                  </a:cubicBezTo>
                  <a:cubicBezTo>
                    <a:pt x="577" y="436"/>
                    <a:pt x="573" y="440"/>
                    <a:pt x="573" y="444"/>
                  </a:cubicBezTo>
                  <a:cubicBezTo>
                    <a:pt x="573" y="449"/>
                    <a:pt x="577" y="452"/>
                    <a:pt x="581" y="452"/>
                  </a:cubicBezTo>
                  <a:close/>
                  <a:moveTo>
                    <a:pt x="604" y="436"/>
                  </a:moveTo>
                  <a:cubicBezTo>
                    <a:pt x="599" y="436"/>
                    <a:pt x="596" y="440"/>
                    <a:pt x="596" y="444"/>
                  </a:cubicBezTo>
                  <a:cubicBezTo>
                    <a:pt x="596" y="449"/>
                    <a:pt x="599" y="452"/>
                    <a:pt x="604" y="452"/>
                  </a:cubicBezTo>
                  <a:cubicBezTo>
                    <a:pt x="608" y="452"/>
                    <a:pt x="612" y="449"/>
                    <a:pt x="612" y="444"/>
                  </a:cubicBezTo>
                  <a:cubicBezTo>
                    <a:pt x="612" y="440"/>
                    <a:pt x="608" y="436"/>
                    <a:pt x="604" y="436"/>
                  </a:cubicBezTo>
                  <a:close/>
                  <a:moveTo>
                    <a:pt x="627" y="406"/>
                  </a:moveTo>
                  <a:cubicBezTo>
                    <a:pt x="631" y="406"/>
                    <a:pt x="635" y="402"/>
                    <a:pt x="635" y="398"/>
                  </a:cubicBezTo>
                  <a:cubicBezTo>
                    <a:pt x="635" y="394"/>
                    <a:pt x="631" y="390"/>
                    <a:pt x="627" y="390"/>
                  </a:cubicBezTo>
                  <a:cubicBezTo>
                    <a:pt x="622" y="390"/>
                    <a:pt x="619" y="394"/>
                    <a:pt x="619" y="398"/>
                  </a:cubicBezTo>
                  <a:cubicBezTo>
                    <a:pt x="619" y="402"/>
                    <a:pt x="622" y="406"/>
                    <a:pt x="627" y="406"/>
                  </a:cubicBezTo>
                  <a:close/>
                  <a:moveTo>
                    <a:pt x="650" y="383"/>
                  </a:moveTo>
                  <a:cubicBezTo>
                    <a:pt x="654" y="383"/>
                    <a:pt x="658" y="379"/>
                    <a:pt x="658" y="375"/>
                  </a:cubicBezTo>
                  <a:cubicBezTo>
                    <a:pt x="658" y="370"/>
                    <a:pt x="654" y="367"/>
                    <a:pt x="650" y="367"/>
                  </a:cubicBezTo>
                  <a:cubicBezTo>
                    <a:pt x="645" y="367"/>
                    <a:pt x="642" y="370"/>
                    <a:pt x="642" y="375"/>
                  </a:cubicBezTo>
                  <a:cubicBezTo>
                    <a:pt x="642" y="379"/>
                    <a:pt x="645" y="383"/>
                    <a:pt x="650" y="383"/>
                  </a:cubicBezTo>
                  <a:close/>
                  <a:moveTo>
                    <a:pt x="650" y="406"/>
                  </a:moveTo>
                  <a:cubicBezTo>
                    <a:pt x="654" y="406"/>
                    <a:pt x="658" y="402"/>
                    <a:pt x="658" y="398"/>
                  </a:cubicBezTo>
                  <a:cubicBezTo>
                    <a:pt x="658" y="394"/>
                    <a:pt x="654" y="390"/>
                    <a:pt x="650" y="390"/>
                  </a:cubicBezTo>
                  <a:cubicBezTo>
                    <a:pt x="645" y="390"/>
                    <a:pt x="642" y="394"/>
                    <a:pt x="642" y="398"/>
                  </a:cubicBezTo>
                  <a:cubicBezTo>
                    <a:pt x="642" y="402"/>
                    <a:pt x="645" y="406"/>
                    <a:pt x="650" y="406"/>
                  </a:cubicBezTo>
                  <a:close/>
                  <a:moveTo>
                    <a:pt x="673" y="383"/>
                  </a:moveTo>
                  <a:cubicBezTo>
                    <a:pt x="677" y="383"/>
                    <a:pt x="681" y="379"/>
                    <a:pt x="681" y="375"/>
                  </a:cubicBezTo>
                  <a:cubicBezTo>
                    <a:pt x="681" y="370"/>
                    <a:pt x="677" y="367"/>
                    <a:pt x="673" y="367"/>
                  </a:cubicBezTo>
                  <a:cubicBezTo>
                    <a:pt x="668" y="367"/>
                    <a:pt x="665" y="370"/>
                    <a:pt x="665" y="375"/>
                  </a:cubicBezTo>
                  <a:cubicBezTo>
                    <a:pt x="665" y="379"/>
                    <a:pt x="668" y="383"/>
                    <a:pt x="673" y="383"/>
                  </a:cubicBezTo>
                  <a:close/>
                  <a:moveTo>
                    <a:pt x="673" y="406"/>
                  </a:moveTo>
                  <a:cubicBezTo>
                    <a:pt x="677" y="406"/>
                    <a:pt x="681" y="402"/>
                    <a:pt x="681" y="398"/>
                  </a:cubicBezTo>
                  <a:cubicBezTo>
                    <a:pt x="681" y="394"/>
                    <a:pt x="677" y="390"/>
                    <a:pt x="673" y="390"/>
                  </a:cubicBezTo>
                  <a:cubicBezTo>
                    <a:pt x="668" y="390"/>
                    <a:pt x="665" y="394"/>
                    <a:pt x="665" y="398"/>
                  </a:cubicBezTo>
                  <a:cubicBezTo>
                    <a:pt x="665" y="402"/>
                    <a:pt x="668" y="406"/>
                    <a:pt x="673" y="406"/>
                  </a:cubicBezTo>
                  <a:close/>
                  <a:moveTo>
                    <a:pt x="696" y="383"/>
                  </a:moveTo>
                  <a:cubicBezTo>
                    <a:pt x="700" y="383"/>
                    <a:pt x="704" y="379"/>
                    <a:pt x="704" y="375"/>
                  </a:cubicBezTo>
                  <a:cubicBezTo>
                    <a:pt x="704" y="370"/>
                    <a:pt x="700" y="367"/>
                    <a:pt x="696" y="367"/>
                  </a:cubicBezTo>
                  <a:cubicBezTo>
                    <a:pt x="691" y="367"/>
                    <a:pt x="688" y="370"/>
                    <a:pt x="688" y="375"/>
                  </a:cubicBezTo>
                  <a:cubicBezTo>
                    <a:pt x="688" y="379"/>
                    <a:pt x="691" y="383"/>
                    <a:pt x="696" y="383"/>
                  </a:cubicBezTo>
                  <a:close/>
                  <a:moveTo>
                    <a:pt x="718" y="383"/>
                  </a:moveTo>
                  <a:cubicBezTo>
                    <a:pt x="723" y="383"/>
                    <a:pt x="727" y="379"/>
                    <a:pt x="727" y="375"/>
                  </a:cubicBezTo>
                  <a:cubicBezTo>
                    <a:pt x="727" y="370"/>
                    <a:pt x="723" y="367"/>
                    <a:pt x="718" y="367"/>
                  </a:cubicBezTo>
                  <a:cubicBezTo>
                    <a:pt x="714" y="367"/>
                    <a:pt x="710" y="370"/>
                    <a:pt x="710" y="375"/>
                  </a:cubicBezTo>
                  <a:cubicBezTo>
                    <a:pt x="710" y="379"/>
                    <a:pt x="714" y="383"/>
                    <a:pt x="718" y="383"/>
                  </a:cubicBezTo>
                  <a:close/>
                  <a:moveTo>
                    <a:pt x="558" y="383"/>
                  </a:moveTo>
                  <a:cubicBezTo>
                    <a:pt x="562" y="383"/>
                    <a:pt x="566" y="379"/>
                    <a:pt x="566" y="375"/>
                  </a:cubicBezTo>
                  <a:cubicBezTo>
                    <a:pt x="566" y="370"/>
                    <a:pt x="562" y="367"/>
                    <a:pt x="558" y="367"/>
                  </a:cubicBezTo>
                  <a:cubicBezTo>
                    <a:pt x="554" y="367"/>
                    <a:pt x="550" y="370"/>
                    <a:pt x="550" y="375"/>
                  </a:cubicBezTo>
                  <a:cubicBezTo>
                    <a:pt x="550" y="379"/>
                    <a:pt x="554" y="383"/>
                    <a:pt x="558" y="383"/>
                  </a:cubicBezTo>
                  <a:close/>
                  <a:moveTo>
                    <a:pt x="558" y="406"/>
                  </a:moveTo>
                  <a:cubicBezTo>
                    <a:pt x="562" y="406"/>
                    <a:pt x="566" y="402"/>
                    <a:pt x="566" y="398"/>
                  </a:cubicBezTo>
                  <a:cubicBezTo>
                    <a:pt x="566" y="394"/>
                    <a:pt x="562" y="390"/>
                    <a:pt x="558" y="390"/>
                  </a:cubicBezTo>
                  <a:cubicBezTo>
                    <a:pt x="554" y="390"/>
                    <a:pt x="550" y="394"/>
                    <a:pt x="550" y="398"/>
                  </a:cubicBezTo>
                  <a:cubicBezTo>
                    <a:pt x="550" y="402"/>
                    <a:pt x="554" y="406"/>
                    <a:pt x="558" y="406"/>
                  </a:cubicBezTo>
                  <a:close/>
                  <a:moveTo>
                    <a:pt x="581" y="383"/>
                  </a:moveTo>
                  <a:cubicBezTo>
                    <a:pt x="586" y="383"/>
                    <a:pt x="589" y="379"/>
                    <a:pt x="589" y="375"/>
                  </a:cubicBezTo>
                  <a:cubicBezTo>
                    <a:pt x="589" y="370"/>
                    <a:pt x="586" y="367"/>
                    <a:pt x="581" y="367"/>
                  </a:cubicBezTo>
                  <a:cubicBezTo>
                    <a:pt x="577" y="367"/>
                    <a:pt x="573" y="370"/>
                    <a:pt x="573" y="375"/>
                  </a:cubicBezTo>
                  <a:cubicBezTo>
                    <a:pt x="573" y="379"/>
                    <a:pt x="577" y="383"/>
                    <a:pt x="581" y="383"/>
                  </a:cubicBezTo>
                  <a:close/>
                  <a:moveTo>
                    <a:pt x="581" y="406"/>
                  </a:moveTo>
                  <a:cubicBezTo>
                    <a:pt x="586" y="406"/>
                    <a:pt x="589" y="402"/>
                    <a:pt x="589" y="398"/>
                  </a:cubicBezTo>
                  <a:cubicBezTo>
                    <a:pt x="589" y="394"/>
                    <a:pt x="586" y="390"/>
                    <a:pt x="581" y="390"/>
                  </a:cubicBezTo>
                  <a:cubicBezTo>
                    <a:pt x="577" y="390"/>
                    <a:pt x="573" y="394"/>
                    <a:pt x="573" y="398"/>
                  </a:cubicBezTo>
                  <a:cubicBezTo>
                    <a:pt x="573" y="402"/>
                    <a:pt x="577" y="406"/>
                    <a:pt x="581" y="406"/>
                  </a:cubicBezTo>
                  <a:close/>
                  <a:moveTo>
                    <a:pt x="604" y="367"/>
                  </a:moveTo>
                  <a:cubicBezTo>
                    <a:pt x="599" y="367"/>
                    <a:pt x="596" y="370"/>
                    <a:pt x="596" y="375"/>
                  </a:cubicBezTo>
                  <a:cubicBezTo>
                    <a:pt x="596" y="379"/>
                    <a:pt x="599" y="383"/>
                    <a:pt x="604" y="383"/>
                  </a:cubicBezTo>
                  <a:cubicBezTo>
                    <a:pt x="608" y="383"/>
                    <a:pt x="612" y="379"/>
                    <a:pt x="612" y="375"/>
                  </a:cubicBezTo>
                  <a:cubicBezTo>
                    <a:pt x="612" y="370"/>
                    <a:pt x="608" y="367"/>
                    <a:pt x="604" y="367"/>
                  </a:cubicBezTo>
                  <a:close/>
                  <a:moveTo>
                    <a:pt x="604" y="390"/>
                  </a:moveTo>
                  <a:cubicBezTo>
                    <a:pt x="599" y="390"/>
                    <a:pt x="596" y="394"/>
                    <a:pt x="596" y="398"/>
                  </a:cubicBezTo>
                  <a:cubicBezTo>
                    <a:pt x="596" y="402"/>
                    <a:pt x="599" y="406"/>
                    <a:pt x="604" y="406"/>
                  </a:cubicBezTo>
                  <a:cubicBezTo>
                    <a:pt x="608" y="406"/>
                    <a:pt x="612" y="402"/>
                    <a:pt x="612" y="398"/>
                  </a:cubicBezTo>
                  <a:cubicBezTo>
                    <a:pt x="612" y="394"/>
                    <a:pt x="608" y="390"/>
                    <a:pt x="604" y="390"/>
                  </a:cubicBezTo>
                  <a:close/>
                  <a:moveTo>
                    <a:pt x="627" y="338"/>
                  </a:moveTo>
                  <a:cubicBezTo>
                    <a:pt x="631" y="338"/>
                    <a:pt x="635" y="334"/>
                    <a:pt x="635" y="330"/>
                  </a:cubicBezTo>
                  <a:cubicBezTo>
                    <a:pt x="635" y="325"/>
                    <a:pt x="631" y="322"/>
                    <a:pt x="627" y="322"/>
                  </a:cubicBezTo>
                  <a:cubicBezTo>
                    <a:pt x="622" y="322"/>
                    <a:pt x="619" y="325"/>
                    <a:pt x="619" y="330"/>
                  </a:cubicBezTo>
                  <a:cubicBezTo>
                    <a:pt x="619" y="334"/>
                    <a:pt x="622" y="338"/>
                    <a:pt x="627" y="338"/>
                  </a:cubicBezTo>
                  <a:close/>
                  <a:moveTo>
                    <a:pt x="627" y="361"/>
                  </a:moveTo>
                  <a:cubicBezTo>
                    <a:pt x="631" y="361"/>
                    <a:pt x="635" y="357"/>
                    <a:pt x="635" y="353"/>
                  </a:cubicBezTo>
                  <a:cubicBezTo>
                    <a:pt x="635" y="348"/>
                    <a:pt x="631" y="345"/>
                    <a:pt x="627" y="345"/>
                  </a:cubicBezTo>
                  <a:cubicBezTo>
                    <a:pt x="622" y="345"/>
                    <a:pt x="619" y="348"/>
                    <a:pt x="619" y="353"/>
                  </a:cubicBezTo>
                  <a:cubicBezTo>
                    <a:pt x="619" y="357"/>
                    <a:pt x="622" y="361"/>
                    <a:pt x="627" y="361"/>
                  </a:cubicBezTo>
                  <a:close/>
                  <a:moveTo>
                    <a:pt x="650" y="338"/>
                  </a:moveTo>
                  <a:cubicBezTo>
                    <a:pt x="654" y="338"/>
                    <a:pt x="658" y="334"/>
                    <a:pt x="658" y="330"/>
                  </a:cubicBezTo>
                  <a:cubicBezTo>
                    <a:pt x="658" y="325"/>
                    <a:pt x="654" y="322"/>
                    <a:pt x="650" y="322"/>
                  </a:cubicBezTo>
                  <a:cubicBezTo>
                    <a:pt x="645" y="322"/>
                    <a:pt x="642" y="325"/>
                    <a:pt x="642" y="330"/>
                  </a:cubicBezTo>
                  <a:cubicBezTo>
                    <a:pt x="642" y="334"/>
                    <a:pt x="645" y="338"/>
                    <a:pt x="650" y="338"/>
                  </a:cubicBezTo>
                  <a:close/>
                  <a:moveTo>
                    <a:pt x="650" y="361"/>
                  </a:moveTo>
                  <a:cubicBezTo>
                    <a:pt x="654" y="361"/>
                    <a:pt x="658" y="357"/>
                    <a:pt x="658" y="353"/>
                  </a:cubicBezTo>
                  <a:cubicBezTo>
                    <a:pt x="658" y="348"/>
                    <a:pt x="654" y="345"/>
                    <a:pt x="650" y="345"/>
                  </a:cubicBezTo>
                  <a:cubicBezTo>
                    <a:pt x="645" y="345"/>
                    <a:pt x="642" y="348"/>
                    <a:pt x="642" y="353"/>
                  </a:cubicBezTo>
                  <a:cubicBezTo>
                    <a:pt x="642" y="357"/>
                    <a:pt x="645" y="361"/>
                    <a:pt x="650" y="361"/>
                  </a:cubicBezTo>
                  <a:close/>
                  <a:moveTo>
                    <a:pt x="673" y="338"/>
                  </a:moveTo>
                  <a:cubicBezTo>
                    <a:pt x="677" y="338"/>
                    <a:pt x="681" y="334"/>
                    <a:pt x="681" y="330"/>
                  </a:cubicBezTo>
                  <a:cubicBezTo>
                    <a:pt x="681" y="325"/>
                    <a:pt x="677" y="322"/>
                    <a:pt x="673" y="322"/>
                  </a:cubicBezTo>
                  <a:cubicBezTo>
                    <a:pt x="668" y="322"/>
                    <a:pt x="665" y="325"/>
                    <a:pt x="665" y="330"/>
                  </a:cubicBezTo>
                  <a:cubicBezTo>
                    <a:pt x="665" y="334"/>
                    <a:pt x="668" y="338"/>
                    <a:pt x="673" y="338"/>
                  </a:cubicBezTo>
                  <a:close/>
                  <a:moveTo>
                    <a:pt x="673" y="361"/>
                  </a:moveTo>
                  <a:cubicBezTo>
                    <a:pt x="677" y="361"/>
                    <a:pt x="681" y="357"/>
                    <a:pt x="681" y="353"/>
                  </a:cubicBezTo>
                  <a:cubicBezTo>
                    <a:pt x="681" y="348"/>
                    <a:pt x="677" y="345"/>
                    <a:pt x="673" y="345"/>
                  </a:cubicBezTo>
                  <a:cubicBezTo>
                    <a:pt x="668" y="345"/>
                    <a:pt x="665" y="348"/>
                    <a:pt x="665" y="353"/>
                  </a:cubicBezTo>
                  <a:cubicBezTo>
                    <a:pt x="665" y="357"/>
                    <a:pt x="668" y="361"/>
                    <a:pt x="673" y="361"/>
                  </a:cubicBezTo>
                  <a:close/>
                  <a:moveTo>
                    <a:pt x="696" y="338"/>
                  </a:moveTo>
                  <a:cubicBezTo>
                    <a:pt x="700" y="338"/>
                    <a:pt x="704" y="334"/>
                    <a:pt x="704" y="330"/>
                  </a:cubicBezTo>
                  <a:cubicBezTo>
                    <a:pt x="704" y="325"/>
                    <a:pt x="700" y="322"/>
                    <a:pt x="696" y="322"/>
                  </a:cubicBezTo>
                  <a:cubicBezTo>
                    <a:pt x="691" y="322"/>
                    <a:pt x="688" y="325"/>
                    <a:pt x="688" y="330"/>
                  </a:cubicBezTo>
                  <a:cubicBezTo>
                    <a:pt x="688" y="334"/>
                    <a:pt x="691" y="338"/>
                    <a:pt x="696" y="338"/>
                  </a:cubicBezTo>
                  <a:close/>
                  <a:moveTo>
                    <a:pt x="696" y="361"/>
                  </a:moveTo>
                  <a:cubicBezTo>
                    <a:pt x="700" y="361"/>
                    <a:pt x="704" y="357"/>
                    <a:pt x="704" y="353"/>
                  </a:cubicBezTo>
                  <a:cubicBezTo>
                    <a:pt x="704" y="348"/>
                    <a:pt x="700" y="345"/>
                    <a:pt x="696" y="345"/>
                  </a:cubicBezTo>
                  <a:cubicBezTo>
                    <a:pt x="691" y="345"/>
                    <a:pt x="688" y="348"/>
                    <a:pt x="688" y="353"/>
                  </a:cubicBezTo>
                  <a:cubicBezTo>
                    <a:pt x="688" y="357"/>
                    <a:pt x="691" y="361"/>
                    <a:pt x="696" y="361"/>
                  </a:cubicBezTo>
                  <a:close/>
                  <a:moveTo>
                    <a:pt x="718" y="338"/>
                  </a:moveTo>
                  <a:cubicBezTo>
                    <a:pt x="723" y="338"/>
                    <a:pt x="727" y="334"/>
                    <a:pt x="727" y="330"/>
                  </a:cubicBezTo>
                  <a:cubicBezTo>
                    <a:pt x="727" y="325"/>
                    <a:pt x="723" y="322"/>
                    <a:pt x="718" y="322"/>
                  </a:cubicBezTo>
                  <a:cubicBezTo>
                    <a:pt x="714" y="322"/>
                    <a:pt x="710" y="325"/>
                    <a:pt x="710" y="330"/>
                  </a:cubicBezTo>
                  <a:cubicBezTo>
                    <a:pt x="710" y="334"/>
                    <a:pt x="714" y="338"/>
                    <a:pt x="718" y="338"/>
                  </a:cubicBezTo>
                  <a:close/>
                  <a:moveTo>
                    <a:pt x="718" y="361"/>
                  </a:moveTo>
                  <a:cubicBezTo>
                    <a:pt x="723" y="361"/>
                    <a:pt x="727" y="357"/>
                    <a:pt x="727" y="353"/>
                  </a:cubicBezTo>
                  <a:cubicBezTo>
                    <a:pt x="727" y="348"/>
                    <a:pt x="723" y="345"/>
                    <a:pt x="718" y="345"/>
                  </a:cubicBezTo>
                  <a:cubicBezTo>
                    <a:pt x="714" y="345"/>
                    <a:pt x="710" y="348"/>
                    <a:pt x="710" y="353"/>
                  </a:cubicBezTo>
                  <a:cubicBezTo>
                    <a:pt x="710" y="357"/>
                    <a:pt x="714" y="361"/>
                    <a:pt x="718" y="361"/>
                  </a:cubicBezTo>
                  <a:close/>
                  <a:moveTo>
                    <a:pt x="558" y="338"/>
                  </a:moveTo>
                  <a:cubicBezTo>
                    <a:pt x="562" y="338"/>
                    <a:pt x="566" y="334"/>
                    <a:pt x="566" y="330"/>
                  </a:cubicBezTo>
                  <a:cubicBezTo>
                    <a:pt x="566" y="325"/>
                    <a:pt x="562" y="322"/>
                    <a:pt x="558" y="322"/>
                  </a:cubicBezTo>
                  <a:cubicBezTo>
                    <a:pt x="554" y="322"/>
                    <a:pt x="550" y="325"/>
                    <a:pt x="550" y="330"/>
                  </a:cubicBezTo>
                  <a:cubicBezTo>
                    <a:pt x="550" y="334"/>
                    <a:pt x="554" y="338"/>
                    <a:pt x="558" y="338"/>
                  </a:cubicBezTo>
                  <a:close/>
                  <a:moveTo>
                    <a:pt x="558" y="361"/>
                  </a:moveTo>
                  <a:cubicBezTo>
                    <a:pt x="562" y="361"/>
                    <a:pt x="566" y="357"/>
                    <a:pt x="566" y="353"/>
                  </a:cubicBezTo>
                  <a:cubicBezTo>
                    <a:pt x="566" y="348"/>
                    <a:pt x="562" y="345"/>
                    <a:pt x="558" y="345"/>
                  </a:cubicBezTo>
                  <a:cubicBezTo>
                    <a:pt x="554" y="345"/>
                    <a:pt x="550" y="348"/>
                    <a:pt x="550" y="353"/>
                  </a:cubicBezTo>
                  <a:cubicBezTo>
                    <a:pt x="550" y="357"/>
                    <a:pt x="554" y="361"/>
                    <a:pt x="558" y="361"/>
                  </a:cubicBezTo>
                  <a:close/>
                  <a:moveTo>
                    <a:pt x="581" y="338"/>
                  </a:moveTo>
                  <a:cubicBezTo>
                    <a:pt x="586" y="338"/>
                    <a:pt x="589" y="334"/>
                    <a:pt x="589" y="330"/>
                  </a:cubicBezTo>
                  <a:cubicBezTo>
                    <a:pt x="589" y="325"/>
                    <a:pt x="586" y="322"/>
                    <a:pt x="581" y="322"/>
                  </a:cubicBezTo>
                  <a:cubicBezTo>
                    <a:pt x="577" y="322"/>
                    <a:pt x="573" y="325"/>
                    <a:pt x="573" y="330"/>
                  </a:cubicBezTo>
                  <a:cubicBezTo>
                    <a:pt x="573" y="334"/>
                    <a:pt x="577" y="338"/>
                    <a:pt x="581" y="338"/>
                  </a:cubicBezTo>
                  <a:close/>
                  <a:moveTo>
                    <a:pt x="581" y="361"/>
                  </a:moveTo>
                  <a:cubicBezTo>
                    <a:pt x="586" y="361"/>
                    <a:pt x="589" y="357"/>
                    <a:pt x="589" y="353"/>
                  </a:cubicBezTo>
                  <a:cubicBezTo>
                    <a:pt x="589" y="348"/>
                    <a:pt x="586" y="345"/>
                    <a:pt x="581" y="345"/>
                  </a:cubicBezTo>
                  <a:cubicBezTo>
                    <a:pt x="577" y="345"/>
                    <a:pt x="573" y="348"/>
                    <a:pt x="573" y="353"/>
                  </a:cubicBezTo>
                  <a:cubicBezTo>
                    <a:pt x="573" y="357"/>
                    <a:pt x="577" y="361"/>
                    <a:pt x="581" y="361"/>
                  </a:cubicBezTo>
                  <a:close/>
                  <a:moveTo>
                    <a:pt x="604" y="322"/>
                  </a:moveTo>
                  <a:cubicBezTo>
                    <a:pt x="599" y="322"/>
                    <a:pt x="596" y="325"/>
                    <a:pt x="596" y="330"/>
                  </a:cubicBezTo>
                  <a:cubicBezTo>
                    <a:pt x="596" y="334"/>
                    <a:pt x="599" y="338"/>
                    <a:pt x="604" y="338"/>
                  </a:cubicBezTo>
                  <a:cubicBezTo>
                    <a:pt x="608" y="338"/>
                    <a:pt x="612" y="334"/>
                    <a:pt x="612" y="330"/>
                  </a:cubicBezTo>
                  <a:cubicBezTo>
                    <a:pt x="612" y="325"/>
                    <a:pt x="608" y="322"/>
                    <a:pt x="604" y="322"/>
                  </a:cubicBezTo>
                  <a:close/>
                  <a:moveTo>
                    <a:pt x="604" y="345"/>
                  </a:moveTo>
                  <a:cubicBezTo>
                    <a:pt x="599" y="345"/>
                    <a:pt x="596" y="348"/>
                    <a:pt x="596" y="353"/>
                  </a:cubicBezTo>
                  <a:cubicBezTo>
                    <a:pt x="596" y="357"/>
                    <a:pt x="599" y="361"/>
                    <a:pt x="604" y="361"/>
                  </a:cubicBezTo>
                  <a:cubicBezTo>
                    <a:pt x="608" y="361"/>
                    <a:pt x="612" y="357"/>
                    <a:pt x="612" y="353"/>
                  </a:cubicBezTo>
                  <a:cubicBezTo>
                    <a:pt x="612" y="348"/>
                    <a:pt x="608" y="345"/>
                    <a:pt x="604" y="345"/>
                  </a:cubicBezTo>
                  <a:close/>
                  <a:moveTo>
                    <a:pt x="673" y="290"/>
                  </a:moveTo>
                  <a:cubicBezTo>
                    <a:pt x="677" y="290"/>
                    <a:pt x="681" y="287"/>
                    <a:pt x="681" y="282"/>
                  </a:cubicBezTo>
                  <a:cubicBezTo>
                    <a:pt x="681" y="278"/>
                    <a:pt x="677" y="274"/>
                    <a:pt x="673" y="274"/>
                  </a:cubicBezTo>
                  <a:cubicBezTo>
                    <a:pt x="668" y="274"/>
                    <a:pt x="665" y="278"/>
                    <a:pt x="665" y="282"/>
                  </a:cubicBezTo>
                  <a:cubicBezTo>
                    <a:pt x="665" y="287"/>
                    <a:pt x="668" y="290"/>
                    <a:pt x="673" y="290"/>
                  </a:cubicBezTo>
                  <a:close/>
                  <a:moveTo>
                    <a:pt x="673" y="313"/>
                  </a:moveTo>
                  <a:cubicBezTo>
                    <a:pt x="677" y="313"/>
                    <a:pt x="681" y="310"/>
                    <a:pt x="681" y="305"/>
                  </a:cubicBezTo>
                  <a:cubicBezTo>
                    <a:pt x="681" y="301"/>
                    <a:pt x="677" y="297"/>
                    <a:pt x="673" y="297"/>
                  </a:cubicBezTo>
                  <a:cubicBezTo>
                    <a:pt x="668" y="297"/>
                    <a:pt x="665" y="301"/>
                    <a:pt x="665" y="305"/>
                  </a:cubicBezTo>
                  <a:cubicBezTo>
                    <a:pt x="665" y="310"/>
                    <a:pt x="668" y="313"/>
                    <a:pt x="673" y="313"/>
                  </a:cubicBezTo>
                  <a:close/>
                  <a:moveTo>
                    <a:pt x="696" y="290"/>
                  </a:moveTo>
                  <a:cubicBezTo>
                    <a:pt x="700" y="290"/>
                    <a:pt x="704" y="287"/>
                    <a:pt x="704" y="282"/>
                  </a:cubicBezTo>
                  <a:cubicBezTo>
                    <a:pt x="704" y="278"/>
                    <a:pt x="700" y="274"/>
                    <a:pt x="696" y="274"/>
                  </a:cubicBezTo>
                  <a:cubicBezTo>
                    <a:pt x="691" y="274"/>
                    <a:pt x="688" y="278"/>
                    <a:pt x="688" y="282"/>
                  </a:cubicBezTo>
                  <a:cubicBezTo>
                    <a:pt x="688" y="287"/>
                    <a:pt x="691" y="290"/>
                    <a:pt x="696" y="290"/>
                  </a:cubicBezTo>
                  <a:close/>
                  <a:moveTo>
                    <a:pt x="696" y="313"/>
                  </a:moveTo>
                  <a:cubicBezTo>
                    <a:pt x="700" y="313"/>
                    <a:pt x="704" y="310"/>
                    <a:pt x="704" y="305"/>
                  </a:cubicBezTo>
                  <a:cubicBezTo>
                    <a:pt x="704" y="301"/>
                    <a:pt x="700" y="297"/>
                    <a:pt x="696" y="297"/>
                  </a:cubicBezTo>
                  <a:cubicBezTo>
                    <a:pt x="691" y="297"/>
                    <a:pt x="688" y="301"/>
                    <a:pt x="688" y="305"/>
                  </a:cubicBezTo>
                  <a:cubicBezTo>
                    <a:pt x="688" y="310"/>
                    <a:pt x="691" y="313"/>
                    <a:pt x="696" y="313"/>
                  </a:cubicBezTo>
                  <a:close/>
                  <a:moveTo>
                    <a:pt x="718" y="290"/>
                  </a:moveTo>
                  <a:cubicBezTo>
                    <a:pt x="723" y="290"/>
                    <a:pt x="727" y="287"/>
                    <a:pt x="727" y="282"/>
                  </a:cubicBezTo>
                  <a:cubicBezTo>
                    <a:pt x="727" y="278"/>
                    <a:pt x="723" y="274"/>
                    <a:pt x="718" y="274"/>
                  </a:cubicBezTo>
                  <a:cubicBezTo>
                    <a:pt x="714" y="274"/>
                    <a:pt x="710" y="278"/>
                    <a:pt x="710" y="282"/>
                  </a:cubicBezTo>
                  <a:cubicBezTo>
                    <a:pt x="710" y="287"/>
                    <a:pt x="714" y="290"/>
                    <a:pt x="718" y="290"/>
                  </a:cubicBezTo>
                  <a:close/>
                  <a:moveTo>
                    <a:pt x="718" y="313"/>
                  </a:moveTo>
                  <a:cubicBezTo>
                    <a:pt x="723" y="313"/>
                    <a:pt x="727" y="310"/>
                    <a:pt x="727" y="305"/>
                  </a:cubicBezTo>
                  <a:cubicBezTo>
                    <a:pt x="727" y="301"/>
                    <a:pt x="723" y="297"/>
                    <a:pt x="718" y="297"/>
                  </a:cubicBezTo>
                  <a:cubicBezTo>
                    <a:pt x="714" y="297"/>
                    <a:pt x="710" y="301"/>
                    <a:pt x="710" y="305"/>
                  </a:cubicBezTo>
                  <a:cubicBezTo>
                    <a:pt x="710" y="310"/>
                    <a:pt x="714" y="313"/>
                    <a:pt x="718" y="313"/>
                  </a:cubicBezTo>
                  <a:close/>
                  <a:moveTo>
                    <a:pt x="741" y="383"/>
                  </a:moveTo>
                  <a:cubicBezTo>
                    <a:pt x="745" y="383"/>
                    <a:pt x="749" y="379"/>
                    <a:pt x="749" y="375"/>
                  </a:cubicBezTo>
                  <a:cubicBezTo>
                    <a:pt x="749" y="370"/>
                    <a:pt x="745" y="367"/>
                    <a:pt x="741" y="367"/>
                  </a:cubicBezTo>
                  <a:cubicBezTo>
                    <a:pt x="737" y="367"/>
                    <a:pt x="733" y="370"/>
                    <a:pt x="733" y="375"/>
                  </a:cubicBezTo>
                  <a:cubicBezTo>
                    <a:pt x="733" y="379"/>
                    <a:pt x="737" y="383"/>
                    <a:pt x="741" y="383"/>
                  </a:cubicBezTo>
                  <a:close/>
                  <a:moveTo>
                    <a:pt x="764" y="383"/>
                  </a:moveTo>
                  <a:cubicBezTo>
                    <a:pt x="769" y="383"/>
                    <a:pt x="772" y="379"/>
                    <a:pt x="772" y="375"/>
                  </a:cubicBezTo>
                  <a:cubicBezTo>
                    <a:pt x="772" y="370"/>
                    <a:pt x="769" y="367"/>
                    <a:pt x="764" y="367"/>
                  </a:cubicBezTo>
                  <a:cubicBezTo>
                    <a:pt x="760" y="367"/>
                    <a:pt x="756" y="370"/>
                    <a:pt x="756" y="375"/>
                  </a:cubicBezTo>
                  <a:cubicBezTo>
                    <a:pt x="756" y="379"/>
                    <a:pt x="760" y="383"/>
                    <a:pt x="764" y="383"/>
                  </a:cubicBezTo>
                  <a:close/>
                  <a:moveTo>
                    <a:pt x="741" y="338"/>
                  </a:moveTo>
                  <a:cubicBezTo>
                    <a:pt x="745" y="338"/>
                    <a:pt x="749" y="334"/>
                    <a:pt x="749" y="330"/>
                  </a:cubicBezTo>
                  <a:cubicBezTo>
                    <a:pt x="749" y="325"/>
                    <a:pt x="745" y="322"/>
                    <a:pt x="741" y="322"/>
                  </a:cubicBezTo>
                  <a:cubicBezTo>
                    <a:pt x="737" y="322"/>
                    <a:pt x="733" y="325"/>
                    <a:pt x="733" y="330"/>
                  </a:cubicBezTo>
                  <a:cubicBezTo>
                    <a:pt x="733" y="334"/>
                    <a:pt x="737" y="338"/>
                    <a:pt x="741" y="338"/>
                  </a:cubicBezTo>
                  <a:close/>
                  <a:moveTo>
                    <a:pt x="741" y="361"/>
                  </a:moveTo>
                  <a:cubicBezTo>
                    <a:pt x="745" y="361"/>
                    <a:pt x="749" y="357"/>
                    <a:pt x="749" y="353"/>
                  </a:cubicBezTo>
                  <a:cubicBezTo>
                    <a:pt x="749" y="348"/>
                    <a:pt x="745" y="345"/>
                    <a:pt x="741" y="345"/>
                  </a:cubicBezTo>
                  <a:cubicBezTo>
                    <a:pt x="737" y="345"/>
                    <a:pt x="733" y="348"/>
                    <a:pt x="733" y="353"/>
                  </a:cubicBezTo>
                  <a:cubicBezTo>
                    <a:pt x="733" y="357"/>
                    <a:pt x="737" y="361"/>
                    <a:pt x="741" y="361"/>
                  </a:cubicBezTo>
                  <a:close/>
                  <a:moveTo>
                    <a:pt x="741" y="290"/>
                  </a:moveTo>
                  <a:cubicBezTo>
                    <a:pt x="745" y="290"/>
                    <a:pt x="749" y="287"/>
                    <a:pt x="749" y="282"/>
                  </a:cubicBezTo>
                  <a:cubicBezTo>
                    <a:pt x="749" y="278"/>
                    <a:pt x="745" y="274"/>
                    <a:pt x="741" y="274"/>
                  </a:cubicBezTo>
                  <a:cubicBezTo>
                    <a:pt x="737" y="274"/>
                    <a:pt x="733" y="278"/>
                    <a:pt x="733" y="282"/>
                  </a:cubicBezTo>
                  <a:cubicBezTo>
                    <a:pt x="733" y="287"/>
                    <a:pt x="737" y="290"/>
                    <a:pt x="741" y="290"/>
                  </a:cubicBezTo>
                  <a:close/>
                  <a:moveTo>
                    <a:pt x="741" y="313"/>
                  </a:moveTo>
                  <a:cubicBezTo>
                    <a:pt x="745" y="313"/>
                    <a:pt x="749" y="310"/>
                    <a:pt x="749" y="305"/>
                  </a:cubicBezTo>
                  <a:cubicBezTo>
                    <a:pt x="749" y="301"/>
                    <a:pt x="745" y="297"/>
                    <a:pt x="741" y="297"/>
                  </a:cubicBezTo>
                  <a:cubicBezTo>
                    <a:pt x="737" y="297"/>
                    <a:pt x="733" y="301"/>
                    <a:pt x="733" y="305"/>
                  </a:cubicBezTo>
                  <a:cubicBezTo>
                    <a:pt x="733" y="310"/>
                    <a:pt x="737" y="313"/>
                    <a:pt x="741" y="313"/>
                  </a:cubicBezTo>
                  <a:close/>
                  <a:moveTo>
                    <a:pt x="764" y="290"/>
                  </a:moveTo>
                  <a:cubicBezTo>
                    <a:pt x="769" y="290"/>
                    <a:pt x="772" y="287"/>
                    <a:pt x="772" y="282"/>
                  </a:cubicBezTo>
                  <a:cubicBezTo>
                    <a:pt x="772" y="278"/>
                    <a:pt x="769" y="274"/>
                    <a:pt x="764" y="274"/>
                  </a:cubicBezTo>
                  <a:cubicBezTo>
                    <a:pt x="760" y="274"/>
                    <a:pt x="756" y="278"/>
                    <a:pt x="756" y="282"/>
                  </a:cubicBezTo>
                  <a:cubicBezTo>
                    <a:pt x="756" y="287"/>
                    <a:pt x="760" y="290"/>
                    <a:pt x="764" y="290"/>
                  </a:cubicBezTo>
                  <a:close/>
                  <a:moveTo>
                    <a:pt x="764" y="313"/>
                  </a:moveTo>
                  <a:cubicBezTo>
                    <a:pt x="769" y="313"/>
                    <a:pt x="772" y="310"/>
                    <a:pt x="772" y="305"/>
                  </a:cubicBezTo>
                  <a:cubicBezTo>
                    <a:pt x="772" y="301"/>
                    <a:pt x="769" y="297"/>
                    <a:pt x="764" y="297"/>
                  </a:cubicBezTo>
                  <a:cubicBezTo>
                    <a:pt x="760" y="297"/>
                    <a:pt x="756" y="301"/>
                    <a:pt x="756" y="305"/>
                  </a:cubicBezTo>
                  <a:cubicBezTo>
                    <a:pt x="756" y="310"/>
                    <a:pt x="760" y="313"/>
                    <a:pt x="764" y="313"/>
                  </a:cubicBezTo>
                  <a:close/>
                  <a:moveTo>
                    <a:pt x="787" y="290"/>
                  </a:moveTo>
                  <a:cubicBezTo>
                    <a:pt x="791" y="290"/>
                    <a:pt x="795" y="287"/>
                    <a:pt x="795" y="282"/>
                  </a:cubicBezTo>
                  <a:cubicBezTo>
                    <a:pt x="795" y="278"/>
                    <a:pt x="791" y="274"/>
                    <a:pt x="787" y="274"/>
                  </a:cubicBezTo>
                  <a:cubicBezTo>
                    <a:pt x="782" y="274"/>
                    <a:pt x="779" y="278"/>
                    <a:pt x="779" y="282"/>
                  </a:cubicBezTo>
                  <a:cubicBezTo>
                    <a:pt x="779" y="287"/>
                    <a:pt x="782" y="290"/>
                    <a:pt x="787" y="290"/>
                  </a:cubicBezTo>
                  <a:close/>
                  <a:moveTo>
                    <a:pt x="787" y="313"/>
                  </a:moveTo>
                  <a:cubicBezTo>
                    <a:pt x="791" y="313"/>
                    <a:pt x="795" y="310"/>
                    <a:pt x="795" y="305"/>
                  </a:cubicBezTo>
                  <a:cubicBezTo>
                    <a:pt x="795" y="301"/>
                    <a:pt x="791" y="297"/>
                    <a:pt x="787" y="297"/>
                  </a:cubicBezTo>
                  <a:cubicBezTo>
                    <a:pt x="782" y="297"/>
                    <a:pt x="779" y="301"/>
                    <a:pt x="779" y="305"/>
                  </a:cubicBezTo>
                  <a:cubicBezTo>
                    <a:pt x="779" y="310"/>
                    <a:pt x="782" y="313"/>
                    <a:pt x="787" y="313"/>
                  </a:cubicBezTo>
                  <a:close/>
                  <a:moveTo>
                    <a:pt x="834" y="322"/>
                  </a:moveTo>
                  <a:cubicBezTo>
                    <a:pt x="829" y="322"/>
                    <a:pt x="826" y="325"/>
                    <a:pt x="826" y="330"/>
                  </a:cubicBezTo>
                  <a:cubicBezTo>
                    <a:pt x="826" y="334"/>
                    <a:pt x="829" y="338"/>
                    <a:pt x="834" y="338"/>
                  </a:cubicBezTo>
                  <a:cubicBezTo>
                    <a:pt x="838" y="338"/>
                    <a:pt x="842" y="334"/>
                    <a:pt x="842" y="330"/>
                  </a:cubicBezTo>
                  <a:cubicBezTo>
                    <a:pt x="842" y="325"/>
                    <a:pt x="838" y="322"/>
                    <a:pt x="834" y="322"/>
                  </a:cubicBezTo>
                  <a:close/>
                  <a:moveTo>
                    <a:pt x="834" y="345"/>
                  </a:moveTo>
                  <a:cubicBezTo>
                    <a:pt x="829" y="345"/>
                    <a:pt x="826" y="348"/>
                    <a:pt x="826" y="353"/>
                  </a:cubicBezTo>
                  <a:cubicBezTo>
                    <a:pt x="826" y="357"/>
                    <a:pt x="829" y="361"/>
                    <a:pt x="834" y="361"/>
                  </a:cubicBezTo>
                  <a:cubicBezTo>
                    <a:pt x="838" y="361"/>
                    <a:pt x="842" y="357"/>
                    <a:pt x="842" y="353"/>
                  </a:cubicBezTo>
                  <a:cubicBezTo>
                    <a:pt x="842" y="348"/>
                    <a:pt x="838" y="345"/>
                    <a:pt x="834" y="345"/>
                  </a:cubicBezTo>
                  <a:close/>
                  <a:moveTo>
                    <a:pt x="856" y="361"/>
                  </a:moveTo>
                  <a:cubicBezTo>
                    <a:pt x="861" y="361"/>
                    <a:pt x="864" y="357"/>
                    <a:pt x="864" y="353"/>
                  </a:cubicBezTo>
                  <a:cubicBezTo>
                    <a:pt x="864" y="348"/>
                    <a:pt x="861" y="345"/>
                    <a:pt x="856" y="345"/>
                  </a:cubicBezTo>
                  <a:cubicBezTo>
                    <a:pt x="852" y="345"/>
                    <a:pt x="848" y="348"/>
                    <a:pt x="848" y="353"/>
                  </a:cubicBezTo>
                  <a:cubicBezTo>
                    <a:pt x="848" y="357"/>
                    <a:pt x="852" y="361"/>
                    <a:pt x="856" y="361"/>
                  </a:cubicBezTo>
                  <a:close/>
                  <a:moveTo>
                    <a:pt x="810" y="274"/>
                  </a:moveTo>
                  <a:cubicBezTo>
                    <a:pt x="806" y="274"/>
                    <a:pt x="802" y="278"/>
                    <a:pt x="802" y="282"/>
                  </a:cubicBezTo>
                  <a:cubicBezTo>
                    <a:pt x="802" y="287"/>
                    <a:pt x="806" y="290"/>
                    <a:pt x="810" y="290"/>
                  </a:cubicBezTo>
                  <a:cubicBezTo>
                    <a:pt x="815" y="290"/>
                    <a:pt x="818" y="287"/>
                    <a:pt x="818" y="282"/>
                  </a:cubicBezTo>
                  <a:cubicBezTo>
                    <a:pt x="818" y="278"/>
                    <a:pt x="815" y="274"/>
                    <a:pt x="810" y="274"/>
                  </a:cubicBezTo>
                  <a:close/>
                  <a:moveTo>
                    <a:pt x="810" y="297"/>
                  </a:moveTo>
                  <a:cubicBezTo>
                    <a:pt x="806" y="297"/>
                    <a:pt x="802" y="301"/>
                    <a:pt x="802" y="305"/>
                  </a:cubicBezTo>
                  <a:cubicBezTo>
                    <a:pt x="802" y="310"/>
                    <a:pt x="806" y="313"/>
                    <a:pt x="810" y="313"/>
                  </a:cubicBezTo>
                  <a:cubicBezTo>
                    <a:pt x="815" y="313"/>
                    <a:pt x="818" y="310"/>
                    <a:pt x="818" y="305"/>
                  </a:cubicBezTo>
                  <a:cubicBezTo>
                    <a:pt x="818" y="301"/>
                    <a:pt x="815" y="297"/>
                    <a:pt x="810" y="297"/>
                  </a:cubicBezTo>
                  <a:close/>
                  <a:moveTo>
                    <a:pt x="834" y="274"/>
                  </a:moveTo>
                  <a:cubicBezTo>
                    <a:pt x="829" y="274"/>
                    <a:pt x="826" y="278"/>
                    <a:pt x="826" y="282"/>
                  </a:cubicBezTo>
                  <a:cubicBezTo>
                    <a:pt x="826" y="287"/>
                    <a:pt x="829" y="290"/>
                    <a:pt x="834" y="290"/>
                  </a:cubicBezTo>
                  <a:cubicBezTo>
                    <a:pt x="838" y="290"/>
                    <a:pt x="842" y="287"/>
                    <a:pt x="842" y="282"/>
                  </a:cubicBezTo>
                  <a:cubicBezTo>
                    <a:pt x="842" y="278"/>
                    <a:pt x="838" y="274"/>
                    <a:pt x="834" y="274"/>
                  </a:cubicBezTo>
                  <a:close/>
                  <a:moveTo>
                    <a:pt x="834" y="297"/>
                  </a:moveTo>
                  <a:cubicBezTo>
                    <a:pt x="829" y="297"/>
                    <a:pt x="826" y="301"/>
                    <a:pt x="826" y="305"/>
                  </a:cubicBezTo>
                  <a:cubicBezTo>
                    <a:pt x="826" y="310"/>
                    <a:pt x="829" y="313"/>
                    <a:pt x="834" y="313"/>
                  </a:cubicBezTo>
                  <a:cubicBezTo>
                    <a:pt x="838" y="313"/>
                    <a:pt x="842" y="310"/>
                    <a:pt x="842" y="305"/>
                  </a:cubicBezTo>
                  <a:cubicBezTo>
                    <a:pt x="842" y="301"/>
                    <a:pt x="838" y="297"/>
                    <a:pt x="834" y="297"/>
                  </a:cubicBezTo>
                  <a:close/>
                  <a:moveTo>
                    <a:pt x="856" y="274"/>
                  </a:moveTo>
                  <a:cubicBezTo>
                    <a:pt x="852" y="274"/>
                    <a:pt x="848" y="278"/>
                    <a:pt x="848" y="282"/>
                  </a:cubicBezTo>
                  <a:cubicBezTo>
                    <a:pt x="848" y="287"/>
                    <a:pt x="852" y="290"/>
                    <a:pt x="856" y="290"/>
                  </a:cubicBezTo>
                  <a:cubicBezTo>
                    <a:pt x="861" y="290"/>
                    <a:pt x="864" y="287"/>
                    <a:pt x="864" y="282"/>
                  </a:cubicBezTo>
                  <a:cubicBezTo>
                    <a:pt x="864" y="278"/>
                    <a:pt x="861" y="274"/>
                    <a:pt x="856" y="274"/>
                  </a:cubicBezTo>
                  <a:close/>
                  <a:moveTo>
                    <a:pt x="741" y="268"/>
                  </a:moveTo>
                  <a:cubicBezTo>
                    <a:pt x="745" y="268"/>
                    <a:pt x="749" y="265"/>
                    <a:pt x="749" y="260"/>
                  </a:cubicBezTo>
                  <a:cubicBezTo>
                    <a:pt x="749" y="256"/>
                    <a:pt x="745" y="252"/>
                    <a:pt x="741" y="252"/>
                  </a:cubicBezTo>
                  <a:cubicBezTo>
                    <a:pt x="737" y="252"/>
                    <a:pt x="733" y="256"/>
                    <a:pt x="733" y="260"/>
                  </a:cubicBezTo>
                  <a:cubicBezTo>
                    <a:pt x="733" y="265"/>
                    <a:pt x="737" y="268"/>
                    <a:pt x="741" y="268"/>
                  </a:cubicBezTo>
                  <a:close/>
                  <a:moveTo>
                    <a:pt x="764" y="268"/>
                  </a:moveTo>
                  <a:cubicBezTo>
                    <a:pt x="769" y="268"/>
                    <a:pt x="772" y="265"/>
                    <a:pt x="772" y="260"/>
                  </a:cubicBezTo>
                  <a:cubicBezTo>
                    <a:pt x="772" y="256"/>
                    <a:pt x="769" y="252"/>
                    <a:pt x="764" y="252"/>
                  </a:cubicBezTo>
                  <a:cubicBezTo>
                    <a:pt x="760" y="252"/>
                    <a:pt x="756" y="256"/>
                    <a:pt x="756" y="260"/>
                  </a:cubicBezTo>
                  <a:cubicBezTo>
                    <a:pt x="756" y="265"/>
                    <a:pt x="760" y="268"/>
                    <a:pt x="764" y="268"/>
                  </a:cubicBezTo>
                  <a:close/>
                  <a:moveTo>
                    <a:pt x="787" y="268"/>
                  </a:moveTo>
                  <a:cubicBezTo>
                    <a:pt x="791" y="268"/>
                    <a:pt x="795" y="265"/>
                    <a:pt x="795" y="260"/>
                  </a:cubicBezTo>
                  <a:cubicBezTo>
                    <a:pt x="795" y="256"/>
                    <a:pt x="791" y="252"/>
                    <a:pt x="787" y="252"/>
                  </a:cubicBezTo>
                  <a:cubicBezTo>
                    <a:pt x="782" y="252"/>
                    <a:pt x="779" y="256"/>
                    <a:pt x="779" y="260"/>
                  </a:cubicBezTo>
                  <a:cubicBezTo>
                    <a:pt x="779" y="265"/>
                    <a:pt x="782" y="268"/>
                    <a:pt x="787" y="268"/>
                  </a:cubicBezTo>
                  <a:close/>
                  <a:moveTo>
                    <a:pt x="810" y="252"/>
                  </a:moveTo>
                  <a:cubicBezTo>
                    <a:pt x="806" y="252"/>
                    <a:pt x="802" y="256"/>
                    <a:pt x="802" y="260"/>
                  </a:cubicBezTo>
                  <a:cubicBezTo>
                    <a:pt x="802" y="265"/>
                    <a:pt x="806" y="268"/>
                    <a:pt x="810" y="268"/>
                  </a:cubicBezTo>
                  <a:cubicBezTo>
                    <a:pt x="815" y="268"/>
                    <a:pt x="818" y="265"/>
                    <a:pt x="818" y="260"/>
                  </a:cubicBezTo>
                  <a:cubicBezTo>
                    <a:pt x="818" y="256"/>
                    <a:pt x="815" y="252"/>
                    <a:pt x="810" y="252"/>
                  </a:cubicBezTo>
                  <a:close/>
                  <a:moveTo>
                    <a:pt x="741" y="245"/>
                  </a:moveTo>
                  <a:cubicBezTo>
                    <a:pt x="745" y="245"/>
                    <a:pt x="749" y="242"/>
                    <a:pt x="749" y="237"/>
                  </a:cubicBezTo>
                  <a:cubicBezTo>
                    <a:pt x="749" y="233"/>
                    <a:pt x="745" y="229"/>
                    <a:pt x="741" y="229"/>
                  </a:cubicBezTo>
                  <a:cubicBezTo>
                    <a:pt x="737" y="229"/>
                    <a:pt x="733" y="233"/>
                    <a:pt x="733" y="237"/>
                  </a:cubicBezTo>
                  <a:cubicBezTo>
                    <a:pt x="733" y="242"/>
                    <a:pt x="737" y="245"/>
                    <a:pt x="741" y="245"/>
                  </a:cubicBezTo>
                  <a:close/>
                  <a:moveTo>
                    <a:pt x="764" y="245"/>
                  </a:moveTo>
                  <a:cubicBezTo>
                    <a:pt x="769" y="245"/>
                    <a:pt x="772" y="242"/>
                    <a:pt x="772" y="237"/>
                  </a:cubicBezTo>
                  <a:cubicBezTo>
                    <a:pt x="772" y="233"/>
                    <a:pt x="769" y="229"/>
                    <a:pt x="764" y="229"/>
                  </a:cubicBezTo>
                  <a:cubicBezTo>
                    <a:pt x="760" y="229"/>
                    <a:pt x="756" y="233"/>
                    <a:pt x="756" y="237"/>
                  </a:cubicBezTo>
                  <a:cubicBezTo>
                    <a:pt x="756" y="242"/>
                    <a:pt x="760" y="245"/>
                    <a:pt x="764" y="245"/>
                  </a:cubicBezTo>
                  <a:close/>
                  <a:moveTo>
                    <a:pt x="787" y="245"/>
                  </a:moveTo>
                  <a:cubicBezTo>
                    <a:pt x="791" y="245"/>
                    <a:pt x="795" y="242"/>
                    <a:pt x="795" y="237"/>
                  </a:cubicBezTo>
                  <a:cubicBezTo>
                    <a:pt x="795" y="233"/>
                    <a:pt x="791" y="229"/>
                    <a:pt x="787" y="229"/>
                  </a:cubicBezTo>
                  <a:cubicBezTo>
                    <a:pt x="782" y="229"/>
                    <a:pt x="779" y="233"/>
                    <a:pt x="779" y="237"/>
                  </a:cubicBezTo>
                  <a:cubicBezTo>
                    <a:pt x="779" y="242"/>
                    <a:pt x="782" y="245"/>
                    <a:pt x="787" y="245"/>
                  </a:cubicBezTo>
                  <a:close/>
                  <a:moveTo>
                    <a:pt x="810" y="229"/>
                  </a:moveTo>
                  <a:cubicBezTo>
                    <a:pt x="806" y="229"/>
                    <a:pt x="802" y="233"/>
                    <a:pt x="802" y="237"/>
                  </a:cubicBezTo>
                  <a:cubicBezTo>
                    <a:pt x="802" y="242"/>
                    <a:pt x="806" y="245"/>
                    <a:pt x="810" y="245"/>
                  </a:cubicBezTo>
                  <a:cubicBezTo>
                    <a:pt x="815" y="245"/>
                    <a:pt x="818" y="242"/>
                    <a:pt x="818" y="237"/>
                  </a:cubicBezTo>
                  <a:cubicBezTo>
                    <a:pt x="818" y="233"/>
                    <a:pt x="815" y="229"/>
                    <a:pt x="810" y="229"/>
                  </a:cubicBezTo>
                  <a:close/>
                  <a:moveTo>
                    <a:pt x="741" y="224"/>
                  </a:moveTo>
                  <a:cubicBezTo>
                    <a:pt x="745" y="224"/>
                    <a:pt x="749" y="220"/>
                    <a:pt x="749" y="216"/>
                  </a:cubicBezTo>
                  <a:cubicBezTo>
                    <a:pt x="749" y="211"/>
                    <a:pt x="745" y="208"/>
                    <a:pt x="741" y="208"/>
                  </a:cubicBezTo>
                  <a:cubicBezTo>
                    <a:pt x="737" y="208"/>
                    <a:pt x="733" y="211"/>
                    <a:pt x="733" y="216"/>
                  </a:cubicBezTo>
                  <a:cubicBezTo>
                    <a:pt x="733" y="220"/>
                    <a:pt x="737" y="224"/>
                    <a:pt x="741" y="224"/>
                  </a:cubicBezTo>
                  <a:close/>
                  <a:moveTo>
                    <a:pt x="764" y="224"/>
                  </a:moveTo>
                  <a:cubicBezTo>
                    <a:pt x="769" y="224"/>
                    <a:pt x="772" y="220"/>
                    <a:pt x="772" y="216"/>
                  </a:cubicBezTo>
                  <a:cubicBezTo>
                    <a:pt x="772" y="211"/>
                    <a:pt x="769" y="208"/>
                    <a:pt x="764" y="208"/>
                  </a:cubicBezTo>
                  <a:cubicBezTo>
                    <a:pt x="760" y="208"/>
                    <a:pt x="756" y="211"/>
                    <a:pt x="756" y="216"/>
                  </a:cubicBezTo>
                  <a:cubicBezTo>
                    <a:pt x="756" y="220"/>
                    <a:pt x="760" y="224"/>
                    <a:pt x="764" y="224"/>
                  </a:cubicBezTo>
                  <a:close/>
                  <a:moveTo>
                    <a:pt x="856" y="297"/>
                  </a:moveTo>
                  <a:cubicBezTo>
                    <a:pt x="852" y="297"/>
                    <a:pt x="848" y="301"/>
                    <a:pt x="848" y="305"/>
                  </a:cubicBezTo>
                  <a:cubicBezTo>
                    <a:pt x="848" y="310"/>
                    <a:pt x="852" y="313"/>
                    <a:pt x="856" y="313"/>
                  </a:cubicBezTo>
                  <a:cubicBezTo>
                    <a:pt x="861" y="313"/>
                    <a:pt x="864" y="310"/>
                    <a:pt x="864" y="305"/>
                  </a:cubicBezTo>
                  <a:cubicBezTo>
                    <a:pt x="864" y="301"/>
                    <a:pt x="861" y="297"/>
                    <a:pt x="856" y="297"/>
                  </a:cubicBezTo>
                  <a:close/>
                  <a:moveTo>
                    <a:pt x="558" y="290"/>
                  </a:moveTo>
                  <a:cubicBezTo>
                    <a:pt x="562" y="290"/>
                    <a:pt x="566" y="287"/>
                    <a:pt x="566" y="282"/>
                  </a:cubicBezTo>
                  <a:cubicBezTo>
                    <a:pt x="566" y="278"/>
                    <a:pt x="562" y="274"/>
                    <a:pt x="558" y="274"/>
                  </a:cubicBezTo>
                  <a:cubicBezTo>
                    <a:pt x="554" y="274"/>
                    <a:pt x="550" y="278"/>
                    <a:pt x="550" y="282"/>
                  </a:cubicBezTo>
                  <a:cubicBezTo>
                    <a:pt x="550" y="287"/>
                    <a:pt x="554" y="290"/>
                    <a:pt x="558" y="290"/>
                  </a:cubicBezTo>
                  <a:close/>
                  <a:moveTo>
                    <a:pt x="558" y="313"/>
                  </a:moveTo>
                  <a:cubicBezTo>
                    <a:pt x="562" y="313"/>
                    <a:pt x="566" y="310"/>
                    <a:pt x="566" y="305"/>
                  </a:cubicBezTo>
                  <a:cubicBezTo>
                    <a:pt x="566" y="301"/>
                    <a:pt x="562" y="297"/>
                    <a:pt x="558" y="297"/>
                  </a:cubicBezTo>
                  <a:cubicBezTo>
                    <a:pt x="554" y="297"/>
                    <a:pt x="550" y="301"/>
                    <a:pt x="550" y="305"/>
                  </a:cubicBezTo>
                  <a:cubicBezTo>
                    <a:pt x="550" y="310"/>
                    <a:pt x="554" y="313"/>
                    <a:pt x="558" y="313"/>
                  </a:cubicBezTo>
                  <a:close/>
                  <a:moveTo>
                    <a:pt x="581" y="290"/>
                  </a:moveTo>
                  <a:cubicBezTo>
                    <a:pt x="586" y="290"/>
                    <a:pt x="589" y="287"/>
                    <a:pt x="589" y="282"/>
                  </a:cubicBezTo>
                  <a:cubicBezTo>
                    <a:pt x="589" y="278"/>
                    <a:pt x="586" y="274"/>
                    <a:pt x="581" y="274"/>
                  </a:cubicBezTo>
                  <a:cubicBezTo>
                    <a:pt x="577" y="274"/>
                    <a:pt x="573" y="278"/>
                    <a:pt x="573" y="282"/>
                  </a:cubicBezTo>
                  <a:cubicBezTo>
                    <a:pt x="573" y="287"/>
                    <a:pt x="577" y="290"/>
                    <a:pt x="581" y="290"/>
                  </a:cubicBezTo>
                  <a:close/>
                  <a:moveTo>
                    <a:pt x="581" y="313"/>
                  </a:moveTo>
                  <a:cubicBezTo>
                    <a:pt x="586" y="313"/>
                    <a:pt x="589" y="310"/>
                    <a:pt x="589" y="305"/>
                  </a:cubicBezTo>
                  <a:cubicBezTo>
                    <a:pt x="589" y="301"/>
                    <a:pt x="586" y="297"/>
                    <a:pt x="581" y="297"/>
                  </a:cubicBezTo>
                  <a:cubicBezTo>
                    <a:pt x="577" y="297"/>
                    <a:pt x="573" y="301"/>
                    <a:pt x="573" y="305"/>
                  </a:cubicBezTo>
                  <a:cubicBezTo>
                    <a:pt x="573" y="310"/>
                    <a:pt x="577" y="313"/>
                    <a:pt x="581" y="313"/>
                  </a:cubicBezTo>
                  <a:close/>
                  <a:moveTo>
                    <a:pt x="604" y="274"/>
                  </a:moveTo>
                  <a:cubicBezTo>
                    <a:pt x="599" y="274"/>
                    <a:pt x="596" y="278"/>
                    <a:pt x="596" y="282"/>
                  </a:cubicBezTo>
                  <a:cubicBezTo>
                    <a:pt x="596" y="287"/>
                    <a:pt x="599" y="290"/>
                    <a:pt x="604" y="290"/>
                  </a:cubicBezTo>
                  <a:cubicBezTo>
                    <a:pt x="608" y="290"/>
                    <a:pt x="612" y="287"/>
                    <a:pt x="612" y="282"/>
                  </a:cubicBezTo>
                  <a:cubicBezTo>
                    <a:pt x="612" y="278"/>
                    <a:pt x="608" y="274"/>
                    <a:pt x="604" y="274"/>
                  </a:cubicBezTo>
                  <a:close/>
                  <a:moveTo>
                    <a:pt x="604" y="297"/>
                  </a:moveTo>
                  <a:cubicBezTo>
                    <a:pt x="599" y="297"/>
                    <a:pt x="596" y="301"/>
                    <a:pt x="596" y="305"/>
                  </a:cubicBezTo>
                  <a:cubicBezTo>
                    <a:pt x="596" y="310"/>
                    <a:pt x="599" y="313"/>
                    <a:pt x="604" y="313"/>
                  </a:cubicBezTo>
                  <a:cubicBezTo>
                    <a:pt x="608" y="313"/>
                    <a:pt x="612" y="310"/>
                    <a:pt x="612" y="305"/>
                  </a:cubicBezTo>
                  <a:cubicBezTo>
                    <a:pt x="612" y="301"/>
                    <a:pt x="608" y="297"/>
                    <a:pt x="604" y="297"/>
                  </a:cubicBezTo>
                  <a:close/>
                  <a:moveTo>
                    <a:pt x="718" y="246"/>
                  </a:moveTo>
                  <a:cubicBezTo>
                    <a:pt x="723" y="246"/>
                    <a:pt x="727" y="242"/>
                    <a:pt x="727" y="238"/>
                  </a:cubicBezTo>
                  <a:cubicBezTo>
                    <a:pt x="727" y="234"/>
                    <a:pt x="723" y="230"/>
                    <a:pt x="718" y="230"/>
                  </a:cubicBezTo>
                  <a:cubicBezTo>
                    <a:pt x="714" y="230"/>
                    <a:pt x="710" y="234"/>
                    <a:pt x="710" y="238"/>
                  </a:cubicBezTo>
                  <a:cubicBezTo>
                    <a:pt x="710" y="242"/>
                    <a:pt x="714" y="246"/>
                    <a:pt x="718" y="246"/>
                  </a:cubicBezTo>
                  <a:close/>
                  <a:moveTo>
                    <a:pt x="718" y="269"/>
                  </a:moveTo>
                  <a:cubicBezTo>
                    <a:pt x="723" y="269"/>
                    <a:pt x="727" y="266"/>
                    <a:pt x="727" y="261"/>
                  </a:cubicBezTo>
                  <a:cubicBezTo>
                    <a:pt x="727" y="257"/>
                    <a:pt x="723" y="253"/>
                    <a:pt x="718" y="253"/>
                  </a:cubicBezTo>
                  <a:cubicBezTo>
                    <a:pt x="714" y="253"/>
                    <a:pt x="710" y="257"/>
                    <a:pt x="710" y="261"/>
                  </a:cubicBezTo>
                  <a:cubicBezTo>
                    <a:pt x="710" y="266"/>
                    <a:pt x="714" y="269"/>
                    <a:pt x="718" y="269"/>
                  </a:cubicBezTo>
                  <a:close/>
                  <a:moveTo>
                    <a:pt x="787" y="179"/>
                  </a:moveTo>
                  <a:cubicBezTo>
                    <a:pt x="791" y="179"/>
                    <a:pt x="795" y="175"/>
                    <a:pt x="795" y="171"/>
                  </a:cubicBezTo>
                  <a:cubicBezTo>
                    <a:pt x="795" y="167"/>
                    <a:pt x="791" y="163"/>
                    <a:pt x="787" y="163"/>
                  </a:cubicBezTo>
                  <a:cubicBezTo>
                    <a:pt x="783" y="163"/>
                    <a:pt x="779" y="167"/>
                    <a:pt x="779" y="171"/>
                  </a:cubicBezTo>
                  <a:cubicBezTo>
                    <a:pt x="779" y="175"/>
                    <a:pt x="783" y="179"/>
                    <a:pt x="787" y="179"/>
                  </a:cubicBezTo>
                  <a:close/>
                  <a:moveTo>
                    <a:pt x="810" y="179"/>
                  </a:moveTo>
                  <a:cubicBezTo>
                    <a:pt x="815" y="179"/>
                    <a:pt x="818" y="175"/>
                    <a:pt x="818" y="171"/>
                  </a:cubicBezTo>
                  <a:cubicBezTo>
                    <a:pt x="818" y="167"/>
                    <a:pt x="815" y="163"/>
                    <a:pt x="810" y="163"/>
                  </a:cubicBezTo>
                  <a:cubicBezTo>
                    <a:pt x="806" y="163"/>
                    <a:pt x="802" y="167"/>
                    <a:pt x="802" y="171"/>
                  </a:cubicBezTo>
                  <a:cubicBezTo>
                    <a:pt x="802" y="175"/>
                    <a:pt x="806" y="179"/>
                    <a:pt x="810" y="179"/>
                  </a:cubicBezTo>
                  <a:close/>
                  <a:moveTo>
                    <a:pt x="810" y="201"/>
                  </a:moveTo>
                  <a:cubicBezTo>
                    <a:pt x="815" y="201"/>
                    <a:pt x="818" y="197"/>
                    <a:pt x="818" y="193"/>
                  </a:cubicBezTo>
                  <a:cubicBezTo>
                    <a:pt x="818" y="188"/>
                    <a:pt x="815" y="185"/>
                    <a:pt x="810" y="185"/>
                  </a:cubicBezTo>
                  <a:cubicBezTo>
                    <a:pt x="806" y="185"/>
                    <a:pt x="802" y="188"/>
                    <a:pt x="802" y="193"/>
                  </a:cubicBezTo>
                  <a:cubicBezTo>
                    <a:pt x="802" y="197"/>
                    <a:pt x="806" y="201"/>
                    <a:pt x="810" y="201"/>
                  </a:cubicBezTo>
                  <a:close/>
                  <a:moveTo>
                    <a:pt x="833" y="179"/>
                  </a:moveTo>
                  <a:cubicBezTo>
                    <a:pt x="837" y="179"/>
                    <a:pt x="841" y="175"/>
                    <a:pt x="841" y="171"/>
                  </a:cubicBezTo>
                  <a:cubicBezTo>
                    <a:pt x="841" y="167"/>
                    <a:pt x="837" y="163"/>
                    <a:pt x="833" y="163"/>
                  </a:cubicBezTo>
                  <a:cubicBezTo>
                    <a:pt x="829" y="163"/>
                    <a:pt x="825" y="167"/>
                    <a:pt x="825" y="171"/>
                  </a:cubicBezTo>
                  <a:cubicBezTo>
                    <a:pt x="825" y="175"/>
                    <a:pt x="829" y="179"/>
                    <a:pt x="833" y="179"/>
                  </a:cubicBezTo>
                  <a:close/>
                  <a:moveTo>
                    <a:pt x="833" y="156"/>
                  </a:moveTo>
                  <a:cubicBezTo>
                    <a:pt x="837" y="156"/>
                    <a:pt x="841" y="152"/>
                    <a:pt x="841" y="148"/>
                  </a:cubicBezTo>
                  <a:cubicBezTo>
                    <a:pt x="841" y="143"/>
                    <a:pt x="837" y="140"/>
                    <a:pt x="833" y="140"/>
                  </a:cubicBezTo>
                  <a:cubicBezTo>
                    <a:pt x="829" y="140"/>
                    <a:pt x="825" y="143"/>
                    <a:pt x="825" y="148"/>
                  </a:cubicBezTo>
                  <a:cubicBezTo>
                    <a:pt x="825" y="152"/>
                    <a:pt x="829" y="156"/>
                    <a:pt x="833" y="156"/>
                  </a:cubicBezTo>
                  <a:close/>
                  <a:moveTo>
                    <a:pt x="856" y="140"/>
                  </a:moveTo>
                  <a:cubicBezTo>
                    <a:pt x="852" y="140"/>
                    <a:pt x="848" y="143"/>
                    <a:pt x="848" y="148"/>
                  </a:cubicBezTo>
                  <a:cubicBezTo>
                    <a:pt x="848" y="152"/>
                    <a:pt x="852" y="156"/>
                    <a:pt x="856" y="156"/>
                  </a:cubicBezTo>
                  <a:cubicBezTo>
                    <a:pt x="861" y="156"/>
                    <a:pt x="864" y="152"/>
                    <a:pt x="864" y="148"/>
                  </a:cubicBezTo>
                  <a:cubicBezTo>
                    <a:pt x="864" y="143"/>
                    <a:pt x="861" y="140"/>
                    <a:pt x="856" y="140"/>
                  </a:cubicBezTo>
                  <a:close/>
                  <a:moveTo>
                    <a:pt x="833" y="134"/>
                  </a:moveTo>
                  <a:cubicBezTo>
                    <a:pt x="837" y="134"/>
                    <a:pt x="841" y="130"/>
                    <a:pt x="841" y="126"/>
                  </a:cubicBezTo>
                  <a:cubicBezTo>
                    <a:pt x="841" y="121"/>
                    <a:pt x="837" y="117"/>
                    <a:pt x="833" y="117"/>
                  </a:cubicBezTo>
                  <a:cubicBezTo>
                    <a:pt x="829" y="117"/>
                    <a:pt x="825" y="121"/>
                    <a:pt x="825" y="126"/>
                  </a:cubicBezTo>
                  <a:cubicBezTo>
                    <a:pt x="825" y="130"/>
                    <a:pt x="829" y="134"/>
                    <a:pt x="833" y="134"/>
                  </a:cubicBezTo>
                  <a:close/>
                  <a:moveTo>
                    <a:pt x="856" y="117"/>
                  </a:moveTo>
                  <a:cubicBezTo>
                    <a:pt x="852" y="117"/>
                    <a:pt x="848" y="121"/>
                    <a:pt x="848" y="126"/>
                  </a:cubicBezTo>
                  <a:cubicBezTo>
                    <a:pt x="848" y="130"/>
                    <a:pt x="852" y="134"/>
                    <a:pt x="856" y="134"/>
                  </a:cubicBezTo>
                  <a:cubicBezTo>
                    <a:pt x="861" y="134"/>
                    <a:pt x="864" y="130"/>
                    <a:pt x="864" y="126"/>
                  </a:cubicBezTo>
                  <a:cubicBezTo>
                    <a:pt x="864" y="121"/>
                    <a:pt x="861" y="117"/>
                    <a:pt x="856" y="117"/>
                  </a:cubicBezTo>
                  <a:close/>
                  <a:moveTo>
                    <a:pt x="810" y="134"/>
                  </a:moveTo>
                  <a:cubicBezTo>
                    <a:pt x="815" y="134"/>
                    <a:pt x="818" y="130"/>
                    <a:pt x="818" y="126"/>
                  </a:cubicBezTo>
                  <a:cubicBezTo>
                    <a:pt x="818" y="121"/>
                    <a:pt x="815" y="117"/>
                    <a:pt x="810" y="117"/>
                  </a:cubicBezTo>
                  <a:cubicBezTo>
                    <a:pt x="806" y="117"/>
                    <a:pt x="802" y="121"/>
                    <a:pt x="802" y="126"/>
                  </a:cubicBezTo>
                  <a:cubicBezTo>
                    <a:pt x="802" y="130"/>
                    <a:pt x="806" y="134"/>
                    <a:pt x="810" y="134"/>
                  </a:cubicBezTo>
                  <a:close/>
                  <a:moveTo>
                    <a:pt x="811" y="94"/>
                  </a:moveTo>
                  <a:cubicBezTo>
                    <a:pt x="807" y="94"/>
                    <a:pt x="803" y="97"/>
                    <a:pt x="803" y="102"/>
                  </a:cubicBezTo>
                  <a:cubicBezTo>
                    <a:pt x="803" y="106"/>
                    <a:pt x="807" y="110"/>
                    <a:pt x="811" y="110"/>
                  </a:cubicBezTo>
                  <a:cubicBezTo>
                    <a:pt x="816" y="110"/>
                    <a:pt x="819" y="106"/>
                    <a:pt x="819" y="102"/>
                  </a:cubicBezTo>
                  <a:cubicBezTo>
                    <a:pt x="819" y="97"/>
                    <a:pt x="816" y="94"/>
                    <a:pt x="811" y="94"/>
                  </a:cubicBezTo>
                  <a:close/>
                  <a:moveTo>
                    <a:pt x="788" y="94"/>
                  </a:moveTo>
                  <a:cubicBezTo>
                    <a:pt x="784" y="94"/>
                    <a:pt x="780" y="97"/>
                    <a:pt x="780" y="102"/>
                  </a:cubicBezTo>
                  <a:cubicBezTo>
                    <a:pt x="780" y="106"/>
                    <a:pt x="784" y="110"/>
                    <a:pt x="788" y="110"/>
                  </a:cubicBezTo>
                  <a:cubicBezTo>
                    <a:pt x="793" y="110"/>
                    <a:pt x="796" y="106"/>
                    <a:pt x="796" y="102"/>
                  </a:cubicBezTo>
                  <a:cubicBezTo>
                    <a:pt x="796" y="97"/>
                    <a:pt x="793" y="94"/>
                    <a:pt x="788" y="94"/>
                  </a:cubicBezTo>
                  <a:close/>
                  <a:moveTo>
                    <a:pt x="558" y="246"/>
                  </a:moveTo>
                  <a:cubicBezTo>
                    <a:pt x="562" y="246"/>
                    <a:pt x="566" y="242"/>
                    <a:pt x="566" y="238"/>
                  </a:cubicBezTo>
                  <a:cubicBezTo>
                    <a:pt x="566" y="234"/>
                    <a:pt x="562" y="230"/>
                    <a:pt x="558" y="230"/>
                  </a:cubicBezTo>
                  <a:cubicBezTo>
                    <a:pt x="554" y="230"/>
                    <a:pt x="550" y="234"/>
                    <a:pt x="550" y="238"/>
                  </a:cubicBezTo>
                  <a:cubicBezTo>
                    <a:pt x="550" y="242"/>
                    <a:pt x="554" y="246"/>
                    <a:pt x="558" y="246"/>
                  </a:cubicBezTo>
                  <a:close/>
                  <a:moveTo>
                    <a:pt x="558" y="269"/>
                  </a:moveTo>
                  <a:cubicBezTo>
                    <a:pt x="562" y="269"/>
                    <a:pt x="566" y="266"/>
                    <a:pt x="566" y="261"/>
                  </a:cubicBezTo>
                  <a:cubicBezTo>
                    <a:pt x="566" y="257"/>
                    <a:pt x="562" y="253"/>
                    <a:pt x="558" y="253"/>
                  </a:cubicBezTo>
                  <a:cubicBezTo>
                    <a:pt x="554" y="253"/>
                    <a:pt x="550" y="257"/>
                    <a:pt x="550" y="261"/>
                  </a:cubicBezTo>
                  <a:cubicBezTo>
                    <a:pt x="550" y="266"/>
                    <a:pt x="554" y="269"/>
                    <a:pt x="558" y="269"/>
                  </a:cubicBezTo>
                  <a:close/>
                  <a:moveTo>
                    <a:pt x="581" y="269"/>
                  </a:moveTo>
                  <a:cubicBezTo>
                    <a:pt x="586" y="269"/>
                    <a:pt x="589" y="266"/>
                    <a:pt x="589" y="261"/>
                  </a:cubicBezTo>
                  <a:cubicBezTo>
                    <a:pt x="589" y="257"/>
                    <a:pt x="586" y="253"/>
                    <a:pt x="581" y="253"/>
                  </a:cubicBezTo>
                  <a:cubicBezTo>
                    <a:pt x="577" y="253"/>
                    <a:pt x="573" y="257"/>
                    <a:pt x="573" y="261"/>
                  </a:cubicBezTo>
                  <a:cubicBezTo>
                    <a:pt x="573" y="266"/>
                    <a:pt x="577" y="269"/>
                    <a:pt x="581" y="269"/>
                  </a:cubicBezTo>
                  <a:close/>
                  <a:moveTo>
                    <a:pt x="558" y="201"/>
                  </a:moveTo>
                  <a:cubicBezTo>
                    <a:pt x="562" y="201"/>
                    <a:pt x="566" y="197"/>
                    <a:pt x="566" y="193"/>
                  </a:cubicBezTo>
                  <a:cubicBezTo>
                    <a:pt x="566" y="188"/>
                    <a:pt x="562" y="185"/>
                    <a:pt x="558" y="185"/>
                  </a:cubicBezTo>
                  <a:cubicBezTo>
                    <a:pt x="554" y="185"/>
                    <a:pt x="550" y="188"/>
                    <a:pt x="550" y="193"/>
                  </a:cubicBezTo>
                  <a:cubicBezTo>
                    <a:pt x="550" y="197"/>
                    <a:pt x="554" y="201"/>
                    <a:pt x="558" y="201"/>
                  </a:cubicBezTo>
                  <a:close/>
                  <a:moveTo>
                    <a:pt x="558" y="224"/>
                  </a:moveTo>
                  <a:cubicBezTo>
                    <a:pt x="562" y="224"/>
                    <a:pt x="566" y="220"/>
                    <a:pt x="566" y="216"/>
                  </a:cubicBezTo>
                  <a:cubicBezTo>
                    <a:pt x="566" y="212"/>
                    <a:pt x="562" y="208"/>
                    <a:pt x="558" y="208"/>
                  </a:cubicBezTo>
                  <a:cubicBezTo>
                    <a:pt x="554" y="208"/>
                    <a:pt x="550" y="212"/>
                    <a:pt x="550" y="216"/>
                  </a:cubicBezTo>
                  <a:cubicBezTo>
                    <a:pt x="550" y="220"/>
                    <a:pt x="554" y="224"/>
                    <a:pt x="558" y="224"/>
                  </a:cubicBezTo>
                  <a:close/>
                  <a:moveTo>
                    <a:pt x="581" y="201"/>
                  </a:moveTo>
                  <a:cubicBezTo>
                    <a:pt x="586" y="201"/>
                    <a:pt x="589" y="197"/>
                    <a:pt x="589" y="193"/>
                  </a:cubicBezTo>
                  <a:cubicBezTo>
                    <a:pt x="589" y="188"/>
                    <a:pt x="586" y="185"/>
                    <a:pt x="581" y="185"/>
                  </a:cubicBezTo>
                  <a:cubicBezTo>
                    <a:pt x="577" y="185"/>
                    <a:pt x="573" y="188"/>
                    <a:pt x="573" y="193"/>
                  </a:cubicBezTo>
                  <a:cubicBezTo>
                    <a:pt x="573" y="197"/>
                    <a:pt x="577" y="201"/>
                    <a:pt x="581" y="201"/>
                  </a:cubicBezTo>
                  <a:close/>
                  <a:moveTo>
                    <a:pt x="627" y="153"/>
                  </a:moveTo>
                  <a:cubicBezTo>
                    <a:pt x="631" y="153"/>
                    <a:pt x="635" y="150"/>
                    <a:pt x="635" y="145"/>
                  </a:cubicBezTo>
                  <a:cubicBezTo>
                    <a:pt x="635" y="141"/>
                    <a:pt x="631" y="137"/>
                    <a:pt x="627" y="137"/>
                  </a:cubicBezTo>
                  <a:cubicBezTo>
                    <a:pt x="622" y="137"/>
                    <a:pt x="619" y="141"/>
                    <a:pt x="619" y="145"/>
                  </a:cubicBezTo>
                  <a:cubicBezTo>
                    <a:pt x="619" y="150"/>
                    <a:pt x="622" y="153"/>
                    <a:pt x="627" y="153"/>
                  </a:cubicBezTo>
                  <a:close/>
                  <a:moveTo>
                    <a:pt x="627" y="177"/>
                  </a:moveTo>
                  <a:cubicBezTo>
                    <a:pt x="631" y="177"/>
                    <a:pt x="635" y="173"/>
                    <a:pt x="635" y="169"/>
                  </a:cubicBezTo>
                  <a:cubicBezTo>
                    <a:pt x="635" y="164"/>
                    <a:pt x="631" y="161"/>
                    <a:pt x="627" y="161"/>
                  </a:cubicBezTo>
                  <a:cubicBezTo>
                    <a:pt x="622" y="161"/>
                    <a:pt x="619" y="164"/>
                    <a:pt x="619" y="169"/>
                  </a:cubicBezTo>
                  <a:cubicBezTo>
                    <a:pt x="619" y="173"/>
                    <a:pt x="622" y="177"/>
                    <a:pt x="627" y="177"/>
                  </a:cubicBezTo>
                  <a:close/>
                  <a:moveTo>
                    <a:pt x="650" y="153"/>
                  </a:moveTo>
                  <a:cubicBezTo>
                    <a:pt x="654" y="153"/>
                    <a:pt x="658" y="150"/>
                    <a:pt x="658" y="145"/>
                  </a:cubicBezTo>
                  <a:cubicBezTo>
                    <a:pt x="658" y="141"/>
                    <a:pt x="654" y="137"/>
                    <a:pt x="650" y="137"/>
                  </a:cubicBezTo>
                  <a:cubicBezTo>
                    <a:pt x="645" y="137"/>
                    <a:pt x="642" y="141"/>
                    <a:pt x="642" y="145"/>
                  </a:cubicBezTo>
                  <a:cubicBezTo>
                    <a:pt x="642" y="150"/>
                    <a:pt x="645" y="153"/>
                    <a:pt x="650" y="153"/>
                  </a:cubicBezTo>
                  <a:close/>
                  <a:moveTo>
                    <a:pt x="650" y="177"/>
                  </a:moveTo>
                  <a:cubicBezTo>
                    <a:pt x="654" y="177"/>
                    <a:pt x="658" y="173"/>
                    <a:pt x="658" y="169"/>
                  </a:cubicBezTo>
                  <a:cubicBezTo>
                    <a:pt x="658" y="164"/>
                    <a:pt x="654" y="161"/>
                    <a:pt x="650" y="161"/>
                  </a:cubicBezTo>
                  <a:cubicBezTo>
                    <a:pt x="645" y="161"/>
                    <a:pt x="642" y="164"/>
                    <a:pt x="642" y="169"/>
                  </a:cubicBezTo>
                  <a:cubicBezTo>
                    <a:pt x="642" y="173"/>
                    <a:pt x="645" y="177"/>
                    <a:pt x="650" y="177"/>
                  </a:cubicBezTo>
                  <a:close/>
                  <a:moveTo>
                    <a:pt x="673" y="153"/>
                  </a:moveTo>
                  <a:cubicBezTo>
                    <a:pt x="677" y="153"/>
                    <a:pt x="681" y="150"/>
                    <a:pt x="681" y="145"/>
                  </a:cubicBezTo>
                  <a:cubicBezTo>
                    <a:pt x="681" y="141"/>
                    <a:pt x="677" y="137"/>
                    <a:pt x="673" y="137"/>
                  </a:cubicBezTo>
                  <a:cubicBezTo>
                    <a:pt x="668" y="137"/>
                    <a:pt x="665" y="141"/>
                    <a:pt x="665" y="145"/>
                  </a:cubicBezTo>
                  <a:cubicBezTo>
                    <a:pt x="665" y="150"/>
                    <a:pt x="668" y="153"/>
                    <a:pt x="673" y="153"/>
                  </a:cubicBezTo>
                  <a:close/>
                  <a:moveTo>
                    <a:pt x="718" y="153"/>
                  </a:moveTo>
                  <a:cubicBezTo>
                    <a:pt x="723" y="153"/>
                    <a:pt x="727" y="150"/>
                    <a:pt x="727" y="145"/>
                  </a:cubicBezTo>
                  <a:cubicBezTo>
                    <a:pt x="727" y="141"/>
                    <a:pt x="723" y="137"/>
                    <a:pt x="718" y="137"/>
                  </a:cubicBezTo>
                  <a:cubicBezTo>
                    <a:pt x="714" y="137"/>
                    <a:pt x="710" y="141"/>
                    <a:pt x="710" y="145"/>
                  </a:cubicBezTo>
                  <a:cubicBezTo>
                    <a:pt x="710" y="150"/>
                    <a:pt x="714" y="153"/>
                    <a:pt x="718" y="153"/>
                  </a:cubicBezTo>
                  <a:close/>
                  <a:moveTo>
                    <a:pt x="558" y="153"/>
                  </a:moveTo>
                  <a:cubicBezTo>
                    <a:pt x="562" y="153"/>
                    <a:pt x="566" y="150"/>
                    <a:pt x="566" y="145"/>
                  </a:cubicBezTo>
                  <a:cubicBezTo>
                    <a:pt x="566" y="141"/>
                    <a:pt x="562" y="137"/>
                    <a:pt x="558" y="137"/>
                  </a:cubicBezTo>
                  <a:cubicBezTo>
                    <a:pt x="554" y="137"/>
                    <a:pt x="550" y="141"/>
                    <a:pt x="550" y="145"/>
                  </a:cubicBezTo>
                  <a:cubicBezTo>
                    <a:pt x="550" y="150"/>
                    <a:pt x="554" y="153"/>
                    <a:pt x="558" y="153"/>
                  </a:cubicBezTo>
                  <a:close/>
                  <a:moveTo>
                    <a:pt x="558" y="177"/>
                  </a:moveTo>
                  <a:cubicBezTo>
                    <a:pt x="562" y="177"/>
                    <a:pt x="566" y="173"/>
                    <a:pt x="566" y="169"/>
                  </a:cubicBezTo>
                  <a:cubicBezTo>
                    <a:pt x="566" y="164"/>
                    <a:pt x="562" y="161"/>
                    <a:pt x="558" y="161"/>
                  </a:cubicBezTo>
                  <a:cubicBezTo>
                    <a:pt x="554" y="161"/>
                    <a:pt x="550" y="164"/>
                    <a:pt x="550" y="169"/>
                  </a:cubicBezTo>
                  <a:cubicBezTo>
                    <a:pt x="550" y="173"/>
                    <a:pt x="554" y="177"/>
                    <a:pt x="558" y="177"/>
                  </a:cubicBezTo>
                  <a:close/>
                  <a:moveTo>
                    <a:pt x="581" y="153"/>
                  </a:moveTo>
                  <a:cubicBezTo>
                    <a:pt x="586" y="153"/>
                    <a:pt x="589" y="150"/>
                    <a:pt x="589" y="145"/>
                  </a:cubicBezTo>
                  <a:cubicBezTo>
                    <a:pt x="589" y="141"/>
                    <a:pt x="586" y="137"/>
                    <a:pt x="581" y="137"/>
                  </a:cubicBezTo>
                  <a:cubicBezTo>
                    <a:pt x="577" y="137"/>
                    <a:pt x="573" y="141"/>
                    <a:pt x="573" y="145"/>
                  </a:cubicBezTo>
                  <a:cubicBezTo>
                    <a:pt x="573" y="150"/>
                    <a:pt x="577" y="153"/>
                    <a:pt x="581" y="153"/>
                  </a:cubicBezTo>
                  <a:close/>
                  <a:moveTo>
                    <a:pt x="581" y="177"/>
                  </a:moveTo>
                  <a:cubicBezTo>
                    <a:pt x="586" y="177"/>
                    <a:pt x="589" y="173"/>
                    <a:pt x="589" y="169"/>
                  </a:cubicBezTo>
                  <a:cubicBezTo>
                    <a:pt x="589" y="164"/>
                    <a:pt x="586" y="161"/>
                    <a:pt x="581" y="161"/>
                  </a:cubicBezTo>
                  <a:cubicBezTo>
                    <a:pt x="577" y="161"/>
                    <a:pt x="573" y="164"/>
                    <a:pt x="573" y="169"/>
                  </a:cubicBezTo>
                  <a:cubicBezTo>
                    <a:pt x="573" y="173"/>
                    <a:pt x="577" y="177"/>
                    <a:pt x="581" y="177"/>
                  </a:cubicBezTo>
                  <a:close/>
                  <a:moveTo>
                    <a:pt x="604" y="137"/>
                  </a:moveTo>
                  <a:cubicBezTo>
                    <a:pt x="599" y="137"/>
                    <a:pt x="596" y="141"/>
                    <a:pt x="596" y="145"/>
                  </a:cubicBezTo>
                  <a:cubicBezTo>
                    <a:pt x="596" y="150"/>
                    <a:pt x="599" y="153"/>
                    <a:pt x="604" y="153"/>
                  </a:cubicBezTo>
                  <a:cubicBezTo>
                    <a:pt x="608" y="153"/>
                    <a:pt x="612" y="150"/>
                    <a:pt x="612" y="145"/>
                  </a:cubicBezTo>
                  <a:cubicBezTo>
                    <a:pt x="612" y="141"/>
                    <a:pt x="608" y="137"/>
                    <a:pt x="604" y="137"/>
                  </a:cubicBezTo>
                  <a:close/>
                  <a:moveTo>
                    <a:pt x="514" y="131"/>
                  </a:moveTo>
                  <a:cubicBezTo>
                    <a:pt x="518" y="131"/>
                    <a:pt x="522" y="128"/>
                    <a:pt x="522" y="123"/>
                  </a:cubicBezTo>
                  <a:cubicBezTo>
                    <a:pt x="522" y="119"/>
                    <a:pt x="518" y="115"/>
                    <a:pt x="514" y="115"/>
                  </a:cubicBezTo>
                  <a:cubicBezTo>
                    <a:pt x="509" y="115"/>
                    <a:pt x="506" y="119"/>
                    <a:pt x="506" y="123"/>
                  </a:cubicBezTo>
                  <a:cubicBezTo>
                    <a:pt x="506" y="128"/>
                    <a:pt x="509" y="131"/>
                    <a:pt x="514" y="131"/>
                  </a:cubicBezTo>
                  <a:close/>
                  <a:moveTo>
                    <a:pt x="536" y="115"/>
                  </a:moveTo>
                  <a:cubicBezTo>
                    <a:pt x="532" y="115"/>
                    <a:pt x="528" y="119"/>
                    <a:pt x="528" y="123"/>
                  </a:cubicBezTo>
                  <a:cubicBezTo>
                    <a:pt x="528" y="128"/>
                    <a:pt x="532" y="131"/>
                    <a:pt x="536" y="131"/>
                  </a:cubicBezTo>
                  <a:cubicBezTo>
                    <a:pt x="541" y="131"/>
                    <a:pt x="544" y="128"/>
                    <a:pt x="544" y="123"/>
                  </a:cubicBezTo>
                  <a:cubicBezTo>
                    <a:pt x="544" y="119"/>
                    <a:pt x="541" y="115"/>
                    <a:pt x="536" y="115"/>
                  </a:cubicBezTo>
                  <a:close/>
                  <a:moveTo>
                    <a:pt x="673" y="131"/>
                  </a:moveTo>
                  <a:cubicBezTo>
                    <a:pt x="677" y="131"/>
                    <a:pt x="681" y="128"/>
                    <a:pt x="681" y="123"/>
                  </a:cubicBezTo>
                  <a:cubicBezTo>
                    <a:pt x="681" y="119"/>
                    <a:pt x="677" y="115"/>
                    <a:pt x="673" y="115"/>
                  </a:cubicBezTo>
                  <a:cubicBezTo>
                    <a:pt x="668" y="115"/>
                    <a:pt x="665" y="119"/>
                    <a:pt x="665" y="123"/>
                  </a:cubicBezTo>
                  <a:cubicBezTo>
                    <a:pt x="665" y="128"/>
                    <a:pt x="668" y="131"/>
                    <a:pt x="673" y="131"/>
                  </a:cubicBezTo>
                  <a:close/>
                  <a:moveTo>
                    <a:pt x="581" y="131"/>
                  </a:moveTo>
                  <a:cubicBezTo>
                    <a:pt x="586" y="131"/>
                    <a:pt x="589" y="128"/>
                    <a:pt x="589" y="123"/>
                  </a:cubicBezTo>
                  <a:cubicBezTo>
                    <a:pt x="589" y="119"/>
                    <a:pt x="586" y="115"/>
                    <a:pt x="581" y="115"/>
                  </a:cubicBezTo>
                  <a:cubicBezTo>
                    <a:pt x="577" y="115"/>
                    <a:pt x="573" y="119"/>
                    <a:pt x="573" y="123"/>
                  </a:cubicBezTo>
                  <a:cubicBezTo>
                    <a:pt x="573" y="128"/>
                    <a:pt x="577" y="131"/>
                    <a:pt x="581" y="131"/>
                  </a:cubicBezTo>
                  <a:close/>
                  <a:moveTo>
                    <a:pt x="536" y="92"/>
                  </a:moveTo>
                  <a:cubicBezTo>
                    <a:pt x="532" y="92"/>
                    <a:pt x="528" y="95"/>
                    <a:pt x="528" y="100"/>
                  </a:cubicBezTo>
                  <a:cubicBezTo>
                    <a:pt x="528" y="104"/>
                    <a:pt x="532" y="108"/>
                    <a:pt x="536" y="108"/>
                  </a:cubicBezTo>
                  <a:cubicBezTo>
                    <a:pt x="541" y="108"/>
                    <a:pt x="544" y="104"/>
                    <a:pt x="544" y="100"/>
                  </a:cubicBezTo>
                  <a:cubicBezTo>
                    <a:pt x="544" y="95"/>
                    <a:pt x="541" y="92"/>
                    <a:pt x="536" y="92"/>
                  </a:cubicBezTo>
                  <a:close/>
                  <a:moveTo>
                    <a:pt x="558" y="108"/>
                  </a:moveTo>
                  <a:cubicBezTo>
                    <a:pt x="562" y="108"/>
                    <a:pt x="566" y="104"/>
                    <a:pt x="566" y="100"/>
                  </a:cubicBezTo>
                  <a:cubicBezTo>
                    <a:pt x="566" y="95"/>
                    <a:pt x="562" y="92"/>
                    <a:pt x="558" y="92"/>
                  </a:cubicBezTo>
                  <a:cubicBezTo>
                    <a:pt x="554" y="92"/>
                    <a:pt x="550" y="95"/>
                    <a:pt x="550" y="100"/>
                  </a:cubicBezTo>
                  <a:cubicBezTo>
                    <a:pt x="550" y="104"/>
                    <a:pt x="554" y="108"/>
                    <a:pt x="558" y="108"/>
                  </a:cubicBezTo>
                  <a:close/>
                  <a:moveTo>
                    <a:pt x="604" y="161"/>
                  </a:moveTo>
                  <a:cubicBezTo>
                    <a:pt x="599" y="161"/>
                    <a:pt x="596" y="164"/>
                    <a:pt x="596" y="169"/>
                  </a:cubicBezTo>
                  <a:cubicBezTo>
                    <a:pt x="596" y="173"/>
                    <a:pt x="599" y="177"/>
                    <a:pt x="604" y="177"/>
                  </a:cubicBezTo>
                  <a:cubicBezTo>
                    <a:pt x="608" y="177"/>
                    <a:pt x="612" y="173"/>
                    <a:pt x="612" y="169"/>
                  </a:cubicBezTo>
                  <a:cubicBezTo>
                    <a:pt x="612" y="164"/>
                    <a:pt x="608" y="161"/>
                    <a:pt x="604" y="161"/>
                  </a:cubicBezTo>
                  <a:close/>
                  <a:moveTo>
                    <a:pt x="261" y="137"/>
                  </a:moveTo>
                  <a:cubicBezTo>
                    <a:pt x="256" y="137"/>
                    <a:pt x="253" y="141"/>
                    <a:pt x="253" y="145"/>
                  </a:cubicBezTo>
                  <a:cubicBezTo>
                    <a:pt x="253" y="150"/>
                    <a:pt x="256" y="153"/>
                    <a:pt x="261" y="153"/>
                  </a:cubicBezTo>
                  <a:cubicBezTo>
                    <a:pt x="265" y="153"/>
                    <a:pt x="269" y="150"/>
                    <a:pt x="269" y="145"/>
                  </a:cubicBezTo>
                  <a:cubicBezTo>
                    <a:pt x="269" y="141"/>
                    <a:pt x="265" y="137"/>
                    <a:pt x="261" y="137"/>
                  </a:cubicBezTo>
                  <a:close/>
                  <a:moveTo>
                    <a:pt x="261" y="161"/>
                  </a:moveTo>
                  <a:cubicBezTo>
                    <a:pt x="256" y="161"/>
                    <a:pt x="253" y="164"/>
                    <a:pt x="253" y="169"/>
                  </a:cubicBezTo>
                  <a:cubicBezTo>
                    <a:pt x="253" y="173"/>
                    <a:pt x="256" y="177"/>
                    <a:pt x="261" y="177"/>
                  </a:cubicBezTo>
                  <a:cubicBezTo>
                    <a:pt x="265" y="177"/>
                    <a:pt x="269" y="173"/>
                    <a:pt x="269" y="169"/>
                  </a:cubicBezTo>
                  <a:cubicBezTo>
                    <a:pt x="269" y="164"/>
                    <a:pt x="265" y="161"/>
                    <a:pt x="261" y="161"/>
                  </a:cubicBezTo>
                  <a:close/>
                  <a:moveTo>
                    <a:pt x="283" y="137"/>
                  </a:moveTo>
                  <a:cubicBezTo>
                    <a:pt x="279" y="137"/>
                    <a:pt x="275" y="141"/>
                    <a:pt x="275" y="145"/>
                  </a:cubicBezTo>
                  <a:cubicBezTo>
                    <a:pt x="275" y="150"/>
                    <a:pt x="279" y="153"/>
                    <a:pt x="283" y="153"/>
                  </a:cubicBezTo>
                  <a:cubicBezTo>
                    <a:pt x="288" y="153"/>
                    <a:pt x="291" y="150"/>
                    <a:pt x="291" y="145"/>
                  </a:cubicBezTo>
                  <a:cubicBezTo>
                    <a:pt x="291" y="141"/>
                    <a:pt x="288" y="137"/>
                    <a:pt x="283" y="137"/>
                  </a:cubicBezTo>
                  <a:close/>
                  <a:moveTo>
                    <a:pt x="283" y="161"/>
                  </a:moveTo>
                  <a:cubicBezTo>
                    <a:pt x="279" y="161"/>
                    <a:pt x="275" y="164"/>
                    <a:pt x="275" y="169"/>
                  </a:cubicBezTo>
                  <a:cubicBezTo>
                    <a:pt x="275" y="173"/>
                    <a:pt x="279" y="177"/>
                    <a:pt x="283" y="177"/>
                  </a:cubicBezTo>
                  <a:cubicBezTo>
                    <a:pt x="288" y="177"/>
                    <a:pt x="291" y="173"/>
                    <a:pt x="291" y="169"/>
                  </a:cubicBezTo>
                  <a:cubicBezTo>
                    <a:pt x="291" y="164"/>
                    <a:pt x="288" y="161"/>
                    <a:pt x="283" y="161"/>
                  </a:cubicBezTo>
                  <a:close/>
                  <a:moveTo>
                    <a:pt x="306" y="137"/>
                  </a:moveTo>
                  <a:cubicBezTo>
                    <a:pt x="302" y="137"/>
                    <a:pt x="298" y="141"/>
                    <a:pt x="298" y="145"/>
                  </a:cubicBezTo>
                  <a:cubicBezTo>
                    <a:pt x="298" y="150"/>
                    <a:pt x="302" y="153"/>
                    <a:pt x="306" y="153"/>
                  </a:cubicBezTo>
                  <a:cubicBezTo>
                    <a:pt x="311" y="153"/>
                    <a:pt x="314" y="150"/>
                    <a:pt x="314" y="145"/>
                  </a:cubicBezTo>
                  <a:cubicBezTo>
                    <a:pt x="314" y="141"/>
                    <a:pt x="311" y="137"/>
                    <a:pt x="306" y="137"/>
                  </a:cubicBezTo>
                  <a:close/>
                  <a:moveTo>
                    <a:pt x="306" y="161"/>
                  </a:moveTo>
                  <a:cubicBezTo>
                    <a:pt x="302" y="161"/>
                    <a:pt x="298" y="164"/>
                    <a:pt x="298" y="169"/>
                  </a:cubicBezTo>
                  <a:cubicBezTo>
                    <a:pt x="298" y="173"/>
                    <a:pt x="302" y="177"/>
                    <a:pt x="306" y="177"/>
                  </a:cubicBezTo>
                  <a:cubicBezTo>
                    <a:pt x="311" y="177"/>
                    <a:pt x="314" y="173"/>
                    <a:pt x="314" y="169"/>
                  </a:cubicBezTo>
                  <a:cubicBezTo>
                    <a:pt x="314" y="164"/>
                    <a:pt x="311" y="161"/>
                    <a:pt x="306" y="161"/>
                  </a:cubicBezTo>
                  <a:close/>
                  <a:moveTo>
                    <a:pt x="215" y="153"/>
                  </a:moveTo>
                  <a:cubicBezTo>
                    <a:pt x="219" y="153"/>
                    <a:pt x="223" y="150"/>
                    <a:pt x="223" y="145"/>
                  </a:cubicBezTo>
                  <a:cubicBezTo>
                    <a:pt x="223" y="141"/>
                    <a:pt x="219" y="137"/>
                    <a:pt x="215" y="137"/>
                  </a:cubicBezTo>
                  <a:cubicBezTo>
                    <a:pt x="211" y="137"/>
                    <a:pt x="207" y="141"/>
                    <a:pt x="207" y="145"/>
                  </a:cubicBezTo>
                  <a:cubicBezTo>
                    <a:pt x="207" y="150"/>
                    <a:pt x="211" y="153"/>
                    <a:pt x="215" y="153"/>
                  </a:cubicBezTo>
                  <a:close/>
                  <a:moveTo>
                    <a:pt x="215" y="177"/>
                  </a:moveTo>
                  <a:cubicBezTo>
                    <a:pt x="219" y="177"/>
                    <a:pt x="223" y="173"/>
                    <a:pt x="223" y="169"/>
                  </a:cubicBezTo>
                  <a:cubicBezTo>
                    <a:pt x="223" y="164"/>
                    <a:pt x="219" y="161"/>
                    <a:pt x="215" y="161"/>
                  </a:cubicBezTo>
                  <a:cubicBezTo>
                    <a:pt x="211" y="161"/>
                    <a:pt x="207" y="164"/>
                    <a:pt x="207" y="169"/>
                  </a:cubicBezTo>
                  <a:cubicBezTo>
                    <a:pt x="207" y="173"/>
                    <a:pt x="211" y="177"/>
                    <a:pt x="215" y="177"/>
                  </a:cubicBezTo>
                  <a:close/>
                  <a:moveTo>
                    <a:pt x="238" y="137"/>
                  </a:moveTo>
                  <a:cubicBezTo>
                    <a:pt x="233" y="137"/>
                    <a:pt x="230" y="141"/>
                    <a:pt x="230" y="145"/>
                  </a:cubicBezTo>
                  <a:cubicBezTo>
                    <a:pt x="230" y="150"/>
                    <a:pt x="233" y="153"/>
                    <a:pt x="238" y="153"/>
                  </a:cubicBezTo>
                  <a:cubicBezTo>
                    <a:pt x="242" y="153"/>
                    <a:pt x="246" y="150"/>
                    <a:pt x="246" y="145"/>
                  </a:cubicBezTo>
                  <a:cubicBezTo>
                    <a:pt x="246" y="141"/>
                    <a:pt x="242" y="137"/>
                    <a:pt x="238" y="137"/>
                  </a:cubicBezTo>
                  <a:close/>
                  <a:moveTo>
                    <a:pt x="238" y="161"/>
                  </a:moveTo>
                  <a:cubicBezTo>
                    <a:pt x="233" y="161"/>
                    <a:pt x="230" y="164"/>
                    <a:pt x="230" y="169"/>
                  </a:cubicBezTo>
                  <a:cubicBezTo>
                    <a:pt x="230" y="173"/>
                    <a:pt x="233" y="177"/>
                    <a:pt x="238" y="177"/>
                  </a:cubicBezTo>
                  <a:cubicBezTo>
                    <a:pt x="242" y="177"/>
                    <a:pt x="246" y="173"/>
                    <a:pt x="246" y="169"/>
                  </a:cubicBezTo>
                  <a:cubicBezTo>
                    <a:pt x="246" y="164"/>
                    <a:pt x="242" y="161"/>
                    <a:pt x="238" y="161"/>
                  </a:cubicBezTo>
                  <a:close/>
                  <a:moveTo>
                    <a:pt x="191" y="201"/>
                  </a:moveTo>
                  <a:cubicBezTo>
                    <a:pt x="196" y="201"/>
                    <a:pt x="199" y="197"/>
                    <a:pt x="199" y="193"/>
                  </a:cubicBezTo>
                  <a:cubicBezTo>
                    <a:pt x="199" y="188"/>
                    <a:pt x="196" y="185"/>
                    <a:pt x="191" y="185"/>
                  </a:cubicBezTo>
                  <a:cubicBezTo>
                    <a:pt x="187" y="185"/>
                    <a:pt x="183" y="188"/>
                    <a:pt x="183" y="193"/>
                  </a:cubicBezTo>
                  <a:cubicBezTo>
                    <a:pt x="183" y="197"/>
                    <a:pt x="187" y="201"/>
                    <a:pt x="191" y="201"/>
                  </a:cubicBezTo>
                  <a:close/>
                  <a:moveTo>
                    <a:pt x="191" y="224"/>
                  </a:moveTo>
                  <a:cubicBezTo>
                    <a:pt x="196" y="224"/>
                    <a:pt x="199" y="220"/>
                    <a:pt x="199" y="216"/>
                  </a:cubicBezTo>
                  <a:cubicBezTo>
                    <a:pt x="199" y="212"/>
                    <a:pt x="196" y="208"/>
                    <a:pt x="191" y="208"/>
                  </a:cubicBezTo>
                  <a:cubicBezTo>
                    <a:pt x="187" y="208"/>
                    <a:pt x="183" y="212"/>
                    <a:pt x="183" y="216"/>
                  </a:cubicBezTo>
                  <a:cubicBezTo>
                    <a:pt x="183" y="220"/>
                    <a:pt x="187" y="224"/>
                    <a:pt x="191" y="224"/>
                  </a:cubicBezTo>
                  <a:close/>
                  <a:moveTo>
                    <a:pt x="146" y="201"/>
                  </a:moveTo>
                  <a:cubicBezTo>
                    <a:pt x="150" y="201"/>
                    <a:pt x="154" y="197"/>
                    <a:pt x="154" y="193"/>
                  </a:cubicBezTo>
                  <a:cubicBezTo>
                    <a:pt x="154" y="188"/>
                    <a:pt x="150" y="185"/>
                    <a:pt x="146" y="185"/>
                  </a:cubicBezTo>
                  <a:cubicBezTo>
                    <a:pt x="141" y="185"/>
                    <a:pt x="138" y="188"/>
                    <a:pt x="138" y="193"/>
                  </a:cubicBezTo>
                  <a:cubicBezTo>
                    <a:pt x="138" y="197"/>
                    <a:pt x="141" y="201"/>
                    <a:pt x="146" y="201"/>
                  </a:cubicBezTo>
                  <a:close/>
                  <a:moveTo>
                    <a:pt x="168" y="201"/>
                  </a:moveTo>
                  <a:cubicBezTo>
                    <a:pt x="173" y="201"/>
                    <a:pt x="176" y="197"/>
                    <a:pt x="176" y="193"/>
                  </a:cubicBezTo>
                  <a:cubicBezTo>
                    <a:pt x="176" y="188"/>
                    <a:pt x="173" y="185"/>
                    <a:pt x="168" y="185"/>
                  </a:cubicBezTo>
                  <a:cubicBezTo>
                    <a:pt x="164" y="185"/>
                    <a:pt x="160" y="188"/>
                    <a:pt x="160" y="193"/>
                  </a:cubicBezTo>
                  <a:cubicBezTo>
                    <a:pt x="160" y="197"/>
                    <a:pt x="164" y="201"/>
                    <a:pt x="168" y="201"/>
                  </a:cubicBezTo>
                  <a:close/>
                  <a:moveTo>
                    <a:pt x="168" y="224"/>
                  </a:moveTo>
                  <a:cubicBezTo>
                    <a:pt x="173" y="224"/>
                    <a:pt x="176" y="220"/>
                    <a:pt x="176" y="216"/>
                  </a:cubicBezTo>
                  <a:cubicBezTo>
                    <a:pt x="176" y="212"/>
                    <a:pt x="173" y="208"/>
                    <a:pt x="168" y="208"/>
                  </a:cubicBezTo>
                  <a:cubicBezTo>
                    <a:pt x="164" y="208"/>
                    <a:pt x="160" y="212"/>
                    <a:pt x="160" y="216"/>
                  </a:cubicBezTo>
                  <a:cubicBezTo>
                    <a:pt x="160" y="220"/>
                    <a:pt x="164" y="224"/>
                    <a:pt x="168" y="224"/>
                  </a:cubicBezTo>
                  <a:close/>
                  <a:moveTo>
                    <a:pt x="191" y="153"/>
                  </a:moveTo>
                  <a:cubicBezTo>
                    <a:pt x="196" y="153"/>
                    <a:pt x="199" y="150"/>
                    <a:pt x="199" y="145"/>
                  </a:cubicBezTo>
                  <a:cubicBezTo>
                    <a:pt x="199" y="141"/>
                    <a:pt x="196" y="137"/>
                    <a:pt x="191" y="137"/>
                  </a:cubicBezTo>
                  <a:cubicBezTo>
                    <a:pt x="187" y="137"/>
                    <a:pt x="183" y="141"/>
                    <a:pt x="183" y="145"/>
                  </a:cubicBezTo>
                  <a:cubicBezTo>
                    <a:pt x="183" y="150"/>
                    <a:pt x="187" y="153"/>
                    <a:pt x="191" y="153"/>
                  </a:cubicBezTo>
                  <a:close/>
                  <a:moveTo>
                    <a:pt x="191" y="177"/>
                  </a:moveTo>
                  <a:cubicBezTo>
                    <a:pt x="196" y="177"/>
                    <a:pt x="199" y="173"/>
                    <a:pt x="199" y="169"/>
                  </a:cubicBezTo>
                  <a:cubicBezTo>
                    <a:pt x="199" y="164"/>
                    <a:pt x="196" y="161"/>
                    <a:pt x="191" y="161"/>
                  </a:cubicBezTo>
                  <a:cubicBezTo>
                    <a:pt x="187" y="161"/>
                    <a:pt x="183" y="164"/>
                    <a:pt x="183" y="169"/>
                  </a:cubicBezTo>
                  <a:cubicBezTo>
                    <a:pt x="183" y="173"/>
                    <a:pt x="187" y="177"/>
                    <a:pt x="191" y="177"/>
                  </a:cubicBezTo>
                  <a:close/>
                  <a:moveTo>
                    <a:pt x="146" y="153"/>
                  </a:moveTo>
                  <a:cubicBezTo>
                    <a:pt x="150" y="153"/>
                    <a:pt x="154" y="150"/>
                    <a:pt x="154" y="145"/>
                  </a:cubicBezTo>
                  <a:cubicBezTo>
                    <a:pt x="154" y="141"/>
                    <a:pt x="150" y="137"/>
                    <a:pt x="146" y="137"/>
                  </a:cubicBezTo>
                  <a:cubicBezTo>
                    <a:pt x="141" y="137"/>
                    <a:pt x="138" y="141"/>
                    <a:pt x="138" y="145"/>
                  </a:cubicBezTo>
                  <a:cubicBezTo>
                    <a:pt x="138" y="150"/>
                    <a:pt x="141" y="153"/>
                    <a:pt x="146" y="153"/>
                  </a:cubicBezTo>
                  <a:close/>
                  <a:moveTo>
                    <a:pt x="146" y="177"/>
                  </a:moveTo>
                  <a:cubicBezTo>
                    <a:pt x="150" y="177"/>
                    <a:pt x="154" y="173"/>
                    <a:pt x="154" y="169"/>
                  </a:cubicBezTo>
                  <a:cubicBezTo>
                    <a:pt x="154" y="164"/>
                    <a:pt x="150" y="161"/>
                    <a:pt x="146" y="161"/>
                  </a:cubicBezTo>
                  <a:cubicBezTo>
                    <a:pt x="141" y="161"/>
                    <a:pt x="138" y="164"/>
                    <a:pt x="138" y="169"/>
                  </a:cubicBezTo>
                  <a:cubicBezTo>
                    <a:pt x="138" y="173"/>
                    <a:pt x="141" y="177"/>
                    <a:pt x="146" y="177"/>
                  </a:cubicBezTo>
                  <a:close/>
                  <a:moveTo>
                    <a:pt x="168" y="153"/>
                  </a:moveTo>
                  <a:cubicBezTo>
                    <a:pt x="173" y="153"/>
                    <a:pt x="176" y="150"/>
                    <a:pt x="176" y="145"/>
                  </a:cubicBezTo>
                  <a:cubicBezTo>
                    <a:pt x="176" y="141"/>
                    <a:pt x="173" y="137"/>
                    <a:pt x="168" y="137"/>
                  </a:cubicBezTo>
                  <a:cubicBezTo>
                    <a:pt x="164" y="137"/>
                    <a:pt x="160" y="141"/>
                    <a:pt x="160" y="145"/>
                  </a:cubicBezTo>
                  <a:cubicBezTo>
                    <a:pt x="160" y="150"/>
                    <a:pt x="164" y="153"/>
                    <a:pt x="168" y="153"/>
                  </a:cubicBezTo>
                  <a:close/>
                  <a:moveTo>
                    <a:pt x="168" y="177"/>
                  </a:moveTo>
                  <a:cubicBezTo>
                    <a:pt x="173" y="177"/>
                    <a:pt x="176" y="173"/>
                    <a:pt x="176" y="169"/>
                  </a:cubicBezTo>
                  <a:cubicBezTo>
                    <a:pt x="176" y="164"/>
                    <a:pt x="173" y="161"/>
                    <a:pt x="168" y="161"/>
                  </a:cubicBezTo>
                  <a:cubicBezTo>
                    <a:pt x="164" y="161"/>
                    <a:pt x="160" y="164"/>
                    <a:pt x="160" y="169"/>
                  </a:cubicBezTo>
                  <a:cubicBezTo>
                    <a:pt x="160" y="173"/>
                    <a:pt x="164" y="177"/>
                    <a:pt x="168" y="177"/>
                  </a:cubicBezTo>
                  <a:close/>
                  <a:moveTo>
                    <a:pt x="122" y="185"/>
                  </a:moveTo>
                  <a:cubicBezTo>
                    <a:pt x="117" y="185"/>
                    <a:pt x="114" y="188"/>
                    <a:pt x="114" y="193"/>
                  </a:cubicBezTo>
                  <a:cubicBezTo>
                    <a:pt x="114" y="197"/>
                    <a:pt x="117" y="201"/>
                    <a:pt x="122" y="201"/>
                  </a:cubicBezTo>
                  <a:cubicBezTo>
                    <a:pt x="126" y="201"/>
                    <a:pt x="130" y="197"/>
                    <a:pt x="130" y="193"/>
                  </a:cubicBezTo>
                  <a:cubicBezTo>
                    <a:pt x="130" y="188"/>
                    <a:pt x="126" y="185"/>
                    <a:pt x="122" y="185"/>
                  </a:cubicBezTo>
                  <a:close/>
                  <a:moveTo>
                    <a:pt x="76" y="185"/>
                  </a:moveTo>
                  <a:cubicBezTo>
                    <a:pt x="72" y="185"/>
                    <a:pt x="68" y="188"/>
                    <a:pt x="68" y="193"/>
                  </a:cubicBezTo>
                  <a:cubicBezTo>
                    <a:pt x="68" y="197"/>
                    <a:pt x="72" y="201"/>
                    <a:pt x="76" y="201"/>
                  </a:cubicBezTo>
                  <a:cubicBezTo>
                    <a:pt x="80" y="201"/>
                    <a:pt x="84" y="197"/>
                    <a:pt x="84" y="193"/>
                  </a:cubicBezTo>
                  <a:cubicBezTo>
                    <a:pt x="84" y="188"/>
                    <a:pt x="80" y="185"/>
                    <a:pt x="76" y="185"/>
                  </a:cubicBezTo>
                  <a:close/>
                  <a:moveTo>
                    <a:pt x="99" y="185"/>
                  </a:moveTo>
                  <a:cubicBezTo>
                    <a:pt x="94" y="185"/>
                    <a:pt x="91" y="188"/>
                    <a:pt x="91" y="193"/>
                  </a:cubicBezTo>
                  <a:cubicBezTo>
                    <a:pt x="91" y="197"/>
                    <a:pt x="94" y="201"/>
                    <a:pt x="99" y="201"/>
                  </a:cubicBezTo>
                  <a:cubicBezTo>
                    <a:pt x="103" y="201"/>
                    <a:pt x="107" y="197"/>
                    <a:pt x="107" y="193"/>
                  </a:cubicBezTo>
                  <a:cubicBezTo>
                    <a:pt x="107" y="188"/>
                    <a:pt x="103" y="185"/>
                    <a:pt x="99" y="185"/>
                  </a:cubicBezTo>
                  <a:close/>
                  <a:moveTo>
                    <a:pt x="122" y="137"/>
                  </a:moveTo>
                  <a:cubicBezTo>
                    <a:pt x="117" y="137"/>
                    <a:pt x="114" y="141"/>
                    <a:pt x="114" y="145"/>
                  </a:cubicBezTo>
                  <a:cubicBezTo>
                    <a:pt x="114" y="150"/>
                    <a:pt x="117" y="153"/>
                    <a:pt x="122" y="153"/>
                  </a:cubicBezTo>
                  <a:cubicBezTo>
                    <a:pt x="126" y="153"/>
                    <a:pt x="130" y="150"/>
                    <a:pt x="130" y="145"/>
                  </a:cubicBezTo>
                  <a:cubicBezTo>
                    <a:pt x="130" y="141"/>
                    <a:pt x="126" y="137"/>
                    <a:pt x="122" y="137"/>
                  </a:cubicBezTo>
                  <a:close/>
                  <a:moveTo>
                    <a:pt x="122" y="161"/>
                  </a:moveTo>
                  <a:cubicBezTo>
                    <a:pt x="117" y="161"/>
                    <a:pt x="114" y="164"/>
                    <a:pt x="114" y="169"/>
                  </a:cubicBezTo>
                  <a:cubicBezTo>
                    <a:pt x="114" y="173"/>
                    <a:pt x="117" y="177"/>
                    <a:pt x="122" y="177"/>
                  </a:cubicBezTo>
                  <a:cubicBezTo>
                    <a:pt x="126" y="177"/>
                    <a:pt x="130" y="173"/>
                    <a:pt x="130" y="169"/>
                  </a:cubicBezTo>
                  <a:cubicBezTo>
                    <a:pt x="130" y="164"/>
                    <a:pt x="126" y="161"/>
                    <a:pt x="122" y="161"/>
                  </a:cubicBezTo>
                  <a:close/>
                  <a:moveTo>
                    <a:pt x="76" y="161"/>
                  </a:moveTo>
                  <a:cubicBezTo>
                    <a:pt x="72" y="161"/>
                    <a:pt x="68" y="164"/>
                    <a:pt x="68" y="169"/>
                  </a:cubicBezTo>
                  <a:cubicBezTo>
                    <a:pt x="68" y="173"/>
                    <a:pt x="72" y="177"/>
                    <a:pt x="76" y="177"/>
                  </a:cubicBezTo>
                  <a:cubicBezTo>
                    <a:pt x="80" y="177"/>
                    <a:pt x="84" y="173"/>
                    <a:pt x="84" y="169"/>
                  </a:cubicBezTo>
                  <a:cubicBezTo>
                    <a:pt x="84" y="164"/>
                    <a:pt x="80" y="161"/>
                    <a:pt x="76" y="161"/>
                  </a:cubicBezTo>
                  <a:close/>
                  <a:moveTo>
                    <a:pt x="99" y="137"/>
                  </a:moveTo>
                  <a:cubicBezTo>
                    <a:pt x="94" y="137"/>
                    <a:pt x="91" y="141"/>
                    <a:pt x="91" y="145"/>
                  </a:cubicBezTo>
                  <a:cubicBezTo>
                    <a:pt x="91" y="150"/>
                    <a:pt x="94" y="153"/>
                    <a:pt x="99" y="153"/>
                  </a:cubicBezTo>
                  <a:cubicBezTo>
                    <a:pt x="103" y="153"/>
                    <a:pt x="107" y="150"/>
                    <a:pt x="107" y="145"/>
                  </a:cubicBezTo>
                  <a:cubicBezTo>
                    <a:pt x="107" y="141"/>
                    <a:pt x="103" y="137"/>
                    <a:pt x="99" y="137"/>
                  </a:cubicBezTo>
                  <a:close/>
                  <a:moveTo>
                    <a:pt x="261" y="114"/>
                  </a:moveTo>
                  <a:cubicBezTo>
                    <a:pt x="256" y="114"/>
                    <a:pt x="253" y="118"/>
                    <a:pt x="253" y="122"/>
                  </a:cubicBezTo>
                  <a:cubicBezTo>
                    <a:pt x="253" y="127"/>
                    <a:pt x="256" y="130"/>
                    <a:pt x="261" y="130"/>
                  </a:cubicBezTo>
                  <a:cubicBezTo>
                    <a:pt x="265" y="130"/>
                    <a:pt x="269" y="127"/>
                    <a:pt x="269" y="122"/>
                  </a:cubicBezTo>
                  <a:cubicBezTo>
                    <a:pt x="269" y="118"/>
                    <a:pt x="265" y="114"/>
                    <a:pt x="261" y="114"/>
                  </a:cubicBezTo>
                  <a:close/>
                  <a:moveTo>
                    <a:pt x="283" y="114"/>
                  </a:moveTo>
                  <a:cubicBezTo>
                    <a:pt x="279" y="114"/>
                    <a:pt x="275" y="118"/>
                    <a:pt x="275" y="122"/>
                  </a:cubicBezTo>
                  <a:cubicBezTo>
                    <a:pt x="275" y="127"/>
                    <a:pt x="279" y="130"/>
                    <a:pt x="283" y="130"/>
                  </a:cubicBezTo>
                  <a:cubicBezTo>
                    <a:pt x="288" y="130"/>
                    <a:pt x="291" y="127"/>
                    <a:pt x="291" y="122"/>
                  </a:cubicBezTo>
                  <a:cubicBezTo>
                    <a:pt x="291" y="118"/>
                    <a:pt x="288" y="114"/>
                    <a:pt x="283" y="114"/>
                  </a:cubicBezTo>
                  <a:close/>
                  <a:moveTo>
                    <a:pt x="306" y="114"/>
                  </a:moveTo>
                  <a:cubicBezTo>
                    <a:pt x="302" y="114"/>
                    <a:pt x="298" y="118"/>
                    <a:pt x="298" y="122"/>
                  </a:cubicBezTo>
                  <a:cubicBezTo>
                    <a:pt x="298" y="127"/>
                    <a:pt x="302" y="130"/>
                    <a:pt x="306" y="130"/>
                  </a:cubicBezTo>
                  <a:cubicBezTo>
                    <a:pt x="311" y="130"/>
                    <a:pt x="314" y="127"/>
                    <a:pt x="314" y="122"/>
                  </a:cubicBezTo>
                  <a:cubicBezTo>
                    <a:pt x="314" y="118"/>
                    <a:pt x="311" y="114"/>
                    <a:pt x="306" y="114"/>
                  </a:cubicBezTo>
                  <a:close/>
                  <a:moveTo>
                    <a:pt x="215" y="130"/>
                  </a:moveTo>
                  <a:cubicBezTo>
                    <a:pt x="219" y="130"/>
                    <a:pt x="223" y="127"/>
                    <a:pt x="223" y="122"/>
                  </a:cubicBezTo>
                  <a:cubicBezTo>
                    <a:pt x="223" y="118"/>
                    <a:pt x="219" y="114"/>
                    <a:pt x="215" y="114"/>
                  </a:cubicBezTo>
                  <a:cubicBezTo>
                    <a:pt x="211" y="114"/>
                    <a:pt x="207" y="118"/>
                    <a:pt x="207" y="122"/>
                  </a:cubicBezTo>
                  <a:cubicBezTo>
                    <a:pt x="207" y="127"/>
                    <a:pt x="211" y="130"/>
                    <a:pt x="215" y="130"/>
                  </a:cubicBezTo>
                  <a:close/>
                  <a:moveTo>
                    <a:pt x="238" y="114"/>
                  </a:moveTo>
                  <a:cubicBezTo>
                    <a:pt x="233" y="114"/>
                    <a:pt x="230" y="118"/>
                    <a:pt x="230" y="122"/>
                  </a:cubicBezTo>
                  <a:cubicBezTo>
                    <a:pt x="230" y="127"/>
                    <a:pt x="233" y="130"/>
                    <a:pt x="238" y="130"/>
                  </a:cubicBezTo>
                  <a:cubicBezTo>
                    <a:pt x="242" y="130"/>
                    <a:pt x="246" y="127"/>
                    <a:pt x="246" y="122"/>
                  </a:cubicBezTo>
                  <a:cubicBezTo>
                    <a:pt x="246" y="118"/>
                    <a:pt x="242" y="114"/>
                    <a:pt x="238" y="114"/>
                  </a:cubicBezTo>
                  <a:close/>
                  <a:moveTo>
                    <a:pt x="191" y="130"/>
                  </a:moveTo>
                  <a:cubicBezTo>
                    <a:pt x="196" y="130"/>
                    <a:pt x="199" y="127"/>
                    <a:pt x="199" y="122"/>
                  </a:cubicBezTo>
                  <a:cubicBezTo>
                    <a:pt x="199" y="118"/>
                    <a:pt x="196" y="114"/>
                    <a:pt x="191" y="114"/>
                  </a:cubicBezTo>
                  <a:cubicBezTo>
                    <a:pt x="187" y="114"/>
                    <a:pt x="183" y="118"/>
                    <a:pt x="183" y="122"/>
                  </a:cubicBezTo>
                  <a:cubicBezTo>
                    <a:pt x="183" y="127"/>
                    <a:pt x="187" y="130"/>
                    <a:pt x="191" y="130"/>
                  </a:cubicBezTo>
                  <a:close/>
                  <a:moveTo>
                    <a:pt x="146" y="130"/>
                  </a:moveTo>
                  <a:cubicBezTo>
                    <a:pt x="150" y="130"/>
                    <a:pt x="154" y="127"/>
                    <a:pt x="154" y="122"/>
                  </a:cubicBezTo>
                  <a:cubicBezTo>
                    <a:pt x="154" y="118"/>
                    <a:pt x="150" y="114"/>
                    <a:pt x="146" y="114"/>
                  </a:cubicBezTo>
                  <a:cubicBezTo>
                    <a:pt x="141" y="114"/>
                    <a:pt x="138" y="118"/>
                    <a:pt x="138" y="122"/>
                  </a:cubicBezTo>
                  <a:cubicBezTo>
                    <a:pt x="138" y="127"/>
                    <a:pt x="141" y="130"/>
                    <a:pt x="146" y="130"/>
                  </a:cubicBezTo>
                  <a:close/>
                  <a:moveTo>
                    <a:pt x="168" y="130"/>
                  </a:moveTo>
                  <a:cubicBezTo>
                    <a:pt x="173" y="130"/>
                    <a:pt x="176" y="127"/>
                    <a:pt x="176" y="122"/>
                  </a:cubicBezTo>
                  <a:cubicBezTo>
                    <a:pt x="176" y="118"/>
                    <a:pt x="173" y="114"/>
                    <a:pt x="168" y="114"/>
                  </a:cubicBezTo>
                  <a:cubicBezTo>
                    <a:pt x="164" y="114"/>
                    <a:pt x="160" y="118"/>
                    <a:pt x="160" y="122"/>
                  </a:cubicBezTo>
                  <a:cubicBezTo>
                    <a:pt x="160" y="127"/>
                    <a:pt x="164" y="130"/>
                    <a:pt x="168" y="130"/>
                  </a:cubicBezTo>
                  <a:close/>
                  <a:moveTo>
                    <a:pt x="122" y="114"/>
                  </a:moveTo>
                  <a:cubicBezTo>
                    <a:pt x="117" y="114"/>
                    <a:pt x="114" y="118"/>
                    <a:pt x="114" y="122"/>
                  </a:cubicBezTo>
                  <a:cubicBezTo>
                    <a:pt x="114" y="127"/>
                    <a:pt x="117" y="130"/>
                    <a:pt x="122" y="130"/>
                  </a:cubicBezTo>
                  <a:cubicBezTo>
                    <a:pt x="126" y="130"/>
                    <a:pt x="130" y="127"/>
                    <a:pt x="130" y="122"/>
                  </a:cubicBezTo>
                  <a:cubicBezTo>
                    <a:pt x="130" y="118"/>
                    <a:pt x="126" y="114"/>
                    <a:pt x="122" y="114"/>
                  </a:cubicBezTo>
                  <a:close/>
                  <a:moveTo>
                    <a:pt x="99" y="161"/>
                  </a:moveTo>
                  <a:cubicBezTo>
                    <a:pt x="94" y="161"/>
                    <a:pt x="91" y="164"/>
                    <a:pt x="91" y="169"/>
                  </a:cubicBezTo>
                  <a:cubicBezTo>
                    <a:pt x="91" y="173"/>
                    <a:pt x="94" y="177"/>
                    <a:pt x="99" y="177"/>
                  </a:cubicBezTo>
                  <a:cubicBezTo>
                    <a:pt x="103" y="177"/>
                    <a:pt x="107" y="173"/>
                    <a:pt x="107" y="169"/>
                  </a:cubicBezTo>
                  <a:cubicBezTo>
                    <a:pt x="107" y="164"/>
                    <a:pt x="103" y="161"/>
                    <a:pt x="99" y="161"/>
                  </a:cubicBezTo>
                  <a:close/>
                  <a:moveTo>
                    <a:pt x="53" y="185"/>
                  </a:moveTo>
                  <a:cubicBezTo>
                    <a:pt x="49" y="185"/>
                    <a:pt x="45" y="188"/>
                    <a:pt x="45" y="193"/>
                  </a:cubicBezTo>
                  <a:cubicBezTo>
                    <a:pt x="45" y="197"/>
                    <a:pt x="49" y="201"/>
                    <a:pt x="53" y="201"/>
                  </a:cubicBezTo>
                  <a:cubicBezTo>
                    <a:pt x="58" y="201"/>
                    <a:pt x="61" y="197"/>
                    <a:pt x="61" y="193"/>
                  </a:cubicBezTo>
                  <a:cubicBezTo>
                    <a:pt x="61" y="188"/>
                    <a:pt x="58" y="185"/>
                    <a:pt x="53" y="185"/>
                  </a:cubicBezTo>
                  <a:close/>
                  <a:moveTo>
                    <a:pt x="8" y="201"/>
                  </a:moveTo>
                  <a:cubicBezTo>
                    <a:pt x="12" y="201"/>
                    <a:pt x="16" y="197"/>
                    <a:pt x="16" y="193"/>
                  </a:cubicBezTo>
                  <a:cubicBezTo>
                    <a:pt x="16" y="188"/>
                    <a:pt x="12" y="185"/>
                    <a:pt x="8" y="185"/>
                  </a:cubicBezTo>
                  <a:cubicBezTo>
                    <a:pt x="3" y="185"/>
                    <a:pt x="0" y="188"/>
                    <a:pt x="0" y="193"/>
                  </a:cubicBezTo>
                  <a:cubicBezTo>
                    <a:pt x="0" y="197"/>
                    <a:pt x="3" y="201"/>
                    <a:pt x="8" y="201"/>
                  </a:cubicBezTo>
                  <a:close/>
                  <a:moveTo>
                    <a:pt x="30" y="201"/>
                  </a:moveTo>
                  <a:cubicBezTo>
                    <a:pt x="35" y="201"/>
                    <a:pt x="38" y="197"/>
                    <a:pt x="38" y="193"/>
                  </a:cubicBezTo>
                  <a:cubicBezTo>
                    <a:pt x="38" y="188"/>
                    <a:pt x="35" y="185"/>
                    <a:pt x="30" y="185"/>
                  </a:cubicBezTo>
                  <a:cubicBezTo>
                    <a:pt x="26" y="185"/>
                    <a:pt x="22" y="188"/>
                    <a:pt x="22" y="193"/>
                  </a:cubicBezTo>
                  <a:cubicBezTo>
                    <a:pt x="22" y="197"/>
                    <a:pt x="26" y="201"/>
                    <a:pt x="30" y="201"/>
                  </a:cubicBezTo>
                  <a:close/>
                  <a:moveTo>
                    <a:pt x="53" y="161"/>
                  </a:moveTo>
                  <a:cubicBezTo>
                    <a:pt x="49" y="161"/>
                    <a:pt x="45" y="164"/>
                    <a:pt x="45" y="169"/>
                  </a:cubicBezTo>
                  <a:cubicBezTo>
                    <a:pt x="45" y="173"/>
                    <a:pt x="49" y="177"/>
                    <a:pt x="53" y="177"/>
                  </a:cubicBezTo>
                  <a:cubicBezTo>
                    <a:pt x="58" y="177"/>
                    <a:pt x="61" y="173"/>
                    <a:pt x="61" y="169"/>
                  </a:cubicBezTo>
                  <a:cubicBezTo>
                    <a:pt x="61" y="164"/>
                    <a:pt x="58" y="161"/>
                    <a:pt x="53" y="161"/>
                  </a:cubicBezTo>
                  <a:close/>
                  <a:moveTo>
                    <a:pt x="76" y="207"/>
                  </a:moveTo>
                  <a:cubicBezTo>
                    <a:pt x="72" y="207"/>
                    <a:pt x="68" y="211"/>
                    <a:pt x="68" y="215"/>
                  </a:cubicBezTo>
                  <a:cubicBezTo>
                    <a:pt x="68" y="220"/>
                    <a:pt x="72" y="223"/>
                    <a:pt x="76" y="223"/>
                  </a:cubicBezTo>
                  <a:cubicBezTo>
                    <a:pt x="80" y="223"/>
                    <a:pt x="84" y="220"/>
                    <a:pt x="84" y="215"/>
                  </a:cubicBezTo>
                  <a:cubicBezTo>
                    <a:pt x="84" y="211"/>
                    <a:pt x="80" y="207"/>
                    <a:pt x="76" y="207"/>
                  </a:cubicBezTo>
                  <a:close/>
                  <a:moveTo>
                    <a:pt x="99" y="207"/>
                  </a:moveTo>
                  <a:cubicBezTo>
                    <a:pt x="94" y="207"/>
                    <a:pt x="91" y="211"/>
                    <a:pt x="91" y="215"/>
                  </a:cubicBezTo>
                  <a:cubicBezTo>
                    <a:pt x="91" y="220"/>
                    <a:pt x="94" y="223"/>
                    <a:pt x="99" y="223"/>
                  </a:cubicBezTo>
                  <a:cubicBezTo>
                    <a:pt x="103" y="223"/>
                    <a:pt x="107" y="220"/>
                    <a:pt x="107" y="215"/>
                  </a:cubicBezTo>
                  <a:cubicBezTo>
                    <a:pt x="107" y="211"/>
                    <a:pt x="103" y="207"/>
                    <a:pt x="99" y="207"/>
                  </a:cubicBezTo>
                  <a:close/>
                  <a:moveTo>
                    <a:pt x="8" y="231"/>
                  </a:moveTo>
                  <a:cubicBezTo>
                    <a:pt x="3" y="231"/>
                    <a:pt x="0" y="235"/>
                    <a:pt x="0" y="239"/>
                  </a:cubicBezTo>
                  <a:cubicBezTo>
                    <a:pt x="0" y="244"/>
                    <a:pt x="3" y="247"/>
                    <a:pt x="8" y="247"/>
                  </a:cubicBezTo>
                  <a:cubicBezTo>
                    <a:pt x="12" y="247"/>
                    <a:pt x="16" y="244"/>
                    <a:pt x="16" y="239"/>
                  </a:cubicBezTo>
                  <a:cubicBezTo>
                    <a:pt x="16" y="235"/>
                    <a:pt x="12" y="231"/>
                    <a:pt x="8" y="231"/>
                  </a:cubicBezTo>
                  <a:close/>
                  <a:moveTo>
                    <a:pt x="30" y="231"/>
                  </a:moveTo>
                  <a:cubicBezTo>
                    <a:pt x="26" y="231"/>
                    <a:pt x="22" y="235"/>
                    <a:pt x="22" y="239"/>
                  </a:cubicBezTo>
                  <a:cubicBezTo>
                    <a:pt x="22" y="244"/>
                    <a:pt x="26" y="247"/>
                    <a:pt x="30" y="247"/>
                  </a:cubicBezTo>
                  <a:cubicBezTo>
                    <a:pt x="35" y="247"/>
                    <a:pt x="38" y="244"/>
                    <a:pt x="38" y="239"/>
                  </a:cubicBezTo>
                  <a:cubicBezTo>
                    <a:pt x="38" y="235"/>
                    <a:pt x="35" y="231"/>
                    <a:pt x="30" y="231"/>
                  </a:cubicBezTo>
                  <a:close/>
                  <a:moveTo>
                    <a:pt x="53" y="207"/>
                  </a:moveTo>
                  <a:cubicBezTo>
                    <a:pt x="49" y="207"/>
                    <a:pt x="45" y="211"/>
                    <a:pt x="45" y="215"/>
                  </a:cubicBezTo>
                  <a:cubicBezTo>
                    <a:pt x="45" y="220"/>
                    <a:pt x="49" y="223"/>
                    <a:pt x="53" y="223"/>
                  </a:cubicBezTo>
                  <a:cubicBezTo>
                    <a:pt x="58" y="223"/>
                    <a:pt x="61" y="220"/>
                    <a:pt x="61" y="215"/>
                  </a:cubicBezTo>
                  <a:cubicBezTo>
                    <a:pt x="61" y="211"/>
                    <a:pt x="58" y="207"/>
                    <a:pt x="53" y="207"/>
                  </a:cubicBezTo>
                  <a:close/>
                  <a:moveTo>
                    <a:pt x="30" y="207"/>
                  </a:moveTo>
                  <a:cubicBezTo>
                    <a:pt x="26" y="207"/>
                    <a:pt x="22" y="211"/>
                    <a:pt x="22" y="215"/>
                  </a:cubicBezTo>
                  <a:cubicBezTo>
                    <a:pt x="22" y="220"/>
                    <a:pt x="26" y="223"/>
                    <a:pt x="30" y="223"/>
                  </a:cubicBezTo>
                  <a:cubicBezTo>
                    <a:pt x="35" y="223"/>
                    <a:pt x="39" y="220"/>
                    <a:pt x="39" y="215"/>
                  </a:cubicBezTo>
                  <a:cubicBezTo>
                    <a:pt x="39" y="211"/>
                    <a:pt x="35" y="207"/>
                    <a:pt x="30" y="207"/>
                  </a:cubicBezTo>
                  <a:close/>
                  <a:moveTo>
                    <a:pt x="8" y="207"/>
                  </a:moveTo>
                  <a:cubicBezTo>
                    <a:pt x="3" y="207"/>
                    <a:pt x="0" y="211"/>
                    <a:pt x="0" y="215"/>
                  </a:cubicBezTo>
                  <a:cubicBezTo>
                    <a:pt x="0" y="220"/>
                    <a:pt x="3" y="223"/>
                    <a:pt x="8" y="223"/>
                  </a:cubicBezTo>
                  <a:cubicBezTo>
                    <a:pt x="12" y="223"/>
                    <a:pt x="16" y="220"/>
                    <a:pt x="16" y="215"/>
                  </a:cubicBezTo>
                  <a:cubicBezTo>
                    <a:pt x="16" y="211"/>
                    <a:pt x="12" y="207"/>
                    <a:pt x="8" y="207"/>
                  </a:cubicBezTo>
                  <a:close/>
                  <a:moveTo>
                    <a:pt x="168" y="460"/>
                  </a:moveTo>
                  <a:cubicBezTo>
                    <a:pt x="164" y="460"/>
                    <a:pt x="160" y="464"/>
                    <a:pt x="160" y="468"/>
                  </a:cubicBezTo>
                  <a:cubicBezTo>
                    <a:pt x="160" y="472"/>
                    <a:pt x="164" y="476"/>
                    <a:pt x="168" y="476"/>
                  </a:cubicBezTo>
                  <a:cubicBezTo>
                    <a:pt x="173" y="476"/>
                    <a:pt x="176" y="472"/>
                    <a:pt x="176" y="468"/>
                  </a:cubicBezTo>
                  <a:cubicBezTo>
                    <a:pt x="176" y="464"/>
                    <a:pt x="173" y="460"/>
                    <a:pt x="168" y="460"/>
                  </a:cubicBezTo>
                  <a:close/>
                  <a:moveTo>
                    <a:pt x="168" y="483"/>
                  </a:moveTo>
                  <a:cubicBezTo>
                    <a:pt x="164" y="483"/>
                    <a:pt x="160" y="487"/>
                    <a:pt x="160" y="491"/>
                  </a:cubicBezTo>
                  <a:cubicBezTo>
                    <a:pt x="160" y="496"/>
                    <a:pt x="164" y="499"/>
                    <a:pt x="168" y="499"/>
                  </a:cubicBezTo>
                  <a:cubicBezTo>
                    <a:pt x="173" y="499"/>
                    <a:pt x="176" y="496"/>
                    <a:pt x="176" y="491"/>
                  </a:cubicBezTo>
                  <a:cubicBezTo>
                    <a:pt x="176" y="487"/>
                    <a:pt x="173" y="483"/>
                    <a:pt x="168" y="483"/>
                  </a:cubicBezTo>
                  <a:close/>
                  <a:moveTo>
                    <a:pt x="191" y="476"/>
                  </a:moveTo>
                  <a:cubicBezTo>
                    <a:pt x="196" y="476"/>
                    <a:pt x="199" y="472"/>
                    <a:pt x="199" y="468"/>
                  </a:cubicBezTo>
                  <a:cubicBezTo>
                    <a:pt x="199" y="464"/>
                    <a:pt x="196" y="460"/>
                    <a:pt x="191" y="460"/>
                  </a:cubicBezTo>
                  <a:cubicBezTo>
                    <a:pt x="187" y="460"/>
                    <a:pt x="183" y="464"/>
                    <a:pt x="183" y="468"/>
                  </a:cubicBezTo>
                  <a:cubicBezTo>
                    <a:pt x="183" y="472"/>
                    <a:pt x="187" y="476"/>
                    <a:pt x="191" y="476"/>
                  </a:cubicBezTo>
                  <a:close/>
                  <a:moveTo>
                    <a:pt x="191" y="499"/>
                  </a:moveTo>
                  <a:cubicBezTo>
                    <a:pt x="196" y="499"/>
                    <a:pt x="199" y="496"/>
                    <a:pt x="199" y="491"/>
                  </a:cubicBezTo>
                  <a:cubicBezTo>
                    <a:pt x="199" y="487"/>
                    <a:pt x="196" y="483"/>
                    <a:pt x="191" y="483"/>
                  </a:cubicBezTo>
                  <a:cubicBezTo>
                    <a:pt x="187" y="483"/>
                    <a:pt x="183" y="487"/>
                    <a:pt x="183" y="491"/>
                  </a:cubicBezTo>
                  <a:cubicBezTo>
                    <a:pt x="183" y="496"/>
                    <a:pt x="187" y="499"/>
                    <a:pt x="191" y="499"/>
                  </a:cubicBezTo>
                  <a:close/>
                  <a:moveTo>
                    <a:pt x="168" y="413"/>
                  </a:moveTo>
                  <a:cubicBezTo>
                    <a:pt x="164" y="413"/>
                    <a:pt x="160" y="416"/>
                    <a:pt x="160" y="421"/>
                  </a:cubicBezTo>
                  <a:cubicBezTo>
                    <a:pt x="160" y="425"/>
                    <a:pt x="164" y="429"/>
                    <a:pt x="168" y="429"/>
                  </a:cubicBezTo>
                  <a:cubicBezTo>
                    <a:pt x="173" y="429"/>
                    <a:pt x="176" y="425"/>
                    <a:pt x="176" y="421"/>
                  </a:cubicBezTo>
                  <a:cubicBezTo>
                    <a:pt x="176" y="416"/>
                    <a:pt x="173" y="413"/>
                    <a:pt x="168" y="413"/>
                  </a:cubicBezTo>
                  <a:close/>
                  <a:moveTo>
                    <a:pt x="168" y="436"/>
                  </a:moveTo>
                  <a:cubicBezTo>
                    <a:pt x="164" y="436"/>
                    <a:pt x="160" y="440"/>
                    <a:pt x="160" y="444"/>
                  </a:cubicBezTo>
                  <a:cubicBezTo>
                    <a:pt x="160" y="448"/>
                    <a:pt x="164" y="452"/>
                    <a:pt x="168" y="452"/>
                  </a:cubicBezTo>
                  <a:cubicBezTo>
                    <a:pt x="173" y="452"/>
                    <a:pt x="176" y="448"/>
                    <a:pt x="176" y="444"/>
                  </a:cubicBezTo>
                  <a:cubicBezTo>
                    <a:pt x="176" y="440"/>
                    <a:pt x="173" y="436"/>
                    <a:pt x="168" y="436"/>
                  </a:cubicBezTo>
                  <a:close/>
                  <a:moveTo>
                    <a:pt x="147" y="436"/>
                  </a:moveTo>
                  <a:cubicBezTo>
                    <a:pt x="142" y="436"/>
                    <a:pt x="139" y="440"/>
                    <a:pt x="139" y="444"/>
                  </a:cubicBezTo>
                  <a:cubicBezTo>
                    <a:pt x="139" y="448"/>
                    <a:pt x="142" y="452"/>
                    <a:pt x="147" y="452"/>
                  </a:cubicBezTo>
                  <a:cubicBezTo>
                    <a:pt x="151" y="452"/>
                    <a:pt x="155" y="448"/>
                    <a:pt x="155" y="444"/>
                  </a:cubicBezTo>
                  <a:cubicBezTo>
                    <a:pt x="155" y="440"/>
                    <a:pt x="151" y="436"/>
                    <a:pt x="147" y="436"/>
                  </a:cubicBezTo>
                  <a:close/>
                  <a:moveTo>
                    <a:pt x="191" y="429"/>
                  </a:moveTo>
                  <a:cubicBezTo>
                    <a:pt x="196" y="429"/>
                    <a:pt x="199" y="425"/>
                    <a:pt x="199" y="421"/>
                  </a:cubicBezTo>
                  <a:cubicBezTo>
                    <a:pt x="199" y="416"/>
                    <a:pt x="196" y="413"/>
                    <a:pt x="191" y="413"/>
                  </a:cubicBezTo>
                  <a:cubicBezTo>
                    <a:pt x="187" y="413"/>
                    <a:pt x="183" y="416"/>
                    <a:pt x="183" y="421"/>
                  </a:cubicBezTo>
                  <a:cubicBezTo>
                    <a:pt x="183" y="425"/>
                    <a:pt x="187" y="429"/>
                    <a:pt x="191" y="429"/>
                  </a:cubicBezTo>
                  <a:close/>
                  <a:moveTo>
                    <a:pt x="191" y="452"/>
                  </a:moveTo>
                  <a:cubicBezTo>
                    <a:pt x="196" y="452"/>
                    <a:pt x="199" y="448"/>
                    <a:pt x="199" y="444"/>
                  </a:cubicBezTo>
                  <a:cubicBezTo>
                    <a:pt x="199" y="440"/>
                    <a:pt x="196" y="436"/>
                    <a:pt x="191" y="436"/>
                  </a:cubicBezTo>
                  <a:cubicBezTo>
                    <a:pt x="187" y="436"/>
                    <a:pt x="183" y="440"/>
                    <a:pt x="183" y="444"/>
                  </a:cubicBezTo>
                  <a:cubicBezTo>
                    <a:pt x="183" y="448"/>
                    <a:pt x="187" y="452"/>
                    <a:pt x="191" y="452"/>
                  </a:cubicBezTo>
                  <a:close/>
                  <a:moveTo>
                    <a:pt x="330" y="690"/>
                  </a:moveTo>
                  <a:cubicBezTo>
                    <a:pt x="326" y="690"/>
                    <a:pt x="322" y="693"/>
                    <a:pt x="322" y="698"/>
                  </a:cubicBezTo>
                  <a:cubicBezTo>
                    <a:pt x="322" y="702"/>
                    <a:pt x="326" y="706"/>
                    <a:pt x="330" y="706"/>
                  </a:cubicBezTo>
                  <a:cubicBezTo>
                    <a:pt x="334" y="706"/>
                    <a:pt x="338" y="702"/>
                    <a:pt x="338" y="698"/>
                  </a:cubicBezTo>
                  <a:cubicBezTo>
                    <a:pt x="338" y="693"/>
                    <a:pt x="334" y="690"/>
                    <a:pt x="330" y="690"/>
                  </a:cubicBezTo>
                  <a:close/>
                  <a:moveTo>
                    <a:pt x="306" y="690"/>
                  </a:moveTo>
                  <a:cubicBezTo>
                    <a:pt x="302" y="690"/>
                    <a:pt x="298" y="693"/>
                    <a:pt x="298" y="698"/>
                  </a:cubicBezTo>
                  <a:cubicBezTo>
                    <a:pt x="298" y="702"/>
                    <a:pt x="302" y="706"/>
                    <a:pt x="306" y="706"/>
                  </a:cubicBezTo>
                  <a:cubicBezTo>
                    <a:pt x="311" y="706"/>
                    <a:pt x="314" y="702"/>
                    <a:pt x="314" y="698"/>
                  </a:cubicBezTo>
                  <a:cubicBezTo>
                    <a:pt x="314" y="693"/>
                    <a:pt x="311" y="690"/>
                    <a:pt x="306" y="690"/>
                  </a:cubicBezTo>
                  <a:close/>
                  <a:moveTo>
                    <a:pt x="330" y="642"/>
                  </a:moveTo>
                  <a:cubicBezTo>
                    <a:pt x="326" y="642"/>
                    <a:pt x="322" y="646"/>
                    <a:pt x="322" y="650"/>
                  </a:cubicBezTo>
                  <a:cubicBezTo>
                    <a:pt x="322" y="655"/>
                    <a:pt x="326" y="658"/>
                    <a:pt x="330" y="658"/>
                  </a:cubicBezTo>
                  <a:cubicBezTo>
                    <a:pt x="334" y="658"/>
                    <a:pt x="338" y="655"/>
                    <a:pt x="338" y="650"/>
                  </a:cubicBezTo>
                  <a:cubicBezTo>
                    <a:pt x="338" y="646"/>
                    <a:pt x="334" y="642"/>
                    <a:pt x="330" y="642"/>
                  </a:cubicBezTo>
                  <a:close/>
                  <a:moveTo>
                    <a:pt x="330" y="666"/>
                  </a:moveTo>
                  <a:cubicBezTo>
                    <a:pt x="326" y="666"/>
                    <a:pt x="322" y="669"/>
                    <a:pt x="322" y="674"/>
                  </a:cubicBezTo>
                  <a:cubicBezTo>
                    <a:pt x="322" y="678"/>
                    <a:pt x="326" y="682"/>
                    <a:pt x="330" y="682"/>
                  </a:cubicBezTo>
                  <a:cubicBezTo>
                    <a:pt x="334" y="682"/>
                    <a:pt x="338" y="678"/>
                    <a:pt x="338" y="674"/>
                  </a:cubicBezTo>
                  <a:cubicBezTo>
                    <a:pt x="338" y="669"/>
                    <a:pt x="334" y="666"/>
                    <a:pt x="330" y="666"/>
                  </a:cubicBezTo>
                  <a:close/>
                  <a:moveTo>
                    <a:pt x="261" y="642"/>
                  </a:moveTo>
                  <a:cubicBezTo>
                    <a:pt x="256" y="642"/>
                    <a:pt x="253" y="646"/>
                    <a:pt x="253" y="650"/>
                  </a:cubicBezTo>
                  <a:cubicBezTo>
                    <a:pt x="253" y="655"/>
                    <a:pt x="256" y="658"/>
                    <a:pt x="261" y="658"/>
                  </a:cubicBezTo>
                  <a:cubicBezTo>
                    <a:pt x="265" y="658"/>
                    <a:pt x="269" y="655"/>
                    <a:pt x="269" y="650"/>
                  </a:cubicBezTo>
                  <a:cubicBezTo>
                    <a:pt x="269" y="646"/>
                    <a:pt x="265" y="642"/>
                    <a:pt x="261" y="642"/>
                  </a:cubicBezTo>
                  <a:close/>
                  <a:moveTo>
                    <a:pt x="261" y="666"/>
                  </a:moveTo>
                  <a:cubicBezTo>
                    <a:pt x="256" y="666"/>
                    <a:pt x="253" y="669"/>
                    <a:pt x="253" y="674"/>
                  </a:cubicBezTo>
                  <a:cubicBezTo>
                    <a:pt x="253" y="678"/>
                    <a:pt x="256" y="682"/>
                    <a:pt x="261" y="682"/>
                  </a:cubicBezTo>
                  <a:cubicBezTo>
                    <a:pt x="265" y="682"/>
                    <a:pt x="269" y="678"/>
                    <a:pt x="269" y="674"/>
                  </a:cubicBezTo>
                  <a:cubicBezTo>
                    <a:pt x="269" y="669"/>
                    <a:pt x="265" y="666"/>
                    <a:pt x="261" y="666"/>
                  </a:cubicBezTo>
                  <a:close/>
                  <a:moveTo>
                    <a:pt x="283" y="642"/>
                  </a:moveTo>
                  <a:cubicBezTo>
                    <a:pt x="279" y="642"/>
                    <a:pt x="275" y="646"/>
                    <a:pt x="275" y="650"/>
                  </a:cubicBezTo>
                  <a:cubicBezTo>
                    <a:pt x="275" y="655"/>
                    <a:pt x="279" y="658"/>
                    <a:pt x="283" y="658"/>
                  </a:cubicBezTo>
                  <a:cubicBezTo>
                    <a:pt x="288" y="658"/>
                    <a:pt x="291" y="655"/>
                    <a:pt x="291" y="650"/>
                  </a:cubicBezTo>
                  <a:cubicBezTo>
                    <a:pt x="291" y="646"/>
                    <a:pt x="288" y="642"/>
                    <a:pt x="283" y="642"/>
                  </a:cubicBezTo>
                  <a:close/>
                  <a:moveTo>
                    <a:pt x="283" y="666"/>
                  </a:moveTo>
                  <a:cubicBezTo>
                    <a:pt x="279" y="666"/>
                    <a:pt x="275" y="669"/>
                    <a:pt x="275" y="674"/>
                  </a:cubicBezTo>
                  <a:cubicBezTo>
                    <a:pt x="275" y="678"/>
                    <a:pt x="279" y="682"/>
                    <a:pt x="283" y="682"/>
                  </a:cubicBezTo>
                  <a:cubicBezTo>
                    <a:pt x="288" y="682"/>
                    <a:pt x="291" y="678"/>
                    <a:pt x="291" y="674"/>
                  </a:cubicBezTo>
                  <a:cubicBezTo>
                    <a:pt x="291" y="669"/>
                    <a:pt x="288" y="666"/>
                    <a:pt x="283" y="666"/>
                  </a:cubicBezTo>
                  <a:close/>
                  <a:moveTo>
                    <a:pt x="306" y="642"/>
                  </a:moveTo>
                  <a:cubicBezTo>
                    <a:pt x="302" y="642"/>
                    <a:pt x="298" y="646"/>
                    <a:pt x="298" y="650"/>
                  </a:cubicBezTo>
                  <a:cubicBezTo>
                    <a:pt x="298" y="655"/>
                    <a:pt x="302" y="658"/>
                    <a:pt x="306" y="658"/>
                  </a:cubicBezTo>
                  <a:cubicBezTo>
                    <a:pt x="311" y="658"/>
                    <a:pt x="314" y="655"/>
                    <a:pt x="314" y="650"/>
                  </a:cubicBezTo>
                  <a:cubicBezTo>
                    <a:pt x="314" y="646"/>
                    <a:pt x="311" y="642"/>
                    <a:pt x="306" y="642"/>
                  </a:cubicBezTo>
                  <a:close/>
                  <a:moveTo>
                    <a:pt x="214" y="621"/>
                  </a:moveTo>
                  <a:cubicBezTo>
                    <a:pt x="210" y="621"/>
                    <a:pt x="206" y="625"/>
                    <a:pt x="206" y="629"/>
                  </a:cubicBezTo>
                  <a:cubicBezTo>
                    <a:pt x="206" y="634"/>
                    <a:pt x="210" y="637"/>
                    <a:pt x="214" y="637"/>
                  </a:cubicBezTo>
                  <a:cubicBezTo>
                    <a:pt x="218" y="637"/>
                    <a:pt x="222" y="634"/>
                    <a:pt x="222" y="629"/>
                  </a:cubicBezTo>
                  <a:cubicBezTo>
                    <a:pt x="222" y="625"/>
                    <a:pt x="218" y="621"/>
                    <a:pt x="214" y="621"/>
                  </a:cubicBezTo>
                  <a:close/>
                  <a:moveTo>
                    <a:pt x="306" y="621"/>
                  </a:moveTo>
                  <a:cubicBezTo>
                    <a:pt x="302" y="621"/>
                    <a:pt x="298" y="625"/>
                    <a:pt x="298" y="629"/>
                  </a:cubicBezTo>
                  <a:cubicBezTo>
                    <a:pt x="298" y="634"/>
                    <a:pt x="302" y="637"/>
                    <a:pt x="306" y="637"/>
                  </a:cubicBezTo>
                  <a:cubicBezTo>
                    <a:pt x="311" y="637"/>
                    <a:pt x="314" y="634"/>
                    <a:pt x="314" y="629"/>
                  </a:cubicBezTo>
                  <a:cubicBezTo>
                    <a:pt x="314" y="625"/>
                    <a:pt x="311" y="621"/>
                    <a:pt x="306" y="621"/>
                  </a:cubicBezTo>
                  <a:close/>
                  <a:moveTo>
                    <a:pt x="330" y="551"/>
                  </a:moveTo>
                  <a:cubicBezTo>
                    <a:pt x="326" y="551"/>
                    <a:pt x="322" y="555"/>
                    <a:pt x="322" y="559"/>
                  </a:cubicBezTo>
                  <a:cubicBezTo>
                    <a:pt x="322" y="564"/>
                    <a:pt x="326" y="567"/>
                    <a:pt x="330" y="567"/>
                  </a:cubicBezTo>
                  <a:cubicBezTo>
                    <a:pt x="334" y="567"/>
                    <a:pt x="338" y="564"/>
                    <a:pt x="338" y="559"/>
                  </a:cubicBezTo>
                  <a:cubicBezTo>
                    <a:pt x="338" y="555"/>
                    <a:pt x="334" y="551"/>
                    <a:pt x="330" y="551"/>
                  </a:cubicBezTo>
                  <a:close/>
                  <a:moveTo>
                    <a:pt x="330" y="574"/>
                  </a:moveTo>
                  <a:cubicBezTo>
                    <a:pt x="326" y="574"/>
                    <a:pt x="322" y="578"/>
                    <a:pt x="322" y="582"/>
                  </a:cubicBezTo>
                  <a:cubicBezTo>
                    <a:pt x="322" y="587"/>
                    <a:pt x="326" y="590"/>
                    <a:pt x="330" y="590"/>
                  </a:cubicBezTo>
                  <a:cubicBezTo>
                    <a:pt x="334" y="590"/>
                    <a:pt x="338" y="587"/>
                    <a:pt x="338" y="582"/>
                  </a:cubicBezTo>
                  <a:cubicBezTo>
                    <a:pt x="338" y="578"/>
                    <a:pt x="334" y="574"/>
                    <a:pt x="330" y="574"/>
                  </a:cubicBezTo>
                  <a:close/>
                  <a:moveTo>
                    <a:pt x="306" y="551"/>
                  </a:moveTo>
                  <a:cubicBezTo>
                    <a:pt x="302" y="551"/>
                    <a:pt x="298" y="555"/>
                    <a:pt x="298" y="559"/>
                  </a:cubicBezTo>
                  <a:cubicBezTo>
                    <a:pt x="298" y="564"/>
                    <a:pt x="302" y="567"/>
                    <a:pt x="306" y="567"/>
                  </a:cubicBezTo>
                  <a:cubicBezTo>
                    <a:pt x="311" y="567"/>
                    <a:pt x="314" y="564"/>
                    <a:pt x="314" y="559"/>
                  </a:cubicBezTo>
                  <a:cubicBezTo>
                    <a:pt x="314" y="555"/>
                    <a:pt x="311" y="551"/>
                    <a:pt x="306" y="551"/>
                  </a:cubicBezTo>
                  <a:close/>
                  <a:moveTo>
                    <a:pt x="306" y="576"/>
                  </a:moveTo>
                  <a:cubicBezTo>
                    <a:pt x="302" y="576"/>
                    <a:pt x="298" y="579"/>
                    <a:pt x="298" y="584"/>
                  </a:cubicBezTo>
                  <a:cubicBezTo>
                    <a:pt x="298" y="588"/>
                    <a:pt x="302" y="592"/>
                    <a:pt x="306" y="592"/>
                  </a:cubicBezTo>
                  <a:cubicBezTo>
                    <a:pt x="311" y="592"/>
                    <a:pt x="314" y="588"/>
                    <a:pt x="314" y="584"/>
                  </a:cubicBezTo>
                  <a:cubicBezTo>
                    <a:pt x="314" y="579"/>
                    <a:pt x="311" y="576"/>
                    <a:pt x="306" y="576"/>
                  </a:cubicBezTo>
                  <a:close/>
                  <a:moveTo>
                    <a:pt x="306" y="666"/>
                  </a:moveTo>
                  <a:cubicBezTo>
                    <a:pt x="302" y="666"/>
                    <a:pt x="298" y="669"/>
                    <a:pt x="298" y="674"/>
                  </a:cubicBezTo>
                  <a:cubicBezTo>
                    <a:pt x="298" y="678"/>
                    <a:pt x="302" y="682"/>
                    <a:pt x="306" y="682"/>
                  </a:cubicBezTo>
                  <a:cubicBezTo>
                    <a:pt x="311" y="682"/>
                    <a:pt x="314" y="678"/>
                    <a:pt x="314" y="674"/>
                  </a:cubicBezTo>
                  <a:cubicBezTo>
                    <a:pt x="314" y="669"/>
                    <a:pt x="311" y="666"/>
                    <a:pt x="306" y="666"/>
                  </a:cubicBezTo>
                  <a:close/>
                  <a:moveTo>
                    <a:pt x="421" y="666"/>
                  </a:moveTo>
                  <a:cubicBezTo>
                    <a:pt x="417" y="666"/>
                    <a:pt x="413" y="669"/>
                    <a:pt x="413" y="674"/>
                  </a:cubicBezTo>
                  <a:cubicBezTo>
                    <a:pt x="413" y="678"/>
                    <a:pt x="417" y="682"/>
                    <a:pt x="421" y="682"/>
                  </a:cubicBezTo>
                  <a:cubicBezTo>
                    <a:pt x="425" y="682"/>
                    <a:pt x="429" y="678"/>
                    <a:pt x="429" y="674"/>
                  </a:cubicBezTo>
                  <a:cubicBezTo>
                    <a:pt x="429" y="669"/>
                    <a:pt x="425" y="666"/>
                    <a:pt x="421" y="666"/>
                  </a:cubicBezTo>
                  <a:close/>
                  <a:moveTo>
                    <a:pt x="449" y="674"/>
                  </a:moveTo>
                  <a:cubicBezTo>
                    <a:pt x="449" y="669"/>
                    <a:pt x="445" y="666"/>
                    <a:pt x="441" y="666"/>
                  </a:cubicBezTo>
                  <a:cubicBezTo>
                    <a:pt x="436" y="666"/>
                    <a:pt x="433" y="669"/>
                    <a:pt x="433" y="674"/>
                  </a:cubicBezTo>
                  <a:cubicBezTo>
                    <a:pt x="433" y="678"/>
                    <a:pt x="436" y="682"/>
                    <a:pt x="441" y="682"/>
                  </a:cubicBezTo>
                  <a:cubicBezTo>
                    <a:pt x="445" y="682"/>
                    <a:pt x="449" y="678"/>
                    <a:pt x="449" y="674"/>
                  </a:cubicBezTo>
                  <a:close/>
                  <a:moveTo>
                    <a:pt x="441" y="658"/>
                  </a:moveTo>
                  <a:cubicBezTo>
                    <a:pt x="445" y="658"/>
                    <a:pt x="449" y="655"/>
                    <a:pt x="449" y="650"/>
                  </a:cubicBezTo>
                  <a:cubicBezTo>
                    <a:pt x="449" y="646"/>
                    <a:pt x="445" y="642"/>
                    <a:pt x="441" y="642"/>
                  </a:cubicBezTo>
                  <a:cubicBezTo>
                    <a:pt x="436" y="642"/>
                    <a:pt x="433" y="646"/>
                    <a:pt x="433" y="650"/>
                  </a:cubicBezTo>
                  <a:cubicBezTo>
                    <a:pt x="433" y="655"/>
                    <a:pt x="436" y="658"/>
                    <a:pt x="441" y="658"/>
                  </a:cubicBezTo>
                  <a:close/>
                  <a:moveTo>
                    <a:pt x="421" y="689"/>
                  </a:moveTo>
                  <a:cubicBezTo>
                    <a:pt x="417" y="689"/>
                    <a:pt x="413" y="692"/>
                    <a:pt x="413" y="697"/>
                  </a:cubicBezTo>
                  <a:cubicBezTo>
                    <a:pt x="413" y="701"/>
                    <a:pt x="417" y="705"/>
                    <a:pt x="421" y="705"/>
                  </a:cubicBezTo>
                  <a:cubicBezTo>
                    <a:pt x="425" y="705"/>
                    <a:pt x="429" y="701"/>
                    <a:pt x="429" y="697"/>
                  </a:cubicBezTo>
                  <a:cubicBezTo>
                    <a:pt x="429" y="692"/>
                    <a:pt x="425" y="689"/>
                    <a:pt x="421" y="689"/>
                  </a:cubicBezTo>
                  <a:close/>
                  <a:moveTo>
                    <a:pt x="421" y="712"/>
                  </a:moveTo>
                  <a:cubicBezTo>
                    <a:pt x="417" y="712"/>
                    <a:pt x="413" y="715"/>
                    <a:pt x="413" y="720"/>
                  </a:cubicBezTo>
                  <a:cubicBezTo>
                    <a:pt x="413" y="724"/>
                    <a:pt x="417" y="728"/>
                    <a:pt x="421" y="728"/>
                  </a:cubicBezTo>
                  <a:cubicBezTo>
                    <a:pt x="425" y="728"/>
                    <a:pt x="429" y="724"/>
                    <a:pt x="429" y="720"/>
                  </a:cubicBezTo>
                  <a:cubicBezTo>
                    <a:pt x="429" y="715"/>
                    <a:pt x="425" y="712"/>
                    <a:pt x="421" y="712"/>
                  </a:cubicBezTo>
                  <a:close/>
                  <a:moveTo>
                    <a:pt x="421" y="735"/>
                  </a:moveTo>
                  <a:cubicBezTo>
                    <a:pt x="417" y="735"/>
                    <a:pt x="413" y="739"/>
                    <a:pt x="413" y="743"/>
                  </a:cubicBezTo>
                  <a:cubicBezTo>
                    <a:pt x="413" y="747"/>
                    <a:pt x="417" y="751"/>
                    <a:pt x="421" y="751"/>
                  </a:cubicBezTo>
                  <a:cubicBezTo>
                    <a:pt x="425" y="751"/>
                    <a:pt x="429" y="747"/>
                    <a:pt x="429" y="743"/>
                  </a:cubicBezTo>
                  <a:cubicBezTo>
                    <a:pt x="429" y="739"/>
                    <a:pt x="425" y="735"/>
                    <a:pt x="421" y="735"/>
                  </a:cubicBezTo>
                  <a:close/>
                  <a:moveTo>
                    <a:pt x="398" y="712"/>
                  </a:moveTo>
                  <a:cubicBezTo>
                    <a:pt x="394" y="712"/>
                    <a:pt x="390" y="715"/>
                    <a:pt x="390" y="720"/>
                  </a:cubicBezTo>
                  <a:cubicBezTo>
                    <a:pt x="390" y="724"/>
                    <a:pt x="394" y="728"/>
                    <a:pt x="398" y="728"/>
                  </a:cubicBezTo>
                  <a:cubicBezTo>
                    <a:pt x="403" y="728"/>
                    <a:pt x="406" y="724"/>
                    <a:pt x="406" y="720"/>
                  </a:cubicBezTo>
                  <a:cubicBezTo>
                    <a:pt x="406" y="715"/>
                    <a:pt x="403" y="712"/>
                    <a:pt x="398" y="712"/>
                  </a:cubicBezTo>
                  <a:close/>
                  <a:moveTo>
                    <a:pt x="375" y="712"/>
                  </a:moveTo>
                  <a:cubicBezTo>
                    <a:pt x="371" y="712"/>
                    <a:pt x="367" y="715"/>
                    <a:pt x="367" y="720"/>
                  </a:cubicBezTo>
                  <a:cubicBezTo>
                    <a:pt x="367" y="724"/>
                    <a:pt x="371" y="728"/>
                    <a:pt x="375" y="728"/>
                  </a:cubicBezTo>
                  <a:cubicBezTo>
                    <a:pt x="379" y="728"/>
                    <a:pt x="383" y="724"/>
                    <a:pt x="383" y="720"/>
                  </a:cubicBezTo>
                  <a:cubicBezTo>
                    <a:pt x="383" y="715"/>
                    <a:pt x="379" y="712"/>
                    <a:pt x="375" y="712"/>
                  </a:cubicBezTo>
                  <a:close/>
                  <a:moveTo>
                    <a:pt x="398" y="735"/>
                  </a:moveTo>
                  <a:cubicBezTo>
                    <a:pt x="394" y="735"/>
                    <a:pt x="390" y="739"/>
                    <a:pt x="390" y="743"/>
                  </a:cubicBezTo>
                  <a:cubicBezTo>
                    <a:pt x="390" y="747"/>
                    <a:pt x="394" y="751"/>
                    <a:pt x="398" y="751"/>
                  </a:cubicBezTo>
                  <a:cubicBezTo>
                    <a:pt x="403" y="751"/>
                    <a:pt x="406" y="747"/>
                    <a:pt x="406" y="743"/>
                  </a:cubicBezTo>
                  <a:cubicBezTo>
                    <a:pt x="406" y="739"/>
                    <a:pt x="403" y="735"/>
                    <a:pt x="398" y="735"/>
                  </a:cubicBezTo>
                  <a:close/>
                  <a:moveTo>
                    <a:pt x="467" y="712"/>
                  </a:moveTo>
                  <a:cubicBezTo>
                    <a:pt x="463" y="712"/>
                    <a:pt x="459" y="715"/>
                    <a:pt x="459" y="720"/>
                  </a:cubicBezTo>
                  <a:cubicBezTo>
                    <a:pt x="459" y="724"/>
                    <a:pt x="463" y="728"/>
                    <a:pt x="467" y="728"/>
                  </a:cubicBezTo>
                  <a:cubicBezTo>
                    <a:pt x="472" y="728"/>
                    <a:pt x="475" y="724"/>
                    <a:pt x="475" y="720"/>
                  </a:cubicBezTo>
                  <a:cubicBezTo>
                    <a:pt x="475" y="715"/>
                    <a:pt x="472" y="712"/>
                    <a:pt x="467" y="712"/>
                  </a:cubicBezTo>
                  <a:close/>
                  <a:moveTo>
                    <a:pt x="467" y="735"/>
                  </a:moveTo>
                  <a:cubicBezTo>
                    <a:pt x="463" y="735"/>
                    <a:pt x="459" y="739"/>
                    <a:pt x="459" y="743"/>
                  </a:cubicBezTo>
                  <a:cubicBezTo>
                    <a:pt x="459" y="747"/>
                    <a:pt x="463" y="751"/>
                    <a:pt x="467" y="751"/>
                  </a:cubicBezTo>
                  <a:cubicBezTo>
                    <a:pt x="472" y="751"/>
                    <a:pt x="475" y="747"/>
                    <a:pt x="475" y="743"/>
                  </a:cubicBezTo>
                  <a:cubicBezTo>
                    <a:pt x="475" y="739"/>
                    <a:pt x="472" y="735"/>
                    <a:pt x="467" y="735"/>
                  </a:cubicBezTo>
                  <a:close/>
                  <a:moveTo>
                    <a:pt x="444" y="712"/>
                  </a:moveTo>
                  <a:cubicBezTo>
                    <a:pt x="440" y="712"/>
                    <a:pt x="436" y="715"/>
                    <a:pt x="436" y="720"/>
                  </a:cubicBezTo>
                  <a:cubicBezTo>
                    <a:pt x="436" y="724"/>
                    <a:pt x="440" y="728"/>
                    <a:pt x="444" y="728"/>
                  </a:cubicBezTo>
                  <a:cubicBezTo>
                    <a:pt x="449" y="728"/>
                    <a:pt x="452" y="724"/>
                    <a:pt x="452" y="720"/>
                  </a:cubicBezTo>
                  <a:cubicBezTo>
                    <a:pt x="452" y="715"/>
                    <a:pt x="449" y="712"/>
                    <a:pt x="444" y="712"/>
                  </a:cubicBezTo>
                  <a:close/>
                  <a:moveTo>
                    <a:pt x="444" y="735"/>
                  </a:moveTo>
                  <a:cubicBezTo>
                    <a:pt x="440" y="735"/>
                    <a:pt x="436" y="739"/>
                    <a:pt x="436" y="743"/>
                  </a:cubicBezTo>
                  <a:cubicBezTo>
                    <a:pt x="436" y="747"/>
                    <a:pt x="440" y="751"/>
                    <a:pt x="444" y="751"/>
                  </a:cubicBezTo>
                  <a:cubicBezTo>
                    <a:pt x="449" y="751"/>
                    <a:pt x="452" y="747"/>
                    <a:pt x="452" y="743"/>
                  </a:cubicBezTo>
                  <a:cubicBezTo>
                    <a:pt x="452" y="739"/>
                    <a:pt x="449" y="735"/>
                    <a:pt x="444" y="735"/>
                  </a:cubicBezTo>
                  <a:close/>
                  <a:moveTo>
                    <a:pt x="467" y="757"/>
                  </a:moveTo>
                  <a:cubicBezTo>
                    <a:pt x="463" y="757"/>
                    <a:pt x="459" y="760"/>
                    <a:pt x="459" y="765"/>
                  </a:cubicBezTo>
                  <a:cubicBezTo>
                    <a:pt x="459" y="769"/>
                    <a:pt x="463" y="773"/>
                    <a:pt x="467" y="773"/>
                  </a:cubicBezTo>
                  <a:cubicBezTo>
                    <a:pt x="472" y="773"/>
                    <a:pt x="475" y="769"/>
                    <a:pt x="475" y="765"/>
                  </a:cubicBezTo>
                  <a:cubicBezTo>
                    <a:pt x="475" y="760"/>
                    <a:pt x="472" y="757"/>
                    <a:pt x="467" y="757"/>
                  </a:cubicBezTo>
                  <a:close/>
                  <a:moveTo>
                    <a:pt x="467" y="780"/>
                  </a:moveTo>
                  <a:cubicBezTo>
                    <a:pt x="463" y="780"/>
                    <a:pt x="459" y="783"/>
                    <a:pt x="459" y="788"/>
                  </a:cubicBezTo>
                  <a:cubicBezTo>
                    <a:pt x="459" y="792"/>
                    <a:pt x="463" y="796"/>
                    <a:pt x="467" y="796"/>
                  </a:cubicBezTo>
                  <a:cubicBezTo>
                    <a:pt x="472" y="796"/>
                    <a:pt x="475" y="792"/>
                    <a:pt x="475" y="788"/>
                  </a:cubicBezTo>
                  <a:cubicBezTo>
                    <a:pt x="475" y="783"/>
                    <a:pt x="472" y="780"/>
                    <a:pt x="467" y="780"/>
                  </a:cubicBezTo>
                  <a:close/>
                  <a:moveTo>
                    <a:pt x="444" y="757"/>
                  </a:moveTo>
                  <a:cubicBezTo>
                    <a:pt x="440" y="757"/>
                    <a:pt x="436" y="760"/>
                    <a:pt x="436" y="765"/>
                  </a:cubicBezTo>
                  <a:cubicBezTo>
                    <a:pt x="436" y="769"/>
                    <a:pt x="440" y="773"/>
                    <a:pt x="444" y="773"/>
                  </a:cubicBezTo>
                  <a:cubicBezTo>
                    <a:pt x="449" y="773"/>
                    <a:pt x="452" y="769"/>
                    <a:pt x="452" y="765"/>
                  </a:cubicBezTo>
                  <a:cubicBezTo>
                    <a:pt x="452" y="760"/>
                    <a:pt x="449" y="757"/>
                    <a:pt x="444" y="757"/>
                  </a:cubicBezTo>
                  <a:close/>
                  <a:moveTo>
                    <a:pt x="352" y="666"/>
                  </a:moveTo>
                  <a:cubicBezTo>
                    <a:pt x="347" y="666"/>
                    <a:pt x="344" y="669"/>
                    <a:pt x="344" y="674"/>
                  </a:cubicBezTo>
                  <a:cubicBezTo>
                    <a:pt x="344" y="678"/>
                    <a:pt x="347" y="682"/>
                    <a:pt x="352" y="682"/>
                  </a:cubicBezTo>
                  <a:cubicBezTo>
                    <a:pt x="356" y="682"/>
                    <a:pt x="360" y="678"/>
                    <a:pt x="360" y="674"/>
                  </a:cubicBezTo>
                  <a:cubicBezTo>
                    <a:pt x="360" y="669"/>
                    <a:pt x="356" y="666"/>
                    <a:pt x="352" y="666"/>
                  </a:cubicBezTo>
                  <a:close/>
                  <a:moveTo>
                    <a:pt x="352" y="689"/>
                  </a:moveTo>
                  <a:cubicBezTo>
                    <a:pt x="347" y="689"/>
                    <a:pt x="344" y="692"/>
                    <a:pt x="344" y="697"/>
                  </a:cubicBezTo>
                  <a:cubicBezTo>
                    <a:pt x="344" y="701"/>
                    <a:pt x="347" y="705"/>
                    <a:pt x="352" y="705"/>
                  </a:cubicBezTo>
                  <a:cubicBezTo>
                    <a:pt x="356" y="705"/>
                    <a:pt x="360" y="701"/>
                    <a:pt x="360" y="697"/>
                  </a:cubicBezTo>
                  <a:cubicBezTo>
                    <a:pt x="360" y="692"/>
                    <a:pt x="356" y="689"/>
                    <a:pt x="352" y="689"/>
                  </a:cubicBezTo>
                  <a:close/>
                  <a:moveTo>
                    <a:pt x="374" y="705"/>
                  </a:moveTo>
                  <a:cubicBezTo>
                    <a:pt x="379" y="705"/>
                    <a:pt x="382" y="701"/>
                    <a:pt x="382" y="697"/>
                  </a:cubicBezTo>
                  <a:cubicBezTo>
                    <a:pt x="382" y="692"/>
                    <a:pt x="379" y="689"/>
                    <a:pt x="374" y="689"/>
                  </a:cubicBezTo>
                  <a:cubicBezTo>
                    <a:pt x="370" y="689"/>
                    <a:pt x="366" y="692"/>
                    <a:pt x="366" y="697"/>
                  </a:cubicBezTo>
                  <a:cubicBezTo>
                    <a:pt x="366" y="701"/>
                    <a:pt x="370" y="705"/>
                    <a:pt x="374" y="705"/>
                  </a:cubicBezTo>
                  <a:close/>
                  <a:moveTo>
                    <a:pt x="397" y="705"/>
                  </a:moveTo>
                  <a:cubicBezTo>
                    <a:pt x="402" y="705"/>
                    <a:pt x="405" y="701"/>
                    <a:pt x="405" y="697"/>
                  </a:cubicBezTo>
                  <a:cubicBezTo>
                    <a:pt x="405" y="692"/>
                    <a:pt x="402" y="689"/>
                    <a:pt x="397" y="689"/>
                  </a:cubicBezTo>
                  <a:cubicBezTo>
                    <a:pt x="393" y="689"/>
                    <a:pt x="389" y="692"/>
                    <a:pt x="389" y="697"/>
                  </a:cubicBezTo>
                  <a:cubicBezTo>
                    <a:pt x="389" y="701"/>
                    <a:pt x="393" y="705"/>
                    <a:pt x="397" y="705"/>
                  </a:cubicBezTo>
                  <a:close/>
                  <a:moveTo>
                    <a:pt x="559" y="436"/>
                  </a:moveTo>
                  <a:cubicBezTo>
                    <a:pt x="555" y="436"/>
                    <a:pt x="551" y="440"/>
                    <a:pt x="551" y="444"/>
                  </a:cubicBezTo>
                  <a:cubicBezTo>
                    <a:pt x="551" y="448"/>
                    <a:pt x="555" y="452"/>
                    <a:pt x="559" y="452"/>
                  </a:cubicBezTo>
                  <a:cubicBezTo>
                    <a:pt x="564" y="452"/>
                    <a:pt x="567" y="448"/>
                    <a:pt x="567" y="444"/>
                  </a:cubicBezTo>
                  <a:cubicBezTo>
                    <a:pt x="567" y="440"/>
                    <a:pt x="564" y="436"/>
                    <a:pt x="559" y="436"/>
                  </a:cubicBezTo>
                  <a:close/>
                  <a:moveTo>
                    <a:pt x="879" y="916"/>
                  </a:moveTo>
                  <a:cubicBezTo>
                    <a:pt x="875" y="916"/>
                    <a:pt x="871" y="919"/>
                    <a:pt x="871" y="924"/>
                  </a:cubicBezTo>
                  <a:cubicBezTo>
                    <a:pt x="871" y="928"/>
                    <a:pt x="875" y="932"/>
                    <a:pt x="879" y="932"/>
                  </a:cubicBezTo>
                  <a:cubicBezTo>
                    <a:pt x="884" y="932"/>
                    <a:pt x="887" y="928"/>
                    <a:pt x="887" y="924"/>
                  </a:cubicBezTo>
                  <a:cubicBezTo>
                    <a:pt x="887" y="919"/>
                    <a:pt x="884" y="916"/>
                    <a:pt x="879" y="916"/>
                  </a:cubicBezTo>
                  <a:close/>
                  <a:moveTo>
                    <a:pt x="742" y="871"/>
                  </a:moveTo>
                  <a:cubicBezTo>
                    <a:pt x="738" y="871"/>
                    <a:pt x="734" y="874"/>
                    <a:pt x="734" y="879"/>
                  </a:cubicBezTo>
                  <a:cubicBezTo>
                    <a:pt x="734" y="883"/>
                    <a:pt x="738" y="887"/>
                    <a:pt x="742" y="887"/>
                  </a:cubicBezTo>
                  <a:cubicBezTo>
                    <a:pt x="746" y="887"/>
                    <a:pt x="750" y="883"/>
                    <a:pt x="750" y="879"/>
                  </a:cubicBezTo>
                  <a:cubicBezTo>
                    <a:pt x="750" y="874"/>
                    <a:pt x="746" y="871"/>
                    <a:pt x="742" y="871"/>
                  </a:cubicBezTo>
                  <a:close/>
                  <a:moveTo>
                    <a:pt x="765" y="871"/>
                  </a:moveTo>
                  <a:cubicBezTo>
                    <a:pt x="760" y="871"/>
                    <a:pt x="757" y="874"/>
                    <a:pt x="757" y="879"/>
                  </a:cubicBezTo>
                  <a:cubicBezTo>
                    <a:pt x="757" y="883"/>
                    <a:pt x="760" y="887"/>
                    <a:pt x="765" y="887"/>
                  </a:cubicBezTo>
                  <a:cubicBezTo>
                    <a:pt x="769" y="887"/>
                    <a:pt x="773" y="883"/>
                    <a:pt x="773" y="879"/>
                  </a:cubicBezTo>
                  <a:cubicBezTo>
                    <a:pt x="773" y="874"/>
                    <a:pt x="769" y="871"/>
                    <a:pt x="765" y="871"/>
                  </a:cubicBezTo>
                  <a:close/>
                  <a:moveTo>
                    <a:pt x="788" y="871"/>
                  </a:moveTo>
                  <a:cubicBezTo>
                    <a:pt x="783" y="871"/>
                    <a:pt x="780" y="874"/>
                    <a:pt x="780" y="879"/>
                  </a:cubicBezTo>
                  <a:cubicBezTo>
                    <a:pt x="780" y="883"/>
                    <a:pt x="783" y="887"/>
                    <a:pt x="788" y="887"/>
                  </a:cubicBezTo>
                  <a:cubicBezTo>
                    <a:pt x="792" y="887"/>
                    <a:pt x="796" y="883"/>
                    <a:pt x="796" y="879"/>
                  </a:cubicBezTo>
                  <a:cubicBezTo>
                    <a:pt x="796" y="874"/>
                    <a:pt x="792" y="871"/>
                    <a:pt x="788" y="871"/>
                  </a:cubicBezTo>
                  <a:close/>
                  <a:moveTo>
                    <a:pt x="811" y="871"/>
                  </a:moveTo>
                  <a:cubicBezTo>
                    <a:pt x="807" y="871"/>
                    <a:pt x="803" y="874"/>
                    <a:pt x="803" y="879"/>
                  </a:cubicBezTo>
                  <a:cubicBezTo>
                    <a:pt x="803" y="883"/>
                    <a:pt x="807" y="887"/>
                    <a:pt x="811" y="887"/>
                  </a:cubicBezTo>
                  <a:cubicBezTo>
                    <a:pt x="815" y="887"/>
                    <a:pt x="819" y="883"/>
                    <a:pt x="819" y="879"/>
                  </a:cubicBezTo>
                  <a:cubicBezTo>
                    <a:pt x="819" y="874"/>
                    <a:pt x="815" y="871"/>
                    <a:pt x="811" y="871"/>
                  </a:cubicBezTo>
                  <a:close/>
                  <a:moveTo>
                    <a:pt x="627" y="871"/>
                  </a:moveTo>
                  <a:cubicBezTo>
                    <a:pt x="623" y="871"/>
                    <a:pt x="619" y="874"/>
                    <a:pt x="619" y="879"/>
                  </a:cubicBezTo>
                  <a:cubicBezTo>
                    <a:pt x="619" y="883"/>
                    <a:pt x="623" y="887"/>
                    <a:pt x="627" y="887"/>
                  </a:cubicBezTo>
                  <a:cubicBezTo>
                    <a:pt x="632" y="887"/>
                    <a:pt x="635" y="883"/>
                    <a:pt x="635" y="879"/>
                  </a:cubicBezTo>
                  <a:cubicBezTo>
                    <a:pt x="635" y="874"/>
                    <a:pt x="632" y="871"/>
                    <a:pt x="627" y="871"/>
                  </a:cubicBezTo>
                  <a:close/>
                  <a:moveTo>
                    <a:pt x="650" y="887"/>
                  </a:moveTo>
                  <a:cubicBezTo>
                    <a:pt x="655" y="887"/>
                    <a:pt x="658" y="883"/>
                    <a:pt x="658" y="879"/>
                  </a:cubicBezTo>
                  <a:cubicBezTo>
                    <a:pt x="658" y="874"/>
                    <a:pt x="655" y="871"/>
                    <a:pt x="650" y="871"/>
                  </a:cubicBezTo>
                  <a:cubicBezTo>
                    <a:pt x="646" y="871"/>
                    <a:pt x="642" y="874"/>
                    <a:pt x="642" y="879"/>
                  </a:cubicBezTo>
                  <a:cubicBezTo>
                    <a:pt x="642" y="883"/>
                    <a:pt x="646" y="887"/>
                    <a:pt x="650" y="887"/>
                  </a:cubicBezTo>
                  <a:close/>
                  <a:moveTo>
                    <a:pt x="673" y="871"/>
                  </a:moveTo>
                  <a:cubicBezTo>
                    <a:pt x="669" y="871"/>
                    <a:pt x="665" y="874"/>
                    <a:pt x="665" y="879"/>
                  </a:cubicBezTo>
                  <a:cubicBezTo>
                    <a:pt x="665" y="883"/>
                    <a:pt x="669" y="887"/>
                    <a:pt x="673" y="887"/>
                  </a:cubicBezTo>
                  <a:cubicBezTo>
                    <a:pt x="678" y="887"/>
                    <a:pt x="681" y="883"/>
                    <a:pt x="681" y="879"/>
                  </a:cubicBezTo>
                  <a:cubicBezTo>
                    <a:pt x="681" y="874"/>
                    <a:pt x="678" y="871"/>
                    <a:pt x="673" y="871"/>
                  </a:cubicBezTo>
                  <a:close/>
                  <a:moveTo>
                    <a:pt x="696" y="871"/>
                  </a:moveTo>
                  <a:cubicBezTo>
                    <a:pt x="692" y="871"/>
                    <a:pt x="688" y="874"/>
                    <a:pt x="688" y="879"/>
                  </a:cubicBezTo>
                  <a:cubicBezTo>
                    <a:pt x="688" y="883"/>
                    <a:pt x="692" y="887"/>
                    <a:pt x="696" y="887"/>
                  </a:cubicBezTo>
                  <a:cubicBezTo>
                    <a:pt x="701" y="887"/>
                    <a:pt x="704" y="883"/>
                    <a:pt x="704" y="879"/>
                  </a:cubicBezTo>
                  <a:cubicBezTo>
                    <a:pt x="704" y="874"/>
                    <a:pt x="701" y="871"/>
                    <a:pt x="696" y="871"/>
                  </a:cubicBezTo>
                  <a:close/>
                  <a:moveTo>
                    <a:pt x="719" y="871"/>
                  </a:moveTo>
                  <a:cubicBezTo>
                    <a:pt x="715" y="871"/>
                    <a:pt x="711" y="874"/>
                    <a:pt x="711" y="879"/>
                  </a:cubicBezTo>
                  <a:cubicBezTo>
                    <a:pt x="711" y="883"/>
                    <a:pt x="715" y="887"/>
                    <a:pt x="719" y="887"/>
                  </a:cubicBezTo>
                  <a:cubicBezTo>
                    <a:pt x="724" y="887"/>
                    <a:pt x="727" y="883"/>
                    <a:pt x="727" y="879"/>
                  </a:cubicBezTo>
                  <a:cubicBezTo>
                    <a:pt x="727" y="874"/>
                    <a:pt x="724" y="871"/>
                    <a:pt x="719" y="871"/>
                  </a:cubicBezTo>
                  <a:close/>
                  <a:moveTo>
                    <a:pt x="558" y="871"/>
                  </a:moveTo>
                  <a:cubicBezTo>
                    <a:pt x="554" y="871"/>
                    <a:pt x="550" y="874"/>
                    <a:pt x="550" y="879"/>
                  </a:cubicBezTo>
                  <a:cubicBezTo>
                    <a:pt x="550" y="883"/>
                    <a:pt x="554" y="887"/>
                    <a:pt x="558" y="887"/>
                  </a:cubicBezTo>
                  <a:cubicBezTo>
                    <a:pt x="563" y="887"/>
                    <a:pt x="566" y="883"/>
                    <a:pt x="566" y="879"/>
                  </a:cubicBezTo>
                  <a:cubicBezTo>
                    <a:pt x="566" y="874"/>
                    <a:pt x="563" y="871"/>
                    <a:pt x="558" y="871"/>
                  </a:cubicBezTo>
                  <a:close/>
                  <a:moveTo>
                    <a:pt x="581" y="871"/>
                  </a:moveTo>
                  <a:cubicBezTo>
                    <a:pt x="576" y="871"/>
                    <a:pt x="573" y="874"/>
                    <a:pt x="573" y="879"/>
                  </a:cubicBezTo>
                  <a:cubicBezTo>
                    <a:pt x="573" y="883"/>
                    <a:pt x="576" y="887"/>
                    <a:pt x="581" y="887"/>
                  </a:cubicBezTo>
                  <a:cubicBezTo>
                    <a:pt x="585" y="887"/>
                    <a:pt x="589" y="883"/>
                    <a:pt x="589" y="879"/>
                  </a:cubicBezTo>
                  <a:cubicBezTo>
                    <a:pt x="589" y="874"/>
                    <a:pt x="585" y="871"/>
                    <a:pt x="581" y="871"/>
                  </a:cubicBezTo>
                  <a:close/>
                  <a:moveTo>
                    <a:pt x="604" y="871"/>
                  </a:moveTo>
                  <a:cubicBezTo>
                    <a:pt x="599" y="871"/>
                    <a:pt x="596" y="874"/>
                    <a:pt x="596" y="879"/>
                  </a:cubicBezTo>
                  <a:cubicBezTo>
                    <a:pt x="596" y="883"/>
                    <a:pt x="599" y="887"/>
                    <a:pt x="604" y="887"/>
                  </a:cubicBezTo>
                  <a:cubicBezTo>
                    <a:pt x="608" y="887"/>
                    <a:pt x="612" y="883"/>
                    <a:pt x="612" y="879"/>
                  </a:cubicBezTo>
                  <a:cubicBezTo>
                    <a:pt x="612" y="874"/>
                    <a:pt x="608" y="871"/>
                    <a:pt x="604" y="871"/>
                  </a:cubicBezTo>
                  <a:close/>
                  <a:moveTo>
                    <a:pt x="512" y="871"/>
                  </a:moveTo>
                  <a:cubicBezTo>
                    <a:pt x="508" y="871"/>
                    <a:pt x="504" y="874"/>
                    <a:pt x="504" y="879"/>
                  </a:cubicBezTo>
                  <a:cubicBezTo>
                    <a:pt x="504" y="883"/>
                    <a:pt x="508" y="887"/>
                    <a:pt x="512" y="887"/>
                  </a:cubicBezTo>
                  <a:cubicBezTo>
                    <a:pt x="517" y="887"/>
                    <a:pt x="520" y="883"/>
                    <a:pt x="520" y="879"/>
                  </a:cubicBezTo>
                  <a:cubicBezTo>
                    <a:pt x="520" y="874"/>
                    <a:pt x="517" y="871"/>
                    <a:pt x="512" y="871"/>
                  </a:cubicBezTo>
                  <a:close/>
                  <a:moveTo>
                    <a:pt x="535" y="871"/>
                  </a:moveTo>
                  <a:cubicBezTo>
                    <a:pt x="531" y="871"/>
                    <a:pt x="527" y="874"/>
                    <a:pt x="527" y="879"/>
                  </a:cubicBezTo>
                  <a:cubicBezTo>
                    <a:pt x="527" y="883"/>
                    <a:pt x="531" y="887"/>
                    <a:pt x="535" y="887"/>
                  </a:cubicBezTo>
                  <a:cubicBezTo>
                    <a:pt x="540" y="887"/>
                    <a:pt x="543" y="883"/>
                    <a:pt x="543" y="879"/>
                  </a:cubicBezTo>
                  <a:cubicBezTo>
                    <a:pt x="543" y="874"/>
                    <a:pt x="540" y="871"/>
                    <a:pt x="535" y="871"/>
                  </a:cubicBezTo>
                  <a:close/>
                  <a:moveTo>
                    <a:pt x="742" y="848"/>
                  </a:moveTo>
                  <a:cubicBezTo>
                    <a:pt x="738" y="848"/>
                    <a:pt x="734" y="851"/>
                    <a:pt x="734" y="856"/>
                  </a:cubicBezTo>
                  <a:cubicBezTo>
                    <a:pt x="734" y="860"/>
                    <a:pt x="738" y="864"/>
                    <a:pt x="742" y="864"/>
                  </a:cubicBezTo>
                  <a:cubicBezTo>
                    <a:pt x="746" y="864"/>
                    <a:pt x="750" y="860"/>
                    <a:pt x="750" y="856"/>
                  </a:cubicBezTo>
                  <a:cubicBezTo>
                    <a:pt x="750" y="851"/>
                    <a:pt x="746" y="848"/>
                    <a:pt x="742" y="848"/>
                  </a:cubicBezTo>
                  <a:close/>
                  <a:moveTo>
                    <a:pt x="765" y="848"/>
                  </a:moveTo>
                  <a:cubicBezTo>
                    <a:pt x="760" y="848"/>
                    <a:pt x="757" y="851"/>
                    <a:pt x="757" y="856"/>
                  </a:cubicBezTo>
                  <a:cubicBezTo>
                    <a:pt x="757" y="860"/>
                    <a:pt x="760" y="864"/>
                    <a:pt x="765" y="864"/>
                  </a:cubicBezTo>
                  <a:cubicBezTo>
                    <a:pt x="769" y="864"/>
                    <a:pt x="773" y="860"/>
                    <a:pt x="773" y="856"/>
                  </a:cubicBezTo>
                  <a:cubicBezTo>
                    <a:pt x="773" y="851"/>
                    <a:pt x="769" y="848"/>
                    <a:pt x="765" y="848"/>
                  </a:cubicBezTo>
                  <a:close/>
                  <a:moveTo>
                    <a:pt x="742" y="825"/>
                  </a:moveTo>
                  <a:cubicBezTo>
                    <a:pt x="738" y="825"/>
                    <a:pt x="734" y="829"/>
                    <a:pt x="734" y="833"/>
                  </a:cubicBezTo>
                  <a:cubicBezTo>
                    <a:pt x="734" y="838"/>
                    <a:pt x="738" y="841"/>
                    <a:pt x="742" y="841"/>
                  </a:cubicBezTo>
                  <a:cubicBezTo>
                    <a:pt x="746" y="841"/>
                    <a:pt x="750" y="838"/>
                    <a:pt x="750" y="833"/>
                  </a:cubicBezTo>
                  <a:cubicBezTo>
                    <a:pt x="750" y="829"/>
                    <a:pt x="746" y="825"/>
                    <a:pt x="742" y="825"/>
                  </a:cubicBezTo>
                  <a:close/>
                  <a:moveTo>
                    <a:pt x="765" y="825"/>
                  </a:moveTo>
                  <a:cubicBezTo>
                    <a:pt x="760" y="825"/>
                    <a:pt x="757" y="829"/>
                    <a:pt x="757" y="833"/>
                  </a:cubicBezTo>
                  <a:cubicBezTo>
                    <a:pt x="757" y="838"/>
                    <a:pt x="760" y="841"/>
                    <a:pt x="765" y="841"/>
                  </a:cubicBezTo>
                  <a:cubicBezTo>
                    <a:pt x="769" y="841"/>
                    <a:pt x="773" y="838"/>
                    <a:pt x="773" y="833"/>
                  </a:cubicBezTo>
                  <a:cubicBezTo>
                    <a:pt x="773" y="829"/>
                    <a:pt x="769" y="825"/>
                    <a:pt x="765" y="825"/>
                  </a:cubicBezTo>
                  <a:close/>
                  <a:moveTo>
                    <a:pt x="788" y="848"/>
                  </a:moveTo>
                  <a:cubicBezTo>
                    <a:pt x="783" y="848"/>
                    <a:pt x="780" y="851"/>
                    <a:pt x="780" y="856"/>
                  </a:cubicBezTo>
                  <a:cubicBezTo>
                    <a:pt x="780" y="860"/>
                    <a:pt x="783" y="864"/>
                    <a:pt x="788" y="864"/>
                  </a:cubicBezTo>
                  <a:cubicBezTo>
                    <a:pt x="792" y="864"/>
                    <a:pt x="796" y="860"/>
                    <a:pt x="796" y="856"/>
                  </a:cubicBezTo>
                  <a:cubicBezTo>
                    <a:pt x="796" y="851"/>
                    <a:pt x="792" y="848"/>
                    <a:pt x="788" y="848"/>
                  </a:cubicBezTo>
                  <a:close/>
                  <a:moveTo>
                    <a:pt x="811" y="848"/>
                  </a:moveTo>
                  <a:cubicBezTo>
                    <a:pt x="807" y="848"/>
                    <a:pt x="803" y="851"/>
                    <a:pt x="803" y="856"/>
                  </a:cubicBezTo>
                  <a:cubicBezTo>
                    <a:pt x="803" y="860"/>
                    <a:pt x="807" y="864"/>
                    <a:pt x="811" y="864"/>
                  </a:cubicBezTo>
                  <a:cubicBezTo>
                    <a:pt x="815" y="864"/>
                    <a:pt x="819" y="860"/>
                    <a:pt x="819" y="856"/>
                  </a:cubicBezTo>
                  <a:cubicBezTo>
                    <a:pt x="819" y="851"/>
                    <a:pt x="815" y="848"/>
                    <a:pt x="811" y="848"/>
                  </a:cubicBezTo>
                  <a:close/>
                  <a:moveTo>
                    <a:pt x="627" y="848"/>
                  </a:moveTo>
                  <a:cubicBezTo>
                    <a:pt x="623" y="848"/>
                    <a:pt x="619" y="851"/>
                    <a:pt x="619" y="856"/>
                  </a:cubicBezTo>
                  <a:cubicBezTo>
                    <a:pt x="619" y="860"/>
                    <a:pt x="623" y="864"/>
                    <a:pt x="627" y="864"/>
                  </a:cubicBezTo>
                  <a:cubicBezTo>
                    <a:pt x="632" y="864"/>
                    <a:pt x="635" y="860"/>
                    <a:pt x="635" y="856"/>
                  </a:cubicBezTo>
                  <a:cubicBezTo>
                    <a:pt x="635" y="851"/>
                    <a:pt x="632" y="848"/>
                    <a:pt x="627" y="848"/>
                  </a:cubicBezTo>
                  <a:close/>
                  <a:moveTo>
                    <a:pt x="650" y="864"/>
                  </a:moveTo>
                  <a:cubicBezTo>
                    <a:pt x="655" y="864"/>
                    <a:pt x="658" y="860"/>
                    <a:pt x="658" y="856"/>
                  </a:cubicBezTo>
                  <a:cubicBezTo>
                    <a:pt x="658" y="851"/>
                    <a:pt x="655" y="848"/>
                    <a:pt x="650" y="848"/>
                  </a:cubicBezTo>
                  <a:cubicBezTo>
                    <a:pt x="646" y="848"/>
                    <a:pt x="642" y="851"/>
                    <a:pt x="642" y="856"/>
                  </a:cubicBezTo>
                  <a:cubicBezTo>
                    <a:pt x="642" y="860"/>
                    <a:pt x="646" y="864"/>
                    <a:pt x="650" y="864"/>
                  </a:cubicBezTo>
                  <a:close/>
                  <a:moveTo>
                    <a:pt x="673" y="848"/>
                  </a:moveTo>
                  <a:cubicBezTo>
                    <a:pt x="669" y="848"/>
                    <a:pt x="665" y="851"/>
                    <a:pt x="665" y="856"/>
                  </a:cubicBezTo>
                  <a:cubicBezTo>
                    <a:pt x="665" y="860"/>
                    <a:pt x="669" y="864"/>
                    <a:pt x="673" y="864"/>
                  </a:cubicBezTo>
                  <a:cubicBezTo>
                    <a:pt x="678" y="864"/>
                    <a:pt x="681" y="860"/>
                    <a:pt x="681" y="856"/>
                  </a:cubicBezTo>
                  <a:cubicBezTo>
                    <a:pt x="681" y="851"/>
                    <a:pt x="678" y="848"/>
                    <a:pt x="673" y="848"/>
                  </a:cubicBezTo>
                  <a:close/>
                  <a:moveTo>
                    <a:pt x="696" y="848"/>
                  </a:moveTo>
                  <a:cubicBezTo>
                    <a:pt x="692" y="848"/>
                    <a:pt x="688" y="851"/>
                    <a:pt x="688" y="856"/>
                  </a:cubicBezTo>
                  <a:cubicBezTo>
                    <a:pt x="688" y="860"/>
                    <a:pt x="692" y="864"/>
                    <a:pt x="696" y="864"/>
                  </a:cubicBezTo>
                  <a:cubicBezTo>
                    <a:pt x="701" y="864"/>
                    <a:pt x="704" y="860"/>
                    <a:pt x="704" y="856"/>
                  </a:cubicBezTo>
                  <a:cubicBezTo>
                    <a:pt x="704" y="851"/>
                    <a:pt x="701" y="848"/>
                    <a:pt x="696" y="848"/>
                  </a:cubicBezTo>
                  <a:close/>
                  <a:moveTo>
                    <a:pt x="719" y="848"/>
                  </a:moveTo>
                  <a:cubicBezTo>
                    <a:pt x="715" y="848"/>
                    <a:pt x="711" y="851"/>
                    <a:pt x="711" y="856"/>
                  </a:cubicBezTo>
                  <a:cubicBezTo>
                    <a:pt x="711" y="860"/>
                    <a:pt x="715" y="864"/>
                    <a:pt x="719" y="864"/>
                  </a:cubicBezTo>
                  <a:cubicBezTo>
                    <a:pt x="724" y="864"/>
                    <a:pt x="727" y="860"/>
                    <a:pt x="727" y="856"/>
                  </a:cubicBezTo>
                  <a:cubicBezTo>
                    <a:pt x="727" y="851"/>
                    <a:pt x="724" y="848"/>
                    <a:pt x="719" y="848"/>
                  </a:cubicBezTo>
                  <a:close/>
                  <a:moveTo>
                    <a:pt x="558" y="848"/>
                  </a:moveTo>
                  <a:cubicBezTo>
                    <a:pt x="554" y="848"/>
                    <a:pt x="550" y="851"/>
                    <a:pt x="550" y="856"/>
                  </a:cubicBezTo>
                  <a:cubicBezTo>
                    <a:pt x="550" y="860"/>
                    <a:pt x="554" y="864"/>
                    <a:pt x="558" y="864"/>
                  </a:cubicBezTo>
                  <a:cubicBezTo>
                    <a:pt x="563" y="864"/>
                    <a:pt x="566" y="860"/>
                    <a:pt x="566" y="856"/>
                  </a:cubicBezTo>
                  <a:cubicBezTo>
                    <a:pt x="566" y="851"/>
                    <a:pt x="563" y="848"/>
                    <a:pt x="558" y="848"/>
                  </a:cubicBezTo>
                  <a:close/>
                  <a:moveTo>
                    <a:pt x="581" y="848"/>
                  </a:moveTo>
                  <a:cubicBezTo>
                    <a:pt x="576" y="848"/>
                    <a:pt x="573" y="851"/>
                    <a:pt x="573" y="856"/>
                  </a:cubicBezTo>
                  <a:cubicBezTo>
                    <a:pt x="573" y="860"/>
                    <a:pt x="576" y="864"/>
                    <a:pt x="581" y="864"/>
                  </a:cubicBezTo>
                  <a:cubicBezTo>
                    <a:pt x="585" y="864"/>
                    <a:pt x="589" y="860"/>
                    <a:pt x="589" y="856"/>
                  </a:cubicBezTo>
                  <a:cubicBezTo>
                    <a:pt x="589" y="851"/>
                    <a:pt x="585" y="848"/>
                    <a:pt x="581" y="848"/>
                  </a:cubicBezTo>
                  <a:close/>
                  <a:moveTo>
                    <a:pt x="604" y="848"/>
                  </a:moveTo>
                  <a:cubicBezTo>
                    <a:pt x="599" y="848"/>
                    <a:pt x="596" y="851"/>
                    <a:pt x="596" y="856"/>
                  </a:cubicBezTo>
                  <a:cubicBezTo>
                    <a:pt x="596" y="860"/>
                    <a:pt x="599" y="864"/>
                    <a:pt x="604" y="864"/>
                  </a:cubicBezTo>
                  <a:cubicBezTo>
                    <a:pt x="608" y="864"/>
                    <a:pt x="612" y="860"/>
                    <a:pt x="612" y="856"/>
                  </a:cubicBezTo>
                  <a:cubicBezTo>
                    <a:pt x="612" y="851"/>
                    <a:pt x="608" y="848"/>
                    <a:pt x="604" y="848"/>
                  </a:cubicBezTo>
                  <a:close/>
                  <a:moveTo>
                    <a:pt x="535" y="848"/>
                  </a:moveTo>
                  <a:cubicBezTo>
                    <a:pt x="531" y="848"/>
                    <a:pt x="527" y="851"/>
                    <a:pt x="527" y="856"/>
                  </a:cubicBezTo>
                  <a:cubicBezTo>
                    <a:pt x="527" y="860"/>
                    <a:pt x="531" y="864"/>
                    <a:pt x="535" y="864"/>
                  </a:cubicBezTo>
                  <a:cubicBezTo>
                    <a:pt x="540" y="864"/>
                    <a:pt x="543" y="860"/>
                    <a:pt x="543" y="856"/>
                  </a:cubicBezTo>
                  <a:cubicBezTo>
                    <a:pt x="543" y="851"/>
                    <a:pt x="540" y="848"/>
                    <a:pt x="535" y="848"/>
                  </a:cubicBezTo>
                  <a:close/>
                  <a:moveTo>
                    <a:pt x="627" y="826"/>
                  </a:moveTo>
                  <a:cubicBezTo>
                    <a:pt x="623" y="826"/>
                    <a:pt x="619" y="829"/>
                    <a:pt x="619" y="834"/>
                  </a:cubicBezTo>
                  <a:cubicBezTo>
                    <a:pt x="619" y="838"/>
                    <a:pt x="623" y="842"/>
                    <a:pt x="627" y="842"/>
                  </a:cubicBezTo>
                  <a:cubicBezTo>
                    <a:pt x="632" y="842"/>
                    <a:pt x="635" y="838"/>
                    <a:pt x="635" y="834"/>
                  </a:cubicBezTo>
                  <a:cubicBezTo>
                    <a:pt x="635" y="829"/>
                    <a:pt x="632" y="826"/>
                    <a:pt x="627" y="826"/>
                  </a:cubicBezTo>
                  <a:close/>
                  <a:moveTo>
                    <a:pt x="650" y="842"/>
                  </a:moveTo>
                  <a:cubicBezTo>
                    <a:pt x="655" y="842"/>
                    <a:pt x="658" y="838"/>
                    <a:pt x="658" y="834"/>
                  </a:cubicBezTo>
                  <a:cubicBezTo>
                    <a:pt x="658" y="829"/>
                    <a:pt x="655" y="826"/>
                    <a:pt x="650" y="826"/>
                  </a:cubicBezTo>
                  <a:cubicBezTo>
                    <a:pt x="646" y="826"/>
                    <a:pt x="642" y="829"/>
                    <a:pt x="642" y="834"/>
                  </a:cubicBezTo>
                  <a:cubicBezTo>
                    <a:pt x="642" y="838"/>
                    <a:pt x="646" y="842"/>
                    <a:pt x="650" y="842"/>
                  </a:cubicBezTo>
                  <a:close/>
                  <a:moveTo>
                    <a:pt x="673" y="826"/>
                  </a:moveTo>
                  <a:cubicBezTo>
                    <a:pt x="669" y="826"/>
                    <a:pt x="665" y="829"/>
                    <a:pt x="665" y="834"/>
                  </a:cubicBezTo>
                  <a:cubicBezTo>
                    <a:pt x="665" y="838"/>
                    <a:pt x="669" y="842"/>
                    <a:pt x="673" y="842"/>
                  </a:cubicBezTo>
                  <a:cubicBezTo>
                    <a:pt x="678" y="842"/>
                    <a:pt x="681" y="838"/>
                    <a:pt x="681" y="834"/>
                  </a:cubicBezTo>
                  <a:cubicBezTo>
                    <a:pt x="681" y="829"/>
                    <a:pt x="678" y="826"/>
                    <a:pt x="673" y="826"/>
                  </a:cubicBezTo>
                  <a:close/>
                  <a:moveTo>
                    <a:pt x="696" y="826"/>
                  </a:moveTo>
                  <a:cubicBezTo>
                    <a:pt x="692" y="826"/>
                    <a:pt x="688" y="829"/>
                    <a:pt x="688" y="834"/>
                  </a:cubicBezTo>
                  <a:cubicBezTo>
                    <a:pt x="688" y="838"/>
                    <a:pt x="692" y="842"/>
                    <a:pt x="696" y="842"/>
                  </a:cubicBezTo>
                  <a:cubicBezTo>
                    <a:pt x="701" y="842"/>
                    <a:pt x="704" y="838"/>
                    <a:pt x="704" y="834"/>
                  </a:cubicBezTo>
                  <a:cubicBezTo>
                    <a:pt x="704" y="829"/>
                    <a:pt x="701" y="826"/>
                    <a:pt x="696" y="826"/>
                  </a:cubicBezTo>
                  <a:close/>
                  <a:moveTo>
                    <a:pt x="719" y="826"/>
                  </a:moveTo>
                  <a:cubicBezTo>
                    <a:pt x="715" y="826"/>
                    <a:pt x="711" y="829"/>
                    <a:pt x="711" y="834"/>
                  </a:cubicBezTo>
                  <a:cubicBezTo>
                    <a:pt x="711" y="838"/>
                    <a:pt x="715" y="842"/>
                    <a:pt x="719" y="842"/>
                  </a:cubicBezTo>
                  <a:cubicBezTo>
                    <a:pt x="724" y="842"/>
                    <a:pt x="727" y="838"/>
                    <a:pt x="727" y="834"/>
                  </a:cubicBezTo>
                  <a:cubicBezTo>
                    <a:pt x="727" y="829"/>
                    <a:pt x="724" y="826"/>
                    <a:pt x="719" y="826"/>
                  </a:cubicBezTo>
                  <a:close/>
                  <a:moveTo>
                    <a:pt x="696" y="803"/>
                  </a:moveTo>
                  <a:cubicBezTo>
                    <a:pt x="692" y="803"/>
                    <a:pt x="688" y="806"/>
                    <a:pt x="688" y="811"/>
                  </a:cubicBezTo>
                  <a:cubicBezTo>
                    <a:pt x="688" y="815"/>
                    <a:pt x="692" y="819"/>
                    <a:pt x="696" y="819"/>
                  </a:cubicBezTo>
                  <a:cubicBezTo>
                    <a:pt x="701" y="819"/>
                    <a:pt x="704" y="815"/>
                    <a:pt x="704" y="811"/>
                  </a:cubicBezTo>
                  <a:cubicBezTo>
                    <a:pt x="704" y="806"/>
                    <a:pt x="701" y="803"/>
                    <a:pt x="696" y="803"/>
                  </a:cubicBezTo>
                  <a:close/>
                  <a:moveTo>
                    <a:pt x="719" y="803"/>
                  </a:moveTo>
                  <a:cubicBezTo>
                    <a:pt x="715" y="803"/>
                    <a:pt x="711" y="806"/>
                    <a:pt x="711" y="811"/>
                  </a:cubicBezTo>
                  <a:cubicBezTo>
                    <a:pt x="711" y="815"/>
                    <a:pt x="715" y="819"/>
                    <a:pt x="719" y="819"/>
                  </a:cubicBezTo>
                  <a:cubicBezTo>
                    <a:pt x="724" y="819"/>
                    <a:pt x="727" y="815"/>
                    <a:pt x="727" y="811"/>
                  </a:cubicBezTo>
                  <a:cubicBezTo>
                    <a:pt x="727" y="806"/>
                    <a:pt x="724" y="803"/>
                    <a:pt x="719" y="803"/>
                  </a:cubicBezTo>
                  <a:close/>
                  <a:moveTo>
                    <a:pt x="558" y="826"/>
                  </a:moveTo>
                  <a:cubicBezTo>
                    <a:pt x="554" y="826"/>
                    <a:pt x="550" y="829"/>
                    <a:pt x="550" y="834"/>
                  </a:cubicBezTo>
                  <a:cubicBezTo>
                    <a:pt x="550" y="838"/>
                    <a:pt x="554" y="842"/>
                    <a:pt x="558" y="842"/>
                  </a:cubicBezTo>
                  <a:cubicBezTo>
                    <a:pt x="563" y="842"/>
                    <a:pt x="566" y="838"/>
                    <a:pt x="566" y="834"/>
                  </a:cubicBezTo>
                  <a:cubicBezTo>
                    <a:pt x="566" y="829"/>
                    <a:pt x="563" y="826"/>
                    <a:pt x="558" y="826"/>
                  </a:cubicBezTo>
                  <a:close/>
                  <a:moveTo>
                    <a:pt x="581" y="826"/>
                  </a:moveTo>
                  <a:cubicBezTo>
                    <a:pt x="576" y="826"/>
                    <a:pt x="573" y="829"/>
                    <a:pt x="573" y="834"/>
                  </a:cubicBezTo>
                  <a:cubicBezTo>
                    <a:pt x="573" y="838"/>
                    <a:pt x="576" y="842"/>
                    <a:pt x="581" y="842"/>
                  </a:cubicBezTo>
                  <a:cubicBezTo>
                    <a:pt x="585" y="842"/>
                    <a:pt x="589" y="838"/>
                    <a:pt x="589" y="834"/>
                  </a:cubicBezTo>
                  <a:cubicBezTo>
                    <a:pt x="589" y="829"/>
                    <a:pt x="585" y="826"/>
                    <a:pt x="581" y="826"/>
                  </a:cubicBezTo>
                  <a:close/>
                  <a:moveTo>
                    <a:pt x="604" y="826"/>
                  </a:moveTo>
                  <a:cubicBezTo>
                    <a:pt x="599" y="826"/>
                    <a:pt x="596" y="829"/>
                    <a:pt x="596" y="834"/>
                  </a:cubicBezTo>
                  <a:cubicBezTo>
                    <a:pt x="596" y="838"/>
                    <a:pt x="599" y="842"/>
                    <a:pt x="604" y="842"/>
                  </a:cubicBezTo>
                  <a:cubicBezTo>
                    <a:pt x="608" y="842"/>
                    <a:pt x="612" y="838"/>
                    <a:pt x="612" y="834"/>
                  </a:cubicBezTo>
                  <a:cubicBezTo>
                    <a:pt x="612" y="829"/>
                    <a:pt x="608" y="826"/>
                    <a:pt x="604" y="826"/>
                  </a:cubicBezTo>
                  <a:close/>
                  <a:moveTo>
                    <a:pt x="535" y="826"/>
                  </a:moveTo>
                  <a:cubicBezTo>
                    <a:pt x="531" y="826"/>
                    <a:pt x="527" y="829"/>
                    <a:pt x="527" y="834"/>
                  </a:cubicBezTo>
                  <a:cubicBezTo>
                    <a:pt x="527" y="838"/>
                    <a:pt x="531" y="842"/>
                    <a:pt x="535" y="842"/>
                  </a:cubicBezTo>
                  <a:cubicBezTo>
                    <a:pt x="540" y="842"/>
                    <a:pt x="543" y="838"/>
                    <a:pt x="543" y="834"/>
                  </a:cubicBezTo>
                  <a:cubicBezTo>
                    <a:pt x="543" y="829"/>
                    <a:pt x="540" y="826"/>
                    <a:pt x="535" y="826"/>
                  </a:cubicBezTo>
                  <a:close/>
                  <a:moveTo>
                    <a:pt x="627" y="801"/>
                  </a:moveTo>
                  <a:cubicBezTo>
                    <a:pt x="623" y="801"/>
                    <a:pt x="619" y="805"/>
                    <a:pt x="619" y="809"/>
                  </a:cubicBezTo>
                  <a:cubicBezTo>
                    <a:pt x="619" y="814"/>
                    <a:pt x="623" y="817"/>
                    <a:pt x="627" y="817"/>
                  </a:cubicBezTo>
                  <a:cubicBezTo>
                    <a:pt x="632" y="817"/>
                    <a:pt x="635" y="814"/>
                    <a:pt x="635" y="809"/>
                  </a:cubicBezTo>
                  <a:cubicBezTo>
                    <a:pt x="635" y="805"/>
                    <a:pt x="632" y="801"/>
                    <a:pt x="627" y="801"/>
                  </a:cubicBezTo>
                  <a:close/>
                  <a:moveTo>
                    <a:pt x="650" y="817"/>
                  </a:moveTo>
                  <a:cubicBezTo>
                    <a:pt x="655" y="817"/>
                    <a:pt x="658" y="814"/>
                    <a:pt x="658" y="809"/>
                  </a:cubicBezTo>
                  <a:cubicBezTo>
                    <a:pt x="658" y="805"/>
                    <a:pt x="655" y="801"/>
                    <a:pt x="650" y="801"/>
                  </a:cubicBezTo>
                  <a:cubicBezTo>
                    <a:pt x="646" y="801"/>
                    <a:pt x="642" y="805"/>
                    <a:pt x="642" y="809"/>
                  </a:cubicBezTo>
                  <a:cubicBezTo>
                    <a:pt x="642" y="814"/>
                    <a:pt x="646" y="817"/>
                    <a:pt x="650" y="817"/>
                  </a:cubicBezTo>
                  <a:close/>
                  <a:moveTo>
                    <a:pt x="673" y="801"/>
                  </a:moveTo>
                  <a:cubicBezTo>
                    <a:pt x="669" y="801"/>
                    <a:pt x="665" y="805"/>
                    <a:pt x="665" y="809"/>
                  </a:cubicBezTo>
                  <a:cubicBezTo>
                    <a:pt x="665" y="814"/>
                    <a:pt x="669" y="817"/>
                    <a:pt x="673" y="817"/>
                  </a:cubicBezTo>
                  <a:cubicBezTo>
                    <a:pt x="678" y="817"/>
                    <a:pt x="681" y="814"/>
                    <a:pt x="681" y="809"/>
                  </a:cubicBezTo>
                  <a:cubicBezTo>
                    <a:pt x="681" y="805"/>
                    <a:pt x="678" y="801"/>
                    <a:pt x="673" y="801"/>
                  </a:cubicBezTo>
                  <a:close/>
                  <a:moveTo>
                    <a:pt x="558" y="801"/>
                  </a:moveTo>
                  <a:cubicBezTo>
                    <a:pt x="554" y="801"/>
                    <a:pt x="550" y="805"/>
                    <a:pt x="550" y="809"/>
                  </a:cubicBezTo>
                  <a:cubicBezTo>
                    <a:pt x="550" y="814"/>
                    <a:pt x="554" y="817"/>
                    <a:pt x="558" y="817"/>
                  </a:cubicBezTo>
                  <a:cubicBezTo>
                    <a:pt x="563" y="817"/>
                    <a:pt x="566" y="814"/>
                    <a:pt x="566" y="809"/>
                  </a:cubicBezTo>
                  <a:cubicBezTo>
                    <a:pt x="566" y="805"/>
                    <a:pt x="563" y="801"/>
                    <a:pt x="558" y="801"/>
                  </a:cubicBezTo>
                  <a:close/>
                  <a:moveTo>
                    <a:pt x="581" y="801"/>
                  </a:moveTo>
                  <a:cubicBezTo>
                    <a:pt x="576" y="801"/>
                    <a:pt x="573" y="805"/>
                    <a:pt x="573" y="809"/>
                  </a:cubicBezTo>
                  <a:cubicBezTo>
                    <a:pt x="573" y="814"/>
                    <a:pt x="576" y="817"/>
                    <a:pt x="581" y="817"/>
                  </a:cubicBezTo>
                  <a:cubicBezTo>
                    <a:pt x="585" y="817"/>
                    <a:pt x="589" y="814"/>
                    <a:pt x="589" y="809"/>
                  </a:cubicBezTo>
                  <a:cubicBezTo>
                    <a:pt x="589" y="805"/>
                    <a:pt x="585" y="801"/>
                    <a:pt x="581" y="801"/>
                  </a:cubicBezTo>
                  <a:close/>
                  <a:moveTo>
                    <a:pt x="604" y="801"/>
                  </a:moveTo>
                  <a:cubicBezTo>
                    <a:pt x="599" y="801"/>
                    <a:pt x="596" y="805"/>
                    <a:pt x="596" y="809"/>
                  </a:cubicBezTo>
                  <a:cubicBezTo>
                    <a:pt x="596" y="814"/>
                    <a:pt x="599" y="817"/>
                    <a:pt x="604" y="817"/>
                  </a:cubicBezTo>
                  <a:cubicBezTo>
                    <a:pt x="608" y="817"/>
                    <a:pt x="612" y="814"/>
                    <a:pt x="612" y="809"/>
                  </a:cubicBezTo>
                  <a:cubicBezTo>
                    <a:pt x="612" y="805"/>
                    <a:pt x="608" y="801"/>
                    <a:pt x="604" y="801"/>
                  </a:cubicBezTo>
                  <a:close/>
                  <a:moveTo>
                    <a:pt x="627" y="779"/>
                  </a:moveTo>
                  <a:cubicBezTo>
                    <a:pt x="623" y="779"/>
                    <a:pt x="619" y="782"/>
                    <a:pt x="619" y="787"/>
                  </a:cubicBezTo>
                  <a:cubicBezTo>
                    <a:pt x="619" y="791"/>
                    <a:pt x="623" y="795"/>
                    <a:pt x="627" y="795"/>
                  </a:cubicBezTo>
                  <a:cubicBezTo>
                    <a:pt x="632" y="795"/>
                    <a:pt x="635" y="791"/>
                    <a:pt x="635" y="787"/>
                  </a:cubicBezTo>
                  <a:cubicBezTo>
                    <a:pt x="635" y="782"/>
                    <a:pt x="632" y="779"/>
                    <a:pt x="627" y="779"/>
                  </a:cubicBezTo>
                  <a:close/>
                  <a:moveTo>
                    <a:pt x="627" y="756"/>
                  </a:moveTo>
                  <a:cubicBezTo>
                    <a:pt x="623" y="756"/>
                    <a:pt x="619" y="759"/>
                    <a:pt x="619" y="764"/>
                  </a:cubicBezTo>
                  <a:cubicBezTo>
                    <a:pt x="619" y="768"/>
                    <a:pt x="623" y="772"/>
                    <a:pt x="627" y="772"/>
                  </a:cubicBezTo>
                  <a:cubicBezTo>
                    <a:pt x="632" y="772"/>
                    <a:pt x="635" y="768"/>
                    <a:pt x="635" y="764"/>
                  </a:cubicBezTo>
                  <a:cubicBezTo>
                    <a:pt x="635" y="759"/>
                    <a:pt x="632" y="756"/>
                    <a:pt x="627" y="756"/>
                  </a:cubicBezTo>
                  <a:close/>
                  <a:moveTo>
                    <a:pt x="650" y="779"/>
                  </a:moveTo>
                  <a:cubicBezTo>
                    <a:pt x="646" y="779"/>
                    <a:pt x="642" y="782"/>
                    <a:pt x="642" y="787"/>
                  </a:cubicBezTo>
                  <a:cubicBezTo>
                    <a:pt x="642" y="791"/>
                    <a:pt x="646" y="795"/>
                    <a:pt x="650" y="795"/>
                  </a:cubicBezTo>
                  <a:cubicBezTo>
                    <a:pt x="655" y="795"/>
                    <a:pt x="658" y="791"/>
                    <a:pt x="658" y="787"/>
                  </a:cubicBezTo>
                  <a:cubicBezTo>
                    <a:pt x="658" y="782"/>
                    <a:pt x="655" y="779"/>
                    <a:pt x="650" y="779"/>
                  </a:cubicBezTo>
                  <a:close/>
                  <a:moveTo>
                    <a:pt x="673" y="779"/>
                  </a:moveTo>
                  <a:cubicBezTo>
                    <a:pt x="669" y="779"/>
                    <a:pt x="665" y="782"/>
                    <a:pt x="665" y="787"/>
                  </a:cubicBezTo>
                  <a:cubicBezTo>
                    <a:pt x="665" y="791"/>
                    <a:pt x="669" y="795"/>
                    <a:pt x="673" y="795"/>
                  </a:cubicBezTo>
                  <a:cubicBezTo>
                    <a:pt x="678" y="795"/>
                    <a:pt x="681" y="791"/>
                    <a:pt x="681" y="787"/>
                  </a:cubicBezTo>
                  <a:cubicBezTo>
                    <a:pt x="681" y="782"/>
                    <a:pt x="678" y="779"/>
                    <a:pt x="673" y="779"/>
                  </a:cubicBezTo>
                  <a:close/>
                  <a:moveTo>
                    <a:pt x="694" y="795"/>
                  </a:moveTo>
                  <a:cubicBezTo>
                    <a:pt x="698" y="795"/>
                    <a:pt x="702" y="791"/>
                    <a:pt x="702" y="787"/>
                  </a:cubicBezTo>
                  <a:cubicBezTo>
                    <a:pt x="702" y="782"/>
                    <a:pt x="698" y="779"/>
                    <a:pt x="694" y="779"/>
                  </a:cubicBezTo>
                  <a:cubicBezTo>
                    <a:pt x="690" y="779"/>
                    <a:pt x="686" y="782"/>
                    <a:pt x="686" y="787"/>
                  </a:cubicBezTo>
                  <a:cubicBezTo>
                    <a:pt x="686" y="791"/>
                    <a:pt x="690" y="795"/>
                    <a:pt x="694" y="795"/>
                  </a:cubicBezTo>
                  <a:close/>
                  <a:moveTo>
                    <a:pt x="558" y="779"/>
                  </a:moveTo>
                  <a:cubicBezTo>
                    <a:pt x="554" y="779"/>
                    <a:pt x="550" y="782"/>
                    <a:pt x="550" y="787"/>
                  </a:cubicBezTo>
                  <a:cubicBezTo>
                    <a:pt x="550" y="791"/>
                    <a:pt x="554" y="795"/>
                    <a:pt x="558" y="795"/>
                  </a:cubicBezTo>
                  <a:cubicBezTo>
                    <a:pt x="563" y="795"/>
                    <a:pt x="566" y="791"/>
                    <a:pt x="566" y="787"/>
                  </a:cubicBezTo>
                  <a:cubicBezTo>
                    <a:pt x="566" y="782"/>
                    <a:pt x="563" y="779"/>
                    <a:pt x="558" y="779"/>
                  </a:cubicBezTo>
                  <a:close/>
                  <a:moveTo>
                    <a:pt x="581" y="779"/>
                  </a:moveTo>
                  <a:cubicBezTo>
                    <a:pt x="576" y="779"/>
                    <a:pt x="573" y="782"/>
                    <a:pt x="573" y="787"/>
                  </a:cubicBezTo>
                  <a:cubicBezTo>
                    <a:pt x="573" y="791"/>
                    <a:pt x="576" y="795"/>
                    <a:pt x="581" y="795"/>
                  </a:cubicBezTo>
                  <a:cubicBezTo>
                    <a:pt x="585" y="795"/>
                    <a:pt x="589" y="791"/>
                    <a:pt x="589" y="787"/>
                  </a:cubicBezTo>
                  <a:cubicBezTo>
                    <a:pt x="589" y="782"/>
                    <a:pt x="585" y="779"/>
                    <a:pt x="581" y="779"/>
                  </a:cubicBezTo>
                  <a:close/>
                  <a:moveTo>
                    <a:pt x="581" y="756"/>
                  </a:moveTo>
                  <a:cubicBezTo>
                    <a:pt x="576" y="756"/>
                    <a:pt x="573" y="759"/>
                    <a:pt x="573" y="764"/>
                  </a:cubicBezTo>
                  <a:cubicBezTo>
                    <a:pt x="573" y="768"/>
                    <a:pt x="576" y="772"/>
                    <a:pt x="581" y="772"/>
                  </a:cubicBezTo>
                  <a:cubicBezTo>
                    <a:pt x="585" y="772"/>
                    <a:pt x="589" y="768"/>
                    <a:pt x="589" y="764"/>
                  </a:cubicBezTo>
                  <a:cubicBezTo>
                    <a:pt x="589" y="759"/>
                    <a:pt x="585" y="756"/>
                    <a:pt x="581" y="756"/>
                  </a:cubicBezTo>
                  <a:close/>
                  <a:moveTo>
                    <a:pt x="604" y="779"/>
                  </a:moveTo>
                  <a:cubicBezTo>
                    <a:pt x="599" y="779"/>
                    <a:pt x="596" y="782"/>
                    <a:pt x="596" y="787"/>
                  </a:cubicBezTo>
                  <a:cubicBezTo>
                    <a:pt x="596" y="791"/>
                    <a:pt x="599" y="795"/>
                    <a:pt x="604" y="795"/>
                  </a:cubicBezTo>
                  <a:cubicBezTo>
                    <a:pt x="608" y="795"/>
                    <a:pt x="612" y="791"/>
                    <a:pt x="612" y="787"/>
                  </a:cubicBezTo>
                  <a:cubicBezTo>
                    <a:pt x="612" y="782"/>
                    <a:pt x="608" y="779"/>
                    <a:pt x="604" y="779"/>
                  </a:cubicBezTo>
                  <a:close/>
                  <a:moveTo>
                    <a:pt x="535" y="801"/>
                  </a:moveTo>
                  <a:cubicBezTo>
                    <a:pt x="531" y="801"/>
                    <a:pt x="527" y="805"/>
                    <a:pt x="527" y="809"/>
                  </a:cubicBezTo>
                  <a:cubicBezTo>
                    <a:pt x="527" y="814"/>
                    <a:pt x="531" y="817"/>
                    <a:pt x="535" y="817"/>
                  </a:cubicBezTo>
                  <a:cubicBezTo>
                    <a:pt x="540" y="817"/>
                    <a:pt x="543" y="814"/>
                    <a:pt x="543" y="809"/>
                  </a:cubicBezTo>
                  <a:cubicBezTo>
                    <a:pt x="543" y="805"/>
                    <a:pt x="540" y="801"/>
                    <a:pt x="535" y="801"/>
                  </a:cubicBezTo>
                  <a:close/>
                  <a:moveTo>
                    <a:pt x="514" y="801"/>
                  </a:moveTo>
                  <a:cubicBezTo>
                    <a:pt x="510" y="801"/>
                    <a:pt x="506" y="805"/>
                    <a:pt x="506" y="809"/>
                  </a:cubicBezTo>
                  <a:cubicBezTo>
                    <a:pt x="506" y="814"/>
                    <a:pt x="510" y="817"/>
                    <a:pt x="514" y="817"/>
                  </a:cubicBezTo>
                  <a:cubicBezTo>
                    <a:pt x="519" y="817"/>
                    <a:pt x="522" y="814"/>
                    <a:pt x="522" y="809"/>
                  </a:cubicBezTo>
                  <a:cubicBezTo>
                    <a:pt x="522" y="805"/>
                    <a:pt x="519" y="801"/>
                    <a:pt x="514" y="801"/>
                  </a:cubicBezTo>
                  <a:close/>
                  <a:moveTo>
                    <a:pt x="491" y="801"/>
                  </a:moveTo>
                  <a:cubicBezTo>
                    <a:pt x="486" y="801"/>
                    <a:pt x="483" y="805"/>
                    <a:pt x="483" y="809"/>
                  </a:cubicBezTo>
                  <a:cubicBezTo>
                    <a:pt x="483" y="814"/>
                    <a:pt x="486" y="817"/>
                    <a:pt x="491" y="817"/>
                  </a:cubicBezTo>
                  <a:cubicBezTo>
                    <a:pt x="495" y="817"/>
                    <a:pt x="499" y="814"/>
                    <a:pt x="499" y="809"/>
                  </a:cubicBezTo>
                  <a:cubicBezTo>
                    <a:pt x="499" y="805"/>
                    <a:pt x="495" y="801"/>
                    <a:pt x="491" y="801"/>
                  </a:cubicBezTo>
                  <a:close/>
                  <a:moveTo>
                    <a:pt x="788" y="824"/>
                  </a:moveTo>
                  <a:cubicBezTo>
                    <a:pt x="783" y="824"/>
                    <a:pt x="780" y="827"/>
                    <a:pt x="780" y="832"/>
                  </a:cubicBezTo>
                  <a:cubicBezTo>
                    <a:pt x="780" y="836"/>
                    <a:pt x="783" y="840"/>
                    <a:pt x="788" y="840"/>
                  </a:cubicBezTo>
                  <a:cubicBezTo>
                    <a:pt x="792" y="840"/>
                    <a:pt x="796" y="836"/>
                    <a:pt x="796" y="832"/>
                  </a:cubicBezTo>
                  <a:cubicBezTo>
                    <a:pt x="796" y="827"/>
                    <a:pt x="792" y="824"/>
                    <a:pt x="788" y="824"/>
                  </a:cubicBezTo>
                  <a:close/>
                  <a:moveTo>
                    <a:pt x="787" y="1262"/>
                  </a:moveTo>
                  <a:cubicBezTo>
                    <a:pt x="783" y="1262"/>
                    <a:pt x="779" y="1265"/>
                    <a:pt x="779" y="1270"/>
                  </a:cubicBezTo>
                  <a:cubicBezTo>
                    <a:pt x="779" y="1274"/>
                    <a:pt x="783" y="1278"/>
                    <a:pt x="787" y="1278"/>
                  </a:cubicBezTo>
                  <a:cubicBezTo>
                    <a:pt x="792" y="1278"/>
                    <a:pt x="795" y="1274"/>
                    <a:pt x="795" y="1270"/>
                  </a:cubicBezTo>
                  <a:cubicBezTo>
                    <a:pt x="795" y="1265"/>
                    <a:pt x="792" y="1262"/>
                    <a:pt x="787" y="1262"/>
                  </a:cubicBezTo>
                  <a:close/>
                  <a:moveTo>
                    <a:pt x="787" y="1285"/>
                  </a:moveTo>
                  <a:cubicBezTo>
                    <a:pt x="783" y="1285"/>
                    <a:pt x="779" y="1288"/>
                    <a:pt x="779" y="1293"/>
                  </a:cubicBezTo>
                  <a:cubicBezTo>
                    <a:pt x="779" y="1297"/>
                    <a:pt x="783" y="1301"/>
                    <a:pt x="787" y="1301"/>
                  </a:cubicBezTo>
                  <a:cubicBezTo>
                    <a:pt x="792" y="1301"/>
                    <a:pt x="795" y="1297"/>
                    <a:pt x="795" y="1293"/>
                  </a:cubicBezTo>
                  <a:cubicBezTo>
                    <a:pt x="795" y="1288"/>
                    <a:pt x="792" y="1285"/>
                    <a:pt x="787" y="1285"/>
                  </a:cubicBezTo>
                  <a:close/>
                  <a:moveTo>
                    <a:pt x="810" y="1262"/>
                  </a:moveTo>
                  <a:cubicBezTo>
                    <a:pt x="806" y="1262"/>
                    <a:pt x="802" y="1265"/>
                    <a:pt x="802" y="1270"/>
                  </a:cubicBezTo>
                  <a:cubicBezTo>
                    <a:pt x="802" y="1274"/>
                    <a:pt x="806" y="1278"/>
                    <a:pt x="810" y="1278"/>
                  </a:cubicBezTo>
                  <a:cubicBezTo>
                    <a:pt x="814" y="1278"/>
                    <a:pt x="818" y="1274"/>
                    <a:pt x="818" y="1270"/>
                  </a:cubicBezTo>
                  <a:cubicBezTo>
                    <a:pt x="818" y="1265"/>
                    <a:pt x="814" y="1262"/>
                    <a:pt x="810" y="1262"/>
                  </a:cubicBezTo>
                  <a:close/>
                  <a:moveTo>
                    <a:pt x="810" y="1285"/>
                  </a:moveTo>
                  <a:cubicBezTo>
                    <a:pt x="806" y="1285"/>
                    <a:pt x="802" y="1288"/>
                    <a:pt x="802" y="1293"/>
                  </a:cubicBezTo>
                  <a:cubicBezTo>
                    <a:pt x="802" y="1297"/>
                    <a:pt x="806" y="1301"/>
                    <a:pt x="810" y="1301"/>
                  </a:cubicBezTo>
                  <a:cubicBezTo>
                    <a:pt x="814" y="1301"/>
                    <a:pt x="818" y="1297"/>
                    <a:pt x="818" y="1293"/>
                  </a:cubicBezTo>
                  <a:cubicBezTo>
                    <a:pt x="818" y="1288"/>
                    <a:pt x="814" y="1285"/>
                    <a:pt x="810" y="1285"/>
                  </a:cubicBezTo>
                  <a:close/>
                  <a:moveTo>
                    <a:pt x="833" y="1262"/>
                  </a:moveTo>
                  <a:cubicBezTo>
                    <a:pt x="829" y="1262"/>
                    <a:pt x="825" y="1265"/>
                    <a:pt x="825" y="1270"/>
                  </a:cubicBezTo>
                  <a:cubicBezTo>
                    <a:pt x="825" y="1274"/>
                    <a:pt x="829" y="1278"/>
                    <a:pt x="833" y="1278"/>
                  </a:cubicBezTo>
                  <a:cubicBezTo>
                    <a:pt x="837" y="1278"/>
                    <a:pt x="841" y="1274"/>
                    <a:pt x="841" y="1270"/>
                  </a:cubicBezTo>
                  <a:cubicBezTo>
                    <a:pt x="841" y="1265"/>
                    <a:pt x="837" y="1262"/>
                    <a:pt x="833" y="1262"/>
                  </a:cubicBezTo>
                  <a:close/>
                  <a:moveTo>
                    <a:pt x="719" y="1278"/>
                  </a:moveTo>
                  <a:cubicBezTo>
                    <a:pt x="723" y="1278"/>
                    <a:pt x="727" y="1274"/>
                    <a:pt x="727" y="1270"/>
                  </a:cubicBezTo>
                  <a:cubicBezTo>
                    <a:pt x="727" y="1265"/>
                    <a:pt x="723" y="1262"/>
                    <a:pt x="719" y="1262"/>
                  </a:cubicBezTo>
                  <a:cubicBezTo>
                    <a:pt x="714" y="1262"/>
                    <a:pt x="711" y="1265"/>
                    <a:pt x="711" y="1270"/>
                  </a:cubicBezTo>
                  <a:cubicBezTo>
                    <a:pt x="711" y="1274"/>
                    <a:pt x="714" y="1278"/>
                    <a:pt x="719" y="1278"/>
                  </a:cubicBezTo>
                  <a:close/>
                  <a:moveTo>
                    <a:pt x="742" y="1278"/>
                  </a:moveTo>
                  <a:cubicBezTo>
                    <a:pt x="746" y="1278"/>
                    <a:pt x="750" y="1274"/>
                    <a:pt x="750" y="1270"/>
                  </a:cubicBezTo>
                  <a:cubicBezTo>
                    <a:pt x="750" y="1265"/>
                    <a:pt x="746" y="1262"/>
                    <a:pt x="742" y="1262"/>
                  </a:cubicBezTo>
                  <a:cubicBezTo>
                    <a:pt x="737" y="1262"/>
                    <a:pt x="734" y="1265"/>
                    <a:pt x="734" y="1270"/>
                  </a:cubicBezTo>
                  <a:cubicBezTo>
                    <a:pt x="734" y="1274"/>
                    <a:pt x="737" y="1278"/>
                    <a:pt x="742" y="1278"/>
                  </a:cubicBezTo>
                  <a:close/>
                  <a:moveTo>
                    <a:pt x="765" y="1278"/>
                  </a:moveTo>
                  <a:cubicBezTo>
                    <a:pt x="769" y="1278"/>
                    <a:pt x="773" y="1274"/>
                    <a:pt x="773" y="1270"/>
                  </a:cubicBezTo>
                  <a:cubicBezTo>
                    <a:pt x="773" y="1265"/>
                    <a:pt x="769" y="1262"/>
                    <a:pt x="765" y="1262"/>
                  </a:cubicBezTo>
                  <a:cubicBezTo>
                    <a:pt x="760" y="1262"/>
                    <a:pt x="757" y="1265"/>
                    <a:pt x="757" y="1270"/>
                  </a:cubicBezTo>
                  <a:cubicBezTo>
                    <a:pt x="757" y="1274"/>
                    <a:pt x="760" y="1278"/>
                    <a:pt x="765" y="1278"/>
                  </a:cubicBezTo>
                  <a:close/>
                  <a:moveTo>
                    <a:pt x="787" y="1308"/>
                  </a:moveTo>
                  <a:cubicBezTo>
                    <a:pt x="783" y="1308"/>
                    <a:pt x="779" y="1311"/>
                    <a:pt x="779" y="1316"/>
                  </a:cubicBezTo>
                  <a:cubicBezTo>
                    <a:pt x="779" y="1320"/>
                    <a:pt x="783" y="1324"/>
                    <a:pt x="787" y="1324"/>
                  </a:cubicBezTo>
                  <a:cubicBezTo>
                    <a:pt x="792" y="1324"/>
                    <a:pt x="795" y="1320"/>
                    <a:pt x="795" y="1316"/>
                  </a:cubicBezTo>
                  <a:cubicBezTo>
                    <a:pt x="795" y="1311"/>
                    <a:pt x="792" y="1308"/>
                    <a:pt x="787" y="1308"/>
                  </a:cubicBezTo>
                  <a:close/>
                  <a:moveTo>
                    <a:pt x="787" y="1331"/>
                  </a:moveTo>
                  <a:cubicBezTo>
                    <a:pt x="783" y="1331"/>
                    <a:pt x="779" y="1335"/>
                    <a:pt x="779" y="1339"/>
                  </a:cubicBezTo>
                  <a:cubicBezTo>
                    <a:pt x="779" y="1343"/>
                    <a:pt x="783" y="1347"/>
                    <a:pt x="787" y="1347"/>
                  </a:cubicBezTo>
                  <a:cubicBezTo>
                    <a:pt x="792" y="1347"/>
                    <a:pt x="795" y="1343"/>
                    <a:pt x="795" y="1339"/>
                  </a:cubicBezTo>
                  <a:cubicBezTo>
                    <a:pt x="795" y="1335"/>
                    <a:pt x="792" y="1331"/>
                    <a:pt x="787" y="1331"/>
                  </a:cubicBezTo>
                  <a:close/>
                  <a:moveTo>
                    <a:pt x="742" y="1353"/>
                  </a:moveTo>
                  <a:cubicBezTo>
                    <a:pt x="738" y="1353"/>
                    <a:pt x="734" y="1357"/>
                    <a:pt x="734" y="1361"/>
                  </a:cubicBezTo>
                  <a:cubicBezTo>
                    <a:pt x="734" y="1365"/>
                    <a:pt x="738" y="1369"/>
                    <a:pt x="742" y="1369"/>
                  </a:cubicBezTo>
                  <a:cubicBezTo>
                    <a:pt x="747" y="1369"/>
                    <a:pt x="750" y="1365"/>
                    <a:pt x="750" y="1361"/>
                  </a:cubicBezTo>
                  <a:cubicBezTo>
                    <a:pt x="750" y="1357"/>
                    <a:pt x="747" y="1353"/>
                    <a:pt x="742" y="1353"/>
                  </a:cubicBezTo>
                  <a:close/>
                  <a:moveTo>
                    <a:pt x="810" y="1492"/>
                  </a:moveTo>
                  <a:cubicBezTo>
                    <a:pt x="806" y="1492"/>
                    <a:pt x="802" y="1495"/>
                    <a:pt x="802" y="1500"/>
                  </a:cubicBezTo>
                  <a:cubicBezTo>
                    <a:pt x="802" y="1504"/>
                    <a:pt x="806" y="1508"/>
                    <a:pt x="810" y="1508"/>
                  </a:cubicBezTo>
                  <a:cubicBezTo>
                    <a:pt x="814" y="1508"/>
                    <a:pt x="818" y="1504"/>
                    <a:pt x="818" y="1500"/>
                  </a:cubicBezTo>
                  <a:cubicBezTo>
                    <a:pt x="818" y="1495"/>
                    <a:pt x="814" y="1492"/>
                    <a:pt x="810" y="1492"/>
                  </a:cubicBezTo>
                  <a:close/>
                  <a:moveTo>
                    <a:pt x="719" y="1285"/>
                  </a:moveTo>
                  <a:cubicBezTo>
                    <a:pt x="714" y="1285"/>
                    <a:pt x="711" y="1288"/>
                    <a:pt x="711" y="1293"/>
                  </a:cubicBezTo>
                  <a:cubicBezTo>
                    <a:pt x="711" y="1297"/>
                    <a:pt x="714" y="1301"/>
                    <a:pt x="719" y="1301"/>
                  </a:cubicBezTo>
                  <a:cubicBezTo>
                    <a:pt x="723" y="1301"/>
                    <a:pt x="727" y="1297"/>
                    <a:pt x="727" y="1293"/>
                  </a:cubicBezTo>
                  <a:cubicBezTo>
                    <a:pt x="727" y="1288"/>
                    <a:pt x="723" y="1285"/>
                    <a:pt x="719" y="1285"/>
                  </a:cubicBezTo>
                  <a:close/>
                  <a:moveTo>
                    <a:pt x="742" y="1285"/>
                  </a:moveTo>
                  <a:cubicBezTo>
                    <a:pt x="737" y="1285"/>
                    <a:pt x="734" y="1288"/>
                    <a:pt x="734" y="1293"/>
                  </a:cubicBezTo>
                  <a:cubicBezTo>
                    <a:pt x="734" y="1297"/>
                    <a:pt x="737" y="1301"/>
                    <a:pt x="742" y="1301"/>
                  </a:cubicBezTo>
                  <a:cubicBezTo>
                    <a:pt x="746" y="1301"/>
                    <a:pt x="750" y="1297"/>
                    <a:pt x="750" y="1293"/>
                  </a:cubicBezTo>
                  <a:cubicBezTo>
                    <a:pt x="750" y="1288"/>
                    <a:pt x="746" y="1285"/>
                    <a:pt x="742" y="1285"/>
                  </a:cubicBezTo>
                  <a:close/>
                  <a:moveTo>
                    <a:pt x="765" y="1285"/>
                  </a:moveTo>
                  <a:cubicBezTo>
                    <a:pt x="760" y="1285"/>
                    <a:pt x="757" y="1288"/>
                    <a:pt x="757" y="1293"/>
                  </a:cubicBezTo>
                  <a:cubicBezTo>
                    <a:pt x="757" y="1297"/>
                    <a:pt x="760" y="1301"/>
                    <a:pt x="765" y="1301"/>
                  </a:cubicBezTo>
                  <a:cubicBezTo>
                    <a:pt x="769" y="1301"/>
                    <a:pt x="773" y="1297"/>
                    <a:pt x="773" y="1293"/>
                  </a:cubicBezTo>
                  <a:cubicBezTo>
                    <a:pt x="773" y="1288"/>
                    <a:pt x="769" y="1285"/>
                    <a:pt x="765" y="1285"/>
                  </a:cubicBezTo>
                  <a:close/>
                  <a:moveTo>
                    <a:pt x="719" y="1308"/>
                  </a:moveTo>
                  <a:cubicBezTo>
                    <a:pt x="714" y="1308"/>
                    <a:pt x="711" y="1311"/>
                    <a:pt x="711" y="1316"/>
                  </a:cubicBezTo>
                  <a:cubicBezTo>
                    <a:pt x="711" y="1320"/>
                    <a:pt x="714" y="1324"/>
                    <a:pt x="719" y="1324"/>
                  </a:cubicBezTo>
                  <a:cubicBezTo>
                    <a:pt x="723" y="1324"/>
                    <a:pt x="727" y="1320"/>
                    <a:pt x="727" y="1316"/>
                  </a:cubicBezTo>
                  <a:cubicBezTo>
                    <a:pt x="727" y="1311"/>
                    <a:pt x="723" y="1308"/>
                    <a:pt x="719" y="1308"/>
                  </a:cubicBezTo>
                  <a:close/>
                  <a:moveTo>
                    <a:pt x="719" y="1331"/>
                  </a:moveTo>
                  <a:cubicBezTo>
                    <a:pt x="714" y="1331"/>
                    <a:pt x="711" y="1335"/>
                    <a:pt x="711" y="1339"/>
                  </a:cubicBezTo>
                  <a:cubicBezTo>
                    <a:pt x="711" y="1343"/>
                    <a:pt x="714" y="1347"/>
                    <a:pt x="719" y="1347"/>
                  </a:cubicBezTo>
                  <a:cubicBezTo>
                    <a:pt x="723" y="1347"/>
                    <a:pt x="727" y="1343"/>
                    <a:pt x="727" y="1339"/>
                  </a:cubicBezTo>
                  <a:cubicBezTo>
                    <a:pt x="727" y="1335"/>
                    <a:pt x="723" y="1331"/>
                    <a:pt x="719" y="1331"/>
                  </a:cubicBezTo>
                  <a:close/>
                  <a:moveTo>
                    <a:pt x="742" y="1308"/>
                  </a:moveTo>
                  <a:cubicBezTo>
                    <a:pt x="737" y="1308"/>
                    <a:pt x="734" y="1311"/>
                    <a:pt x="734" y="1316"/>
                  </a:cubicBezTo>
                  <a:cubicBezTo>
                    <a:pt x="734" y="1320"/>
                    <a:pt x="737" y="1324"/>
                    <a:pt x="742" y="1324"/>
                  </a:cubicBezTo>
                  <a:cubicBezTo>
                    <a:pt x="746" y="1324"/>
                    <a:pt x="750" y="1320"/>
                    <a:pt x="750" y="1316"/>
                  </a:cubicBezTo>
                  <a:cubicBezTo>
                    <a:pt x="750" y="1311"/>
                    <a:pt x="746" y="1308"/>
                    <a:pt x="742" y="1308"/>
                  </a:cubicBezTo>
                  <a:close/>
                  <a:moveTo>
                    <a:pt x="742" y="1331"/>
                  </a:moveTo>
                  <a:cubicBezTo>
                    <a:pt x="737" y="1331"/>
                    <a:pt x="734" y="1335"/>
                    <a:pt x="734" y="1339"/>
                  </a:cubicBezTo>
                  <a:cubicBezTo>
                    <a:pt x="734" y="1343"/>
                    <a:pt x="737" y="1347"/>
                    <a:pt x="742" y="1347"/>
                  </a:cubicBezTo>
                  <a:cubicBezTo>
                    <a:pt x="746" y="1347"/>
                    <a:pt x="750" y="1343"/>
                    <a:pt x="750" y="1339"/>
                  </a:cubicBezTo>
                  <a:cubicBezTo>
                    <a:pt x="750" y="1335"/>
                    <a:pt x="746" y="1331"/>
                    <a:pt x="742" y="1331"/>
                  </a:cubicBezTo>
                  <a:close/>
                  <a:moveTo>
                    <a:pt x="765" y="1308"/>
                  </a:moveTo>
                  <a:cubicBezTo>
                    <a:pt x="760" y="1308"/>
                    <a:pt x="757" y="1311"/>
                    <a:pt x="757" y="1316"/>
                  </a:cubicBezTo>
                  <a:cubicBezTo>
                    <a:pt x="757" y="1320"/>
                    <a:pt x="760" y="1324"/>
                    <a:pt x="765" y="1324"/>
                  </a:cubicBezTo>
                  <a:cubicBezTo>
                    <a:pt x="769" y="1324"/>
                    <a:pt x="773" y="1320"/>
                    <a:pt x="773" y="1316"/>
                  </a:cubicBezTo>
                  <a:cubicBezTo>
                    <a:pt x="773" y="1311"/>
                    <a:pt x="769" y="1308"/>
                    <a:pt x="765" y="1308"/>
                  </a:cubicBezTo>
                  <a:close/>
                  <a:moveTo>
                    <a:pt x="649" y="1278"/>
                  </a:moveTo>
                  <a:cubicBezTo>
                    <a:pt x="654" y="1278"/>
                    <a:pt x="657" y="1274"/>
                    <a:pt x="657" y="1270"/>
                  </a:cubicBezTo>
                  <a:cubicBezTo>
                    <a:pt x="657" y="1265"/>
                    <a:pt x="654" y="1262"/>
                    <a:pt x="649" y="1262"/>
                  </a:cubicBezTo>
                  <a:cubicBezTo>
                    <a:pt x="645" y="1262"/>
                    <a:pt x="641" y="1265"/>
                    <a:pt x="641" y="1270"/>
                  </a:cubicBezTo>
                  <a:cubicBezTo>
                    <a:pt x="641" y="1274"/>
                    <a:pt x="645" y="1278"/>
                    <a:pt x="649" y="1278"/>
                  </a:cubicBezTo>
                  <a:close/>
                  <a:moveTo>
                    <a:pt x="672" y="1278"/>
                  </a:moveTo>
                  <a:cubicBezTo>
                    <a:pt x="677" y="1278"/>
                    <a:pt x="680" y="1274"/>
                    <a:pt x="680" y="1270"/>
                  </a:cubicBezTo>
                  <a:cubicBezTo>
                    <a:pt x="680" y="1265"/>
                    <a:pt x="677" y="1262"/>
                    <a:pt x="672" y="1262"/>
                  </a:cubicBezTo>
                  <a:cubicBezTo>
                    <a:pt x="668" y="1262"/>
                    <a:pt x="664" y="1265"/>
                    <a:pt x="664" y="1270"/>
                  </a:cubicBezTo>
                  <a:cubicBezTo>
                    <a:pt x="664" y="1274"/>
                    <a:pt x="668" y="1278"/>
                    <a:pt x="672" y="1278"/>
                  </a:cubicBezTo>
                  <a:close/>
                  <a:moveTo>
                    <a:pt x="695" y="1262"/>
                  </a:moveTo>
                  <a:cubicBezTo>
                    <a:pt x="691" y="1262"/>
                    <a:pt x="687" y="1265"/>
                    <a:pt x="687" y="1270"/>
                  </a:cubicBezTo>
                  <a:cubicBezTo>
                    <a:pt x="687" y="1274"/>
                    <a:pt x="691" y="1278"/>
                    <a:pt x="695" y="1278"/>
                  </a:cubicBezTo>
                  <a:cubicBezTo>
                    <a:pt x="700" y="1278"/>
                    <a:pt x="703" y="1274"/>
                    <a:pt x="703" y="1270"/>
                  </a:cubicBezTo>
                  <a:cubicBezTo>
                    <a:pt x="703" y="1265"/>
                    <a:pt x="700" y="1262"/>
                    <a:pt x="695" y="1262"/>
                  </a:cubicBezTo>
                  <a:close/>
                  <a:moveTo>
                    <a:pt x="649" y="1285"/>
                  </a:moveTo>
                  <a:cubicBezTo>
                    <a:pt x="645" y="1285"/>
                    <a:pt x="641" y="1288"/>
                    <a:pt x="641" y="1293"/>
                  </a:cubicBezTo>
                  <a:cubicBezTo>
                    <a:pt x="641" y="1297"/>
                    <a:pt x="645" y="1301"/>
                    <a:pt x="649" y="1301"/>
                  </a:cubicBezTo>
                  <a:cubicBezTo>
                    <a:pt x="654" y="1301"/>
                    <a:pt x="658" y="1297"/>
                    <a:pt x="658" y="1293"/>
                  </a:cubicBezTo>
                  <a:cubicBezTo>
                    <a:pt x="658" y="1288"/>
                    <a:pt x="654" y="1285"/>
                    <a:pt x="649" y="1285"/>
                  </a:cubicBezTo>
                  <a:close/>
                  <a:moveTo>
                    <a:pt x="672" y="1285"/>
                  </a:moveTo>
                  <a:cubicBezTo>
                    <a:pt x="668" y="1285"/>
                    <a:pt x="664" y="1288"/>
                    <a:pt x="664" y="1293"/>
                  </a:cubicBezTo>
                  <a:cubicBezTo>
                    <a:pt x="664" y="1297"/>
                    <a:pt x="668" y="1301"/>
                    <a:pt x="672" y="1301"/>
                  </a:cubicBezTo>
                  <a:cubicBezTo>
                    <a:pt x="677" y="1301"/>
                    <a:pt x="680" y="1297"/>
                    <a:pt x="680" y="1293"/>
                  </a:cubicBezTo>
                  <a:cubicBezTo>
                    <a:pt x="680" y="1288"/>
                    <a:pt x="677" y="1285"/>
                    <a:pt x="672" y="1285"/>
                  </a:cubicBezTo>
                  <a:close/>
                  <a:moveTo>
                    <a:pt x="687" y="1293"/>
                  </a:moveTo>
                  <a:cubicBezTo>
                    <a:pt x="687" y="1297"/>
                    <a:pt x="691" y="1301"/>
                    <a:pt x="695" y="1301"/>
                  </a:cubicBezTo>
                  <a:cubicBezTo>
                    <a:pt x="700" y="1301"/>
                    <a:pt x="703" y="1297"/>
                    <a:pt x="703" y="1293"/>
                  </a:cubicBezTo>
                  <a:cubicBezTo>
                    <a:pt x="703" y="1288"/>
                    <a:pt x="700" y="1285"/>
                    <a:pt x="695" y="1285"/>
                  </a:cubicBezTo>
                  <a:cubicBezTo>
                    <a:pt x="691" y="1285"/>
                    <a:pt x="687" y="1288"/>
                    <a:pt x="687" y="1293"/>
                  </a:cubicBezTo>
                  <a:close/>
                  <a:moveTo>
                    <a:pt x="649" y="1308"/>
                  </a:moveTo>
                  <a:cubicBezTo>
                    <a:pt x="645" y="1308"/>
                    <a:pt x="641" y="1311"/>
                    <a:pt x="641" y="1316"/>
                  </a:cubicBezTo>
                  <a:cubicBezTo>
                    <a:pt x="641" y="1320"/>
                    <a:pt x="645" y="1324"/>
                    <a:pt x="649" y="1324"/>
                  </a:cubicBezTo>
                  <a:cubicBezTo>
                    <a:pt x="654" y="1324"/>
                    <a:pt x="658" y="1320"/>
                    <a:pt x="658" y="1316"/>
                  </a:cubicBezTo>
                  <a:cubicBezTo>
                    <a:pt x="658" y="1311"/>
                    <a:pt x="654" y="1308"/>
                    <a:pt x="649" y="1308"/>
                  </a:cubicBezTo>
                  <a:close/>
                  <a:moveTo>
                    <a:pt x="672" y="1308"/>
                  </a:moveTo>
                  <a:cubicBezTo>
                    <a:pt x="668" y="1308"/>
                    <a:pt x="664" y="1311"/>
                    <a:pt x="664" y="1316"/>
                  </a:cubicBezTo>
                  <a:cubicBezTo>
                    <a:pt x="664" y="1320"/>
                    <a:pt x="668" y="1324"/>
                    <a:pt x="672" y="1324"/>
                  </a:cubicBezTo>
                  <a:cubicBezTo>
                    <a:pt x="677" y="1324"/>
                    <a:pt x="680" y="1320"/>
                    <a:pt x="680" y="1316"/>
                  </a:cubicBezTo>
                  <a:cubicBezTo>
                    <a:pt x="680" y="1311"/>
                    <a:pt x="677" y="1308"/>
                    <a:pt x="672" y="1308"/>
                  </a:cubicBezTo>
                  <a:close/>
                  <a:moveTo>
                    <a:pt x="765" y="1331"/>
                  </a:moveTo>
                  <a:cubicBezTo>
                    <a:pt x="760" y="1331"/>
                    <a:pt x="757" y="1335"/>
                    <a:pt x="757" y="1339"/>
                  </a:cubicBezTo>
                  <a:cubicBezTo>
                    <a:pt x="757" y="1343"/>
                    <a:pt x="760" y="1347"/>
                    <a:pt x="765" y="1347"/>
                  </a:cubicBezTo>
                  <a:cubicBezTo>
                    <a:pt x="769" y="1347"/>
                    <a:pt x="773" y="1343"/>
                    <a:pt x="773" y="1339"/>
                  </a:cubicBezTo>
                  <a:cubicBezTo>
                    <a:pt x="773" y="1335"/>
                    <a:pt x="769" y="1331"/>
                    <a:pt x="765" y="1331"/>
                  </a:cubicBezTo>
                  <a:close/>
                  <a:moveTo>
                    <a:pt x="719" y="1353"/>
                  </a:moveTo>
                  <a:cubicBezTo>
                    <a:pt x="714" y="1353"/>
                    <a:pt x="711" y="1357"/>
                    <a:pt x="711" y="1361"/>
                  </a:cubicBezTo>
                  <a:cubicBezTo>
                    <a:pt x="711" y="1365"/>
                    <a:pt x="714" y="1369"/>
                    <a:pt x="719" y="1369"/>
                  </a:cubicBezTo>
                  <a:cubicBezTo>
                    <a:pt x="723" y="1369"/>
                    <a:pt x="727" y="1365"/>
                    <a:pt x="727" y="1361"/>
                  </a:cubicBezTo>
                  <a:cubicBezTo>
                    <a:pt x="727" y="1357"/>
                    <a:pt x="723" y="1353"/>
                    <a:pt x="719" y="1353"/>
                  </a:cubicBezTo>
                  <a:close/>
                  <a:moveTo>
                    <a:pt x="696" y="1353"/>
                  </a:moveTo>
                  <a:cubicBezTo>
                    <a:pt x="691" y="1353"/>
                    <a:pt x="688" y="1357"/>
                    <a:pt x="688" y="1361"/>
                  </a:cubicBezTo>
                  <a:cubicBezTo>
                    <a:pt x="688" y="1365"/>
                    <a:pt x="691" y="1369"/>
                    <a:pt x="696" y="1369"/>
                  </a:cubicBezTo>
                  <a:cubicBezTo>
                    <a:pt x="700" y="1369"/>
                    <a:pt x="704" y="1365"/>
                    <a:pt x="704" y="1361"/>
                  </a:cubicBezTo>
                  <a:cubicBezTo>
                    <a:pt x="704" y="1357"/>
                    <a:pt x="700" y="1353"/>
                    <a:pt x="696" y="1353"/>
                  </a:cubicBezTo>
                  <a:close/>
                  <a:moveTo>
                    <a:pt x="672" y="1331"/>
                  </a:moveTo>
                  <a:cubicBezTo>
                    <a:pt x="668" y="1331"/>
                    <a:pt x="664" y="1335"/>
                    <a:pt x="664" y="1339"/>
                  </a:cubicBezTo>
                  <a:cubicBezTo>
                    <a:pt x="664" y="1343"/>
                    <a:pt x="668" y="1347"/>
                    <a:pt x="672" y="1347"/>
                  </a:cubicBezTo>
                  <a:cubicBezTo>
                    <a:pt x="677" y="1347"/>
                    <a:pt x="680" y="1343"/>
                    <a:pt x="680" y="1339"/>
                  </a:cubicBezTo>
                  <a:cubicBezTo>
                    <a:pt x="680" y="1335"/>
                    <a:pt x="677" y="1331"/>
                    <a:pt x="672" y="1331"/>
                  </a:cubicBezTo>
                  <a:close/>
                  <a:moveTo>
                    <a:pt x="695" y="1347"/>
                  </a:moveTo>
                  <a:cubicBezTo>
                    <a:pt x="699" y="1347"/>
                    <a:pt x="703" y="1343"/>
                    <a:pt x="703" y="1339"/>
                  </a:cubicBezTo>
                  <a:cubicBezTo>
                    <a:pt x="703" y="1335"/>
                    <a:pt x="699" y="1331"/>
                    <a:pt x="695" y="1331"/>
                  </a:cubicBezTo>
                  <a:cubicBezTo>
                    <a:pt x="691" y="1331"/>
                    <a:pt x="687" y="1335"/>
                    <a:pt x="687" y="1339"/>
                  </a:cubicBezTo>
                  <a:cubicBezTo>
                    <a:pt x="687" y="1343"/>
                    <a:pt x="691" y="1347"/>
                    <a:pt x="695" y="1347"/>
                  </a:cubicBezTo>
                  <a:close/>
                  <a:moveTo>
                    <a:pt x="672" y="1353"/>
                  </a:moveTo>
                  <a:cubicBezTo>
                    <a:pt x="668" y="1353"/>
                    <a:pt x="664" y="1357"/>
                    <a:pt x="664" y="1361"/>
                  </a:cubicBezTo>
                  <a:cubicBezTo>
                    <a:pt x="664" y="1365"/>
                    <a:pt x="668" y="1369"/>
                    <a:pt x="672" y="1369"/>
                  </a:cubicBezTo>
                  <a:cubicBezTo>
                    <a:pt x="677" y="1369"/>
                    <a:pt x="680" y="1365"/>
                    <a:pt x="680" y="1361"/>
                  </a:cubicBezTo>
                  <a:cubicBezTo>
                    <a:pt x="680" y="1357"/>
                    <a:pt x="677" y="1353"/>
                    <a:pt x="672" y="1353"/>
                  </a:cubicBezTo>
                  <a:close/>
                  <a:moveTo>
                    <a:pt x="672" y="1391"/>
                  </a:moveTo>
                  <a:cubicBezTo>
                    <a:pt x="677" y="1391"/>
                    <a:pt x="680" y="1387"/>
                    <a:pt x="680" y="1383"/>
                  </a:cubicBezTo>
                  <a:cubicBezTo>
                    <a:pt x="680" y="1378"/>
                    <a:pt x="677" y="1375"/>
                    <a:pt x="672" y="1375"/>
                  </a:cubicBezTo>
                  <a:cubicBezTo>
                    <a:pt x="668" y="1375"/>
                    <a:pt x="664" y="1378"/>
                    <a:pt x="664" y="1383"/>
                  </a:cubicBezTo>
                  <a:cubicBezTo>
                    <a:pt x="664" y="1387"/>
                    <a:pt x="668" y="1391"/>
                    <a:pt x="672" y="1391"/>
                  </a:cubicBezTo>
                  <a:close/>
                  <a:moveTo>
                    <a:pt x="672" y="1414"/>
                  </a:moveTo>
                  <a:cubicBezTo>
                    <a:pt x="677" y="1414"/>
                    <a:pt x="680" y="1410"/>
                    <a:pt x="680" y="1406"/>
                  </a:cubicBezTo>
                  <a:cubicBezTo>
                    <a:pt x="680" y="1401"/>
                    <a:pt x="677" y="1398"/>
                    <a:pt x="672" y="1398"/>
                  </a:cubicBezTo>
                  <a:cubicBezTo>
                    <a:pt x="668" y="1398"/>
                    <a:pt x="664" y="1401"/>
                    <a:pt x="664" y="1406"/>
                  </a:cubicBezTo>
                  <a:cubicBezTo>
                    <a:pt x="664" y="1410"/>
                    <a:pt x="668" y="1414"/>
                    <a:pt x="672" y="1414"/>
                  </a:cubicBezTo>
                  <a:close/>
                  <a:moveTo>
                    <a:pt x="672" y="1421"/>
                  </a:moveTo>
                  <a:cubicBezTo>
                    <a:pt x="668" y="1421"/>
                    <a:pt x="664" y="1425"/>
                    <a:pt x="664" y="1429"/>
                  </a:cubicBezTo>
                  <a:cubicBezTo>
                    <a:pt x="664" y="1433"/>
                    <a:pt x="668" y="1437"/>
                    <a:pt x="672" y="1437"/>
                  </a:cubicBezTo>
                  <a:cubicBezTo>
                    <a:pt x="677" y="1437"/>
                    <a:pt x="680" y="1433"/>
                    <a:pt x="680" y="1429"/>
                  </a:cubicBezTo>
                  <a:cubicBezTo>
                    <a:pt x="680" y="1425"/>
                    <a:pt x="677" y="1421"/>
                    <a:pt x="672" y="1421"/>
                  </a:cubicBezTo>
                  <a:close/>
                  <a:moveTo>
                    <a:pt x="696" y="1414"/>
                  </a:moveTo>
                  <a:cubicBezTo>
                    <a:pt x="700" y="1414"/>
                    <a:pt x="704" y="1410"/>
                    <a:pt x="704" y="1406"/>
                  </a:cubicBezTo>
                  <a:cubicBezTo>
                    <a:pt x="704" y="1401"/>
                    <a:pt x="700" y="1398"/>
                    <a:pt x="696" y="1398"/>
                  </a:cubicBezTo>
                  <a:cubicBezTo>
                    <a:pt x="691" y="1398"/>
                    <a:pt x="688" y="1401"/>
                    <a:pt x="688" y="1406"/>
                  </a:cubicBezTo>
                  <a:cubicBezTo>
                    <a:pt x="688" y="1410"/>
                    <a:pt x="691" y="1414"/>
                    <a:pt x="696" y="1414"/>
                  </a:cubicBezTo>
                  <a:close/>
                  <a:moveTo>
                    <a:pt x="696" y="1421"/>
                  </a:moveTo>
                  <a:cubicBezTo>
                    <a:pt x="691" y="1421"/>
                    <a:pt x="688" y="1425"/>
                    <a:pt x="688" y="1429"/>
                  </a:cubicBezTo>
                  <a:cubicBezTo>
                    <a:pt x="688" y="1433"/>
                    <a:pt x="691" y="1437"/>
                    <a:pt x="696" y="1437"/>
                  </a:cubicBezTo>
                  <a:cubicBezTo>
                    <a:pt x="700" y="1437"/>
                    <a:pt x="704" y="1433"/>
                    <a:pt x="704" y="1429"/>
                  </a:cubicBezTo>
                  <a:cubicBezTo>
                    <a:pt x="704" y="1425"/>
                    <a:pt x="700" y="1421"/>
                    <a:pt x="696" y="1421"/>
                  </a:cubicBezTo>
                  <a:close/>
                  <a:moveTo>
                    <a:pt x="672" y="1443"/>
                  </a:moveTo>
                  <a:cubicBezTo>
                    <a:pt x="668" y="1443"/>
                    <a:pt x="664" y="1447"/>
                    <a:pt x="664" y="1451"/>
                  </a:cubicBezTo>
                  <a:cubicBezTo>
                    <a:pt x="664" y="1455"/>
                    <a:pt x="668" y="1459"/>
                    <a:pt x="672" y="1459"/>
                  </a:cubicBezTo>
                  <a:cubicBezTo>
                    <a:pt x="677" y="1459"/>
                    <a:pt x="680" y="1455"/>
                    <a:pt x="680" y="1451"/>
                  </a:cubicBezTo>
                  <a:cubicBezTo>
                    <a:pt x="680" y="1447"/>
                    <a:pt x="677" y="1443"/>
                    <a:pt x="672" y="1443"/>
                  </a:cubicBezTo>
                  <a:close/>
                  <a:moveTo>
                    <a:pt x="695" y="1459"/>
                  </a:moveTo>
                  <a:cubicBezTo>
                    <a:pt x="700" y="1459"/>
                    <a:pt x="703" y="1455"/>
                    <a:pt x="703" y="1451"/>
                  </a:cubicBezTo>
                  <a:cubicBezTo>
                    <a:pt x="703" y="1447"/>
                    <a:pt x="700" y="1443"/>
                    <a:pt x="695" y="1443"/>
                  </a:cubicBezTo>
                  <a:cubicBezTo>
                    <a:pt x="691" y="1443"/>
                    <a:pt x="687" y="1447"/>
                    <a:pt x="687" y="1451"/>
                  </a:cubicBezTo>
                  <a:cubicBezTo>
                    <a:pt x="687" y="1455"/>
                    <a:pt x="691" y="1459"/>
                    <a:pt x="695" y="1459"/>
                  </a:cubicBezTo>
                  <a:close/>
                  <a:moveTo>
                    <a:pt x="1314" y="757"/>
                  </a:moveTo>
                  <a:cubicBezTo>
                    <a:pt x="1309" y="757"/>
                    <a:pt x="1306" y="761"/>
                    <a:pt x="1306" y="765"/>
                  </a:cubicBezTo>
                  <a:cubicBezTo>
                    <a:pt x="1306" y="770"/>
                    <a:pt x="1309" y="773"/>
                    <a:pt x="1314" y="773"/>
                  </a:cubicBezTo>
                  <a:cubicBezTo>
                    <a:pt x="1318" y="773"/>
                    <a:pt x="1322" y="770"/>
                    <a:pt x="1322" y="765"/>
                  </a:cubicBezTo>
                  <a:cubicBezTo>
                    <a:pt x="1322" y="761"/>
                    <a:pt x="1318" y="757"/>
                    <a:pt x="1314" y="757"/>
                  </a:cubicBezTo>
                  <a:close/>
                  <a:moveTo>
                    <a:pt x="1222" y="802"/>
                  </a:moveTo>
                  <a:cubicBezTo>
                    <a:pt x="1218" y="802"/>
                    <a:pt x="1214" y="806"/>
                    <a:pt x="1214" y="810"/>
                  </a:cubicBezTo>
                  <a:cubicBezTo>
                    <a:pt x="1214" y="815"/>
                    <a:pt x="1218" y="818"/>
                    <a:pt x="1222" y="818"/>
                  </a:cubicBezTo>
                  <a:cubicBezTo>
                    <a:pt x="1227" y="818"/>
                    <a:pt x="1230" y="815"/>
                    <a:pt x="1230" y="810"/>
                  </a:cubicBezTo>
                  <a:cubicBezTo>
                    <a:pt x="1230" y="806"/>
                    <a:pt x="1227" y="802"/>
                    <a:pt x="1222" y="802"/>
                  </a:cubicBezTo>
                  <a:close/>
                  <a:moveTo>
                    <a:pt x="1681" y="734"/>
                  </a:moveTo>
                  <a:cubicBezTo>
                    <a:pt x="1677" y="734"/>
                    <a:pt x="1673" y="738"/>
                    <a:pt x="1673" y="742"/>
                  </a:cubicBezTo>
                  <a:cubicBezTo>
                    <a:pt x="1673" y="746"/>
                    <a:pt x="1677" y="750"/>
                    <a:pt x="1681" y="750"/>
                  </a:cubicBezTo>
                  <a:cubicBezTo>
                    <a:pt x="1685" y="750"/>
                    <a:pt x="1689" y="746"/>
                    <a:pt x="1689" y="742"/>
                  </a:cubicBezTo>
                  <a:cubicBezTo>
                    <a:pt x="1689" y="738"/>
                    <a:pt x="1685" y="734"/>
                    <a:pt x="1681" y="734"/>
                  </a:cubicBezTo>
                  <a:close/>
                  <a:moveTo>
                    <a:pt x="992" y="85"/>
                  </a:moveTo>
                  <a:cubicBezTo>
                    <a:pt x="997" y="85"/>
                    <a:pt x="1000" y="82"/>
                    <a:pt x="1000" y="77"/>
                  </a:cubicBezTo>
                  <a:cubicBezTo>
                    <a:pt x="1000" y="73"/>
                    <a:pt x="997" y="69"/>
                    <a:pt x="992" y="69"/>
                  </a:cubicBezTo>
                  <a:cubicBezTo>
                    <a:pt x="988" y="69"/>
                    <a:pt x="984" y="73"/>
                    <a:pt x="984" y="77"/>
                  </a:cubicBezTo>
                  <a:cubicBezTo>
                    <a:pt x="984" y="82"/>
                    <a:pt x="988" y="85"/>
                    <a:pt x="992" y="85"/>
                  </a:cubicBezTo>
                  <a:close/>
                  <a:moveTo>
                    <a:pt x="1566" y="390"/>
                  </a:moveTo>
                  <a:cubicBezTo>
                    <a:pt x="1562" y="390"/>
                    <a:pt x="1558" y="393"/>
                    <a:pt x="1558" y="398"/>
                  </a:cubicBezTo>
                  <a:cubicBezTo>
                    <a:pt x="1558" y="402"/>
                    <a:pt x="1562" y="406"/>
                    <a:pt x="1566" y="406"/>
                  </a:cubicBezTo>
                  <a:cubicBezTo>
                    <a:pt x="1571" y="406"/>
                    <a:pt x="1574" y="402"/>
                    <a:pt x="1574" y="398"/>
                  </a:cubicBezTo>
                  <a:cubicBezTo>
                    <a:pt x="1574" y="393"/>
                    <a:pt x="1571" y="390"/>
                    <a:pt x="1566" y="390"/>
                  </a:cubicBezTo>
                  <a:close/>
                  <a:moveTo>
                    <a:pt x="1819" y="336"/>
                  </a:moveTo>
                  <a:cubicBezTo>
                    <a:pt x="1823" y="336"/>
                    <a:pt x="1827" y="333"/>
                    <a:pt x="1827" y="328"/>
                  </a:cubicBezTo>
                  <a:cubicBezTo>
                    <a:pt x="1827" y="324"/>
                    <a:pt x="1823" y="320"/>
                    <a:pt x="1819" y="320"/>
                  </a:cubicBezTo>
                  <a:cubicBezTo>
                    <a:pt x="1814" y="320"/>
                    <a:pt x="1811" y="324"/>
                    <a:pt x="1811" y="328"/>
                  </a:cubicBezTo>
                  <a:cubicBezTo>
                    <a:pt x="1811" y="333"/>
                    <a:pt x="1814" y="336"/>
                    <a:pt x="1819" y="336"/>
                  </a:cubicBezTo>
                  <a:close/>
                  <a:moveTo>
                    <a:pt x="1635" y="230"/>
                  </a:moveTo>
                  <a:cubicBezTo>
                    <a:pt x="1631" y="230"/>
                    <a:pt x="1627" y="234"/>
                    <a:pt x="1627" y="238"/>
                  </a:cubicBezTo>
                  <a:cubicBezTo>
                    <a:pt x="1627" y="243"/>
                    <a:pt x="1631" y="246"/>
                    <a:pt x="1635" y="246"/>
                  </a:cubicBezTo>
                  <a:cubicBezTo>
                    <a:pt x="1640" y="246"/>
                    <a:pt x="1643" y="243"/>
                    <a:pt x="1643" y="238"/>
                  </a:cubicBezTo>
                  <a:cubicBezTo>
                    <a:pt x="1643" y="234"/>
                    <a:pt x="1640" y="230"/>
                    <a:pt x="1635" y="230"/>
                  </a:cubicBezTo>
                  <a:close/>
                  <a:moveTo>
                    <a:pt x="2184" y="315"/>
                  </a:moveTo>
                  <a:cubicBezTo>
                    <a:pt x="2189" y="315"/>
                    <a:pt x="2192" y="311"/>
                    <a:pt x="2192" y="307"/>
                  </a:cubicBezTo>
                  <a:cubicBezTo>
                    <a:pt x="2192" y="302"/>
                    <a:pt x="2189" y="299"/>
                    <a:pt x="2184" y="299"/>
                  </a:cubicBezTo>
                  <a:cubicBezTo>
                    <a:pt x="2180" y="299"/>
                    <a:pt x="2176" y="302"/>
                    <a:pt x="2176" y="307"/>
                  </a:cubicBezTo>
                  <a:cubicBezTo>
                    <a:pt x="2176" y="311"/>
                    <a:pt x="2180" y="315"/>
                    <a:pt x="2184" y="315"/>
                  </a:cubicBezTo>
                  <a:close/>
                  <a:moveTo>
                    <a:pt x="1795" y="895"/>
                  </a:moveTo>
                  <a:cubicBezTo>
                    <a:pt x="1791" y="895"/>
                    <a:pt x="1787" y="898"/>
                    <a:pt x="1787" y="903"/>
                  </a:cubicBezTo>
                  <a:cubicBezTo>
                    <a:pt x="1787" y="907"/>
                    <a:pt x="1791" y="911"/>
                    <a:pt x="1795" y="911"/>
                  </a:cubicBezTo>
                  <a:cubicBezTo>
                    <a:pt x="1800" y="911"/>
                    <a:pt x="1803" y="907"/>
                    <a:pt x="1803" y="903"/>
                  </a:cubicBezTo>
                  <a:cubicBezTo>
                    <a:pt x="1803" y="898"/>
                    <a:pt x="1800" y="895"/>
                    <a:pt x="1795" y="895"/>
                  </a:cubicBezTo>
                  <a:close/>
                  <a:moveTo>
                    <a:pt x="1819" y="1102"/>
                  </a:moveTo>
                  <a:cubicBezTo>
                    <a:pt x="1814" y="1102"/>
                    <a:pt x="1811" y="1105"/>
                    <a:pt x="1811" y="1110"/>
                  </a:cubicBezTo>
                  <a:cubicBezTo>
                    <a:pt x="1811" y="1114"/>
                    <a:pt x="1814" y="1118"/>
                    <a:pt x="1819" y="1118"/>
                  </a:cubicBezTo>
                  <a:cubicBezTo>
                    <a:pt x="1823" y="1118"/>
                    <a:pt x="1827" y="1114"/>
                    <a:pt x="1827" y="1110"/>
                  </a:cubicBezTo>
                  <a:cubicBezTo>
                    <a:pt x="1827" y="1105"/>
                    <a:pt x="1823" y="1102"/>
                    <a:pt x="1819" y="1102"/>
                  </a:cubicBezTo>
                  <a:close/>
                  <a:moveTo>
                    <a:pt x="1566" y="1056"/>
                  </a:moveTo>
                  <a:cubicBezTo>
                    <a:pt x="1561" y="1056"/>
                    <a:pt x="1558" y="1059"/>
                    <a:pt x="1558" y="1064"/>
                  </a:cubicBezTo>
                  <a:cubicBezTo>
                    <a:pt x="1558" y="1068"/>
                    <a:pt x="1561" y="1072"/>
                    <a:pt x="1566" y="1072"/>
                  </a:cubicBezTo>
                  <a:cubicBezTo>
                    <a:pt x="1570" y="1072"/>
                    <a:pt x="1574" y="1068"/>
                    <a:pt x="1574" y="1064"/>
                  </a:cubicBezTo>
                  <a:cubicBezTo>
                    <a:pt x="1574" y="1059"/>
                    <a:pt x="1570" y="1056"/>
                    <a:pt x="1566" y="1056"/>
                  </a:cubicBezTo>
                  <a:close/>
                  <a:moveTo>
                    <a:pt x="2139" y="620"/>
                  </a:moveTo>
                  <a:cubicBezTo>
                    <a:pt x="2135" y="620"/>
                    <a:pt x="2131" y="623"/>
                    <a:pt x="2131" y="628"/>
                  </a:cubicBezTo>
                  <a:cubicBezTo>
                    <a:pt x="2131" y="632"/>
                    <a:pt x="2135" y="636"/>
                    <a:pt x="2139" y="636"/>
                  </a:cubicBezTo>
                  <a:cubicBezTo>
                    <a:pt x="2143" y="636"/>
                    <a:pt x="2147" y="632"/>
                    <a:pt x="2147" y="628"/>
                  </a:cubicBezTo>
                  <a:cubicBezTo>
                    <a:pt x="2147" y="623"/>
                    <a:pt x="2143" y="620"/>
                    <a:pt x="2139" y="620"/>
                  </a:cubicBezTo>
                  <a:close/>
                  <a:moveTo>
                    <a:pt x="2116" y="131"/>
                  </a:moveTo>
                  <a:cubicBezTo>
                    <a:pt x="2120" y="131"/>
                    <a:pt x="2124" y="127"/>
                    <a:pt x="2124" y="123"/>
                  </a:cubicBezTo>
                  <a:cubicBezTo>
                    <a:pt x="2124" y="118"/>
                    <a:pt x="2120" y="115"/>
                    <a:pt x="2116" y="115"/>
                  </a:cubicBezTo>
                  <a:cubicBezTo>
                    <a:pt x="2111" y="115"/>
                    <a:pt x="2108" y="118"/>
                    <a:pt x="2108" y="123"/>
                  </a:cubicBezTo>
                  <a:cubicBezTo>
                    <a:pt x="2108" y="127"/>
                    <a:pt x="2111" y="131"/>
                    <a:pt x="2116" y="131"/>
                  </a:cubicBezTo>
                  <a:close/>
                  <a:moveTo>
                    <a:pt x="2552" y="343"/>
                  </a:moveTo>
                  <a:cubicBezTo>
                    <a:pt x="2548" y="343"/>
                    <a:pt x="2544" y="347"/>
                    <a:pt x="2544" y="351"/>
                  </a:cubicBezTo>
                  <a:cubicBezTo>
                    <a:pt x="2544" y="355"/>
                    <a:pt x="2548" y="359"/>
                    <a:pt x="2552" y="359"/>
                  </a:cubicBezTo>
                  <a:cubicBezTo>
                    <a:pt x="2557" y="359"/>
                    <a:pt x="2560" y="355"/>
                    <a:pt x="2560" y="351"/>
                  </a:cubicBezTo>
                  <a:cubicBezTo>
                    <a:pt x="2560" y="347"/>
                    <a:pt x="2557" y="343"/>
                    <a:pt x="2552" y="343"/>
                  </a:cubicBezTo>
                  <a:close/>
                  <a:moveTo>
                    <a:pt x="2391" y="591"/>
                  </a:moveTo>
                  <a:cubicBezTo>
                    <a:pt x="2395" y="591"/>
                    <a:pt x="2399" y="588"/>
                    <a:pt x="2399" y="583"/>
                  </a:cubicBezTo>
                  <a:cubicBezTo>
                    <a:pt x="2399" y="579"/>
                    <a:pt x="2395" y="575"/>
                    <a:pt x="2391" y="575"/>
                  </a:cubicBezTo>
                  <a:cubicBezTo>
                    <a:pt x="2386" y="575"/>
                    <a:pt x="2383" y="579"/>
                    <a:pt x="2383" y="583"/>
                  </a:cubicBezTo>
                  <a:cubicBezTo>
                    <a:pt x="2383" y="588"/>
                    <a:pt x="2386" y="591"/>
                    <a:pt x="2391" y="591"/>
                  </a:cubicBezTo>
                  <a:close/>
                  <a:moveTo>
                    <a:pt x="2758" y="1124"/>
                  </a:moveTo>
                  <a:cubicBezTo>
                    <a:pt x="2754" y="1124"/>
                    <a:pt x="2750" y="1128"/>
                    <a:pt x="2750" y="1132"/>
                  </a:cubicBezTo>
                  <a:cubicBezTo>
                    <a:pt x="2750" y="1137"/>
                    <a:pt x="2754" y="1140"/>
                    <a:pt x="2758" y="1140"/>
                  </a:cubicBezTo>
                  <a:cubicBezTo>
                    <a:pt x="2763" y="1140"/>
                    <a:pt x="2766" y="1137"/>
                    <a:pt x="2766" y="1132"/>
                  </a:cubicBezTo>
                  <a:cubicBezTo>
                    <a:pt x="2766" y="1128"/>
                    <a:pt x="2763" y="1124"/>
                    <a:pt x="2758" y="1124"/>
                  </a:cubicBezTo>
                  <a:close/>
                  <a:moveTo>
                    <a:pt x="2552" y="1191"/>
                  </a:moveTo>
                  <a:cubicBezTo>
                    <a:pt x="2547" y="1191"/>
                    <a:pt x="2544" y="1195"/>
                    <a:pt x="2544" y="1199"/>
                  </a:cubicBezTo>
                  <a:cubicBezTo>
                    <a:pt x="2544" y="1203"/>
                    <a:pt x="2547" y="1207"/>
                    <a:pt x="2552" y="1207"/>
                  </a:cubicBezTo>
                  <a:cubicBezTo>
                    <a:pt x="2556" y="1207"/>
                    <a:pt x="2560" y="1203"/>
                    <a:pt x="2560" y="1199"/>
                  </a:cubicBezTo>
                  <a:cubicBezTo>
                    <a:pt x="2560" y="1195"/>
                    <a:pt x="2556" y="1191"/>
                    <a:pt x="2552" y="1191"/>
                  </a:cubicBezTo>
                  <a:close/>
                  <a:moveTo>
                    <a:pt x="2804" y="1260"/>
                  </a:moveTo>
                  <a:cubicBezTo>
                    <a:pt x="2800" y="1260"/>
                    <a:pt x="2796" y="1264"/>
                    <a:pt x="2796" y="1268"/>
                  </a:cubicBezTo>
                  <a:cubicBezTo>
                    <a:pt x="2796" y="1273"/>
                    <a:pt x="2800" y="1276"/>
                    <a:pt x="2804" y="1276"/>
                  </a:cubicBezTo>
                  <a:cubicBezTo>
                    <a:pt x="2809" y="1276"/>
                    <a:pt x="2812" y="1273"/>
                    <a:pt x="2812" y="1268"/>
                  </a:cubicBezTo>
                  <a:cubicBezTo>
                    <a:pt x="2812" y="1264"/>
                    <a:pt x="2809" y="1260"/>
                    <a:pt x="2804" y="1260"/>
                  </a:cubicBezTo>
                  <a:close/>
                  <a:moveTo>
                    <a:pt x="2874" y="1101"/>
                  </a:moveTo>
                  <a:cubicBezTo>
                    <a:pt x="2870" y="1101"/>
                    <a:pt x="2866" y="1105"/>
                    <a:pt x="2866" y="1109"/>
                  </a:cubicBezTo>
                  <a:cubicBezTo>
                    <a:pt x="2866" y="1114"/>
                    <a:pt x="2870" y="1117"/>
                    <a:pt x="2874" y="1117"/>
                  </a:cubicBezTo>
                  <a:cubicBezTo>
                    <a:pt x="2879" y="1117"/>
                    <a:pt x="2882" y="1114"/>
                    <a:pt x="2882" y="1109"/>
                  </a:cubicBezTo>
                  <a:cubicBezTo>
                    <a:pt x="2882" y="1105"/>
                    <a:pt x="2879" y="1101"/>
                    <a:pt x="2874" y="1101"/>
                  </a:cubicBezTo>
                  <a:close/>
                  <a:moveTo>
                    <a:pt x="2956" y="1373"/>
                  </a:moveTo>
                  <a:cubicBezTo>
                    <a:pt x="2952" y="1373"/>
                    <a:pt x="2949" y="1376"/>
                    <a:pt x="2949" y="1380"/>
                  </a:cubicBezTo>
                  <a:cubicBezTo>
                    <a:pt x="2949" y="1384"/>
                    <a:pt x="2952" y="1388"/>
                    <a:pt x="2956" y="1388"/>
                  </a:cubicBezTo>
                  <a:cubicBezTo>
                    <a:pt x="2960" y="1388"/>
                    <a:pt x="2964" y="1384"/>
                    <a:pt x="2964" y="1380"/>
                  </a:cubicBezTo>
                  <a:cubicBezTo>
                    <a:pt x="2964" y="1376"/>
                    <a:pt x="2960" y="1373"/>
                    <a:pt x="2956" y="1373"/>
                  </a:cubicBezTo>
                  <a:close/>
                  <a:moveTo>
                    <a:pt x="2528" y="932"/>
                  </a:moveTo>
                  <a:cubicBezTo>
                    <a:pt x="2533" y="932"/>
                    <a:pt x="2536" y="928"/>
                    <a:pt x="2536" y="924"/>
                  </a:cubicBezTo>
                  <a:cubicBezTo>
                    <a:pt x="2536" y="920"/>
                    <a:pt x="2533" y="916"/>
                    <a:pt x="2528" y="916"/>
                  </a:cubicBezTo>
                  <a:cubicBezTo>
                    <a:pt x="2524" y="916"/>
                    <a:pt x="2520" y="920"/>
                    <a:pt x="2520" y="924"/>
                  </a:cubicBezTo>
                  <a:cubicBezTo>
                    <a:pt x="2520" y="928"/>
                    <a:pt x="2524" y="932"/>
                    <a:pt x="2528" y="932"/>
                  </a:cubicBezTo>
                  <a:close/>
                  <a:moveTo>
                    <a:pt x="2781" y="201"/>
                  </a:moveTo>
                  <a:cubicBezTo>
                    <a:pt x="2786" y="201"/>
                    <a:pt x="2789" y="197"/>
                    <a:pt x="2789" y="193"/>
                  </a:cubicBezTo>
                  <a:cubicBezTo>
                    <a:pt x="2789" y="189"/>
                    <a:pt x="2786" y="185"/>
                    <a:pt x="2781" y="185"/>
                  </a:cubicBezTo>
                  <a:cubicBezTo>
                    <a:pt x="2777" y="185"/>
                    <a:pt x="2773" y="189"/>
                    <a:pt x="2773" y="193"/>
                  </a:cubicBezTo>
                  <a:cubicBezTo>
                    <a:pt x="2773" y="197"/>
                    <a:pt x="2777" y="201"/>
                    <a:pt x="2781" y="201"/>
                  </a:cubicBezTo>
                  <a:close/>
                  <a:moveTo>
                    <a:pt x="2460" y="154"/>
                  </a:moveTo>
                  <a:cubicBezTo>
                    <a:pt x="2465" y="154"/>
                    <a:pt x="2468" y="150"/>
                    <a:pt x="2468" y="146"/>
                  </a:cubicBezTo>
                  <a:cubicBezTo>
                    <a:pt x="2468" y="141"/>
                    <a:pt x="2465" y="138"/>
                    <a:pt x="2460" y="138"/>
                  </a:cubicBezTo>
                  <a:cubicBezTo>
                    <a:pt x="2456" y="138"/>
                    <a:pt x="2452" y="141"/>
                    <a:pt x="2452" y="146"/>
                  </a:cubicBezTo>
                  <a:cubicBezTo>
                    <a:pt x="2452" y="150"/>
                    <a:pt x="2456" y="154"/>
                    <a:pt x="2460" y="154"/>
                  </a:cubicBezTo>
                  <a:close/>
                  <a:moveTo>
                    <a:pt x="1589" y="1239"/>
                  </a:moveTo>
                  <a:cubicBezTo>
                    <a:pt x="1584" y="1239"/>
                    <a:pt x="1581" y="1243"/>
                    <a:pt x="1581" y="1247"/>
                  </a:cubicBezTo>
                  <a:cubicBezTo>
                    <a:pt x="1581" y="1252"/>
                    <a:pt x="1584" y="1255"/>
                    <a:pt x="1589" y="1255"/>
                  </a:cubicBezTo>
                  <a:cubicBezTo>
                    <a:pt x="1593" y="1255"/>
                    <a:pt x="1597" y="1252"/>
                    <a:pt x="1597" y="1247"/>
                  </a:cubicBezTo>
                  <a:cubicBezTo>
                    <a:pt x="1597" y="1243"/>
                    <a:pt x="1593" y="1239"/>
                    <a:pt x="1589" y="1239"/>
                  </a:cubicBezTo>
                  <a:close/>
                  <a:moveTo>
                    <a:pt x="742" y="985"/>
                  </a:moveTo>
                  <a:cubicBezTo>
                    <a:pt x="738" y="985"/>
                    <a:pt x="734" y="989"/>
                    <a:pt x="734" y="993"/>
                  </a:cubicBezTo>
                  <a:cubicBezTo>
                    <a:pt x="734" y="998"/>
                    <a:pt x="738" y="1001"/>
                    <a:pt x="742" y="1001"/>
                  </a:cubicBezTo>
                  <a:cubicBezTo>
                    <a:pt x="746" y="1001"/>
                    <a:pt x="750" y="998"/>
                    <a:pt x="750" y="993"/>
                  </a:cubicBezTo>
                  <a:cubicBezTo>
                    <a:pt x="750" y="989"/>
                    <a:pt x="746" y="985"/>
                    <a:pt x="742" y="985"/>
                  </a:cubicBezTo>
                  <a:close/>
                  <a:moveTo>
                    <a:pt x="581" y="483"/>
                  </a:moveTo>
                  <a:cubicBezTo>
                    <a:pt x="577" y="483"/>
                    <a:pt x="573" y="487"/>
                    <a:pt x="573" y="491"/>
                  </a:cubicBezTo>
                  <a:cubicBezTo>
                    <a:pt x="573" y="496"/>
                    <a:pt x="577" y="499"/>
                    <a:pt x="581" y="499"/>
                  </a:cubicBezTo>
                  <a:cubicBezTo>
                    <a:pt x="586" y="499"/>
                    <a:pt x="589" y="496"/>
                    <a:pt x="589" y="491"/>
                  </a:cubicBezTo>
                  <a:cubicBezTo>
                    <a:pt x="589" y="487"/>
                    <a:pt x="586" y="483"/>
                    <a:pt x="581" y="483"/>
                  </a:cubicBezTo>
                  <a:close/>
                  <a:moveTo>
                    <a:pt x="261" y="297"/>
                  </a:moveTo>
                  <a:cubicBezTo>
                    <a:pt x="256" y="297"/>
                    <a:pt x="253" y="301"/>
                    <a:pt x="253" y="305"/>
                  </a:cubicBezTo>
                  <a:cubicBezTo>
                    <a:pt x="253" y="310"/>
                    <a:pt x="256" y="313"/>
                    <a:pt x="261" y="313"/>
                  </a:cubicBezTo>
                  <a:cubicBezTo>
                    <a:pt x="265" y="313"/>
                    <a:pt x="269" y="310"/>
                    <a:pt x="269" y="305"/>
                  </a:cubicBezTo>
                  <a:cubicBezTo>
                    <a:pt x="269" y="301"/>
                    <a:pt x="265" y="297"/>
                    <a:pt x="261" y="297"/>
                  </a:cubicBezTo>
                  <a:close/>
                  <a:moveTo>
                    <a:pt x="330" y="185"/>
                  </a:moveTo>
                  <a:cubicBezTo>
                    <a:pt x="326" y="185"/>
                    <a:pt x="322" y="188"/>
                    <a:pt x="322" y="193"/>
                  </a:cubicBezTo>
                  <a:cubicBezTo>
                    <a:pt x="322" y="197"/>
                    <a:pt x="326" y="201"/>
                    <a:pt x="330" y="201"/>
                  </a:cubicBezTo>
                  <a:cubicBezTo>
                    <a:pt x="334" y="201"/>
                    <a:pt x="338" y="197"/>
                    <a:pt x="338" y="193"/>
                  </a:cubicBezTo>
                  <a:cubicBezTo>
                    <a:pt x="338" y="188"/>
                    <a:pt x="334" y="185"/>
                    <a:pt x="330" y="185"/>
                  </a:cubicBezTo>
                  <a:close/>
                  <a:moveTo>
                    <a:pt x="627" y="383"/>
                  </a:moveTo>
                  <a:cubicBezTo>
                    <a:pt x="631" y="383"/>
                    <a:pt x="635" y="379"/>
                    <a:pt x="635" y="375"/>
                  </a:cubicBezTo>
                  <a:cubicBezTo>
                    <a:pt x="635" y="370"/>
                    <a:pt x="631" y="367"/>
                    <a:pt x="627" y="367"/>
                  </a:cubicBezTo>
                  <a:cubicBezTo>
                    <a:pt x="622" y="367"/>
                    <a:pt x="619" y="370"/>
                    <a:pt x="619" y="375"/>
                  </a:cubicBezTo>
                  <a:cubicBezTo>
                    <a:pt x="619" y="379"/>
                    <a:pt x="622" y="383"/>
                    <a:pt x="627" y="383"/>
                  </a:cubicBezTo>
                  <a:close/>
                  <a:moveTo>
                    <a:pt x="765" y="94"/>
                  </a:moveTo>
                  <a:cubicBezTo>
                    <a:pt x="761" y="94"/>
                    <a:pt x="757" y="97"/>
                    <a:pt x="757" y="102"/>
                  </a:cubicBezTo>
                  <a:cubicBezTo>
                    <a:pt x="757" y="106"/>
                    <a:pt x="761" y="110"/>
                    <a:pt x="765" y="110"/>
                  </a:cubicBezTo>
                  <a:cubicBezTo>
                    <a:pt x="770" y="110"/>
                    <a:pt x="773" y="106"/>
                    <a:pt x="773" y="102"/>
                  </a:cubicBezTo>
                  <a:cubicBezTo>
                    <a:pt x="773" y="97"/>
                    <a:pt x="770" y="94"/>
                    <a:pt x="765" y="94"/>
                  </a:cubicBezTo>
                  <a:close/>
                  <a:moveTo>
                    <a:pt x="695" y="1324"/>
                  </a:moveTo>
                  <a:cubicBezTo>
                    <a:pt x="700" y="1324"/>
                    <a:pt x="703" y="1320"/>
                    <a:pt x="703" y="1316"/>
                  </a:cubicBezTo>
                  <a:cubicBezTo>
                    <a:pt x="703" y="1311"/>
                    <a:pt x="700" y="1308"/>
                    <a:pt x="695" y="1308"/>
                  </a:cubicBezTo>
                  <a:cubicBezTo>
                    <a:pt x="691" y="1308"/>
                    <a:pt x="687" y="1311"/>
                    <a:pt x="687" y="1316"/>
                  </a:cubicBezTo>
                  <a:cubicBezTo>
                    <a:pt x="687" y="1320"/>
                    <a:pt x="691" y="1324"/>
                    <a:pt x="695" y="1324"/>
                  </a:cubicBezTo>
                  <a:close/>
                  <a:moveTo>
                    <a:pt x="649" y="1353"/>
                  </a:moveTo>
                  <a:cubicBezTo>
                    <a:pt x="645" y="1353"/>
                    <a:pt x="641" y="1357"/>
                    <a:pt x="641" y="1361"/>
                  </a:cubicBezTo>
                  <a:cubicBezTo>
                    <a:pt x="641" y="1365"/>
                    <a:pt x="645" y="1369"/>
                    <a:pt x="649" y="1369"/>
                  </a:cubicBezTo>
                  <a:cubicBezTo>
                    <a:pt x="654" y="1369"/>
                    <a:pt x="658" y="1365"/>
                    <a:pt x="658" y="1361"/>
                  </a:cubicBezTo>
                  <a:cubicBezTo>
                    <a:pt x="658" y="1357"/>
                    <a:pt x="654" y="1353"/>
                    <a:pt x="649" y="1353"/>
                  </a:cubicBezTo>
                  <a:close/>
                  <a:moveTo>
                    <a:pt x="719" y="1376"/>
                  </a:moveTo>
                  <a:cubicBezTo>
                    <a:pt x="714" y="1376"/>
                    <a:pt x="711" y="1380"/>
                    <a:pt x="711" y="1384"/>
                  </a:cubicBezTo>
                  <a:cubicBezTo>
                    <a:pt x="711" y="1389"/>
                    <a:pt x="714" y="1392"/>
                    <a:pt x="719" y="1392"/>
                  </a:cubicBezTo>
                  <a:cubicBezTo>
                    <a:pt x="723" y="1392"/>
                    <a:pt x="727" y="1389"/>
                    <a:pt x="727" y="1384"/>
                  </a:cubicBezTo>
                  <a:cubicBezTo>
                    <a:pt x="727" y="1380"/>
                    <a:pt x="723" y="1376"/>
                    <a:pt x="719" y="1376"/>
                  </a:cubicBezTo>
                  <a:close/>
                  <a:moveTo>
                    <a:pt x="697" y="1376"/>
                  </a:moveTo>
                  <a:cubicBezTo>
                    <a:pt x="693" y="1376"/>
                    <a:pt x="689" y="1380"/>
                    <a:pt x="689" y="1384"/>
                  </a:cubicBezTo>
                  <a:cubicBezTo>
                    <a:pt x="689" y="1389"/>
                    <a:pt x="693" y="1392"/>
                    <a:pt x="697" y="1392"/>
                  </a:cubicBezTo>
                  <a:cubicBezTo>
                    <a:pt x="702" y="1392"/>
                    <a:pt x="705" y="1389"/>
                    <a:pt x="705" y="1384"/>
                  </a:cubicBezTo>
                  <a:cubicBezTo>
                    <a:pt x="705" y="1380"/>
                    <a:pt x="702" y="1376"/>
                    <a:pt x="697" y="1376"/>
                  </a:cubicBezTo>
                  <a:close/>
                  <a:moveTo>
                    <a:pt x="649" y="1346"/>
                  </a:moveTo>
                  <a:cubicBezTo>
                    <a:pt x="654" y="1346"/>
                    <a:pt x="657" y="1342"/>
                    <a:pt x="657" y="1338"/>
                  </a:cubicBezTo>
                  <a:cubicBezTo>
                    <a:pt x="657" y="1334"/>
                    <a:pt x="654" y="1330"/>
                    <a:pt x="649" y="1330"/>
                  </a:cubicBezTo>
                  <a:cubicBezTo>
                    <a:pt x="645" y="1330"/>
                    <a:pt x="641" y="1334"/>
                    <a:pt x="641" y="1338"/>
                  </a:cubicBezTo>
                  <a:cubicBezTo>
                    <a:pt x="641" y="1342"/>
                    <a:pt x="645" y="1346"/>
                    <a:pt x="649" y="1346"/>
                  </a:cubicBezTo>
                  <a:close/>
                  <a:moveTo>
                    <a:pt x="719" y="1399"/>
                  </a:moveTo>
                  <a:cubicBezTo>
                    <a:pt x="714" y="1399"/>
                    <a:pt x="711" y="1403"/>
                    <a:pt x="711" y="1407"/>
                  </a:cubicBezTo>
                  <a:cubicBezTo>
                    <a:pt x="711" y="1412"/>
                    <a:pt x="714" y="1415"/>
                    <a:pt x="719" y="1415"/>
                  </a:cubicBezTo>
                  <a:cubicBezTo>
                    <a:pt x="723" y="1415"/>
                    <a:pt x="727" y="1412"/>
                    <a:pt x="727" y="1407"/>
                  </a:cubicBezTo>
                  <a:cubicBezTo>
                    <a:pt x="727" y="1403"/>
                    <a:pt x="723" y="1399"/>
                    <a:pt x="719" y="1399"/>
                  </a:cubicBezTo>
                  <a:close/>
                  <a:moveTo>
                    <a:pt x="719" y="1422"/>
                  </a:moveTo>
                  <a:cubicBezTo>
                    <a:pt x="714" y="1422"/>
                    <a:pt x="711" y="1426"/>
                    <a:pt x="711" y="1431"/>
                  </a:cubicBezTo>
                  <a:cubicBezTo>
                    <a:pt x="711" y="1435"/>
                    <a:pt x="714" y="1439"/>
                    <a:pt x="719" y="1439"/>
                  </a:cubicBezTo>
                  <a:cubicBezTo>
                    <a:pt x="723" y="1439"/>
                    <a:pt x="727" y="1435"/>
                    <a:pt x="727" y="1431"/>
                  </a:cubicBezTo>
                  <a:cubicBezTo>
                    <a:pt x="727" y="1426"/>
                    <a:pt x="723" y="1422"/>
                    <a:pt x="719" y="1422"/>
                  </a:cubicBezTo>
                  <a:close/>
                  <a:moveTo>
                    <a:pt x="719" y="1444"/>
                  </a:moveTo>
                  <a:cubicBezTo>
                    <a:pt x="714" y="1444"/>
                    <a:pt x="711" y="1448"/>
                    <a:pt x="711" y="1452"/>
                  </a:cubicBezTo>
                  <a:cubicBezTo>
                    <a:pt x="711" y="1456"/>
                    <a:pt x="714" y="1460"/>
                    <a:pt x="719" y="1460"/>
                  </a:cubicBezTo>
                  <a:cubicBezTo>
                    <a:pt x="723" y="1460"/>
                    <a:pt x="727" y="1456"/>
                    <a:pt x="727" y="1452"/>
                  </a:cubicBezTo>
                  <a:cubicBezTo>
                    <a:pt x="727" y="1448"/>
                    <a:pt x="723" y="1444"/>
                    <a:pt x="719" y="1444"/>
                  </a:cubicBezTo>
                  <a:close/>
                  <a:moveTo>
                    <a:pt x="696" y="1465"/>
                  </a:moveTo>
                  <a:cubicBezTo>
                    <a:pt x="691" y="1465"/>
                    <a:pt x="688" y="1469"/>
                    <a:pt x="688" y="1473"/>
                  </a:cubicBezTo>
                  <a:cubicBezTo>
                    <a:pt x="688" y="1478"/>
                    <a:pt x="691" y="1481"/>
                    <a:pt x="696" y="1481"/>
                  </a:cubicBezTo>
                  <a:cubicBezTo>
                    <a:pt x="700" y="1481"/>
                    <a:pt x="704" y="1478"/>
                    <a:pt x="704" y="1473"/>
                  </a:cubicBezTo>
                  <a:cubicBezTo>
                    <a:pt x="704" y="1469"/>
                    <a:pt x="700" y="1465"/>
                    <a:pt x="696" y="1465"/>
                  </a:cubicBezTo>
                  <a:close/>
                  <a:moveTo>
                    <a:pt x="719" y="1467"/>
                  </a:moveTo>
                  <a:cubicBezTo>
                    <a:pt x="714" y="1467"/>
                    <a:pt x="711" y="1470"/>
                    <a:pt x="711" y="1475"/>
                  </a:cubicBezTo>
                  <a:cubicBezTo>
                    <a:pt x="711" y="1479"/>
                    <a:pt x="714" y="1483"/>
                    <a:pt x="719" y="1483"/>
                  </a:cubicBezTo>
                  <a:cubicBezTo>
                    <a:pt x="723" y="1483"/>
                    <a:pt x="727" y="1479"/>
                    <a:pt x="727" y="1475"/>
                  </a:cubicBezTo>
                  <a:cubicBezTo>
                    <a:pt x="727" y="1470"/>
                    <a:pt x="723" y="1467"/>
                    <a:pt x="719" y="1467"/>
                  </a:cubicBezTo>
                  <a:close/>
                  <a:moveTo>
                    <a:pt x="719" y="1488"/>
                  </a:moveTo>
                  <a:cubicBezTo>
                    <a:pt x="714" y="1488"/>
                    <a:pt x="711" y="1492"/>
                    <a:pt x="711" y="1496"/>
                  </a:cubicBezTo>
                  <a:cubicBezTo>
                    <a:pt x="711" y="1501"/>
                    <a:pt x="714" y="1504"/>
                    <a:pt x="719" y="1504"/>
                  </a:cubicBezTo>
                  <a:cubicBezTo>
                    <a:pt x="723" y="1504"/>
                    <a:pt x="727" y="1501"/>
                    <a:pt x="727" y="1496"/>
                  </a:cubicBezTo>
                  <a:cubicBezTo>
                    <a:pt x="727" y="1492"/>
                    <a:pt x="723" y="1488"/>
                    <a:pt x="719" y="1488"/>
                  </a:cubicBezTo>
                  <a:close/>
                  <a:moveTo>
                    <a:pt x="742" y="1446"/>
                  </a:moveTo>
                  <a:cubicBezTo>
                    <a:pt x="737" y="1446"/>
                    <a:pt x="734" y="1449"/>
                    <a:pt x="734" y="1454"/>
                  </a:cubicBezTo>
                  <a:cubicBezTo>
                    <a:pt x="734" y="1458"/>
                    <a:pt x="737" y="1462"/>
                    <a:pt x="742" y="1462"/>
                  </a:cubicBezTo>
                  <a:cubicBezTo>
                    <a:pt x="746" y="1462"/>
                    <a:pt x="750" y="1458"/>
                    <a:pt x="750" y="1454"/>
                  </a:cubicBezTo>
                  <a:cubicBezTo>
                    <a:pt x="750" y="1449"/>
                    <a:pt x="746" y="1446"/>
                    <a:pt x="742" y="1446"/>
                  </a:cubicBezTo>
                  <a:close/>
                  <a:moveTo>
                    <a:pt x="742" y="1515"/>
                  </a:moveTo>
                  <a:cubicBezTo>
                    <a:pt x="737" y="1515"/>
                    <a:pt x="734" y="1519"/>
                    <a:pt x="734" y="1523"/>
                  </a:cubicBezTo>
                  <a:cubicBezTo>
                    <a:pt x="734" y="1527"/>
                    <a:pt x="737" y="1531"/>
                    <a:pt x="742" y="1531"/>
                  </a:cubicBezTo>
                  <a:cubicBezTo>
                    <a:pt x="746" y="1531"/>
                    <a:pt x="750" y="1527"/>
                    <a:pt x="750" y="1523"/>
                  </a:cubicBezTo>
                  <a:cubicBezTo>
                    <a:pt x="750" y="1519"/>
                    <a:pt x="746" y="1515"/>
                    <a:pt x="742" y="1515"/>
                  </a:cubicBezTo>
                  <a:close/>
                  <a:moveTo>
                    <a:pt x="765" y="1515"/>
                  </a:moveTo>
                  <a:cubicBezTo>
                    <a:pt x="760" y="1515"/>
                    <a:pt x="757" y="1519"/>
                    <a:pt x="757" y="1523"/>
                  </a:cubicBezTo>
                  <a:cubicBezTo>
                    <a:pt x="757" y="1527"/>
                    <a:pt x="760" y="1531"/>
                    <a:pt x="765" y="1531"/>
                  </a:cubicBezTo>
                  <a:cubicBezTo>
                    <a:pt x="769" y="1531"/>
                    <a:pt x="773" y="1527"/>
                    <a:pt x="773" y="1523"/>
                  </a:cubicBezTo>
                  <a:cubicBezTo>
                    <a:pt x="773" y="1519"/>
                    <a:pt x="769" y="1515"/>
                    <a:pt x="765" y="1515"/>
                  </a:cubicBezTo>
                  <a:close/>
                </a:path>
              </a:pathLst>
            </a:custGeom>
            <a:solidFill>
              <a:schemeClr val="tx1">
                <a:lumMod val="25000"/>
                <a:lumOff val="75000"/>
              </a:schemeClr>
            </a:solidFill>
            <a:ln>
              <a:noFill/>
            </a:ln>
          </p:spPr>
          <p:txBody>
            <a:bodyPr vert="horz" wrap="square" lIns="91440" tIns="45720" rIns="91440" bIns="45720" numCol="1" anchor="t" anchorCtr="0" compatLnSpc="1">
              <a:prstTxWarp prst="textNoShape">
                <a:avLst/>
              </a:prstTxWarp>
            </a:bodyPr>
            <a:lstStyle/>
            <a:p>
              <a:endParaRPr lang="en-US" sz="2000"/>
            </a:p>
          </p:txBody>
        </p:sp>
        <p:sp>
          <p:nvSpPr>
            <p:cNvPr id="217" name="TextBox 216">
              <a:extLst>
                <a:ext uri="{FF2B5EF4-FFF2-40B4-BE49-F238E27FC236}">
                  <a16:creationId xmlns:a16="http://schemas.microsoft.com/office/drawing/2014/main" id="{EE7CEBB7-E3BE-4E9D-A2B7-F545C8D030CA}"/>
                </a:ext>
              </a:extLst>
            </p:cNvPr>
            <p:cNvSpPr txBox="1"/>
            <p:nvPr/>
          </p:nvSpPr>
          <p:spPr>
            <a:xfrm>
              <a:off x="313853" y="2462814"/>
              <a:ext cx="349665" cy="1031263"/>
            </a:xfrm>
            <a:prstGeom prst="rect">
              <a:avLst/>
            </a:prstGeom>
            <a:noFill/>
          </p:spPr>
          <p:txBody>
            <a:bodyPr wrap="square" rtlCol="0">
              <a:spAutoFit/>
            </a:bodyPr>
            <a:lstStyle/>
            <a:p>
              <a:pPr algn="ctr">
                <a:lnSpc>
                  <a:spcPct val="150000"/>
                </a:lnSpc>
              </a:pPr>
              <a:r>
                <a:rPr lang="en-US" sz="1400" dirty="0">
                  <a:solidFill>
                    <a:schemeClr val="bg1">
                      <a:lumMod val="50000"/>
                    </a:schemeClr>
                  </a:solidFill>
                  <a:ea typeface="Roboto Light" pitchFamily="2" charset="0"/>
                  <a:cs typeface="Roboto Light" pitchFamily="2" charset="0"/>
                </a:rPr>
                <a:t>1</a:t>
              </a:r>
            </a:p>
            <a:p>
              <a:pPr algn="ctr">
                <a:lnSpc>
                  <a:spcPct val="150000"/>
                </a:lnSpc>
              </a:pPr>
              <a:r>
                <a:rPr lang="en-US" sz="1400" dirty="0">
                  <a:solidFill>
                    <a:schemeClr val="bg1">
                      <a:lumMod val="50000"/>
                    </a:schemeClr>
                  </a:solidFill>
                  <a:ea typeface="Roboto Light" pitchFamily="2" charset="0"/>
                  <a:cs typeface="Roboto Light" pitchFamily="2" charset="0"/>
                </a:rPr>
                <a:t>2</a:t>
              </a:r>
            </a:p>
            <a:p>
              <a:pPr algn="ctr">
                <a:lnSpc>
                  <a:spcPct val="150000"/>
                </a:lnSpc>
              </a:pPr>
              <a:r>
                <a:rPr lang="en-US" sz="1400" dirty="0">
                  <a:solidFill>
                    <a:schemeClr val="bg1">
                      <a:lumMod val="50000"/>
                    </a:schemeClr>
                  </a:solidFill>
                  <a:ea typeface="Roboto Light" pitchFamily="2" charset="0"/>
                  <a:cs typeface="Roboto Light" pitchFamily="2" charset="0"/>
                </a:rPr>
                <a:t>3</a:t>
              </a:r>
            </a:p>
            <a:p>
              <a:pPr algn="ctr">
                <a:lnSpc>
                  <a:spcPct val="150000"/>
                </a:lnSpc>
              </a:pPr>
              <a:r>
                <a:rPr lang="en-US" sz="1400" dirty="0">
                  <a:solidFill>
                    <a:schemeClr val="bg1">
                      <a:lumMod val="50000"/>
                    </a:schemeClr>
                  </a:solidFill>
                  <a:ea typeface="Roboto Light" pitchFamily="2" charset="0"/>
                  <a:cs typeface="Roboto Light" pitchFamily="2" charset="0"/>
                </a:rPr>
                <a:t>4</a:t>
              </a:r>
            </a:p>
          </p:txBody>
        </p:sp>
        <p:sp>
          <p:nvSpPr>
            <p:cNvPr id="218" name="Rectangle 217">
              <a:extLst>
                <a:ext uri="{FF2B5EF4-FFF2-40B4-BE49-F238E27FC236}">
                  <a16:creationId xmlns:a16="http://schemas.microsoft.com/office/drawing/2014/main" id="{56B222FD-5C55-433B-B58E-8C3B53592D46}"/>
                </a:ext>
              </a:extLst>
            </p:cNvPr>
            <p:cNvSpPr/>
            <p:nvPr/>
          </p:nvSpPr>
          <p:spPr>
            <a:xfrm>
              <a:off x="654466" y="2552165"/>
              <a:ext cx="1620092" cy="1732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19" name="TextBox 218">
              <a:extLst>
                <a:ext uri="{FF2B5EF4-FFF2-40B4-BE49-F238E27FC236}">
                  <a16:creationId xmlns:a16="http://schemas.microsoft.com/office/drawing/2014/main" id="{3B30E75A-31B7-43D4-B9C6-195C0D23D430}"/>
                </a:ext>
              </a:extLst>
            </p:cNvPr>
            <p:cNvSpPr txBox="1"/>
            <p:nvPr/>
          </p:nvSpPr>
          <p:spPr>
            <a:xfrm>
              <a:off x="2278924" y="2512552"/>
              <a:ext cx="543227" cy="235359"/>
            </a:xfrm>
            <a:prstGeom prst="rect">
              <a:avLst/>
            </a:prstGeom>
            <a:noFill/>
          </p:spPr>
          <p:txBody>
            <a:bodyPr wrap="square" rtlCol="0">
              <a:spAutoFit/>
            </a:bodyPr>
            <a:lstStyle/>
            <a:p>
              <a:r>
                <a:rPr lang="en-US" sz="1400" dirty="0">
                  <a:solidFill>
                    <a:schemeClr val="bg1">
                      <a:lumMod val="50000"/>
                    </a:schemeClr>
                  </a:solidFill>
                  <a:ea typeface="Roboto Light" pitchFamily="2" charset="0"/>
                  <a:cs typeface="Roboto Light" pitchFamily="2" charset="0"/>
                </a:rPr>
                <a:t>40K</a:t>
              </a:r>
            </a:p>
          </p:txBody>
        </p:sp>
        <p:sp>
          <p:nvSpPr>
            <p:cNvPr id="220" name="Rectangle 219">
              <a:extLst>
                <a:ext uri="{FF2B5EF4-FFF2-40B4-BE49-F238E27FC236}">
                  <a16:creationId xmlns:a16="http://schemas.microsoft.com/office/drawing/2014/main" id="{5DFDB5A2-6665-4CF2-9A2E-FF4B1F99FED4}"/>
                </a:ext>
              </a:extLst>
            </p:cNvPr>
            <p:cNvSpPr/>
            <p:nvPr/>
          </p:nvSpPr>
          <p:spPr>
            <a:xfrm>
              <a:off x="654465" y="2783337"/>
              <a:ext cx="1081233" cy="17320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00" name="TextBox 399">
              <a:extLst>
                <a:ext uri="{FF2B5EF4-FFF2-40B4-BE49-F238E27FC236}">
                  <a16:creationId xmlns:a16="http://schemas.microsoft.com/office/drawing/2014/main" id="{93272408-7B3B-43C9-BD36-42E9D4BAF7EF}"/>
                </a:ext>
              </a:extLst>
            </p:cNvPr>
            <p:cNvSpPr txBox="1"/>
            <p:nvPr/>
          </p:nvSpPr>
          <p:spPr>
            <a:xfrm>
              <a:off x="1735697" y="2763704"/>
              <a:ext cx="543227" cy="235359"/>
            </a:xfrm>
            <a:prstGeom prst="rect">
              <a:avLst/>
            </a:prstGeom>
            <a:noFill/>
          </p:spPr>
          <p:txBody>
            <a:bodyPr wrap="square" rtlCol="0">
              <a:spAutoFit/>
            </a:bodyPr>
            <a:lstStyle/>
            <a:p>
              <a:r>
                <a:rPr lang="en-US" sz="1400" dirty="0">
                  <a:solidFill>
                    <a:schemeClr val="bg1">
                      <a:lumMod val="50000"/>
                    </a:schemeClr>
                  </a:solidFill>
                  <a:ea typeface="Roboto Light" pitchFamily="2" charset="0"/>
                  <a:cs typeface="Roboto Light" pitchFamily="2" charset="0"/>
                </a:rPr>
                <a:t>23K</a:t>
              </a:r>
            </a:p>
          </p:txBody>
        </p:sp>
        <p:sp>
          <p:nvSpPr>
            <p:cNvPr id="401" name="Rectangle 400">
              <a:extLst>
                <a:ext uri="{FF2B5EF4-FFF2-40B4-BE49-F238E27FC236}">
                  <a16:creationId xmlns:a16="http://schemas.microsoft.com/office/drawing/2014/main" id="{7FEF1E94-C742-4822-A3B3-23AD1671EFE4}"/>
                </a:ext>
              </a:extLst>
            </p:cNvPr>
            <p:cNvSpPr/>
            <p:nvPr/>
          </p:nvSpPr>
          <p:spPr>
            <a:xfrm>
              <a:off x="654465" y="3014509"/>
              <a:ext cx="1402935" cy="17320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02" name="TextBox 401">
              <a:extLst>
                <a:ext uri="{FF2B5EF4-FFF2-40B4-BE49-F238E27FC236}">
                  <a16:creationId xmlns:a16="http://schemas.microsoft.com/office/drawing/2014/main" id="{A6DF1B85-5078-4868-B3A3-FD941B9857F1}"/>
                </a:ext>
              </a:extLst>
            </p:cNvPr>
            <p:cNvSpPr txBox="1"/>
            <p:nvPr/>
          </p:nvSpPr>
          <p:spPr>
            <a:xfrm>
              <a:off x="2057400" y="2984886"/>
              <a:ext cx="543227" cy="235359"/>
            </a:xfrm>
            <a:prstGeom prst="rect">
              <a:avLst/>
            </a:prstGeom>
            <a:noFill/>
          </p:spPr>
          <p:txBody>
            <a:bodyPr wrap="square" rtlCol="0">
              <a:spAutoFit/>
            </a:bodyPr>
            <a:lstStyle/>
            <a:p>
              <a:r>
                <a:rPr lang="en-US" sz="1400" dirty="0">
                  <a:solidFill>
                    <a:schemeClr val="bg1">
                      <a:lumMod val="50000"/>
                    </a:schemeClr>
                  </a:solidFill>
                  <a:ea typeface="Roboto Light" pitchFamily="2" charset="0"/>
                  <a:cs typeface="Roboto Light" pitchFamily="2" charset="0"/>
                </a:rPr>
                <a:t>35K</a:t>
              </a:r>
            </a:p>
          </p:txBody>
        </p:sp>
        <p:sp>
          <p:nvSpPr>
            <p:cNvPr id="403" name="Rectangle 402">
              <a:extLst>
                <a:ext uri="{FF2B5EF4-FFF2-40B4-BE49-F238E27FC236}">
                  <a16:creationId xmlns:a16="http://schemas.microsoft.com/office/drawing/2014/main" id="{A823ED78-9278-4604-9EB4-54DBF9F47B9A}"/>
                </a:ext>
              </a:extLst>
            </p:cNvPr>
            <p:cNvSpPr/>
            <p:nvPr/>
          </p:nvSpPr>
          <p:spPr>
            <a:xfrm>
              <a:off x="654465" y="3245681"/>
              <a:ext cx="853867" cy="17320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04" name="TextBox 403">
              <a:extLst>
                <a:ext uri="{FF2B5EF4-FFF2-40B4-BE49-F238E27FC236}">
                  <a16:creationId xmlns:a16="http://schemas.microsoft.com/office/drawing/2014/main" id="{262A252F-2EDF-428A-87F1-EC9DB73742C5}"/>
                </a:ext>
              </a:extLst>
            </p:cNvPr>
            <p:cNvSpPr txBox="1"/>
            <p:nvPr/>
          </p:nvSpPr>
          <p:spPr>
            <a:xfrm>
              <a:off x="1514173" y="3226045"/>
              <a:ext cx="543227" cy="235359"/>
            </a:xfrm>
            <a:prstGeom prst="rect">
              <a:avLst/>
            </a:prstGeom>
            <a:noFill/>
          </p:spPr>
          <p:txBody>
            <a:bodyPr wrap="square" rtlCol="0">
              <a:spAutoFit/>
            </a:bodyPr>
            <a:lstStyle/>
            <a:p>
              <a:r>
                <a:rPr lang="en-US" sz="1400" dirty="0">
                  <a:solidFill>
                    <a:schemeClr val="bg1">
                      <a:lumMod val="50000"/>
                    </a:schemeClr>
                  </a:solidFill>
                  <a:ea typeface="Roboto Light" pitchFamily="2" charset="0"/>
                  <a:cs typeface="Roboto Light" pitchFamily="2" charset="0"/>
                </a:rPr>
                <a:t>16K</a:t>
              </a:r>
            </a:p>
          </p:txBody>
        </p:sp>
        <p:sp>
          <p:nvSpPr>
            <p:cNvPr id="405" name="TextBox 404">
              <a:extLst>
                <a:ext uri="{FF2B5EF4-FFF2-40B4-BE49-F238E27FC236}">
                  <a16:creationId xmlns:a16="http://schemas.microsoft.com/office/drawing/2014/main" id="{0099B5FF-3C6C-4A54-87CA-EB4FE439F636}"/>
                </a:ext>
              </a:extLst>
            </p:cNvPr>
            <p:cNvSpPr txBox="1"/>
            <p:nvPr/>
          </p:nvSpPr>
          <p:spPr>
            <a:xfrm>
              <a:off x="415290" y="1649637"/>
              <a:ext cx="794241" cy="400109"/>
            </a:xfrm>
            <a:prstGeom prst="rect">
              <a:avLst/>
            </a:prstGeom>
            <a:noFill/>
          </p:spPr>
          <p:txBody>
            <a:bodyPr wrap="square" rtlCol="0">
              <a:spAutoFit/>
            </a:bodyPr>
            <a:lstStyle/>
            <a:p>
              <a:r>
                <a:rPr lang="en-US" sz="2800" b="1" dirty="0">
                  <a:solidFill>
                    <a:schemeClr val="tx1">
                      <a:lumMod val="75000"/>
                      <a:lumOff val="25000"/>
                    </a:schemeClr>
                  </a:solidFill>
                  <a:ea typeface="Roboto" charset="0"/>
                  <a:cs typeface="Roboto" charset="0"/>
                </a:rPr>
                <a:t>79%</a:t>
              </a:r>
            </a:p>
          </p:txBody>
        </p:sp>
        <p:sp>
          <p:nvSpPr>
            <p:cNvPr id="406" name="TextBox 405">
              <a:extLst>
                <a:ext uri="{FF2B5EF4-FFF2-40B4-BE49-F238E27FC236}">
                  <a16:creationId xmlns:a16="http://schemas.microsoft.com/office/drawing/2014/main" id="{F491E3ED-2C10-4E4A-9D8E-A491E8B44F67}"/>
                </a:ext>
              </a:extLst>
            </p:cNvPr>
            <p:cNvSpPr txBox="1"/>
            <p:nvPr/>
          </p:nvSpPr>
          <p:spPr>
            <a:xfrm>
              <a:off x="1143000" y="1646231"/>
              <a:ext cx="1462089" cy="441935"/>
            </a:xfrm>
            <a:prstGeom prst="rect">
              <a:avLst/>
            </a:prstGeom>
            <a:noFill/>
          </p:spPr>
          <p:txBody>
            <a:bodyPr wrap="square" rtlCol="0">
              <a:spAutoFit/>
            </a:bodyPr>
            <a:lstStyle/>
            <a:p>
              <a:pPr>
                <a:lnSpc>
                  <a:spcPct val="120000"/>
                </a:lnSpc>
              </a:pPr>
              <a:r>
                <a:rPr lang="en-US" sz="900" dirty="0" err="1">
                  <a:solidFill>
                    <a:schemeClr val="bg1">
                      <a:lumMod val="50000"/>
                    </a:schemeClr>
                  </a:solidFill>
                  <a:ea typeface="Roboto" pitchFamily="2" charset="0"/>
                  <a:cs typeface="Roboto" pitchFamily="2" charset="0"/>
                </a:rPr>
                <a:t>Lorem</a:t>
              </a:r>
              <a:r>
                <a:rPr lang="en-US" sz="900" dirty="0">
                  <a:solidFill>
                    <a:schemeClr val="bg1">
                      <a:lumMod val="50000"/>
                    </a:schemeClr>
                  </a:solidFill>
                  <a:ea typeface="Roboto" pitchFamily="2" charset="0"/>
                  <a:cs typeface="Roboto" pitchFamily="2" charset="0"/>
                </a:rPr>
                <a:t> </a:t>
              </a:r>
              <a:r>
                <a:rPr lang="en-US" sz="900" dirty="0" err="1">
                  <a:solidFill>
                    <a:schemeClr val="bg1">
                      <a:lumMod val="50000"/>
                    </a:schemeClr>
                  </a:solidFill>
                  <a:ea typeface="Roboto" pitchFamily="2" charset="0"/>
                  <a:cs typeface="Roboto" pitchFamily="2" charset="0"/>
                </a:rPr>
                <a:t>ipsum</a:t>
              </a:r>
              <a:r>
                <a:rPr lang="en-US" sz="900" dirty="0">
                  <a:solidFill>
                    <a:schemeClr val="bg1">
                      <a:lumMod val="50000"/>
                    </a:schemeClr>
                  </a:solidFill>
                  <a:ea typeface="Roboto" pitchFamily="2" charset="0"/>
                  <a:cs typeface="Roboto" pitchFamily="2" charset="0"/>
                </a:rPr>
                <a:t> simply feature dummy this printing simply features keep.</a:t>
              </a:r>
            </a:p>
          </p:txBody>
        </p:sp>
        <p:sp>
          <p:nvSpPr>
            <p:cNvPr id="407" name="Oval 406">
              <a:extLst>
                <a:ext uri="{FF2B5EF4-FFF2-40B4-BE49-F238E27FC236}">
                  <a16:creationId xmlns:a16="http://schemas.microsoft.com/office/drawing/2014/main" id="{F40DFC93-0659-41CF-9842-E18931789EF8}"/>
                </a:ext>
              </a:extLst>
            </p:cNvPr>
            <p:cNvSpPr/>
            <p:nvPr/>
          </p:nvSpPr>
          <p:spPr>
            <a:xfrm>
              <a:off x="3535117" y="1821056"/>
              <a:ext cx="952500" cy="952500"/>
            </a:xfrm>
            <a:prstGeom prst="ellipse">
              <a:avLst/>
            </a:prstGeom>
            <a:solidFill>
              <a:schemeClr val="tx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08" name="TextBox 407">
              <a:extLst>
                <a:ext uri="{FF2B5EF4-FFF2-40B4-BE49-F238E27FC236}">
                  <a16:creationId xmlns:a16="http://schemas.microsoft.com/office/drawing/2014/main" id="{68D09A3C-C2E6-4A30-8686-DE6EA7839D96}"/>
                </a:ext>
              </a:extLst>
            </p:cNvPr>
            <p:cNvSpPr txBox="1"/>
            <p:nvPr/>
          </p:nvSpPr>
          <p:spPr>
            <a:xfrm>
              <a:off x="3731866" y="2291469"/>
              <a:ext cx="559002" cy="258894"/>
            </a:xfrm>
            <a:prstGeom prst="rect">
              <a:avLst/>
            </a:prstGeom>
            <a:noFill/>
          </p:spPr>
          <p:txBody>
            <a:bodyPr wrap="square" rtlCol="0">
              <a:spAutoFit/>
            </a:bodyPr>
            <a:lstStyle/>
            <a:p>
              <a:pPr algn="ctr"/>
              <a:r>
                <a:rPr lang="en-US" sz="1600" dirty="0">
                  <a:solidFill>
                    <a:schemeClr val="bg1"/>
                  </a:solidFill>
                  <a:ea typeface="Roboto Medium" charset="0"/>
                  <a:cs typeface="Roboto Medium" charset="0"/>
                </a:rPr>
                <a:t>40K</a:t>
              </a:r>
            </a:p>
          </p:txBody>
        </p:sp>
        <p:sp>
          <p:nvSpPr>
            <p:cNvPr id="409" name="Oval 408">
              <a:extLst>
                <a:ext uri="{FF2B5EF4-FFF2-40B4-BE49-F238E27FC236}">
                  <a16:creationId xmlns:a16="http://schemas.microsoft.com/office/drawing/2014/main" id="{D88CF8FB-5AD0-4D2E-B3D9-77281F3156DF}"/>
                </a:ext>
              </a:extLst>
            </p:cNvPr>
            <p:cNvSpPr/>
            <p:nvPr/>
          </p:nvSpPr>
          <p:spPr>
            <a:xfrm>
              <a:off x="4572000" y="3627758"/>
              <a:ext cx="952500" cy="952500"/>
            </a:xfrm>
            <a:prstGeom prst="ellipse">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10" name="TextBox 409">
              <a:extLst>
                <a:ext uri="{FF2B5EF4-FFF2-40B4-BE49-F238E27FC236}">
                  <a16:creationId xmlns:a16="http://schemas.microsoft.com/office/drawing/2014/main" id="{53B06A4F-B8D9-44E6-95B0-36BDF2E9E72F}"/>
                </a:ext>
              </a:extLst>
            </p:cNvPr>
            <p:cNvSpPr txBox="1"/>
            <p:nvPr/>
          </p:nvSpPr>
          <p:spPr>
            <a:xfrm>
              <a:off x="4768749" y="4098171"/>
              <a:ext cx="559002" cy="258894"/>
            </a:xfrm>
            <a:prstGeom prst="rect">
              <a:avLst/>
            </a:prstGeom>
            <a:noFill/>
          </p:spPr>
          <p:txBody>
            <a:bodyPr wrap="square" rtlCol="0">
              <a:spAutoFit/>
            </a:bodyPr>
            <a:lstStyle/>
            <a:p>
              <a:pPr algn="ctr"/>
              <a:r>
                <a:rPr lang="en-US" sz="1600" dirty="0">
                  <a:solidFill>
                    <a:schemeClr val="bg1"/>
                  </a:solidFill>
                  <a:ea typeface="Roboto Medium" charset="0"/>
                  <a:cs typeface="Roboto Medium" charset="0"/>
                </a:rPr>
                <a:t>16K</a:t>
              </a:r>
            </a:p>
          </p:txBody>
        </p:sp>
        <p:sp>
          <p:nvSpPr>
            <p:cNvPr id="411" name="Oval 410">
              <a:extLst>
                <a:ext uri="{FF2B5EF4-FFF2-40B4-BE49-F238E27FC236}">
                  <a16:creationId xmlns:a16="http://schemas.microsoft.com/office/drawing/2014/main" id="{802FCA8A-3AC6-40A5-844E-2122741C7942}"/>
                </a:ext>
              </a:extLst>
            </p:cNvPr>
            <p:cNvSpPr/>
            <p:nvPr/>
          </p:nvSpPr>
          <p:spPr>
            <a:xfrm>
              <a:off x="7670901" y="3422747"/>
              <a:ext cx="952500" cy="952500"/>
            </a:xfrm>
            <a:prstGeom prst="ellipse">
              <a:avLst/>
            </a:prstGeom>
            <a:solidFill>
              <a:schemeClr val="accent4">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12" name="TextBox 411">
              <a:extLst>
                <a:ext uri="{FF2B5EF4-FFF2-40B4-BE49-F238E27FC236}">
                  <a16:creationId xmlns:a16="http://schemas.microsoft.com/office/drawing/2014/main" id="{409679AE-35AB-4F21-A2DA-72C62DC83275}"/>
                </a:ext>
              </a:extLst>
            </p:cNvPr>
            <p:cNvSpPr txBox="1"/>
            <p:nvPr/>
          </p:nvSpPr>
          <p:spPr>
            <a:xfrm>
              <a:off x="7867650" y="3893160"/>
              <a:ext cx="559002" cy="258894"/>
            </a:xfrm>
            <a:prstGeom prst="rect">
              <a:avLst/>
            </a:prstGeom>
            <a:noFill/>
          </p:spPr>
          <p:txBody>
            <a:bodyPr wrap="square" rtlCol="0">
              <a:spAutoFit/>
            </a:bodyPr>
            <a:lstStyle/>
            <a:p>
              <a:pPr algn="ctr"/>
              <a:r>
                <a:rPr lang="en-US" sz="1600" dirty="0">
                  <a:solidFill>
                    <a:schemeClr val="bg1"/>
                  </a:solidFill>
                  <a:ea typeface="Roboto Medium" charset="0"/>
                  <a:cs typeface="Roboto Medium" charset="0"/>
                </a:rPr>
                <a:t>16K</a:t>
              </a:r>
            </a:p>
          </p:txBody>
        </p:sp>
        <p:sp>
          <p:nvSpPr>
            <p:cNvPr id="413" name="Oval 412">
              <a:extLst>
                <a:ext uri="{FF2B5EF4-FFF2-40B4-BE49-F238E27FC236}">
                  <a16:creationId xmlns:a16="http://schemas.microsoft.com/office/drawing/2014/main" id="{5F065885-033C-4C88-9A5C-1209250F37BF}"/>
                </a:ext>
              </a:extLst>
            </p:cNvPr>
            <p:cNvSpPr/>
            <p:nvPr/>
          </p:nvSpPr>
          <p:spPr>
            <a:xfrm>
              <a:off x="6239409" y="3275293"/>
              <a:ext cx="952500" cy="952500"/>
            </a:xfrm>
            <a:prstGeom prst="ellipse">
              <a:avLst/>
            </a:pr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14" name="Freeform 14">
              <a:extLst>
                <a:ext uri="{FF2B5EF4-FFF2-40B4-BE49-F238E27FC236}">
                  <a16:creationId xmlns:a16="http://schemas.microsoft.com/office/drawing/2014/main" id="{7D25B09C-6C7C-4D50-9C5E-AF2804AE91E4}"/>
                </a:ext>
              </a:extLst>
            </p:cNvPr>
            <p:cNvSpPr>
              <a:spLocks noEditPoints="1"/>
            </p:cNvSpPr>
            <p:nvPr/>
          </p:nvSpPr>
          <p:spPr bwMode="auto">
            <a:xfrm>
              <a:off x="6527247" y="3443141"/>
              <a:ext cx="376824" cy="303890"/>
            </a:xfrm>
            <a:custGeom>
              <a:avLst/>
              <a:gdLst>
                <a:gd name="T0" fmla="*/ 95 w 118"/>
                <a:gd name="T1" fmla="*/ 22 h 95"/>
                <a:gd name="T2" fmla="*/ 83 w 118"/>
                <a:gd name="T3" fmla="*/ 45 h 95"/>
                <a:gd name="T4" fmla="*/ 72 w 118"/>
                <a:gd name="T5" fmla="*/ 37 h 95"/>
                <a:gd name="T6" fmla="*/ 70 w 118"/>
                <a:gd name="T7" fmla="*/ 11 h 95"/>
                <a:gd name="T8" fmla="*/ 48 w 118"/>
                <a:gd name="T9" fmla="*/ 11 h 95"/>
                <a:gd name="T10" fmla="*/ 45 w 118"/>
                <a:gd name="T11" fmla="*/ 37 h 95"/>
                <a:gd name="T12" fmla="*/ 35 w 118"/>
                <a:gd name="T13" fmla="*/ 45 h 95"/>
                <a:gd name="T14" fmla="*/ 22 w 118"/>
                <a:gd name="T15" fmla="*/ 22 h 95"/>
                <a:gd name="T16" fmla="*/ 0 w 118"/>
                <a:gd name="T17" fmla="*/ 22 h 95"/>
                <a:gd name="T18" fmla="*/ 19 w 118"/>
                <a:gd name="T19" fmla="*/ 84 h 95"/>
                <a:gd name="T20" fmla="*/ 98 w 118"/>
                <a:gd name="T21" fmla="*/ 95 h 95"/>
                <a:gd name="T22" fmla="*/ 109 w 118"/>
                <a:gd name="T23" fmla="*/ 34 h 95"/>
                <a:gd name="T24" fmla="*/ 107 w 118"/>
                <a:gd name="T25" fmla="*/ 11 h 95"/>
                <a:gd name="T26" fmla="*/ 64 w 118"/>
                <a:gd name="T27" fmla="*/ 11 h 95"/>
                <a:gd name="T28" fmla="*/ 59 w 118"/>
                <a:gd name="T29" fmla="*/ 17 h 95"/>
                <a:gd name="T30" fmla="*/ 54 w 118"/>
                <a:gd name="T31" fmla="*/ 11 h 95"/>
                <a:gd name="T32" fmla="*/ 13 w 118"/>
                <a:gd name="T33" fmla="*/ 27 h 95"/>
                <a:gd name="T34" fmla="*/ 11 w 118"/>
                <a:gd name="T35" fmla="*/ 28 h 95"/>
                <a:gd name="T36" fmla="*/ 11 w 118"/>
                <a:gd name="T37" fmla="*/ 17 h 95"/>
                <a:gd name="T38" fmla="*/ 13 w 118"/>
                <a:gd name="T39" fmla="*/ 27 h 95"/>
                <a:gd name="T40" fmla="*/ 25 w 118"/>
                <a:gd name="T41" fmla="*/ 85 h 95"/>
                <a:gd name="T42" fmla="*/ 92 w 118"/>
                <a:gd name="T43" fmla="*/ 89 h 95"/>
                <a:gd name="T44" fmla="*/ 93 w 118"/>
                <a:gd name="T45" fmla="*/ 79 h 95"/>
                <a:gd name="T46" fmla="*/ 15 w 118"/>
                <a:gd name="T47" fmla="*/ 35 h 95"/>
                <a:gd name="T48" fmla="*/ 36 w 118"/>
                <a:gd name="T49" fmla="*/ 51 h 95"/>
                <a:gd name="T50" fmla="*/ 59 w 118"/>
                <a:gd name="T51" fmla="*/ 21 h 95"/>
                <a:gd name="T52" fmla="*/ 81 w 118"/>
                <a:gd name="T53" fmla="*/ 51 h 95"/>
                <a:gd name="T54" fmla="*/ 102 w 118"/>
                <a:gd name="T55" fmla="*/ 35 h 95"/>
                <a:gd name="T56" fmla="*/ 107 w 118"/>
                <a:gd name="T57" fmla="*/ 28 h 95"/>
                <a:gd name="T58" fmla="*/ 105 w 118"/>
                <a:gd name="T59" fmla="*/ 28 h 95"/>
                <a:gd name="T60" fmla="*/ 102 w 118"/>
                <a:gd name="T61" fmla="*/ 22 h 95"/>
                <a:gd name="T62" fmla="*/ 112 w 118"/>
                <a:gd name="T63" fmla="*/ 2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8" h="95">
                  <a:moveTo>
                    <a:pt x="107" y="11"/>
                  </a:moveTo>
                  <a:cubicBezTo>
                    <a:pt x="100" y="11"/>
                    <a:pt x="96" y="16"/>
                    <a:pt x="95" y="22"/>
                  </a:cubicBezTo>
                  <a:cubicBezTo>
                    <a:pt x="95" y="25"/>
                    <a:pt x="97" y="28"/>
                    <a:pt x="98" y="30"/>
                  </a:cubicBezTo>
                  <a:cubicBezTo>
                    <a:pt x="94" y="37"/>
                    <a:pt x="88" y="44"/>
                    <a:pt x="83" y="45"/>
                  </a:cubicBezTo>
                  <a:cubicBezTo>
                    <a:pt x="82" y="45"/>
                    <a:pt x="82" y="45"/>
                    <a:pt x="81" y="45"/>
                  </a:cubicBezTo>
                  <a:cubicBezTo>
                    <a:pt x="79" y="46"/>
                    <a:pt x="76" y="42"/>
                    <a:pt x="72" y="37"/>
                  </a:cubicBezTo>
                  <a:cubicBezTo>
                    <a:pt x="69" y="32"/>
                    <a:pt x="67" y="26"/>
                    <a:pt x="65" y="21"/>
                  </a:cubicBezTo>
                  <a:cubicBezTo>
                    <a:pt x="68" y="19"/>
                    <a:pt x="70" y="15"/>
                    <a:pt x="70" y="11"/>
                  </a:cubicBezTo>
                  <a:cubicBezTo>
                    <a:pt x="70" y="5"/>
                    <a:pt x="65" y="0"/>
                    <a:pt x="59" y="0"/>
                  </a:cubicBezTo>
                  <a:cubicBezTo>
                    <a:pt x="52" y="0"/>
                    <a:pt x="48" y="5"/>
                    <a:pt x="48" y="11"/>
                  </a:cubicBezTo>
                  <a:cubicBezTo>
                    <a:pt x="48" y="15"/>
                    <a:pt x="49" y="19"/>
                    <a:pt x="52" y="21"/>
                  </a:cubicBezTo>
                  <a:cubicBezTo>
                    <a:pt x="50" y="26"/>
                    <a:pt x="48" y="32"/>
                    <a:pt x="45" y="37"/>
                  </a:cubicBezTo>
                  <a:cubicBezTo>
                    <a:pt x="42" y="42"/>
                    <a:pt x="38" y="46"/>
                    <a:pt x="36" y="45"/>
                  </a:cubicBezTo>
                  <a:cubicBezTo>
                    <a:pt x="36" y="45"/>
                    <a:pt x="35" y="45"/>
                    <a:pt x="35" y="45"/>
                  </a:cubicBezTo>
                  <a:cubicBezTo>
                    <a:pt x="30" y="44"/>
                    <a:pt x="24" y="37"/>
                    <a:pt x="19" y="30"/>
                  </a:cubicBezTo>
                  <a:cubicBezTo>
                    <a:pt x="21" y="28"/>
                    <a:pt x="22" y="25"/>
                    <a:pt x="22" y="22"/>
                  </a:cubicBezTo>
                  <a:cubicBezTo>
                    <a:pt x="22" y="16"/>
                    <a:pt x="17" y="11"/>
                    <a:pt x="11" y="11"/>
                  </a:cubicBezTo>
                  <a:cubicBezTo>
                    <a:pt x="4" y="11"/>
                    <a:pt x="0" y="16"/>
                    <a:pt x="0" y="22"/>
                  </a:cubicBezTo>
                  <a:cubicBezTo>
                    <a:pt x="0" y="28"/>
                    <a:pt x="3" y="33"/>
                    <a:pt x="9" y="34"/>
                  </a:cubicBezTo>
                  <a:cubicBezTo>
                    <a:pt x="19" y="84"/>
                    <a:pt x="19" y="84"/>
                    <a:pt x="19" y="84"/>
                  </a:cubicBezTo>
                  <a:cubicBezTo>
                    <a:pt x="19" y="95"/>
                    <a:pt x="19" y="95"/>
                    <a:pt x="19" y="95"/>
                  </a:cubicBezTo>
                  <a:cubicBezTo>
                    <a:pt x="98" y="95"/>
                    <a:pt x="98" y="95"/>
                    <a:pt x="98" y="95"/>
                  </a:cubicBezTo>
                  <a:cubicBezTo>
                    <a:pt x="98" y="84"/>
                    <a:pt x="98" y="84"/>
                    <a:pt x="98" y="84"/>
                  </a:cubicBezTo>
                  <a:cubicBezTo>
                    <a:pt x="109" y="34"/>
                    <a:pt x="109" y="34"/>
                    <a:pt x="109" y="34"/>
                  </a:cubicBezTo>
                  <a:cubicBezTo>
                    <a:pt x="114" y="33"/>
                    <a:pt x="118" y="28"/>
                    <a:pt x="118" y="22"/>
                  </a:cubicBezTo>
                  <a:cubicBezTo>
                    <a:pt x="118" y="16"/>
                    <a:pt x="113" y="11"/>
                    <a:pt x="107" y="11"/>
                  </a:cubicBezTo>
                  <a:close/>
                  <a:moveTo>
                    <a:pt x="59" y="6"/>
                  </a:moveTo>
                  <a:cubicBezTo>
                    <a:pt x="61" y="6"/>
                    <a:pt x="64" y="8"/>
                    <a:pt x="64" y="11"/>
                  </a:cubicBezTo>
                  <a:cubicBezTo>
                    <a:pt x="64" y="14"/>
                    <a:pt x="62" y="16"/>
                    <a:pt x="60" y="17"/>
                  </a:cubicBezTo>
                  <a:cubicBezTo>
                    <a:pt x="59" y="17"/>
                    <a:pt x="59" y="17"/>
                    <a:pt x="59" y="17"/>
                  </a:cubicBezTo>
                  <a:cubicBezTo>
                    <a:pt x="57" y="17"/>
                    <a:pt x="57" y="17"/>
                    <a:pt x="57" y="17"/>
                  </a:cubicBezTo>
                  <a:cubicBezTo>
                    <a:pt x="55" y="16"/>
                    <a:pt x="54" y="14"/>
                    <a:pt x="54" y="11"/>
                  </a:cubicBezTo>
                  <a:cubicBezTo>
                    <a:pt x="54" y="8"/>
                    <a:pt x="56" y="6"/>
                    <a:pt x="59" y="6"/>
                  </a:cubicBezTo>
                  <a:close/>
                  <a:moveTo>
                    <a:pt x="13" y="27"/>
                  </a:moveTo>
                  <a:cubicBezTo>
                    <a:pt x="12" y="28"/>
                    <a:pt x="12" y="28"/>
                    <a:pt x="12" y="28"/>
                  </a:cubicBezTo>
                  <a:cubicBezTo>
                    <a:pt x="11" y="28"/>
                    <a:pt x="11" y="28"/>
                    <a:pt x="11" y="28"/>
                  </a:cubicBezTo>
                  <a:cubicBezTo>
                    <a:pt x="8" y="28"/>
                    <a:pt x="6" y="26"/>
                    <a:pt x="6" y="22"/>
                  </a:cubicBezTo>
                  <a:cubicBezTo>
                    <a:pt x="6" y="19"/>
                    <a:pt x="8" y="17"/>
                    <a:pt x="11" y="17"/>
                  </a:cubicBezTo>
                  <a:cubicBezTo>
                    <a:pt x="13" y="17"/>
                    <a:pt x="16" y="19"/>
                    <a:pt x="16" y="22"/>
                  </a:cubicBezTo>
                  <a:cubicBezTo>
                    <a:pt x="16" y="25"/>
                    <a:pt x="15" y="26"/>
                    <a:pt x="13" y="27"/>
                  </a:cubicBezTo>
                  <a:close/>
                  <a:moveTo>
                    <a:pt x="25" y="89"/>
                  </a:moveTo>
                  <a:cubicBezTo>
                    <a:pt x="25" y="85"/>
                    <a:pt x="25" y="85"/>
                    <a:pt x="25" y="85"/>
                  </a:cubicBezTo>
                  <a:cubicBezTo>
                    <a:pt x="92" y="85"/>
                    <a:pt x="92" y="85"/>
                    <a:pt x="92" y="85"/>
                  </a:cubicBezTo>
                  <a:cubicBezTo>
                    <a:pt x="92" y="89"/>
                    <a:pt x="92" y="89"/>
                    <a:pt x="92" y="89"/>
                  </a:cubicBezTo>
                  <a:lnTo>
                    <a:pt x="25" y="89"/>
                  </a:lnTo>
                  <a:close/>
                  <a:moveTo>
                    <a:pt x="93" y="79"/>
                  </a:moveTo>
                  <a:cubicBezTo>
                    <a:pt x="24" y="79"/>
                    <a:pt x="24" y="79"/>
                    <a:pt x="24" y="79"/>
                  </a:cubicBezTo>
                  <a:cubicBezTo>
                    <a:pt x="15" y="35"/>
                    <a:pt x="15" y="35"/>
                    <a:pt x="15" y="35"/>
                  </a:cubicBezTo>
                  <a:cubicBezTo>
                    <a:pt x="20" y="41"/>
                    <a:pt x="26" y="48"/>
                    <a:pt x="33" y="51"/>
                  </a:cubicBezTo>
                  <a:cubicBezTo>
                    <a:pt x="34" y="51"/>
                    <a:pt x="35" y="51"/>
                    <a:pt x="36" y="51"/>
                  </a:cubicBezTo>
                  <a:cubicBezTo>
                    <a:pt x="42" y="51"/>
                    <a:pt x="47" y="46"/>
                    <a:pt x="50" y="40"/>
                  </a:cubicBezTo>
                  <a:cubicBezTo>
                    <a:pt x="54" y="34"/>
                    <a:pt x="57" y="27"/>
                    <a:pt x="59" y="21"/>
                  </a:cubicBezTo>
                  <a:cubicBezTo>
                    <a:pt x="61" y="27"/>
                    <a:pt x="64" y="34"/>
                    <a:pt x="67" y="40"/>
                  </a:cubicBezTo>
                  <a:cubicBezTo>
                    <a:pt x="71" y="46"/>
                    <a:pt x="75" y="51"/>
                    <a:pt x="81" y="51"/>
                  </a:cubicBezTo>
                  <a:cubicBezTo>
                    <a:pt x="82" y="51"/>
                    <a:pt x="84" y="51"/>
                    <a:pt x="85" y="51"/>
                  </a:cubicBezTo>
                  <a:cubicBezTo>
                    <a:pt x="92" y="48"/>
                    <a:pt x="98" y="41"/>
                    <a:pt x="102" y="35"/>
                  </a:cubicBezTo>
                  <a:lnTo>
                    <a:pt x="93" y="79"/>
                  </a:lnTo>
                  <a:close/>
                  <a:moveTo>
                    <a:pt x="107" y="28"/>
                  </a:moveTo>
                  <a:cubicBezTo>
                    <a:pt x="107" y="28"/>
                    <a:pt x="107" y="28"/>
                    <a:pt x="107" y="28"/>
                  </a:cubicBezTo>
                  <a:cubicBezTo>
                    <a:pt x="105" y="28"/>
                    <a:pt x="105" y="28"/>
                    <a:pt x="105" y="28"/>
                  </a:cubicBezTo>
                  <a:cubicBezTo>
                    <a:pt x="104" y="27"/>
                    <a:pt x="104" y="27"/>
                    <a:pt x="104" y="27"/>
                  </a:cubicBezTo>
                  <a:cubicBezTo>
                    <a:pt x="103" y="26"/>
                    <a:pt x="102" y="25"/>
                    <a:pt x="102" y="22"/>
                  </a:cubicBezTo>
                  <a:cubicBezTo>
                    <a:pt x="102" y="19"/>
                    <a:pt x="104" y="17"/>
                    <a:pt x="107" y="17"/>
                  </a:cubicBezTo>
                  <a:cubicBezTo>
                    <a:pt x="109" y="17"/>
                    <a:pt x="112" y="19"/>
                    <a:pt x="112" y="22"/>
                  </a:cubicBezTo>
                  <a:cubicBezTo>
                    <a:pt x="112" y="26"/>
                    <a:pt x="109" y="28"/>
                    <a:pt x="107"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2000"/>
            </a:p>
          </p:txBody>
        </p:sp>
        <p:sp>
          <p:nvSpPr>
            <p:cNvPr id="415" name="TextBox 414">
              <a:extLst>
                <a:ext uri="{FF2B5EF4-FFF2-40B4-BE49-F238E27FC236}">
                  <a16:creationId xmlns:a16="http://schemas.microsoft.com/office/drawing/2014/main" id="{A100FFB9-FDC2-461C-9C53-E91F600BD619}"/>
                </a:ext>
              </a:extLst>
            </p:cNvPr>
            <p:cNvSpPr txBox="1"/>
            <p:nvPr/>
          </p:nvSpPr>
          <p:spPr>
            <a:xfrm>
              <a:off x="6436158" y="3745706"/>
              <a:ext cx="559002" cy="258894"/>
            </a:xfrm>
            <a:prstGeom prst="rect">
              <a:avLst/>
            </a:prstGeom>
            <a:noFill/>
          </p:spPr>
          <p:txBody>
            <a:bodyPr wrap="square" rtlCol="0">
              <a:spAutoFit/>
            </a:bodyPr>
            <a:lstStyle/>
            <a:p>
              <a:pPr algn="ctr"/>
              <a:r>
                <a:rPr lang="en-US" sz="1600" dirty="0">
                  <a:solidFill>
                    <a:schemeClr val="bg1"/>
                  </a:solidFill>
                  <a:ea typeface="Roboto Medium" charset="0"/>
                  <a:cs typeface="Roboto Medium" charset="0"/>
                </a:rPr>
                <a:t>23K</a:t>
              </a:r>
            </a:p>
          </p:txBody>
        </p:sp>
        <p:sp>
          <p:nvSpPr>
            <p:cNvPr id="416" name="Oval 415">
              <a:extLst>
                <a:ext uri="{FF2B5EF4-FFF2-40B4-BE49-F238E27FC236}">
                  <a16:creationId xmlns:a16="http://schemas.microsoft.com/office/drawing/2014/main" id="{F5A41403-F307-400A-9E0E-5569BF4C8659}"/>
                </a:ext>
              </a:extLst>
            </p:cNvPr>
            <p:cNvSpPr/>
            <p:nvPr/>
          </p:nvSpPr>
          <p:spPr>
            <a:xfrm>
              <a:off x="7391400" y="1776753"/>
              <a:ext cx="952500" cy="952500"/>
            </a:xfrm>
            <a:prstGeom prst="ellipse">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17" name="TextBox 416">
              <a:extLst>
                <a:ext uri="{FF2B5EF4-FFF2-40B4-BE49-F238E27FC236}">
                  <a16:creationId xmlns:a16="http://schemas.microsoft.com/office/drawing/2014/main" id="{6BD4F1F6-857A-47FC-A4FF-0A68E52922A0}"/>
                </a:ext>
              </a:extLst>
            </p:cNvPr>
            <p:cNvSpPr txBox="1"/>
            <p:nvPr/>
          </p:nvSpPr>
          <p:spPr>
            <a:xfrm>
              <a:off x="7588149" y="2247166"/>
              <a:ext cx="559002" cy="258894"/>
            </a:xfrm>
            <a:prstGeom prst="rect">
              <a:avLst/>
            </a:prstGeom>
            <a:noFill/>
          </p:spPr>
          <p:txBody>
            <a:bodyPr wrap="square" rtlCol="0">
              <a:spAutoFit/>
            </a:bodyPr>
            <a:lstStyle/>
            <a:p>
              <a:pPr algn="ctr"/>
              <a:r>
                <a:rPr lang="en-US" sz="1600" dirty="0">
                  <a:solidFill>
                    <a:schemeClr val="bg1"/>
                  </a:solidFill>
                  <a:ea typeface="Roboto Medium" charset="0"/>
                  <a:cs typeface="Roboto Medium" charset="0"/>
                </a:rPr>
                <a:t>16K</a:t>
              </a:r>
            </a:p>
          </p:txBody>
        </p:sp>
        <p:sp>
          <p:nvSpPr>
            <p:cNvPr id="418" name="Freeform 6">
              <a:extLst>
                <a:ext uri="{FF2B5EF4-FFF2-40B4-BE49-F238E27FC236}">
                  <a16:creationId xmlns:a16="http://schemas.microsoft.com/office/drawing/2014/main" id="{23F6F03B-2D5E-4E31-9B6B-072AC771C7B0}"/>
                </a:ext>
              </a:extLst>
            </p:cNvPr>
            <p:cNvSpPr>
              <a:spLocks noEditPoints="1"/>
            </p:cNvSpPr>
            <p:nvPr/>
          </p:nvSpPr>
          <p:spPr bwMode="auto">
            <a:xfrm>
              <a:off x="4940601" y="3783933"/>
              <a:ext cx="215299" cy="316374"/>
            </a:xfrm>
            <a:custGeom>
              <a:avLst/>
              <a:gdLst>
                <a:gd name="T0" fmla="*/ 56 w 111"/>
                <a:gd name="T1" fmla="*/ 0 h 163"/>
                <a:gd name="T2" fmla="*/ 0 w 111"/>
                <a:gd name="T3" fmla="*/ 55 h 163"/>
                <a:gd name="T4" fmla="*/ 23 w 111"/>
                <a:gd name="T5" fmla="*/ 114 h 163"/>
                <a:gd name="T6" fmla="*/ 45 w 111"/>
                <a:gd name="T7" fmla="*/ 150 h 163"/>
                <a:gd name="T8" fmla="*/ 52 w 111"/>
                <a:gd name="T9" fmla="*/ 161 h 163"/>
                <a:gd name="T10" fmla="*/ 56 w 111"/>
                <a:gd name="T11" fmla="*/ 163 h 163"/>
                <a:gd name="T12" fmla="*/ 59 w 111"/>
                <a:gd name="T13" fmla="*/ 161 h 163"/>
                <a:gd name="T14" fmla="*/ 67 w 111"/>
                <a:gd name="T15" fmla="*/ 150 h 163"/>
                <a:gd name="T16" fmla="*/ 88 w 111"/>
                <a:gd name="T17" fmla="*/ 114 h 163"/>
                <a:gd name="T18" fmla="*/ 111 w 111"/>
                <a:gd name="T19" fmla="*/ 55 h 163"/>
                <a:gd name="T20" fmla="*/ 56 w 111"/>
                <a:gd name="T21" fmla="*/ 0 h 163"/>
                <a:gd name="T22" fmla="*/ 81 w 111"/>
                <a:gd name="T23" fmla="*/ 110 h 163"/>
                <a:gd name="T24" fmla="*/ 60 w 111"/>
                <a:gd name="T25" fmla="*/ 145 h 163"/>
                <a:gd name="T26" fmla="*/ 56 w 111"/>
                <a:gd name="T27" fmla="*/ 151 h 163"/>
                <a:gd name="T28" fmla="*/ 51 w 111"/>
                <a:gd name="T29" fmla="*/ 145 h 163"/>
                <a:gd name="T30" fmla="*/ 30 w 111"/>
                <a:gd name="T31" fmla="*/ 110 h 163"/>
                <a:gd name="T32" fmla="*/ 9 w 111"/>
                <a:gd name="T33" fmla="*/ 55 h 163"/>
                <a:gd name="T34" fmla="*/ 56 w 111"/>
                <a:gd name="T35" fmla="*/ 8 h 163"/>
                <a:gd name="T36" fmla="*/ 103 w 111"/>
                <a:gd name="T37" fmla="*/ 55 h 163"/>
                <a:gd name="T38" fmla="*/ 81 w 111"/>
                <a:gd name="T39" fmla="*/ 110 h 163"/>
                <a:gd name="T40" fmla="*/ 56 w 111"/>
                <a:gd name="T41" fmla="*/ 24 h 163"/>
                <a:gd name="T42" fmla="*/ 25 w 111"/>
                <a:gd name="T43" fmla="*/ 55 h 163"/>
                <a:gd name="T44" fmla="*/ 56 w 111"/>
                <a:gd name="T45" fmla="*/ 86 h 163"/>
                <a:gd name="T46" fmla="*/ 86 w 111"/>
                <a:gd name="T47" fmla="*/ 55 h 163"/>
                <a:gd name="T48" fmla="*/ 56 w 111"/>
                <a:gd name="T49" fmla="*/ 24 h 163"/>
                <a:gd name="T50" fmla="*/ 56 w 111"/>
                <a:gd name="T51" fmla="*/ 77 h 163"/>
                <a:gd name="T52" fmla="*/ 33 w 111"/>
                <a:gd name="T53" fmla="*/ 55 h 163"/>
                <a:gd name="T54" fmla="*/ 56 w 111"/>
                <a:gd name="T55" fmla="*/ 33 h 163"/>
                <a:gd name="T56" fmla="*/ 78 w 111"/>
                <a:gd name="T57" fmla="*/ 55 h 163"/>
                <a:gd name="T58" fmla="*/ 56 w 111"/>
                <a:gd name="T59"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1" h="163">
                  <a:moveTo>
                    <a:pt x="56" y="0"/>
                  </a:moveTo>
                  <a:cubicBezTo>
                    <a:pt x="25" y="0"/>
                    <a:pt x="0" y="25"/>
                    <a:pt x="0" y="55"/>
                  </a:cubicBezTo>
                  <a:cubicBezTo>
                    <a:pt x="0" y="68"/>
                    <a:pt x="8" y="86"/>
                    <a:pt x="23" y="114"/>
                  </a:cubicBezTo>
                  <a:cubicBezTo>
                    <a:pt x="34" y="133"/>
                    <a:pt x="44" y="149"/>
                    <a:pt x="45" y="150"/>
                  </a:cubicBezTo>
                  <a:cubicBezTo>
                    <a:pt x="52" y="161"/>
                    <a:pt x="52" y="161"/>
                    <a:pt x="52" y="161"/>
                  </a:cubicBezTo>
                  <a:cubicBezTo>
                    <a:pt x="53" y="162"/>
                    <a:pt x="54" y="163"/>
                    <a:pt x="56" y="163"/>
                  </a:cubicBezTo>
                  <a:cubicBezTo>
                    <a:pt x="57" y="163"/>
                    <a:pt x="58" y="162"/>
                    <a:pt x="59" y="161"/>
                  </a:cubicBezTo>
                  <a:cubicBezTo>
                    <a:pt x="67" y="150"/>
                    <a:pt x="67" y="150"/>
                    <a:pt x="67" y="150"/>
                  </a:cubicBezTo>
                  <a:cubicBezTo>
                    <a:pt x="67" y="149"/>
                    <a:pt x="78" y="133"/>
                    <a:pt x="88" y="114"/>
                  </a:cubicBezTo>
                  <a:cubicBezTo>
                    <a:pt x="104" y="86"/>
                    <a:pt x="111" y="68"/>
                    <a:pt x="111" y="55"/>
                  </a:cubicBezTo>
                  <a:cubicBezTo>
                    <a:pt x="111" y="25"/>
                    <a:pt x="86" y="0"/>
                    <a:pt x="56" y="0"/>
                  </a:cubicBezTo>
                  <a:close/>
                  <a:moveTo>
                    <a:pt x="81" y="110"/>
                  </a:moveTo>
                  <a:cubicBezTo>
                    <a:pt x="70" y="129"/>
                    <a:pt x="60" y="144"/>
                    <a:pt x="60" y="145"/>
                  </a:cubicBezTo>
                  <a:cubicBezTo>
                    <a:pt x="56" y="151"/>
                    <a:pt x="56" y="151"/>
                    <a:pt x="56" y="151"/>
                  </a:cubicBezTo>
                  <a:cubicBezTo>
                    <a:pt x="51" y="145"/>
                    <a:pt x="51" y="145"/>
                    <a:pt x="51" y="145"/>
                  </a:cubicBezTo>
                  <a:cubicBezTo>
                    <a:pt x="51" y="144"/>
                    <a:pt x="41" y="129"/>
                    <a:pt x="30" y="110"/>
                  </a:cubicBezTo>
                  <a:cubicBezTo>
                    <a:pt x="16" y="84"/>
                    <a:pt x="9" y="66"/>
                    <a:pt x="9" y="55"/>
                  </a:cubicBezTo>
                  <a:cubicBezTo>
                    <a:pt x="9" y="29"/>
                    <a:pt x="30" y="8"/>
                    <a:pt x="56" y="8"/>
                  </a:cubicBezTo>
                  <a:cubicBezTo>
                    <a:pt x="82" y="8"/>
                    <a:pt x="103" y="29"/>
                    <a:pt x="103" y="55"/>
                  </a:cubicBezTo>
                  <a:cubicBezTo>
                    <a:pt x="103" y="66"/>
                    <a:pt x="95" y="84"/>
                    <a:pt x="81" y="110"/>
                  </a:cubicBezTo>
                  <a:close/>
                  <a:moveTo>
                    <a:pt x="56" y="24"/>
                  </a:moveTo>
                  <a:cubicBezTo>
                    <a:pt x="39" y="24"/>
                    <a:pt x="25" y="38"/>
                    <a:pt x="25" y="55"/>
                  </a:cubicBezTo>
                  <a:cubicBezTo>
                    <a:pt x="25" y="72"/>
                    <a:pt x="39" y="86"/>
                    <a:pt x="56" y="86"/>
                  </a:cubicBezTo>
                  <a:cubicBezTo>
                    <a:pt x="73" y="86"/>
                    <a:pt x="86" y="72"/>
                    <a:pt x="86" y="55"/>
                  </a:cubicBezTo>
                  <a:cubicBezTo>
                    <a:pt x="86" y="38"/>
                    <a:pt x="73" y="24"/>
                    <a:pt x="56" y="24"/>
                  </a:cubicBezTo>
                  <a:close/>
                  <a:moveTo>
                    <a:pt x="56" y="77"/>
                  </a:moveTo>
                  <a:cubicBezTo>
                    <a:pt x="43" y="77"/>
                    <a:pt x="33" y="67"/>
                    <a:pt x="33" y="55"/>
                  </a:cubicBezTo>
                  <a:cubicBezTo>
                    <a:pt x="33" y="43"/>
                    <a:pt x="43" y="33"/>
                    <a:pt x="56" y="33"/>
                  </a:cubicBezTo>
                  <a:cubicBezTo>
                    <a:pt x="68" y="33"/>
                    <a:pt x="78" y="43"/>
                    <a:pt x="78" y="55"/>
                  </a:cubicBezTo>
                  <a:cubicBezTo>
                    <a:pt x="78" y="67"/>
                    <a:pt x="68" y="77"/>
                    <a:pt x="56" y="7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2000"/>
            </a:p>
          </p:txBody>
        </p:sp>
        <p:sp>
          <p:nvSpPr>
            <p:cNvPr id="419" name="Freeform 6">
              <a:extLst>
                <a:ext uri="{FF2B5EF4-FFF2-40B4-BE49-F238E27FC236}">
                  <a16:creationId xmlns:a16="http://schemas.microsoft.com/office/drawing/2014/main" id="{B0EF69D9-5117-446F-90CF-7B09F5C3623E}"/>
                </a:ext>
              </a:extLst>
            </p:cNvPr>
            <p:cNvSpPr>
              <a:spLocks noEditPoints="1"/>
            </p:cNvSpPr>
            <p:nvPr/>
          </p:nvSpPr>
          <p:spPr bwMode="auto">
            <a:xfrm>
              <a:off x="7707570" y="1901511"/>
              <a:ext cx="320160" cy="322462"/>
            </a:xfrm>
            <a:custGeom>
              <a:avLst/>
              <a:gdLst>
                <a:gd name="T0" fmla="*/ 54 w 118"/>
                <a:gd name="T1" fmla="*/ 82 h 119"/>
                <a:gd name="T2" fmla="*/ 81 w 118"/>
                <a:gd name="T3" fmla="*/ 48 h 119"/>
                <a:gd name="T4" fmla="*/ 54 w 118"/>
                <a:gd name="T5" fmla="*/ 14 h 119"/>
                <a:gd name="T6" fmla="*/ 34 w 118"/>
                <a:gd name="T7" fmla="*/ 24 h 119"/>
                <a:gd name="T8" fmla="*/ 26 w 118"/>
                <a:gd name="T9" fmla="*/ 48 h 119"/>
                <a:gd name="T10" fmla="*/ 54 w 118"/>
                <a:gd name="T11" fmla="*/ 82 h 119"/>
                <a:gd name="T12" fmla="*/ 54 w 118"/>
                <a:gd name="T13" fmla="*/ 22 h 119"/>
                <a:gd name="T14" fmla="*/ 74 w 118"/>
                <a:gd name="T15" fmla="*/ 48 h 119"/>
                <a:gd name="T16" fmla="*/ 54 w 118"/>
                <a:gd name="T17" fmla="*/ 74 h 119"/>
                <a:gd name="T18" fmla="*/ 33 w 118"/>
                <a:gd name="T19" fmla="*/ 48 h 119"/>
                <a:gd name="T20" fmla="*/ 54 w 118"/>
                <a:gd name="T21" fmla="*/ 22 h 119"/>
                <a:gd name="T22" fmla="*/ 77 w 118"/>
                <a:gd name="T23" fmla="*/ 78 h 119"/>
                <a:gd name="T24" fmla="*/ 73 w 118"/>
                <a:gd name="T25" fmla="*/ 82 h 119"/>
                <a:gd name="T26" fmla="*/ 77 w 118"/>
                <a:gd name="T27" fmla="*/ 85 h 119"/>
                <a:gd name="T28" fmla="*/ 100 w 118"/>
                <a:gd name="T29" fmla="*/ 108 h 119"/>
                <a:gd name="T30" fmla="*/ 97 w 118"/>
                <a:gd name="T31" fmla="*/ 111 h 119"/>
                <a:gd name="T32" fmla="*/ 10 w 118"/>
                <a:gd name="T33" fmla="*/ 111 h 119"/>
                <a:gd name="T34" fmla="*/ 7 w 118"/>
                <a:gd name="T35" fmla="*/ 108 h 119"/>
                <a:gd name="T36" fmla="*/ 30 w 118"/>
                <a:gd name="T37" fmla="*/ 85 h 119"/>
                <a:gd name="T38" fmla="*/ 34 w 118"/>
                <a:gd name="T39" fmla="*/ 82 h 119"/>
                <a:gd name="T40" fmla="*/ 30 w 118"/>
                <a:gd name="T41" fmla="*/ 78 h 119"/>
                <a:gd name="T42" fmla="*/ 0 w 118"/>
                <a:gd name="T43" fmla="*/ 108 h 119"/>
                <a:gd name="T44" fmla="*/ 10 w 118"/>
                <a:gd name="T45" fmla="*/ 119 h 119"/>
                <a:gd name="T46" fmla="*/ 97 w 118"/>
                <a:gd name="T47" fmla="*/ 119 h 119"/>
                <a:gd name="T48" fmla="*/ 107 w 118"/>
                <a:gd name="T49" fmla="*/ 108 h 119"/>
                <a:gd name="T50" fmla="*/ 77 w 118"/>
                <a:gd name="T51" fmla="*/ 78 h 119"/>
                <a:gd name="T52" fmla="*/ 56 w 118"/>
                <a:gd name="T53" fmla="*/ 10 h 119"/>
                <a:gd name="T54" fmla="*/ 65 w 118"/>
                <a:gd name="T55" fmla="*/ 8 h 119"/>
                <a:gd name="T56" fmla="*/ 85 w 118"/>
                <a:gd name="T57" fmla="*/ 34 h 119"/>
                <a:gd name="T58" fmla="*/ 84 w 118"/>
                <a:gd name="T59" fmla="*/ 42 h 119"/>
                <a:gd name="T60" fmla="*/ 87 w 118"/>
                <a:gd name="T61" fmla="*/ 46 h 119"/>
                <a:gd name="T62" fmla="*/ 88 w 118"/>
                <a:gd name="T63" fmla="*/ 46 h 119"/>
                <a:gd name="T64" fmla="*/ 91 w 118"/>
                <a:gd name="T65" fmla="*/ 43 h 119"/>
                <a:gd name="T66" fmla="*/ 92 w 118"/>
                <a:gd name="T67" fmla="*/ 34 h 119"/>
                <a:gd name="T68" fmla="*/ 65 w 118"/>
                <a:gd name="T69" fmla="*/ 0 h 119"/>
                <a:gd name="T70" fmla="*/ 53 w 118"/>
                <a:gd name="T71" fmla="*/ 4 h 119"/>
                <a:gd name="T72" fmla="*/ 51 w 118"/>
                <a:gd name="T73" fmla="*/ 9 h 119"/>
                <a:gd name="T74" fmla="*/ 56 w 118"/>
                <a:gd name="T75" fmla="*/ 10 h 119"/>
                <a:gd name="T76" fmla="*/ 89 w 118"/>
                <a:gd name="T77" fmla="*/ 63 h 119"/>
                <a:gd name="T78" fmla="*/ 85 w 118"/>
                <a:gd name="T79" fmla="*/ 67 h 119"/>
                <a:gd name="T80" fmla="*/ 89 w 118"/>
                <a:gd name="T81" fmla="*/ 71 h 119"/>
                <a:gd name="T82" fmla="*/ 111 w 118"/>
                <a:gd name="T83" fmla="*/ 94 h 119"/>
                <a:gd name="T84" fmla="*/ 111 w 118"/>
                <a:gd name="T85" fmla="*/ 95 h 119"/>
                <a:gd name="T86" fmla="*/ 113 w 118"/>
                <a:gd name="T87" fmla="*/ 100 h 119"/>
                <a:gd name="T88" fmla="*/ 114 w 118"/>
                <a:gd name="T89" fmla="*/ 100 h 119"/>
                <a:gd name="T90" fmla="*/ 117 w 118"/>
                <a:gd name="T91" fmla="*/ 98 h 119"/>
                <a:gd name="T92" fmla="*/ 118 w 118"/>
                <a:gd name="T93" fmla="*/ 94 h 119"/>
                <a:gd name="T94" fmla="*/ 89 w 118"/>
                <a:gd name="T95" fmla="*/ 63 h 119"/>
                <a:gd name="T96" fmla="*/ 89 w 118"/>
                <a:gd name="T97" fmla="*/ 63 h 119"/>
                <a:gd name="T98" fmla="*/ 89 w 118"/>
                <a:gd name="T99" fmla="*/ 63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8" h="119">
                  <a:moveTo>
                    <a:pt x="54" y="82"/>
                  </a:moveTo>
                  <a:cubicBezTo>
                    <a:pt x="69" y="82"/>
                    <a:pt x="81" y="67"/>
                    <a:pt x="81" y="48"/>
                  </a:cubicBezTo>
                  <a:cubicBezTo>
                    <a:pt x="81" y="29"/>
                    <a:pt x="69" y="14"/>
                    <a:pt x="54" y="14"/>
                  </a:cubicBezTo>
                  <a:cubicBezTo>
                    <a:pt x="46" y="14"/>
                    <a:pt x="39" y="18"/>
                    <a:pt x="34" y="24"/>
                  </a:cubicBezTo>
                  <a:cubicBezTo>
                    <a:pt x="29" y="31"/>
                    <a:pt x="26" y="39"/>
                    <a:pt x="26" y="48"/>
                  </a:cubicBezTo>
                  <a:cubicBezTo>
                    <a:pt x="26" y="67"/>
                    <a:pt x="38" y="82"/>
                    <a:pt x="54" y="82"/>
                  </a:cubicBezTo>
                  <a:close/>
                  <a:moveTo>
                    <a:pt x="54" y="22"/>
                  </a:moveTo>
                  <a:cubicBezTo>
                    <a:pt x="65" y="22"/>
                    <a:pt x="74" y="33"/>
                    <a:pt x="74" y="48"/>
                  </a:cubicBezTo>
                  <a:cubicBezTo>
                    <a:pt x="74" y="63"/>
                    <a:pt x="65" y="74"/>
                    <a:pt x="54" y="74"/>
                  </a:cubicBezTo>
                  <a:cubicBezTo>
                    <a:pt x="42" y="74"/>
                    <a:pt x="33" y="63"/>
                    <a:pt x="33" y="48"/>
                  </a:cubicBezTo>
                  <a:cubicBezTo>
                    <a:pt x="33" y="33"/>
                    <a:pt x="42" y="22"/>
                    <a:pt x="54" y="22"/>
                  </a:cubicBezTo>
                  <a:close/>
                  <a:moveTo>
                    <a:pt x="77" y="78"/>
                  </a:moveTo>
                  <a:cubicBezTo>
                    <a:pt x="75" y="78"/>
                    <a:pt x="73" y="80"/>
                    <a:pt x="73" y="82"/>
                  </a:cubicBezTo>
                  <a:cubicBezTo>
                    <a:pt x="73" y="84"/>
                    <a:pt x="75" y="85"/>
                    <a:pt x="77" y="85"/>
                  </a:cubicBezTo>
                  <a:cubicBezTo>
                    <a:pt x="90" y="85"/>
                    <a:pt x="100" y="96"/>
                    <a:pt x="100" y="108"/>
                  </a:cubicBezTo>
                  <a:cubicBezTo>
                    <a:pt x="100" y="110"/>
                    <a:pt x="99" y="111"/>
                    <a:pt x="97" y="111"/>
                  </a:cubicBezTo>
                  <a:cubicBezTo>
                    <a:pt x="10" y="111"/>
                    <a:pt x="10" y="111"/>
                    <a:pt x="10" y="111"/>
                  </a:cubicBezTo>
                  <a:cubicBezTo>
                    <a:pt x="9" y="111"/>
                    <a:pt x="7" y="110"/>
                    <a:pt x="7" y="108"/>
                  </a:cubicBezTo>
                  <a:cubicBezTo>
                    <a:pt x="7" y="96"/>
                    <a:pt x="18" y="85"/>
                    <a:pt x="30" y="85"/>
                  </a:cubicBezTo>
                  <a:cubicBezTo>
                    <a:pt x="32" y="85"/>
                    <a:pt x="34" y="84"/>
                    <a:pt x="34" y="82"/>
                  </a:cubicBezTo>
                  <a:cubicBezTo>
                    <a:pt x="34" y="80"/>
                    <a:pt x="32" y="78"/>
                    <a:pt x="30" y="78"/>
                  </a:cubicBezTo>
                  <a:cubicBezTo>
                    <a:pt x="14" y="78"/>
                    <a:pt x="0" y="92"/>
                    <a:pt x="0" y="108"/>
                  </a:cubicBezTo>
                  <a:cubicBezTo>
                    <a:pt x="0" y="114"/>
                    <a:pt x="5" y="119"/>
                    <a:pt x="10" y="119"/>
                  </a:cubicBezTo>
                  <a:cubicBezTo>
                    <a:pt x="97" y="119"/>
                    <a:pt x="97" y="119"/>
                    <a:pt x="97" y="119"/>
                  </a:cubicBezTo>
                  <a:cubicBezTo>
                    <a:pt x="103" y="119"/>
                    <a:pt x="107" y="114"/>
                    <a:pt x="107" y="108"/>
                  </a:cubicBezTo>
                  <a:cubicBezTo>
                    <a:pt x="107" y="92"/>
                    <a:pt x="94" y="78"/>
                    <a:pt x="77" y="78"/>
                  </a:cubicBezTo>
                  <a:close/>
                  <a:moveTo>
                    <a:pt x="56" y="10"/>
                  </a:moveTo>
                  <a:cubicBezTo>
                    <a:pt x="59" y="9"/>
                    <a:pt x="62" y="8"/>
                    <a:pt x="65" y="8"/>
                  </a:cubicBezTo>
                  <a:cubicBezTo>
                    <a:pt x="76" y="8"/>
                    <a:pt x="85" y="20"/>
                    <a:pt x="85" y="34"/>
                  </a:cubicBezTo>
                  <a:cubicBezTo>
                    <a:pt x="85" y="37"/>
                    <a:pt x="85" y="39"/>
                    <a:pt x="84" y="42"/>
                  </a:cubicBezTo>
                  <a:cubicBezTo>
                    <a:pt x="84" y="44"/>
                    <a:pt x="85" y="46"/>
                    <a:pt x="87" y="46"/>
                  </a:cubicBezTo>
                  <a:cubicBezTo>
                    <a:pt x="87" y="46"/>
                    <a:pt x="88" y="46"/>
                    <a:pt x="88" y="46"/>
                  </a:cubicBezTo>
                  <a:cubicBezTo>
                    <a:pt x="90" y="46"/>
                    <a:pt x="91" y="45"/>
                    <a:pt x="91" y="43"/>
                  </a:cubicBezTo>
                  <a:cubicBezTo>
                    <a:pt x="92" y="40"/>
                    <a:pt x="92" y="37"/>
                    <a:pt x="92" y="34"/>
                  </a:cubicBezTo>
                  <a:cubicBezTo>
                    <a:pt x="92" y="16"/>
                    <a:pt x="80" y="0"/>
                    <a:pt x="65" y="0"/>
                  </a:cubicBezTo>
                  <a:cubicBezTo>
                    <a:pt x="61" y="0"/>
                    <a:pt x="56" y="2"/>
                    <a:pt x="53" y="4"/>
                  </a:cubicBezTo>
                  <a:cubicBezTo>
                    <a:pt x="51" y="5"/>
                    <a:pt x="50" y="7"/>
                    <a:pt x="51" y="9"/>
                  </a:cubicBezTo>
                  <a:cubicBezTo>
                    <a:pt x="52" y="11"/>
                    <a:pt x="55" y="11"/>
                    <a:pt x="56" y="10"/>
                  </a:cubicBezTo>
                  <a:close/>
                  <a:moveTo>
                    <a:pt x="89" y="63"/>
                  </a:moveTo>
                  <a:cubicBezTo>
                    <a:pt x="87" y="63"/>
                    <a:pt x="85" y="65"/>
                    <a:pt x="85" y="67"/>
                  </a:cubicBezTo>
                  <a:cubicBezTo>
                    <a:pt x="85" y="69"/>
                    <a:pt x="87" y="71"/>
                    <a:pt x="89" y="71"/>
                  </a:cubicBezTo>
                  <a:cubicBezTo>
                    <a:pt x="101" y="71"/>
                    <a:pt x="111" y="81"/>
                    <a:pt x="111" y="94"/>
                  </a:cubicBezTo>
                  <a:cubicBezTo>
                    <a:pt x="111" y="94"/>
                    <a:pt x="111" y="95"/>
                    <a:pt x="111" y="95"/>
                  </a:cubicBezTo>
                  <a:cubicBezTo>
                    <a:pt x="110" y="97"/>
                    <a:pt x="111" y="99"/>
                    <a:pt x="113" y="100"/>
                  </a:cubicBezTo>
                  <a:cubicBezTo>
                    <a:pt x="113" y="100"/>
                    <a:pt x="114" y="100"/>
                    <a:pt x="114" y="100"/>
                  </a:cubicBezTo>
                  <a:cubicBezTo>
                    <a:pt x="116" y="100"/>
                    <a:pt x="117" y="99"/>
                    <a:pt x="117" y="98"/>
                  </a:cubicBezTo>
                  <a:cubicBezTo>
                    <a:pt x="118" y="97"/>
                    <a:pt x="118" y="95"/>
                    <a:pt x="118" y="94"/>
                  </a:cubicBezTo>
                  <a:cubicBezTo>
                    <a:pt x="118" y="77"/>
                    <a:pt x="106" y="63"/>
                    <a:pt x="89" y="63"/>
                  </a:cubicBezTo>
                  <a:close/>
                  <a:moveTo>
                    <a:pt x="89" y="63"/>
                  </a:moveTo>
                  <a:cubicBezTo>
                    <a:pt x="89" y="63"/>
                    <a:pt x="89" y="63"/>
                    <a:pt x="89" y="6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2000"/>
            </a:p>
          </p:txBody>
        </p:sp>
        <p:sp>
          <p:nvSpPr>
            <p:cNvPr id="420" name="Freeform 11">
              <a:extLst>
                <a:ext uri="{FF2B5EF4-FFF2-40B4-BE49-F238E27FC236}">
                  <a16:creationId xmlns:a16="http://schemas.microsoft.com/office/drawing/2014/main" id="{428D4CAC-68FE-4427-BCE8-031BDBF2E44A}"/>
                </a:ext>
              </a:extLst>
            </p:cNvPr>
            <p:cNvSpPr>
              <a:spLocks noEditPoints="1"/>
            </p:cNvSpPr>
            <p:nvPr/>
          </p:nvSpPr>
          <p:spPr bwMode="auto">
            <a:xfrm>
              <a:off x="3875111" y="1945573"/>
              <a:ext cx="272512" cy="298183"/>
            </a:xfrm>
            <a:custGeom>
              <a:avLst/>
              <a:gdLst>
                <a:gd name="T0" fmla="*/ 23 w 117"/>
                <a:gd name="T1" fmla="*/ 80 h 128"/>
                <a:gd name="T2" fmla="*/ 49 w 117"/>
                <a:gd name="T3" fmla="*/ 91 h 128"/>
                <a:gd name="T4" fmla="*/ 53 w 117"/>
                <a:gd name="T5" fmla="*/ 124 h 128"/>
                <a:gd name="T6" fmla="*/ 28 w 117"/>
                <a:gd name="T7" fmla="*/ 95 h 128"/>
                <a:gd name="T8" fmla="*/ 56 w 117"/>
                <a:gd name="T9" fmla="*/ 56 h 128"/>
                <a:gd name="T10" fmla="*/ 84 w 117"/>
                <a:gd name="T11" fmla="*/ 56 h 128"/>
                <a:gd name="T12" fmla="*/ 66 w 117"/>
                <a:gd name="T13" fmla="*/ 33 h 128"/>
                <a:gd name="T14" fmla="*/ 28 w 117"/>
                <a:gd name="T15" fmla="*/ 65 h 128"/>
                <a:gd name="T16" fmla="*/ 53 w 117"/>
                <a:gd name="T17" fmla="*/ 36 h 128"/>
                <a:gd name="T18" fmla="*/ 114 w 117"/>
                <a:gd name="T19" fmla="*/ 63 h 128"/>
                <a:gd name="T20" fmla="*/ 117 w 117"/>
                <a:gd name="T21" fmla="*/ 76 h 128"/>
                <a:gd name="T22" fmla="*/ 91 w 117"/>
                <a:gd name="T23" fmla="*/ 80 h 128"/>
                <a:gd name="T24" fmla="*/ 117 w 117"/>
                <a:gd name="T25" fmla="*/ 84 h 128"/>
                <a:gd name="T26" fmla="*/ 86 w 117"/>
                <a:gd name="T27" fmla="*/ 68 h 128"/>
                <a:gd name="T28" fmla="*/ 54 w 117"/>
                <a:gd name="T29" fmla="*/ 68 h 128"/>
                <a:gd name="T30" fmla="*/ 70 w 117"/>
                <a:gd name="T31" fmla="*/ 96 h 128"/>
                <a:gd name="T32" fmla="*/ 112 w 117"/>
                <a:gd name="T33" fmla="*/ 95 h 128"/>
                <a:gd name="T34" fmla="*/ 87 w 117"/>
                <a:gd name="T35" fmla="*/ 124 h 128"/>
                <a:gd name="T36" fmla="*/ 70 w 117"/>
                <a:gd name="T37" fmla="*/ 101 h 128"/>
                <a:gd name="T38" fmla="*/ 66 w 117"/>
                <a:gd name="T39" fmla="*/ 127 h 128"/>
                <a:gd name="T40" fmla="*/ 84 w 117"/>
                <a:gd name="T41" fmla="*/ 104 h 128"/>
                <a:gd name="T42" fmla="*/ 34 w 117"/>
                <a:gd name="T43" fmla="*/ 24 h 128"/>
                <a:gd name="T44" fmla="*/ 37 w 117"/>
                <a:gd name="T45" fmla="*/ 26 h 128"/>
                <a:gd name="T46" fmla="*/ 40 w 117"/>
                <a:gd name="T47" fmla="*/ 28 h 128"/>
                <a:gd name="T48" fmla="*/ 51 w 117"/>
                <a:gd name="T49" fmla="*/ 18 h 128"/>
                <a:gd name="T50" fmla="*/ 60 w 117"/>
                <a:gd name="T51" fmla="*/ 30 h 128"/>
                <a:gd name="T52" fmla="*/ 70 w 117"/>
                <a:gd name="T53" fmla="*/ 2 h 128"/>
                <a:gd name="T54" fmla="*/ 54 w 117"/>
                <a:gd name="T55" fmla="*/ 8 h 128"/>
                <a:gd name="T56" fmla="*/ 36 w 117"/>
                <a:gd name="T57" fmla="*/ 2 h 128"/>
                <a:gd name="T58" fmla="*/ 37 w 117"/>
                <a:gd name="T59" fmla="*/ 20 h 128"/>
                <a:gd name="T60" fmla="*/ 34 w 117"/>
                <a:gd name="T61" fmla="*/ 23 h 128"/>
                <a:gd name="T62" fmla="*/ 55 w 117"/>
                <a:gd name="T63" fmla="*/ 128 h 128"/>
                <a:gd name="T64" fmla="*/ 46 w 117"/>
                <a:gd name="T65" fmla="*/ 127 h 128"/>
                <a:gd name="T66" fmla="*/ 15 w 117"/>
                <a:gd name="T67" fmla="*/ 111 h 128"/>
                <a:gd name="T68" fmla="*/ 5 w 117"/>
                <a:gd name="T69" fmla="*/ 91 h 128"/>
                <a:gd name="T70" fmla="*/ 4 w 117"/>
                <a:gd name="T71" fmla="*/ 81 h 128"/>
                <a:gd name="T72" fmla="*/ 6 w 117"/>
                <a:gd name="T73" fmla="*/ 66 h 128"/>
                <a:gd name="T74" fmla="*/ 12 w 117"/>
                <a:gd name="T75" fmla="*/ 52 h 128"/>
                <a:gd name="T76" fmla="*/ 23 w 117"/>
                <a:gd name="T77" fmla="*/ 38 h 128"/>
                <a:gd name="T78" fmla="*/ 34 w 117"/>
                <a:gd name="T79" fmla="*/ 30 h 128"/>
                <a:gd name="T80" fmla="*/ 22 w 117"/>
                <a:gd name="T81" fmla="*/ 31 h 128"/>
                <a:gd name="T82" fmla="*/ 9 w 117"/>
                <a:gd name="T83" fmla="*/ 47 h 128"/>
                <a:gd name="T84" fmla="*/ 3 w 117"/>
                <a:gd name="T85" fmla="*/ 62 h 128"/>
                <a:gd name="T86" fmla="*/ 0 w 117"/>
                <a:gd name="T87" fmla="*/ 79 h 128"/>
                <a:gd name="T88" fmla="*/ 1 w 117"/>
                <a:gd name="T89" fmla="*/ 90 h 128"/>
                <a:gd name="T90" fmla="*/ 5 w 117"/>
                <a:gd name="T91" fmla="*/ 101 h 128"/>
                <a:gd name="T92" fmla="*/ 13 w 117"/>
                <a:gd name="T93" fmla="*/ 113 h 128"/>
                <a:gd name="T94" fmla="*/ 46 w 117"/>
                <a:gd name="T95" fmla="*/ 128 h 128"/>
                <a:gd name="T96" fmla="*/ 53 w 117"/>
                <a:gd name="T97" fmla="*/ 128 h 128"/>
                <a:gd name="T98" fmla="*/ 61 w 117"/>
                <a:gd name="T99" fmla="*/ 127 h 128"/>
                <a:gd name="T100" fmla="*/ 61 w 117"/>
                <a:gd name="T101" fmla="*/ 127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7" h="128">
                  <a:moveTo>
                    <a:pt x="46" y="66"/>
                  </a:moveTo>
                  <a:cubicBezTo>
                    <a:pt x="38" y="67"/>
                    <a:pt x="31" y="69"/>
                    <a:pt x="26" y="71"/>
                  </a:cubicBezTo>
                  <a:cubicBezTo>
                    <a:pt x="25" y="72"/>
                    <a:pt x="23" y="74"/>
                    <a:pt x="23" y="76"/>
                  </a:cubicBezTo>
                  <a:cubicBezTo>
                    <a:pt x="23" y="77"/>
                    <a:pt x="23" y="78"/>
                    <a:pt x="23" y="80"/>
                  </a:cubicBezTo>
                  <a:cubicBezTo>
                    <a:pt x="23" y="81"/>
                    <a:pt x="23" y="82"/>
                    <a:pt x="23" y="84"/>
                  </a:cubicBezTo>
                  <a:cubicBezTo>
                    <a:pt x="23" y="85"/>
                    <a:pt x="25" y="88"/>
                    <a:pt x="26" y="89"/>
                  </a:cubicBezTo>
                  <a:cubicBezTo>
                    <a:pt x="31" y="91"/>
                    <a:pt x="38" y="93"/>
                    <a:pt x="46" y="94"/>
                  </a:cubicBezTo>
                  <a:cubicBezTo>
                    <a:pt x="48" y="94"/>
                    <a:pt x="49" y="93"/>
                    <a:pt x="49" y="91"/>
                  </a:cubicBezTo>
                  <a:cubicBezTo>
                    <a:pt x="49" y="87"/>
                    <a:pt x="49" y="83"/>
                    <a:pt x="49" y="80"/>
                  </a:cubicBezTo>
                  <a:cubicBezTo>
                    <a:pt x="49" y="76"/>
                    <a:pt x="49" y="72"/>
                    <a:pt x="49" y="69"/>
                  </a:cubicBezTo>
                  <a:cubicBezTo>
                    <a:pt x="49" y="67"/>
                    <a:pt x="48" y="65"/>
                    <a:pt x="46" y="66"/>
                  </a:cubicBezTo>
                  <a:close/>
                  <a:moveTo>
                    <a:pt x="53" y="124"/>
                  </a:moveTo>
                  <a:cubicBezTo>
                    <a:pt x="55" y="125"/>
                    <a:pt x="56" y="124"/>
                    <a:pt x="55" y="122"/>
                  </a:cubicBezTo>
                  <a:cubicBezTo>
                    <a:pt x="53" y="116"/>
                    <a:pt x="51" y="110"/>
                    <a:pt x="50" y="103"/>
                  </a:cubicBezTo>
                  <a:cubicBezTo>
                    <a:pt x="50" y="101"/>
                    <a:pt x="48" y="100"/>
                    <a:pt x="47" y="99"/>
                  </a:cubicBezTo>
                  <a:cubicBezTo>
                    <a:pt x="40" y="98"/>
                    <a:pt x="33" y="97"/>
                    <a:pt x="28" y="95"/>
                  </a:cubicBezTo>
                  <a:cubicBezTo>
                    <a:pt x="26" y="94"/>
                    <a:pt x="25" y="95"/>
                    <a:pt x="26" y="97"/>
                  </a:cubicBezTo>
                  <a:cubicBezTo>
                    <a:pt x="31" y="109"/>
                    <a:pt x="41" y="119"/>
                    <a:pt x="53" y="124"/>
                  </a:cubicBezTo>
                  <a:close/>
                  <a:moveTo>
                    <a:pt x="61" y="36"/>
                  </a:moveTo>
                  <a:cubicBezTo>
                    <a:pt x="59" y="41"/>
                    <a:pt x="57" y="48"/>
                    <a:pt x="56" y="56"/>
                  </a:cubicBezTo>
                  <a:cubicBezTo>
                    <a:pt x="56" y="58"/>
                    <a:pt x="57" y="59"/>
                    <a:pt x="59" y="59"/>
                  </a:cubicBezTo>
                  <a:cubicBezTo>
                    <a:pt x="63" y="59"/>
                    <a:pt x="66" y="58"/>
                    <a:pt x="70" y="58"/>
                  </a:cubicBezTo>
                  <a:cubicBezTo>
                    <a:pt x="74" y="58"/>
                    <a:pt x="77" y="59"/>
                    <a:pt x="81" y="59"/>
                  </a:cubicBezTo>
                  <a:cubicBezTo>
                    <a:pt x="83" y="59"/>
                    <a:pt x="84" y="58"/>
                    <a:pt x="84" y="56"/>
                  </a:cubicBezTo>
                  <a:cubicBezTo>
                    <a:pt x="83" y="48"/>
                    <a:pt x="81" y="41"/>
                    <a:pt x="79" y="36"/>
                  </a:cubicBezTo>
                  <a:cubicBezTo>
                    <a:pt x="78" y="34"/>
                    <a:pt x="76" y="33"/>
                    <a:pt x="74" y="33"/>
                  </a:cubicBezTo>
                  <a:cubicBezTo>
                    <a:pt x="73" y="33"/>
                    <a:pt x="71" y="32"/>
                    <a:pt x="70" y="32"/>
                  </a:cubicBezTo>
                  <a:cubicBezTo>
                    <a:pt x="69" y="32"/>
                    <a:pt x="67" y="33"/>
                    <a:pt x="66" y="33"/>
                  </a:cubicBezTo>
                  <a:cubicBezTo>
                    <a:pt x="64" y="33"/>
                    <a:pt x="62" y="34"/>
                    <a:pt x="61" y="36"/>
                  </a:cubicBezTo>
                  <a:close/>
                  <a:moveTo>
                    <a:pt x="53" y="36"/>
                  </a:moveTo>
                  <a:cubicBezTo>
                    <a:pt x="41" y="40"/>
                    <a:pt x="31" y="50"/>
                    <a:pt x="26" y="63"/>
                  </a:cubicBezTo>
                  <a:cubicBezTo>
                    <a:pt x="25" y="64"/>
                    <a:pt x="26" y="65"/>
                    <a:pt x="28" y="65"/>
                  </a:cubicBezTo>
                  <a:cubicBezTo>
                    <a:pt x="33" y="63"/>
                    <a:pt x="40" y="61"/>
                    <a:pt x="47" y="60"/>
                  </a:cubicBezTo>
                  <a:cubicBezTo>
                    <a:pt x="48" y="60"/>
                    <a:pt x="50" y="58"/>
                    <a:pt x="50" y="56"/>
                  </a:cubicBezTo>
                  <a:cubicBezTo>
                    <a:pt x="51" y="49"/>
                    <a:pt x="53" y="43"/>
                    <a:pt x="55" y="38"/>
                  </a:cubicBezTo>
                  <a:cubicBezTo>
                    <a:pt x="56" y="36"/>
                    <a:pt x="55" y="35"/>
                    <a:pt x="53" y="36"/>
                  </a:cubicBezTo>
                  <a:close/>
                  <a:moveTo>
                    <a:pt x="90" y="56"/>
                  </a:moveTo>
                  <a:cubicBezTo>
                    <a:pt x="90" y="58"/>
                    <a:pt x="92" y="60"/>
                    <a:pt x="93" y="60"/>
                  </a:cubicBezTo>
                  <a:cubicBezTo>
                    <a:pt x="100" y="61"/>
                    <a:pt x="107" y="63"/>
                    <a:pt x="112" y="65"/>
                  </a:cubicBezTo>
                  <a:cubicBezTo>
                    <a:pt x="114" y="65"/>
                    <a:pt x="115" y="64"/>
                    <a:pt x="114" y="63"/>
                  </a:cubicBezTo>
                  <a:cubicBezTo>
                    <a:pt x="109" y="50"/>
                    <a:pt x="99" y="40"/>
                    <a:pt x="87" y="36"/>
                  </a:cubicBezTo>
                  <a:cubicBezTo>
                    <a:pt x="85" y="35"/>
                    <a:pt x="84" y="36"/>
                    <a:pt x="85" y="38"/>
                  </a:cubicBezTo>
                  <a:cubicBezTo>
                    <a:pt x="87" y="43"/>
                    <a:pt x="88" y="49"/>
                    <a:pt x="90" y="56"/>
                  </a:cubicBezTo>
                  <a:close/>
                  <a:moveTo>
                    <a:pt x="117" y="76"/>
                  </a:moveTo>
                  <a:cubicBezTo>
                    <a:pt x="117" y="74"/>
                    <a:pt x="115" y="72"/>
                    <a:pt x="114" y="71"/>
                  </a:cubicBezTo>
                  <a:cubicBezTo>
                    <a:pt x="109" y="69"/>
                    <a:pt x="102" y="67"/>
                    <a:pt x="94" y="66"/>
                  </a:cubicBezTo>
                  <a:cubicBezTo>
                    <a:pt x="92" y="65"/>
                    <a:pt x="91" y="67"/>
                    <a:pt x="91" y="69"/>
                  </a:cubicBezTo>
                  <a:cubicBezTo>
                    <a:pt x="91" y="72"/>
                    <a:pt x="91" y="76"/>
                    <a:pt x="91" y="80"/>
                  </a:cubicBezTo>
                  <a:cubicBezTo>
                    <a:pt x="91" y="83"/>
                    <a:pt x="91" y="87"/>
                    <a:pt x="91" y="91"/>
                  </a:cubicBezTo>
                  <a:cubicBezTo>
                    <a:pt x="91" y="93"/>
                    <a:pt x="92" y="94"/>
                    <a:pt x="94" y="94"/>
                  </a:cubicBezTo>
                  <a:cubicBezTo>
                    <a:pt x="102" y="93"/>
                    <a:pt x="109" y="91"/>
                    <a:pt x="114" y="89"/>
                  </a:cubicBezTo>
                  <a:cubicBezTo>
                    <a:pt x="115" y="88"/>
                    <a:pt x="117" y="85"/>
                    <a:pt x="117" y="84"/>
                  </a:cubicBezTo>
                  <a:cubicBezTo>
                    <a:pt x="117" y="82"/>
                    <a:pt x="117" y="81"/>
                    <a:pt x="117" y="80"/>
                  </a:cubicBezTo>
                  <a:cubicBezTo>
                    <a:pt x="117" y="78"/>
                    <a:pt x="117" y="77"/>
                    <a:pt x="117" y="76"/>
                  </a:cubicBezTo>
                  <a:close/>
                  <a:moveTo>
                    <a:pt x="86" y="80"/>
                  </a:moveTo>
                  <a:cubicBezTo>
                    <a:pt x="86" y="76"/>
                    <a:pt x="86" y="72"/>
                    <a:pt x="86" y="68"/>
                  </a:cubicBezTo>
                  <a:cubicBezTo>
                    <a:pt x="85" y="66"/>
                    <a:pt x="84" y="64"/>
                    <a:pt x="82" y="64"/>
                  </a:cubicBezTo>
                  <a:cubicBezTo>
                    <a:pt x="78" y="64"/>
                    <a:pt x="74" y="64"/>
                    <a:pt x="70" y="64"/>
                  </a:cubicBezTo>
                  <a:cubicBezTo>
                    <a:pt x="66" y="64"/>
                    <a:pt x="62" y="64"/>
                    <a:pt x="58" y="64"/>
                  </a:cubicBezTo>
                  <a:cubicBezTo>
                    <a:pt x="56" y="64"/>
                    <a:pt x="55" y="66"/>
                    <a:pt x="54" y="68"/>
                  </a:cubicBezTo>
                  <a:cubicBezTo>
                    <a:pt x="54" y="72"/>
                    <a:pt x="54" y="76"/>
                    <a:pt x="54" y="80"/>
                  </a:cubicBezTo>
                  <a:cubicBezTo>
                    <a:pt x="54" y="84"/>
                    <a:pt x="54" y="88"/>
                    <a:pt x="54" y="92"/>
                  </a:cubicBezTo>
                  <a:cubicBezTo>
                    <a:pt x="55" y="93"/>
                    <a:pt x="56" y="95"/>
                    <a:pt x="58" y="95"/>
                  </a:cubicBezTo>
                  <a:cubicBezTo>
                    <a:pt x="62" y="96"/>
                    <a:pt x="66" y="96"/>
                    <a:pt x="70" y="96"/>
                  </a:cubicBezTo>
                  <a:cubicBezTo>
                    <a:pt x="74" y="96"/>
                    <a:pt x="78" y="96"/>
                    <a:pt x="82" y="95"/>
                  </a:cubicBezTo>
                  <a:cubicBezTo>
                    <a:pt x="84" y="95"/>
                    <a:pt x="85" y="93"/>
                    <a:pt x="86" y="92"/>
                  </a:cubicBezTo>
                  <a:cubicBezTo>
                    <a:pt x="86" y="88"/>
                    <a:pt x="86" y="84"/>
                    <a:pt x="86" y="80"/>
                  </a:cubicBezTo>
                  <a:close/>
                  <a:moveTo>
                    <a:pt x="112" y="95"/>
                  </a:moveTo>
                  <a:cubicBezTo>
                    <a:pt x="107" y="97"/>
                    <a:pt x="100" y="98"/>
                    <a:pt x="93" y="99"/>
                  </a:cubicBezTo>
                  <a:cubicBezTo>
                    <a:pt x="92" y="100"/>
                    <a:pt x="90" y="101"/>
                    <a:pt x="90" y="103"/>
                  </a:cubicBezTo>
                  <a:cubicBezTo>
                    <a:pt x="88" y="110"/>
                    <a:pt x="87" y="116"/>
                    <a:pt x="85" y="122"/>
                  </a:cubicBezTo>
                  <a:cubicBezTo>
                    <a:pt x="84" y="124"/>
                    <a:pt x="85" y="125"/>
                    <a:pt x="87" y="124"/>
                  </a:cubicBezTo>
                  <a:cubicBezTo>
                    <a:pt x="99" y="119"/>
                    <a:pt x="109" y="109"/>
                    <a:pt x="114" y="97"/>
                  </a:cubicBezTo>
                  <a:cubicBezTo>
                    <a:pt x="115" y="95"/>
                    <a:pt x="114" y="94"/>
                    <a:pt x="112" y="95"/>
                  </a:cubicBezTo>
                  <a:close/>
                  <a:moveTo>
                    <a:pt x="81" y="101"/>
                  </a:moveTo>
                  <a:cubicBezTo>
                    <a:pt x="77" y="101"/>
                    <a:pt x="74" y="101"/>
                    <a:pt x="70" y="101"/>
                  </a:cubicBezTo>
                  <a:cubicBezTo>
                    <a:pt x="66" y="101"/>
                    <a:pt x="63" y="101"/>
                    <a:pt x="59" y="101"/>
                  </a:cubicBezTo>
                  <a:cubicBezTo>
                    <a:pt x="57" y="100"/>
                    <a:pt x="56" y="102"/>
                    <a:pt x="56" y="104"/>
                  </a:cubicBezTo>
                  <a:cubicBezTo>
                    <a:pt x="57" y="112"/>
                    <a:pt x="59" y="118"/>
                    <a:pt x="61" y="123"/>
                  </a:cubicBezTo>
                  <a:cubicBezTo>
                    <a:pt x="62" y="125"/>
                    <a:pt x="64" y="127"/>
                    <a:pt x="66" y="127"/>
                  </a:cubicBezTo>
                  <a:cubicBezTo>
                    <a:pt x="67" y="127"/>
                    <a:pt x="69" y="127"/>
                    <a:pt x="70" y="127"/>
                  </a:cubicBezTo>
                  <a:cubicBezTo>
                    <a:pt x="71" y="127"/>
                    <a:pt x="73" y="127"/>
                    <a:pt x="74" y="127"/>
                  </a:cubicBezTo>
                  <a:cubicBezTo>
                    <a:pt x="76" y="127"/>
                    <a:pt x="78" y="125"/>
                    <a:pt x="79" y="123"/>
                  </a:cubicBezTo>
                  <a:cubicBezTo>
                    <a:pt x="81" y="118"/>
                    <a:pt x="83" y="112"/>
                    <a:pt x="84" y="104"/>
                  </a:cubicBezTo>
                  <a:cubicBezTo>
                    <a:pt x="84" y="102"/>
                    <a:pt x="83" y="100"/>
                    <a:pt x="81" y="101"/>
                  </a:cubicBezTo>
                  <a:close/>
                  <a:moveTo>
                    <a:pt x="34" y="23"/>
                  </a:moveTo>
                  <a:cubicBezTo>
                    <a:pt x="34" y="23"/>
                    <a:pt x="34" y="23"/>
                    <a:pt x="34" y="23"/>
                  </a:cubicBezTo>
                  <a:cubicBezTo>
                    <a:pt x="34" y="23"/>
                    <a:pt x="34" y="23"/>
                    <a:pt x="34" y="24"/>
                  </a:cubicBezTo>
                  <a:cubicBezTo>
                    <a:pt x="34" y="24"/>
                    <a:pt x="33" y="26"/>
                    <a:pt x="33" y="26"/>
                  </a:cubicBezTo>
                  <a:cubicBezTo>
                    <a:pt x="33" y="26"/>
                    <a:pt x="33" y="26"/>
                    <a:pt x="33" y="26"/>
                  </a:cubicBezTo>
                  <a:cubicBezTo>
                    <a:pt x="33" y="27"/>
                    <a:pt x="35" y="26"/>
                    <a:pt x="35" y="26"/>
                  </a:cubicBezTo>
                  <a:cubicBezTo>
                    <a:pt x="36" y="26"/>
                    <a:pt x="36" y="26"/>
                    <a:pt x="37" y="26"/>
                  </a:cubicBezTo>
                  <a:cubicBezTo>
                    <a:pt x="36" y="26"/>
                    <a:pt x="36" y="27"/>
                    <a:pt x="36" y="27"/>
                  </a:cubicBezTo>
                  <a:cubicBezTo>
                    <a:pt x="37" y="31"/>
                    <a:pt x="37" y="31"/>
                    <a:pt x="37" y="31"/>
                  </a:cubicBezTo>
                  <a:cubicBezTo>
                    <a:pt x="37" y="31"/>
                    <a:pt x="37" y="31"/>
                    <a:pt x="37" y="31"/>
                  </a:cubicBezTo>
                  <a:cubicBezTo>
                    <a:pt x="40" y="28"/>
                    <a:pt x="40" y="28"/>
                    <a:pt x="40" y="28"/>
                  </a:cubicBezTo>
                  <a:cubicBezTo>
                    <a:pt x="40" y="25"/>
                    <a:pt x="40" y="25"/>
                    <a:pt x="40" y="25"/>
                  </a:cubicBezTo>
                  <a:cubicBezTo>
                    <a:pt x="40" y="25"/>
                    <a:pt x="41" y="25"/>
                    <a:pt x="41" y="25"/>
                  </a:cubicBezTo>
                  <a:cubicBezTo>
                    <a:pt x="41" y="25"/>
                    <a:pt x="41" y="24"/>
                    <a:pt x="41" y="24"/>
                  </a:cubicBezTo>
                  <a:cubicBezTo>
                    <a:pt x="51" y="18"/>
                    <a:pt x="51" y="18"/>
                    <a:pt x="51" y="18"/>
                  </a:cubicBezTo>
                  <a:cubicBezTo>
                    <a:pt x="56" y="33"/>
                    <a:pt x="56" y="33"/>
                    <a:pt x="56" y="33"/>
                  </a:cubicBezTo>
                  <a:cubicBezTo>
                    <a:pt x="56" y="34"/>
                    <a:pt x="57" y="34"/>
                    <a:pt x="57" y="33"/>
                  </a:cubicBezTo>
                  <a:cubicBezTo>
                    <a:pt x="60" y="31"/>
                    <a:pt x="60" y="31"/>
                    <a:pt x="60" y="31"/>
                  </a:cubicBezTo>
                  <a:cubicBezTo>
                    <a:pt x="60" y="31"/>
                    <a:pt x="60" y="30"/>
                    <a:pt x="60" y="30"/>
                  </a:cubicBezTo>
                  <a:cubicBezTo>
                    <a:pt x="57" y="14"/>
                    <a:pt x="57" y="14"/>
                    <a:pt x="57" y="14"/>
                  </a:cubicBezTo>
                  <a:cubicBezTo>
                    <a:pt x="67" y="7"/>
                    <a:pt x="67" y="7"/>
                    <a:pt x="67" y="7"/>
                  </a:cubicBezTo>
                  <a:cubicBezTo>
                    <a:pt x="69" y="6"/>
                    <a:pt x="70" y="4"/>
                    <a:pt x="70" y="3"/>
                  </a:cubicBezTo>
                  <a:cubicBezTo>
                    <a:pt x="70" y="3"/>
                    <a:pt x="70" y="2"/>
                    <a:pt x="70" y="2"/>
                  </a:cubicBezTo>
                  <a:cubicBezTo>
                    <a:pt x="70" y="2"/>
                    <a:pt x="70" y="2"/>
                    <a:pt x="70" y="2"/>
                  </a:cubicBezTo>
                  <a:cubicBezTo>
                    <a:pt x="69" y="2"/>
                    <a:pt x="69" y="1"/>
                    <a:pt x="69" y="1"/>
                  </a:cubicBezTo>
                  <a:cubicBezTo>
                    <a:pt x="68" y="1"/>
                    <a:pt x="65" y="1"/>
                    <a:pt x="64" y="2"/>
                  </a:cubicBezTo>
                  <a:cubicBezTo>
                    <a:pt x="54" y="8"/>
                    <a:pt x="54" y="8"/>
                    <a:pt x="54" y="8"/>
                  </a:cubicBezTo>
                  <a:cubicBezTo>
                    <a:pt x="40" y="0"/>
                    <a:pt x="40" y="0"/>
                    <a:pt x="40" y="0"/>
                  </a:cubicBezTo>
                  <a:cubicBezTo>
                    <a:pt x="40" y="0"/>
                    <a:pt x="39" y="0"/>
                    <a:pt x="39" y="0"/>
                  </a:cubicBezTo>
                  <a:cubicBezTo>
                    <a:pt x="36" y="1"/>
                    <a:pt x="36" y="1"/>
                    <a:pt x="36" y="1"/>
                  </a:cubicBezTo>
                  <a:cubicBezTo>
                    <a:pt x="35" y="1"/>
                    <a:pt x="35" y="2"/>
                    <a:pt x="36" y="2"/>
                  </a:cubicBezTo>
                  <a:cubicBezTo>
                    <a:pt x="47" y="13"/>
                    <a:pt x="47" y="13"/>
                    <a:pt x="47" y="13"/>
                  </a:cubicBezTo>
                  <a:cubicBezTo>
                    <a:pt x="38" y="19"/>
                    <a:pt x="38" y="19"/>
                    <a:pt x="38" y="19"/>
                  </a:cubicBezTo>
                  <a:cubicBezTo>
                    <a:pt x="38" y="19"/>
                    <a:pt x="37" y="20"/>
                    <a:pt x="37" y="20"/>
                  </a:cubicBezTo>
                  <a:cubicBezTo>
                    <a:pt x="37" y="20"/>
                    <a:pt x="37" y="20"/>
                    <a:pt x="37" y="20"/>
                  </a:cubicBezTo>
                  <a:cubicBezTo>
                    <a:pt x="34" y="19"/>
                    <a:pt x="34" y="19"/>
                    <a:pt x="34" y="19"/>
                  </a:cubicBezTo>
                  <a:cubicBezTo>
                    <a:pt x="31" y="20"/>
                    <a:pt x="31" y="20"/>
                    <a:pt x="31" y="20"/>
                  </a:cubicBezTo>
                  <a:cubicBezTo>
                    <a:pt x="31" y="20"/>
                    <a:pt x="31" y="20"/>
                    <a:pt x="31" y="20"/>
                  </a:cubicBezTo>
                  <a:lnTo>
                    <a:pt x="34" y="23"/>
                  </a:lnTo>
                  <a:close/>
                  <a:moveTo>
                    <a:pt x="61" y="127"/>
                  </a:moveTo>
                  <a:cubicBezTo>
                    <a:pt x="60" y="127"/>
                    <a:pt x="59" y="127"/>
                    <a:pt x="58" y="127"/>
                  </a:cubicBezTo>
                  <a:cubicBezTo>
                    <a:pt x="58" y="128"/>
                    <a:pt x="57" y="128"/>
                    <a:pt x="57" y="128"/>
                  </a:cubicBezTo>
                  <a:cubicBezTo>
                    <a:pt x="56" y="128"/>
                    <a:pt x="56" y="128"/>
                    <a:pt x="55" y="128"/>
                  </a:cubicBezTo>
                  <a:cubicBezTo>
                    <a:pt x="54" y="128"/>
                    <a:pt x="54" y="128"/>
                    <a:pt x="53" y="128"/>
                  </a:cubicBezTo>
                  <a:cubicBezTo>
                    <a:pt x="52" y="128"/>
                    <a:pt x="52" y="128"/>
                    <a:pt x="51" y="128"/>
                  </a:cubicBezTo>
                  <a:cubicBezTo>
                    <a:pt x="50" y="127"/>
                    <a:pt x="49" y="127"/>
                    <a:pt x="49" y="127"/>
                  </a:cubicBezTo>
                  <a:cubicBezTo>
                    <a:pt x="48" y="127"/>
                    <a:pt x="47" y="127"/>
                    <a:pt x="46" y="127"/>
                  </a:cubicBezTo>
                  <a:cubicBezTo>
                    <a:pt x="45" y="127"/>
                    <a:pt x="43" y="126"/>
                    <a:pt x="41" y="126"/>
                  </a:cubicBezTo>
                  <a:cubicBezTo>
                    <a:pt x="38" y="125"/>
                    <a:pt x="34" y="124"/>
                    <a:pt x="30" y="122"/>
                  </a:cubicBezTo>
                  <a:cubicBezTo>
                    <a:pt x="27" y="121"/>
                    <a:pt x="23" y="118"/>
                    <a:pt x="20" y="116"/>
                  </a:cubicBezTo>
                  <a:cubicBezTo>
                    <a:pt x="18" y="114"/>
                    <a:pt x="17" y="113"/>
                    <a:pt x="15" y="111"/>
                  </a:cubicBezTo>
                  <a:cubicBezTo>
                    <a:pt x="14" y="110"/>
                    <a:pt x="14" y="109"/>
                    <a:pt x="13" y="108"/>
                  </a:cubicBezTo>
                  <a:cubicBezTo>
                    <a:pt x="12" y="107"/>
                    <a:pt x="12" y="106"/>
                    <a:pt x="11" y="105"/>
                  </a:cubicBezTo>
                  <a:cubicBezTo>
                    <a:pt x="9" y="102"/>
                    <a:pt x="7" y="97"/>
                    <a:pt x="5" y="93"/>
                  </a:cubicBezTo>
                  <a:cubicBezTo>
                    <a:pt x="5" y="91"/>
                    <a:pt x="5" y="91"/>
                    <a:pt x="5" y="91"/>
                  </a:cubicBezTo>
                  <a:cubicBezTo>
                    <a:pt x="5" y="91"/>
                    <a:pt x="5" y="90"/>
                    <a:pt x="5" y="90"/>
                  </a:cubicBezTo>
                  <a:cubicBezTo>
                    <a:pt x="4" y="86"/>
                    <a:pt x="4" y="86"/>
                    <a:pt x="4" y="86"/>
                  </a:cubicBezTo>
                  <a:cubicBezTo>
                    <a:pt x="4" y="85"/>
                    <a:pt x="4" y="84"/>
                    <a:pt x="4" y="83"/>
                  </a:cubicBezTo>
                  <a:cubicBezTo>
                    <a:pt x="4" y="81"/>
                    <a:pt x="4" y="81"/>
                    <a:pt x="4" y="81"/>
                  </a:cubicBezTo>
                  <a:cubicBezTo>
                    <a:pt x="4" y="80"/>
                    <a:pt x="4" y="80"/>
                    <a:pt x="4" y="79"/>
                  </a:cubicBezTo>
                  <a:cubicBezTo>
                    <a:pt x="4" y="78"/>
                    <a:pt x="4" y="77"/>
                    <a:pt x="4" y="76"/>
                  </a:cubicBezTo>
                  <a:cubicBezTo>
                    <a:pt x="4" y="75"/>
                    <a:pt x="4" y="74"/>
                    <a:pt x="5" y="73"/>
                  </a:cubicBezTo>
                  <a:cubicBezTo>
                    <a:pt x="5" y="70"/>
                    <a:pt x="5" y="68"/>
                    <a:pt x="6" y="66"/>
                  </a:cubicBezTo>
                  <a:cubicBezTo>
                    <a:pt x="6" y="65"/>
                    <a:pt x="7" y="64"/>
                    <a:pt x="7" y="63"/>
                  </a:cubicBezTo>
                  <a:cubicBezTo>
                    <a:pt x="7" y="62"/>
                    <a:pt x="8" y="61"/>
                    <a:pt x="8" y="60"/>
                  </a:cubicBezTo>
                  <a:cubicBezTo>
                    <a:pt x="9" y="58"/>
                    <a:pt x="10" y="56"/>
                    <a:pt x="11" y="55"/>
                  </a:cubicBezTo>
                  <a:cubicBezTo>
                    <a:pt x="11" y="54"/>
                    <a:pt x="12" y="53"/>
                    <a:pt x="12" y="52"/>
                  </a:cubicBezTo>
                  <a:cubicBezTo>
                    <a:pt x="13" y="51"/>
                    <a:pt x="13" y="50"/>
                    <a:pt x="14" y="50"/>
                  </a:cubicBezTo>
                  <a:cubicBezTo>
                    <a:pt x="15" y="48"/>
                    <a:pt x="16" y="47"/>
                    <a:pt x="17" y="45"/>
                  </a:cubicBezTo>
                  <a:cubicBezTo>
                    <a:pt x="18" y="44"/>
                    <a:pt x="19" y="43"/>
                    <a:pt x="20" y="42"/>
                  </a:cubicBezTo>
                  <a:cubicBezTo>
                    <a:pt x="21" y="40"/>
                    <a:pt x="22" y="39"/>
                    <a:pt x="23" y="38"/>
                  </a:cubicBezTo>
                  <a:cubicBezTo>
                    <a:pt x="24" y="37"/>
                    <a:pt x="25" y="37"/>
                    <a:pt x="26" y="36"/>
                  </a:cubicBezTo>
                  <a:cubicBezTo>
                    <a:pt x="27" y="35"/>
                    <a:pt x="28" y="34"/>
                    <a:pt x="28" y="34"/>
                  </a:cubicBezTo>
                  <a:cubicBezTo>
                    <a:pt x="30" y="33"/>
                    <a:pt x="31" y="32"/>
                    <a:pt x="32" y="31"/>
                  </a:cubicBezTo>
                  <a:cubicBezTo>
                    <a:pt x="33" y="30"/>
                    <a:pt x="34" y="30"/>
                    <a:pt x="34" y="30"/>
                  </a:cubicBezTo>
                  <a:cubicBezTo>
                    <a:pt x="30" y="25"/>
                    <a:pt x="30" y="25"/>
                    <a:pt x="30" y="25"/>
                  </a:cubicBezTo>
                  <a:cubicBezTo>
                    <a:pt x="30" y="25"/>
                    <a:pt x="30" y="25"/>
                    <a:pt x="29" y="26"/>
                  </a:cubicBezTo>
                  <a:cubicBezTo>
                    <a:pt x="28" y="27"/>
                    <a:pt x="26" y="27"/>
                    <a:pt x="25" y="29"/>
                  </a:cubicBezTo>
                  <a:cubicBezTo>
                    <a:pt x="24" y="30"/>
                    <a:pt x="23" y="30"/>
                    <a:pt x="22" y="31"/>
                  </a:cubicBezTo>
                  <a:cubicBezTo>
                    <a:pt x="21" y="32"/>
                    <a:pt x="20" y="33"/>
                    <a:pt x="19" y="34"/>
                  </a:cubicBezTo>
                  <a:cubicBezTo>
                    <a:pt x="18" y="35"/>
                    <a:pt x="17" y="37"/>
                    <a:pt x="16" y="38"/>
                  </a:cubicBezTo>
                  <a:cubicBezTo>
                    <a:pt x="15" y="39"/>
                    <a:pt x="14" y="41"/>
                    <a:pt x="12" y="42"/>
                  </a:cubicBezTo>
                  <a:cubicBezTo>
                    <a:pt x="11" y="44"/>
                    <a:pt x="10" y="45"/>
                    <a:pt x="9" y="47"/>
                  </a:cubicBezTo>
                  <a:cubicBezTo>
                    <a:pt x="9" y="48"/>
                    <a:pt x="8" y="49"/>
                    <a:pt x="8" y="50"/>
                  </a:cubicBezTo>
                  <a:cubicBezTo>
                    <a:pt x="7" y="51"/>
                    <a:pt x="7" y="51"/>
                    <a:pt x="6" y="52"/>
                  </a:cubicBezTo>
                  <a:cubicBezTo>
                    <a:pt x="5" y="54"/>
                    <a:pt x="5" y="56"/>
                    <a:pt x="4" y="58"/>
                  </a:cubicBezTo>
                  <a:cubicBezTo>
                    <a:pt x="3" y="60"/>
                    <a:pt x="3" y="61"/>
                    <a:pt x="3" y="62"/>
                  </a:cubicBezTo>
                  <a:cubicBezTo>
                    <a:pt x="2" y="63"/>
                    <a:pt x="2" y="64"/>
                    <a:pt x="2" y="65"/>
                  </a:cubicBezTo>
                  <a:cubicBezTo>
                    <a:pt x="1" y="67"/>
                    <a:pt x="1" y="70"/>
                    <a:pt x="0" y="72"/>
                  </a:cubicBezTo>
                  <a:cubicBezTo>
                    <a:pt x="0" y="73"/>
                    <a:pt x="0" y="74"/>
                    <a:pt x="0" y="76"/>
                  </a:cubicBezTo>
                  <a:cubicBezTo>
                    <a:pt x="0" y="77"/>
                    <a:pt x="0" y="78"/>
                    <a:pt x="0" y="79"/>
                  </a:cubicBezTo>
                  <a:cubicBezTo>
                    <a:pt x="0" y="80"/>
                    <a:pt x="0" y="80"/>
                    <a:pt x="0" y="81"/>
                  </a:cubicBezTo>
                  <a:cubicBezTo>
                    <a:pt x="0" y="83"/>
                    <a:pt x="0" y="83"/>
                    <a:pt x="0" y="83"/>
                  </a:cubicBezTo>
                  <a:cubicBezTo>
                    <a:pt x="0" y="84"/>
                    <a:pt x="0" y="85"/>
                    <a:pt x="1" y="87"/>
                  </a:cubicBezTo>
                  <a:cubicBezTo>
                    <a:pt x="1" y="90"/>
                    <a:pt x="1" y="90"/>
                    <a:pt x="1" y="90"/>
                  </a:cubicBezTo>
                  <a:cubicBezTo>
                    <a:pt x="2" y="91"/>
                    <a:pt x="2" y="91"/>
                    <a:pt x="2" y="92"/>
                  </a:cubicBezTo>
                  <a:cubicBezTo>
                    <a:pt x="2" y="94"/>
                    <a:pt x="2" y="94"/>
                    <a:pt x="2" y="94"/>
                  </a:cubicBezTo>
                  <a:cubicBezTo>
                    <a:pt x="3" y="95"/>
                    <a:pt x="3" y="96"/>
                    <a:pt x="4" y="97"/>
                  </a:cubicBezTo>
                  <a:cubicBezTo>
                    <a:pt x="5" y="101"/>
                    <a:pt x="5" y="101"/>
                    <a:pt x="5" y="101"/>
                  </a:cubicBezTo>
                  <a:cubicBezTo>
                    <a:pt x="6" y="102"/>
                    <a:pt x="6" y="103"/>
                    <a:pt x="7" y="104"/>
                  </a:cubicBezTo>
                  <a:cubicBezTo>
                    <a:pt x="8" y="105"/>
                    <a:pt x="8" y="106"/>
                    <a:pt x="9" y="107"/>
                  </a:cubicBezTo>
                  <a:cubicBezTo>
                    <a:pt x="10" y="108"/>
                    <a:pt x="10" y="109"/>
                    <a:pt x="11" y="110"/>
                  </a:cubicBezTo>
                  <a:cubicBezTo>
                    <a:pt x="12" y="111"/>
                    <a:pt x="13" y="112"/>
                    <a:pt x="13" y="113"/>
                  </a:cubicBezTo>
                  <a:cubicBezTo>
                    <a:pt x="15" y="114"/>
                    <a:pt x="17" y="116"/>
                    <a:pt x="19" y="117"/>
                  </a:cubicBezTo>
                  <a:cubicBezTo>
                    <a:pt x="22" y="120"/>
                    <a:pt x="26" y="122"/>
                    <a:pt x="30" y="124"/>
                  </a:cubicBezTo>
                  <a:cubicBezTo>
                    <a:pt x="34" y="125"/>
                    <a:pt x="38" y="126"/>
                    <a:pt x="41" y="127"/>
                  </a:cubicBezTo>
                  <a:cubicBezTo>
                    <a:pt x="43" y="127"/>
                    <a:pt x="45" y="128"/>
                    <a:pt x="46" y="128"/>
                  </a:cubicBezTo>
                  <a:cubicBezTo>
                    <a:pt x="47" y="128"/>
                    <a:pt x="48" y="128"/>
                    <a:pt x="49" y="128"/>
                  </a:cubicBezTo>
                  <a:cubicBezTo>
                    <a:pt x="49" y="128"/>
                    <a:pt x="50" y="128"/>
                    <a:pt x="51" y="128"/>
                  </a:cubicBezTo>
                  <a:cubicBezTo>
                    <a:pt x="51" y="128"/>
                    <a:pt x="52" y="128"/>
                    <a:pt x="53" y="128"/>
                  </a:cubicBezTo>
                  <a:cubicBezTo>
                    <a:pt x="53" y="128"/>
                    <a:pt x="53" y="128"/>
                    <a:pt x="53" y="128"/>
                  </a:cubicBezTo>
                  <a:cubicBezTo>
                    <a:pt x="54" y="128"/>
                    <a:pt x="54" y="128"/>
                    <a:pt x="55" y="128"/>
                  </a:cubicBezTo>
                  <a:cubicBezTo>
                    <a:pt x="56" y="128"/>
                    <a:pt x="56" y="128"/>
                    <a:pt x="57" y="128"/>
                  </a:cubicBezTo>
                  <a:cubicBezTo>
                    <a:pt x="57" y="128"/>
                    <a:pt x="58" y="128"/>
                    <a:pt x="58" y="128"/>
                  </a:cubicBezTo>
                  <a:cubicBezTo>
                    <a:pt x="59" y="128"/>
                    <a:pt x="60" y="128"/>
                    <a:pt x="61" y="127"/>
                  </a:cubicBezTo>
                  <a:cubicBezTo>
                    <a:pt x="62" y="127"/>
                    <a:pt x="63" y="127"/>
                    <a:pt x="63" y="127"/>
                  </a:cubicBezTo>
                  <a:cubicBezTo>
                    <a:pt x="64" y="127"/>
                    <a:pt x="65" y="127"/>
                    <a:pt x="65" y="127"/>
                  </a:cubicBezTo>
                  <a:cubicBezTo>
                    <a:pt x="65" y="127"/>
                    <a:pt x="64" y="127"/>
                    <a:pt x="63" y="127"/>
                  </a:cubicBezTo>
                  <a:cubicBezTo>
                    <a:pt x="63" y="127"/>
                    <a:pt x="62" y="127"/>
                    <a:pt x="61" y="12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2000"/>
            </a:p>
          </p:txBody>
        </p:sp>
        <p:sp>
          <p:nvSpPr>
            <p:cNvPr id="421" name="Freeform 19">
              <a:extLst>
                <a:ext uri="{FF2B5EF4-FFF2-40B4-BE49-F238E27FC236}">
                  <a16:creationId xmlns:a16="http://schemas.microsoft.com/office/drawing/2014/main" id="{7EBC3508-BE7F-43C3-A86F-9B0E4226D474}"/>
                </a:ext>
              </a:extLst>
            </p:cNvPr>
            <p:cNvSpPr>
              <a:spLocks noEditPoints="1"/>
            </p:cNvSpPr>
            <p:nvPr/>
          </p:nvSpPr>
          <p:spPr bwMode="auto">
            <a:xfrm>
              <a:off x="7990584" y="3560542"/>
              <a:ext cx="313135" cy="309880"/>
            </a:xfrm>
            <a:custGeom>
              <a:avLst/>
              <a:gdLst>
                <a:gd name="T0" fmla="*/ 86 w 163"/>
                <a:gd name="T1" fmla="*/ 5 h 161"/>
                <a:gd name="T2" fmla="*/ 77 w 163"/>
                <a:gd name="T3" fmla="*/ 5 h 161"/>
                <a:gd name="T4" fmla="*/ 0 w 163"/>
                <a:gd name="T5" fmla="*/ 100 h 161"/>
                <a:gd name="T6" fmla="*/ 4 w 163"/>
                <a:gd name="T7" fmla="*/ 107 h 161"/>
                <a:gd name="T8" fmla="*/ 9 w 163"/>
                <a:gd name="T9" fmla="*/ 103 h 161"/>
                <a:gd name="T10" fmla="*/ 24 w 163"/>
                <a:gd name="T11" fmla="*/ 92 h 161"/>
                <a:gd name="T12" fmla="*/ 43 w 163"/>
                <a:gd name="T13" fmla="*/ 104 h 161"/>
                <a:gd name="T14" fmla="*/ 62 w 163"/>
                <a:gd name="T15" fmla="*/ 92 h 161"/>
                <a:gd name="T16" fmla="*/ 77 w 163"/>
                <a:gd name="T17" fmla="*/ 145 h 161"/>
                <a:gd name="T18" fmla="*/ 92 w 163"/>
                <a:gd name="T19" fmla="*/ 161 h 161"/>
                <a:gd name="T20" fmla="*/ 102 w 163"/>
                <a:gd name="T21" fmla="*/ 140 h 161"/>
                <a:gd name="T22" fmla="*/ 92 w 163"/>
                <a:gd name="T23" fmla="*/ 151 h 161"/>
                <a:gd name="T24" fmla="*/ 86 w 163"/>
                <a:gd name="T25" fmla="*/ 144 h 161"/>
                <a:gd name="T26" fmla="*/ 100 w 163"/>
                <a:gd name="T27" fmla="*/ 92 h 161"/>
                <a:gd name="T28" fmla="*/ 119 w 163"/>
                <a:gd name="T29" fmla="*/ 104 h 161"/>
                <a:gd name="T30" fmla="*/ 138 w 163"/>
                <a:gd name="T31" fmla="*/ 92 h 161"/>
                <a:gd name="T32" fmla="*/ 154 w 163"/>
                <a:gd name="T33" fmla="*/ 104 h 161"/>
                <a:gd name="T34" fmla="*/ 159 w 163"/>
                <a:gd name="T35" fmla="*/ 108 h 161"/>
                <a:gd name="T36" fmla="*/ 163 w 163"/>
                <a:gd name="T37" fmla="*/ 102 h 161"/>
                <a:gd name="T38" fmla="*/ 86 w 163"/>
                <a:gd name="T39" fmla="*/ 15 h 161"/>
                <a:gd name="T40" fmla="*/ 136 w 163"/>
                <a:gd name="T41" fmla="*/ 82 h 161"/>
                <a:gd name="T42" fmla="*/ 122 w 163"/>
                <a:gd name="T43" fmla="*/ 88 h 161"/>
                <a:gd name="T44" fmla="*/ 115 w 163"/>
                <a:gd name="T45" fmla="*/ 86 h 161"/>
                <a:gd name="T46" fmla="*/ 88 w 163"/>
                <a:gd name="T47" fmla="*/ 85 h 161"/>
                <a:gd name="T48" fmla="*/ 81 w 163"/>
                <a:gd name="T49" fmla="*/ 91 h 161"/>
                <a:gd name="T50" fmla="*/ 62 w 163"/>
                <a:gd name="T51" fmla="*/ 82 h 161"/>
                <a:gd name="T52" fmla="*/ 48 w 163"/>
                <a:gd name="T53" fmla="*/ 86 h 161"/>
                <a:gd name="T54" fmla="*/ 38 w 163"/>
                <a:gd name="T55" fmla="*/ 86 h 161"/>
                <a:gd name="T56" fmla="*/ 11 w 163"/>
                <a:gd name="T57" fmla="*/ 85 h 161"/>
                <a:gd name="T58" fmla="*/ 13 w 163"/>
                <a:gd name="T59" fmla="*/ 76 h 161"/>
                <a:gd name="T60" fmla="*/ 149 w 163"/>
                <a:gd name="T61" fmla="*/ 75 h 161"/>
                <a:gd name="T62" fmla="*/ 138 w 163"/>
                <a:gd name="T63" fmla="*/ 82 h 161"/>
                <a:gd name="T64" fmla="*/ 77 w 163"/>
                <a:gd name="T65" fmla="*/ 31 h 161"/>
                <a:gd name="T66" fmla="*/ 131 w 163"/>
                <a:gd name="T67" fmla="*/ 64 h 161"/>
                <a:gd name="T68" fmla="*/ 137 w 163"/>
                <a:gd name="T69" fmla="*/ 65 h 161"/>
                <a:gd name="T70" fmla="*/ 81 w 163"/>
                <a:gd name="T71" fmla="*/ 27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3" h="161">
                  <a:moveTo>
                    <a:pt x="86" y="15"/>
                  </a:moveTo>
                  <a:cubicBezTo>
                    <a:pt x="86" y="5"/>
                    <a:pt x="86" y="5"/>
                    <a:pt x="86" y="5"/>
                  </a:cubicBezTo>
                  <a:cubicBezTo>
                    <a:pt x="86" y="3"/>
                    <a:pt x="84" y="0"/>
                    <a:pt x="81" y="0"/>
                  </a:cubicBezTo>
                  <a:cubicBezTo>
                    <a:pt x="79" y="0"/>
                    <a:pt x="77" y="3"/>
                    <a:pt x="77" y="5"/>
                  </a:cubicBezTo>
                  <a:cubicBezTo>
                    <a:pt x="77" y="15"/>
                    <a:pt x="77" y="15"/>
                    <a:pt x="77" y="15"/>
                  </a:cubicBezTo>
                  <a:cubicBezTo>
                    <a:pt x="33" y="17"/>
                    <a:pt x="0" y="54"/>
                    <a:pt x="0" y="100"/>
                  </a:cubicBezTo>
                  <a:cubicBezTo>
                    <a:pt x="0" y="101"/>
                    <a:pt x="0" y="102"/>
                    <a:pt x="0" y="102"/>
                  </a:cubicBezTo>
                  <a:cubicBezTo>
                    <a:pt x="0" y="104"/>
                    <a:pt x="2" y="106"/>
                    <a:pt x="4" y="107"/>
                  </a:cubicBezTo>
                  <a:cubicBezTo>
                    <a:pt x="4" y="107"/>
                    <a:pt x="4" y="107"/>
                    <a:pt x="5" y="107"/>
                  </a:cubicBezTo>
                  <a:cubicBezTo>
                    <a:pt x="7" y="107"/>
                    <a:pt x="8" y="105"/>
                    <a:pt x="9" y="103"/>
                  </a:cubicBezTo>
                  <a:cubicBezTo>
                    <a:pt x="9" y="102"/>
                    <a:pt x="10" y="100"/>
                    <a:pt x="11" y="99"/>
                  </a:cubicBezTo>
                  <a:cubicBezTo>
                    <a:pt x="14" y="94"/>
                    <a:pt x="19" y="92"/>
                    <a:pt x="24" y="92"/>
                  </a:cubicBezTo>
                  <a:cubicBezTo>
                    <a:pt x="31" y="92"/>
                    <a:pt x="36" y="95"/>
                    <a:pt x="39" y="101"/>
                  </a:cubicBezTo>
                  <a:cubicBezTo>
                    <a:pt x="40" y="103"/>
                    <a:pt x="41" y="104"/>
                    <a:pt x="43" y="104"/>
                  </a:cubicBezTo>
                  <a:cubicBezTo>
                    <a:pt x="45" y="104"/>
                    <a:pt x="47" y="103"/>
                    <a:pt x="47" y="101"/>
                  </a:cubicBezTo>
                  <a:cubicBezTo>
                    <a:pt x="50" y="95"/>
                    <a:pt x="56" y="92"/>
                    <a:pt x="62" y="92"/>
                  </a:cubicBezTo>
                  <a:cubicBezTo>
                    <a:pt x="68" y="92"/>
                    <a:pt x="74" y="95"/>
                    <a:pt x="77" y="101"/>
                  </a:cubicBezTo>
                  <a:cubicBezTo>
                    <a:pt x="77" y="145"/>
                    <a:pt x="77" y="145"/>
                    <a:pt x="77" y="145"/>
                  </a:cubicBezTo>
                  <a:cubicBezTo>
                    <a:pt x="77" y="146"/>
                    <a:pt x="77" y="147"/>
                    <a:pt x="77" y="147"/>
                  </a:cubicBezTo>
                  <a:cubicBezTo>
                    <a:pt x="78" y="155"/>
                    <a:pt x="84" y="161"/>
                    <a:pt x="92" y="161"/>
                  </a:cubicBezTo>
                  <a:cubicBezTo>
                    <a:pt x="100" y="161"/>
                    <a:pt x="107" y="154"/>
                    <a:pt x="107" y="145"/>
                  </a:cubicBezTo>
                  <a:cubicBezTo>
                    <a:pt x="107" y="143"/>
                    <a:pt x="105" y="140"/>
                    <a:pt x="102" y="140"/>
                  </a:cubicBezTo>
                  <a:cubicBezTo>
                    <a:pt x="99" y="140"/>
                    <a:pt x="97" y="143"/>
                    <a:pt x="97" y="145"/>
                  </a:cubicBezTo>
                  <a:cubicBezTo>
                    <a:pt x="97" y="149"/>
                    <a:pt x="95" y="151"/>
                    <a:pt x="92" y="151"/>
                  </a:cubicBezTo>
                  <a:cubicBezTo>
                    <a:pt x="89" y="151"/>
                    <a:pt x="86" y="149"/>
                    <a:pt x="86" y="145"/>
                  </a:cubicBezTo>
                  <a:cubicBezTo>
                    <a:pt x="86" y="145"/>
                    <a:pt x="86" y="145"/>
                    <a:pt x="86" y="144"/>
                  </a:cubicBezTo>
                  <a:cubicBezTo>
                    <a:pt x="86" y="101"/>
                    <a:pt x="86" y="101"/>
                    <a:pt x="86" y="101"/>
                  </a:cubicBezTo>
                  <a:cubicBezTo>
                    <a:pt x="89" y="95"/>
                    <a:pt x="94" y="92"/>
                    <a:pt x="100" y="92"/>
                  </a:cubicBezTo>
                  <a:cubicBezTo>
                    <a:pt x="107" y="92"/>
                    <a:pt x="112" y="95"/>
                    <a:pt x="115" y="101"/>
                  </a:cubicBezTo>
                  <a:cubicBezTo>
                    <a:pt x="116" y="103"/>
                    <a:pt x="117" y="104"/>
                    <a:pt x="119" y="104"/>
                  </a:cubicBezTo>
                  <a:cubicBezTo>
                    <a:pt x="121" y="104"/>
                    <a:pt x="123" y="103"/>
                    <a:pt x="124" y="101"/>
                  </a:cubicBezTo>
                  <a:cubicBezTo>
                    <a:pt x="126" y="95"/>
                    <a:pt x="132" y="92"/>
                    <a:pt x="138" y="92"/>
                  </a:cubicBezTo>
                  <a:cubicBezTo>
                    <a:pt x="144" y="92"/>
                    <a:pt x="149" y="95"/>
                    <a:pt x="152" y="100"/>
                  </a:cubicBezTo>
                  <a:cubicBezTo>
                    <a:pt x="152" y="101"/>
                    <a:pt x="153" y="102"/>
                    <a:pt x="154" y="104"/>
                  </a:cubicBezTo>
                  <a:cubicBezTo>
                    <a:pt x="154" y="106"/>
                    <a:pt x="156" y="108"/>
                    <a:pt x="158" y="108"/>
                  </a:cubicBezTo>
                  <a:cubicBezTo>
                    <a:pt x="158" y="108"/>
                    <a:pt x="158" y="108"/>
                    <a:pt x="159" y="108"/>
                  </a:cubicBezTo>
                  <a:cubicBezTo>
                    <a:pt x="161" y="107"/>
                    <a:pt x="163" y="105"/>
                    <a:pt x="163" y="103"/>
                  </a:cubicBezTo>
                  <a:cubicBezTo>
                    <a:pt x="163" y="102"/>
                    <a:pt x="163" y="102"/>
                    <a:pt x="163" y="102"/>
                  </a:cubicBezTo>
                  <a:cubicBezTo>
                    <a:pt x="163" y="102"/>
                    <a:pt x="163" y="101"/>
                    <a:pt x="163" y="100"/>
                  </a:cubicBezTo>
                  <a:cubicBezTo>
                    <a:pt x="163" y="54"/>
                    <a:pt x="129" y="17"/>
                    <a:pt x="86" y="15"/>
                  </a:cubicBezTo>
                  <a:close/>
                  <a:moveTo>
                    <a:pt x="138" y="82"/>
                  </a:moveTo>
                  <a:cubicBezTo>
                    <a:pt x="137" y="82"/>
                    <a:pt x="136" y="82"/>
                    <a:pt x="136" y="82"/>
                  </a:cubicBezTo>
                  <a:cubicBezTo>
                    <a:pt x="130" y="82"/>
                    <a:pt x="124" y="86"/>
                    <a:pt x="124" y="86"/>
                  </a:cubicBezTo>
                  <a:cubicBezTo>
                    <a:pt x="122" y="88"/>
                    <a:pt x="122" y="88"/>
                    <a:pt x="122" y="88"/>
                  </a:cubicBezTo>
                  <a:cubicBezTo>
                    <a:pt x="120" y="91"/>
                    <a:pt x="120" y="91"/>
                    <a:pt x="120" y="91"/>
                  </a:cubicBezTo>
                  <a:cubicBezTo>
                    <a:pt x="115" y="86"/>
                    <a:pt x="115" y="86"/>
                    <a:pt x="115" y="86"/>
                  </a:cubicBezTo>
                  <a:cubicBezTo>
                    <a:pt x="110" y="83"/>
                    <a:pt x="106" y="82"/>
                    <a:pt x="100" y="82"/>
                  </a:cubicBezTo>
                  <a:cubicBezTo>
                    <a:pt x="96" y="82"/>
                    <a:pt x="92" y="83"/>
                    <a:pt x="88" y="85"/>
                  </a:cubicBezTo>
                  <a:cubicBezTo>
                    <a:pt x="86" y="86"/>
                    <a:pt x="86" y="86"/>
                    <a:pt x="86" y="86"/>
                  </a:cubicBezTo>
                  <a:cubicBezTo>
                    <a:pt x="81" y="91"/>
                    <a:pt x="81" y="91"/>
                    <a:pt x="81" y="91"/>
                  </a:cubicBezTo>
                  <a:cubicBezTo>
                    <a:pt x="76" y="86"/>
                    <a:pt x="76" y="86"/>
                    <a:pt x="76" y="86"/>
                  </a:cubicBezTo>
                  <a:cubicBezTo>
                    <a:pt x="72" y="83"/>
                    <a:pt x="67" y="82"/>
                    <a:pt x="62" y="82"/>
                  </a:cubicBezTo>
                  <a:cubicBezTo>
                    <a:pt x="59" y="82"/>
                    <a:pt x="57" y="82"/>
                    <a:pt x="54" y="83"/>
                  </a:cubicBezTo>
                  <a:cubicBezTo>
                    <a:pt x="52" y="84"/>
                    <a:pt x="50" y="85"/>
                    <a:pt x="48" y="86"/>
                  </a:cubicBezTo>
                  <a:cubicBezTo>
                    <a:pt x="44" y="91"/>
                    <a:pt x="44" y="91"/>
                    <a:pt x="44" y="91"/>
                  </a:cubicBezTo>
                  <a:cubicBezTo>
                    <a:pt x="38" y="86"/>
                    <a:pt x="38" y="86"/>
                    <a:pt x="38" y="86"/>
                  </a:cubicBezTo>
                  <a:cubicBezTo>
                    <a:pt x="34" y="83"/>
                    <a:pt x="29" y="82"/>
                    <a:pt x="24" y="82"/>
                  </a:cubicBezTo>
                  <a:cubicBezTo>
                    <a:pt x="20" y="82"/>
                    <a:pt x="15" y="83"/>
                    <a:pt x="11" y="85"/>
                  </a:cubicBezTo>
                  <a:cubicBezTo>
                    <a:pt x="11" y="85"/>
                    <a:pt x="11" y="86"/>
                    <a:pt x="11" y="86"/>
                  </a:cubicBezTo>
                  <a:cubicBezTo>
                    <a:pt x="11" y="83"/>
                    <a:pt x="12" y="79"/>
                    <a:pt x="13" y="76"/>
                  </a:cubicBezTo>
                  <a:cubicBezTo>
                    <a:pt x="21" y="46"/>
                    <a:pt x="48" y="23"/>
                    <a:pt x="81" y="23"/>
                  </a:cubicBezTo>
                  <a:cubicBezTo>
                    <a:pt x="114" y="23"/>
                    <a:pt x="141" y="45"/>
                    <a:pt x="149" y="75"/>
                  </a:cubicBezTo>
                  <a:cubicBezTo>
                    <a:pt x="150" y="78"/>
                    <a:pt x="151" y="82"/>
                    <a:pt x="151" y="86"/>
                  </a:cubicBezTo>
                  <a:cubicBezTo>
                    <a:pt x="147" y="83"/>
                    <a:pt x="143" y="82"/>
                    <a:pt x="138" y="82"/>
                  </a:cubicBezTo>
                  <a:close/>
                  <a:moveTo>
                    <a:pt x="81" y="27"/>
                  </a:moveTo>
                  <a:cubicBezTo>
                    <a:pt x="79" y="27"/>
                    <a:pt x="77" y="29"/>
                    <a:pt x="77" y="31"/>
                  </a:cubicBezTo>
                  <a:cubicBezTo>
                    <a:pt x="77" y="33"/>
                    <a:pt x="79" y="35"/>
                    <a:pt x="81" y="35"/>
                  </a:cubicBezTo>
                  <a:cubicBezTo>
                    <a:pt x="102" y="35"/>
                    <a:pt x="121" y="46"/>
                    <a:pt x="131" y="64"/>
                  </a:cubicBezTo>
                  <a:cubicBezTo>
                    <a:pt x="132" y="65"/>
                    <a:pt x="133" y="66"/>
                    <a:pt x="135" y="66"/>
                  </a:cubicBezTo>
                  <a:cubicBezTo>
                    <a:pt x="135" y="66"/>
                    <a:pt x="136" y="66"/>
                    <a:pt x="137" y="65"/>
                  </a:cubicBezTo>
                  <a:cubicBezTo>
                    <a:pt x="139" y="64"/>
                    <a:pt x="139" y="62"/>
                    <a:pt x="138" y="60"/>
                  </a:cubicBezTo>
                  <a:cubicBezTo>
                    <a:pt x="126" y="40"/>
                    <a:pt x="104" y="27"/>
                    <a:pt x="81" y="2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2000"/>
            </a:p>
          </p:txBody>
        </p:sp>
        <p:sp>
          <p:nvSpPr>
            <p:cNvPr id="422" name="Oval 421">
              <a:extLst>
                <a:ext uri="{FF2B5EF4-FFF2-40B4-BE49-F238E27FC236}">
                  <a16:creationId xmlns:a16="http://schemas.microsoft.com/office/drawing/2014/main" id="{6219E034-C6A7-4226-85BD-4216F5D59836}"/>
                </a:ext>
              </a:extLst>
            </p:cNvPr>
            <p:cNvSpPr/>
            <p:nvPr/>
          </p:nvSpPr>
          <p:spPr>
            <a:xfrm>
              <a:off x="5739374" y="1872256"/>
              <a:ext cx="952500" cy="952500"/>
            </a:xfrm>
            <a:prstGeom prst="ellipse">
              <a:avLst/>
            </a:prstGeom>
            <a:solidFill>
              <a:schemeClr val="accent5">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23" name="TextBox 422">
              <a:extLst>
                <a:ext uri="{FF2B5EF4-FFF2-40B4-BE49-F238E27FC236}">
                  <a16:creationId xmlns:a16="http://schemas.microsoft.com/office/drawing/2014/main" id="{C7819025-F9F5-4E4B-A429-07981B7D96AF}"/>
                </a:ext>
              </a:extLst>
            </p:cNvPr>
            <p:cNvSpPr txBox="1"/>
            <p:nvPr/>
          </p:nvSpPr>
          <p:spPr>
            <a:xfrm>
              <a:off x="5936123" y="2342669"/>
              <a:ext cx="559002" cy="258894"/>
            </a:xfrm>
            <a:prstGeom prst="rect">
              <a:avLst/>
            </a:prstGeom>
            <a:noFill/>
          </p:spPr>
          <p:txBody>
            <a:bodyPr wrap="square" rtlCol="0">
              <a:spAutoFit/>
            </a:bodyPr>
            <a:lstStyle/>
            <a:p>
              <a:pPr algn="ctr"/>
              <a:r>
                <a:rPr lang="en-US" sz="1600" dirty="0">
                  <a:solidFill>
                    <a:schemeClr val="bg1"/>
                  </a:solidFill>
                  <a:ea typeface="Roboto Medium" charset="0"/>
                  <a:cs typeface="Roboto Medium" charset="0"/>
                </a:rPr>
                <a:t>16K</a:t>
              </a:r>
            </a:p>
          </p:txBody>
        </p:sp>
        <p:sp>
          <p:nvSpPr>
            <p:cNvPr id="424" name="Freeform 12">
              <a:extLst>
                <a:ext uri="{FF2B5EF4-FFF2-40B4-BE49-F238E27FC236}">
                  <a16:creationId xmlns:a16="http://schemas.microsoft.com/office/drawing/2014/main" id="{1AB99A0D-B9C5-4307-B9EA-E1BEE0517367}"/>
                </a:ext>
              </a:extLst>
            </p:cNvPr>
            <p:cNvSpPr>
              <a:spLocks noEditPoints="1"/>
            </p:cNvSpPr>
            <p:nvPr/>
          </p:nvSpPr>
          <p:spPr bwMode="auto">
            <a:xfrm>
              <a:off x="6078820" y="2061044"/>
              <a:ext cx="273608" cy="246430"/>
            </a:xfrm>
            <a:custGeom>
              <a:avLst/>
              <a:gdLst>
                <a:gd name="T0" fmla="*/ 116 w 128"/>
                <a:gd name="T1" fmla="*/ 24 h 115"/>
                <a:gd name="T2" fmla="*/ 121 w 128"/>
                <a:gd name="T3" fmla="*/ 50 h 115"/>
                <a:gd name="T4" fmla="*/ 115 w 128"/>
                <a:gd name="T5" fmla="*/ 76 h 115"/>
                <a:gd name="T6" fmla="*/ 120 w 128"/>
                <a:gd name="T7" fmla="*/ 75 h 115"/>
                <a:gd name="T8" fmla="*/ 120 w 128"/>
                <a:gd name="T9" fmla="*/ 25 h 115"/>
                <a:gd name="T10" fmla="*/ 105 w 128"/>
                <a:gd name="T11" fmla="*/ 33 h 115"/>
                <a:gd name="T12" fmla="*/ 108 w 128"/>
                <a:gd name="T13" fmla="*/ 50 h 115"/>
                <a:gd name="T14" fmla="*/ 105 w 128"/>
                <a:gd name="T15" fmla="*/ 67 h 115"/>
                <a:gd name="T16" fmla="*/ 109 w 128"/>
                <a:gd name="T17" fmla="*/ 66 h 115"/>
                <a:gd name="T18" fmla="*/ 110 w 128"/>
                <a:gd name="T19" fmla="*/ 34 h 115"/>
                <a:gd name="T20" fmla="*/ 93 w 128"/>
                <a:gd name="T21" fmla="*/ 3 h 115"/>
                <a:gd name="T22" fmla="*/ 50 w 128"/>
                <a:gd name="T23" fmla="*/ 26 h 115"/>
                <a:gd name="T24" fmla="*/ 42 w 128"/>
                <a:gd name="T25" fmla="*/ 24 h 115"/>
                <a:gd name="T26" fmla="*/ 9 w 128"/>
                <a:gd name="T27" fmla="*/ 30 h 115"/>
                <a:gd name="T28" fmla="*/ 8 w 128"/>
                <a:gd name="T29" fmla="*/ 33 h 115"/>
                <a:gd name="T30" fmla="*/ 0 w 128"/>
                <a:gd name="T31" fmla="*/ 58 h 115"/>
                <a:gd name="T32" fmla="*/ 9 w 128"/>
                <a:gd name="T33" fmla="*/ 65 h 115"/>
                <a:gd name="T34" fmla="*/ 15 w 128"/>
                <a:gd name="T35" fmla="*/ 74 h 115"/>
                <a:gd name="T36" fmla="*/ 24 w 128"/>
                <a:gd name="T37" fmla="*/ 108 h 115"/>
                <a:gd name="T38" fmla="*/ 42 w 128"/>
                <a:gd name="T39" fmla="*/ 115 h 115"/>
                <a:gd name="T40" fmla="*/ 49 w 128"/>
                <a:gd name="T41" fmla="*/ 106 h 115"/>
                <a:gd name="T42" fmla="*/ 42 w 128"/>
                <a:gd name="T43" fmla="*/ 74 h 115"/>
                <a:gd name="T44" fmla="*/ 50 w 128"/>
                <a:gd name="T45" fmla="*/ 71 h 115"/>
                <a:gd name="T46" fmla="*/ 93 w 128"/>
                <a:gd name="T47" fmla="*/ 95 h 115"/>
                <a:gd name="T48" fmla="*/ 101 w 128"/>
                <a:gd name="T49" fmla="*/ 95 h 115"/>
                <a:gd name="T50" fmla="*/ 101 w 128"/>
                <a:gd name="T51" fmla="*/ 6 h 115"/>
                <a:gd name="T52" fmla="*/ 9 w 128"/>
                <a:gd name="T53" fmla="*/ 58 h 115"/>
                <a:gd name="T54" fmla="*/ 6 w 128"/>
                <a:gd name="T55" fmla="*/ 58 h 115"/>
                <a:gd name="T56" fmla="*/ 8 w 128"/>
                <a:gd name="T57" fmla="*/ 40 h 115"/>
                <a:gd name="T58" fmla="*/ 9 w 128"/>
                <a:gd name="T59" fmla="*/ 58 h 115"/>
                <a:gd name="T60" fmla="*/ 43 w 128"/>
                <a:gd name="T61" fmla="*/ 108 h 115"/>
                <a:gd name="T62" fmla="*/ 33 w 128"/>
                <a:gd name="T63" fmla="*/ 108 h 115"/>
                <a:gd name="T64" fmla="*/ 23 w 128"/>
                <a:gd name="T65" fmla="*/ 74 h 115"/>
                <a:gd name="T66" fmla="*/ 43 w 128"/>
                <a:gd name="T67" fmla="*/ 108 h 115"/>
                <a:gd name="T68" fmla="*/ 15 w 128"/>
                <a:gd name="T69" fmla="*/ 68 h 115"/>
                <a:gd name="T70" fmla="*/ 42 w 128"/>
                <a:gd name="T71" fmla="*/ 30 h 115"/>
                <a:gd name="T72" fmla="*/ 42 w 128"/>
                <a:gd name="T73" fmla="*/ 63 h 115"/>
                <a:gd name="T74" fmla="*/ 95 w 128"/>
                <a:gd name="T75" fmla="*/ 88 h 115"/>
                <a:gd name="T76" fmla="*/ 51 w 128"/>
                <a:gd name="T77" fmla="*/ 65 h 115"/>
                <a:gd name="T78" fmla="*/ 49 w 128"/>
                <a:gd name="T79" fmla="*/ 35 h 115"/>
                <a:gd name="T80" fmla="*/ 57 w 128"/>
                <a:gd name="T81" fmla="*/ 31 h 115"/>
                <a:gd name="T82" fmla="*/ 95 w 128"/>
                <a:gd name="T83" fmla="*/ 88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8" h="115">
                  <a:moveTo>
                    <a:pt x="120" y="25"/>
                  </a:moveTo>
                  <a:cubicBezTo>
                    <a:pt x="119" y="23"/>
                    <a:pt x="117" y="23"/>
                    <a:pt x="116" y="24"/>
                  </a:cubicBezTo>
                  <a:cubicBezTo>
                    <a:pt x="114" y="25"/>
                    <a:pt x="114" y="27"/>
                    <a:pt x="115" y="28"/>
                  </a:cubicBezTo>
                  <a:cubicBezTo>
                    <a:pt x="119" y="34"/>
                    <a:pt x="121" y="42"/>
                    <a:pt x="121" y="50"/>
                  </a:cubicBezTo>
                  <a:cubicBezTo>
                    <a:pt x="121" y="58"/>
                    <a:pt x="119" y="65"/>
                    <a:pt x="115" y="72"/>
                  </a:cubicBezTo>
                  <a:cubicBezTo>
                    <a:pt x="114" y="73"/>
                    <a:pt x="114" y="75"/>
                    <a:pt x="115" y="76"/>
                  </a:cubicBezTo>
                  <a:cubicBezTo>
                    <a:pt x="116" y="76"/>
                    <a:pt x="117" y="77"/>
                    <a:pt x="117" y="77"/>
                  </a:cubicBezTo>
                  <a:cubicBezTo>
                    <a:pt x="118" y="77"/>
                    <a:pt x="119" y="76"/>
                    <a:pt x="120" y="75"/>
                  </a:cubicBezTo>
                  <a:cubicBezTo>
                    <a:pt x="125" y="68"/>
                    <a:pt x="128" y="59"/>
                    <a:pt x="128" y="50"/>
                  </a:cubicBezTo>
                  <a:cubicBezTo>
                    <a:pt x="128" y="41"/>
                    <a:pt x="125" y="32"/>
                    <a:pt x="120" y="25"/>
                  </a:cubicBezTo>
                  <a:close/>
                  <a:moveTo>
                    <a:pt x="110" y="34"/>
                  </a:moveTo>
                  <a:cubicBezTo>
                    <a:pt x="109" y="32"/>
                    <a:pt x="107" y="32"/>
                    <a:pt x="105" y="33"/>
                  </a:cubicBezTo>
                  <a:cubicBezTo>
                    <a:pt x="104" y="34"/>
                    <a:pt x="103" y="36"/>
                    <a:pt x="104" y="37"/>
                  </a:cubicBezTo>
                  <a:cubicBezTo>
                    <a:pt x="107" y="41"/>
                    <a:pt x="108" y="45"/>
                    <a:pt x="108" y="50"/>
                  </a:cubicBezTo>
                  <a:cubicBezTo>
                    <a:pt x="108" y="54"/>
                    <a:pt x="107" y="59"/>
                    <a:pt x="104" y="63"/>
                  </a:cubicBezTo>
                  <a:cubicBezTo>
                    <a:pt x="103" y="64"/>
                    <a:pt x="104" y="66"/>
                    <a:pt x="105" y="67"/>
                  </a:cubicBezTo>
                  <a:cubicBezTo>
                    <a:pt x="106" y="67"/>
                    <a:pt x="106" y="68"/>
                    <a:pt x="107" y="68"/>
                  </a:cubicBezTo>
                  <a:cubicBezTo>
                    <a:pt x="108" y="68"/>
                    <a:pt x="109" y="67"/>
                    <a:pt x="109" y="66"/>
                  </a:cubicBezTo>
                  <a:cubicBezTo>
                    <a:pt x="113" y="62"/>
                    <a:pt x="114" y="56"/>
                    <a:pt x="114" y="50"/>
                  </a:cubicBezTo>
                  <a:cubicBezTo>
                    <a:pt x="114" y="44"/>
                    <a:pt x="113" y="38"/>
                    <a:pt x="110" y="34"/>
                  </a:cubicBezTo>
                  <a:close/>
                  <a:moveTo>
                    <a:pt x="97" y="0"/>
                  </a:moveTo>
                  <a:cubicBezTo>
                    <a:pt x="95" y="0"/>
                    <a:pt x="94" y="1"/>
                    <a:pt x="93" y="3"/>
                  </a:cubicBezTo>
                  <a:cubicBezTo>
                    <a:pt x="92" y="3"/>
                    <a:pt x="82" y="17"/>
                    <a:pt x="55" y="25"/>
                  </a:cubicBezTo>
                  <a:cubicBezTo>
                    <a:pt x="52" y="26"/>
                    <a:pt x="50" y="26"/>
                    <a:pt x="50" y="26"/>
                  </a:cubicBezTo>
                  <a:cubicBezTo>
                    <a:pt x="49" y="26"/>
                    <a:pt x="48" y="26"/>
                    <a:pt x="48" y="27"/>
                  </a:cubicBezTo>
                  <a:cubicBezTo>
                    <a:pt x="47" y="25"/>
                    <a:pt x="45" y="24"/>
                    <a:pt x="42" y="24"/>
                  </a:cubicBezTo>
                  <a:cubicBezTo>
                    <a:pt x="15" y="24"/>
                    <a:pt x="15" y="24"/>
                    <a:pt x="15" y="24"/>
                  </a:cubicBezTo>
                  <a:cubicBezTo>
                    <a:pt x="12" y="24"/>
                    <a:pt x="9" y="26"/>
                    <a:pt x="9" y="30"/>
                  </a:cubicBezTo>
                  <a:cubicBezTo>
                    <a:pt x="9" y="34"/>
                    <a:pt x="9" y="34"/>
                    <a:pt x="9" y="34"/>
                  </a:cubicBezTo>
                  <a:cubicBezTo>
                    <a:pt x="8" y="33"/>
                    <a:pt x="8" y="33"/>
                    <a:pt x="8" y="33"/>
                  </a:cubicBezTo>
                  <a:cubicBezTo>
                    <a:pt x="3" y="33"/>
                    <a:pt x="0" y="36"/>
                    <a:pt x="0" y="40"/>
                  </a:cubicBezTo>
                  <a:cubicBezTo>
                    <a:pt x="0" y="58"/>
                    <a:pt x="0" y="58"/>
                    <a:pt x="0" y="58"/>
                  </a:cubicBezTo>
                  <a:cubicBezTo>
                    <a:pt x="0" y="62"/>
                    <a:pt x="3" y="65"/>
                    <a:pt x="8" y="65"/>
                  </a:cubicBezTo>
                  <a:cubicBezTo>
                    <a:pt x="8" y="65"/>
                    <a:pt x="8" y="65"/>
                    <a:pt x="9" y="65"/>
                  </a:cubicBezTo>
                  <a:cubicBezTo>
                    <a:pt x="9" y="68"/>
                    <a:pt x="9" y="68"/>
                    <a:pt x="9" y="68"/>
                  </a:cubicBezTo>
                  <a:cubicBezTo>
                    <a:pt x="9" y="71"/>
                    <a:pt x="12" y="74"/>
                    <a:pt x="15" y="74"/>
                  </a:cubicBezTo>
                  <a:cubicBezTo>
                    <a:pt x="16" y="74"/>
                    <a:pt x="16" y="74"/>
                    <a:pt x="16" y="74"/>
                  </a:cubicBezTo>
                  <a:cubicBezTo>
                    <a:pt x="24" y="108"/>
                    <a:pt x="24" y="108"/>
                    <a:pt x="24" y="108"/>
                  </a:cubicBezTo>
                  <a:cubicBezTo>
                    <a:pt x="25" y="112"/>
                    <a:pt x="29" y="115"/>
                    <a:pt x="33" y="115"/>
                  </a:cubicBezTo>
                  <a:cubicBezTo>
                    <a:pt x="42" y="115"/>
                    <a:pt x="42" y="115"/>
                    <a:pt x="42" y="115"/>
                  </a:cubicBezTo>
                  <a:cubicBezTo>
                    <a:pt x="44" y="115"/>
                    <a:pt x="46" y="114"/>
                    <a:pt x="48" y="112"/>
                  </a:cubicBezTo>
                  <a:cubicBezTo>
                    <a:pt x="49" y="111"/>
                    <a:pt x="49" y="108"/>
                    <a:pt x="49" y="106"/>
                  </a:cubicBezTo>
                  <a:cubicBezTo>
                    <a:pt x="41" y="74"/>
                    <a:pt x="41" y="74"/>
                    <a:pt x="41" y="74"/>
                  </a:cubicBezTo>
                  <a:cubicBezTo>
                    <a:pt x="42" y="74"/>
                    <a:pt x="42" y="74"/>
                    <a:pt x="42" y="74"/>
                  </a:cubicBezTo>
                  <a:cubicBezTo>
                    <a:pt x="45" y="74"/>
                    <a:pt x="47" y="73"/>
                    <a:pt x="48" y="71"/>
                  </a:cubicBezTo>
                  <a:cubicBezTo>
                    <a:pt x="48" y="71"/>
                    <a:pt x="49" y="71"/>
                    <a:pt x="50" y="71"/>
                  </a:cubicBezTo>
                  <a:cubicBezTo>
                    <a:pt x="50" y="71"/>
                    <a:pt x="52" y="72"/>
                    <a:pt x="55" y="73"/>
                  </a:cubicBezTo>
                  <a:cubicBezTo>
                    <a:pt x="82" y="81"/>
                    <a:pt x="92" y="95"/>
                    <a:pt x="93" y="95"/>
                  </a:cubicBezTo>
                  <a:cubicBezTo>
                    <a:pt x="94" y="97"/>
                    <a:pt x="95" y="98"/>
                    <a:pt x="97" y="98"/>
                  </a:cubicBezTo>
                  <a:cubicBezTo>
                    <a:pt x="98" y="98"/>
                    <a:pt x="100" y="97"/>
                    <a:pt x="101" y="95"/>
                  </a:cubicBezTo>
                  <a:cubicBezTo>
                    <a:pt x="101" y="94"/>
                    <a:pt x="101" y="93"/>
                    <a:pt x="101" y="92"/>
                  </a:cubicBezTo>
                  <a:cubicBezTo>
                    <a:pt x="101" y="6"/>
                    <a:pt x="101" y="6"/>
                    <a:pt x="101" y="6"/>
                  </a:cubicBezTo>
                  <a:cubicBezTo>
                    <a:pt x="101" y="0"/>
                    <a:pt x="97" y="0"/>
                    <a:pt x="97" y="0"/>
                  </a:cubicBezTo>
                  <a:close/>
                  <a:moveTo>
                    <a:pt x="9" y="58"/>
                  </a:moveTo>
                  <a:cubicBezTo>
                    <a:pt x="9" y="58"/>
                    <a:pt x="8" y="58"/>
                    <a:pt x="8" y="58"/>
                  </a:cubicBezTo>
                  <a:cubicBezTo>
                    <a:pt x="7" y="58"/>
                    <a:pt x="6" y="58"/>
                    <a:pt x="6" y="58"/>
                  </a:cubicBezTo>
                  <a:cubicBezTo>
                    <a:pt x="6" y="40"/>
                    <a:pt x="6" y="40"/>
                    <a:pt x="6" y="40"/>
                  </a:cubicBezTo>
                  <a:cubicBezTo>
                    <a:pt x="6" y="40"/>
                    <a:pt x="7" y="40"/>
                    <a:pt x="8" y="40"/>
                  </a:cubicBezTo>
                  <a:cubicBezTo>
                    <a:pt x="8" y="40"/>
                    <a:pt x="9" y="40"/>
                    <a:pt x="9" y="40"/>
                  </a:cubicBezTo>
                  <a:lnTo>
                    <a:pt x="9" y="58"/>
                  </a:lnTo>
                  <a:close/>
                  <a:moveTo>
                    <a:pt x="43" y="108"/>
                  </a:moveTo>
                  <a:cubicBezTo>
                    <a:pt x="43" y="108"/>
                    <a:pt x="43" y="108"/>
                    <a:pt x="43" y="108"/>
                  </a:cubicBezTo>
                  <a:cubicBezTo>
                    <a:pt x="43" y="108"/>
                    <a:pt x="42" y="108"/>
                    <a:pt x="42" y="108"/>
                  </a:cubicBezTo>
                  <a:cubicBezTo>
                    <a:pt x="33" y="108"/>
                    <a:pt x="33" y="108"/>
                    <a:pt x="33" y="108"/>
                  </a:cubicBezTo>
                  <a:cubicBezTo>
                    <a:pt x="32" y="108"/>
                    <a:pt x="31" y="107"/>
                    <a:pt x="31" y="106"/>
                  </a:cubicBezTo>
                  <a:cubicBezTo>
                    <a:pt x="23" y="74"/>
                    <a:pt x="23" y="74"/>
                    <a:pt x="23" y="74"/>
                  </a:cubicBezTo>
                  <a:cubicBezTo>
                    <a:pt x="34" y="74"/>
                    <a:pt x="34" y="74"/>
                    <a:pt x="34" y="74"/>
                  </a:cubicBezTo>
                  <a:lnTo>
                    <a:pt x="43" y="108"/>
                  </a:lnTo>
                  <a:close/>
                  <a:moveTo>
                    <a:pt x="42" y="68"/>
                  </a:moveTo>
                  <a:cubicBezTo>
                    <a:pt x="15" y="68"/>
                    <a:pt x="15" y="68"/>
                    <a:pt x="15" y="68"/>
                  </a:cubicBezTo>
                  <a:cubicBezTo>
                    <a:pt x="15" y="30"/>
                    <a:pt x="15" y="30"/>
                    <a:pt x="15" y="30"/>
                  </a:cubicBezTo>
                  <a:cubicBezTo>
                    <a:pt x="42" y="30"/>
                    <a:pt x="42" y="30"/>
                    <a:pt x="42" y="30"/>
                  </a:cubicBezTo>
                  <a:cubicBezTo>
                    <a:pt x="42" y="63"/>
                    <a:pt x="42" y="63"/>
                    <a:pt x="42" y="63"/>
                  </a:cubicBezTo>
                  <a:cubicBezTo>
                    <a:pt x="42" y="63"/>
                    <a:pt x="42" y="63"/>
                    <a:pt x="42" y="63"/>
                  </a:cubicBezTo>
                  <a:lnTo>
                    <a:pt x="42" y="68"/>
                  </a:lnTo>
                  <a:close/>
                  <a:moveTo>
                    <a:pt x="95" y="88"/>
                  </a:moveTo>
                  <a:cubicBezTo>
                    <a:pt x="90" y="83"/>
                    <a:pt x="78" y="73"/>
                    <a:pt x="57" y="67"/>
                  </a:cubicBezTo>
                  <a:cubicBezTo>
                    <a:pt x="54" y="66"/>
                    <a:pt x="51" y="65"/>
                    <a:pt x="51" y="65"/>
                  </a:cubicBezTo>
                  <a:cubicBezTo>
                    <a:pt x="50" y="65"/>
                    <a:pt x="49" y="64"/>
                    <a:pt x="49" y="63"/>
                  </a:cubicBezTo>
                  <a:cubicBezTo>
                    <a:pt x="49" y="35"/>
                    <a:pt x="49" y="35"/>
                    <a:pt x="49" y="35"/>
                  </a:cubicBezTo>
                  <a:cubicBezTo>
                    <a:pt x="49" y="34"/>
                    <a:pt x="50" y="33"/>
                    <a:pt x="51" y="32"/>
                  </a:cubicBezTo>
                  <a:cubicBezTo>
                    <a:pt x="51" y="32"/>
                    <a:pt x="54" y="32"/>
                    <a:pt x="57" y="31"/>
                  </a:cubicBezTo>
                  <a:cubicBezTo>
                    <a:pt x="78" y="24"/>
                    <a:pt x="90" y="15"/>
                    <a:pt x="95" y="10"/>
                  </a:cubicBezTo>
                  <a:lnTo>
                    <a:pt x="95" y="8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2000"/>
            </a:p>
          </p:txBody>
        </p:sp>
        <p:sp>
          <p:nvSpPr>
            <p:cNvPr id="425" name="Rectangle 424">
              <a:extLst>
                <a:ext uri="{FF2B5EF4-FFF2-40B4-BE49-F238E27FC236}">
                  <a16:creationId xmlns:a16="http://schemas.microsoft.com/office/drawing/2014/main" id="{293A5F18-1E39-453B-A277-91F1AA65826B}"/>
                </a:ext>
              </a:extLst>
            </p:cNvPr>
            <p:cNvSpPr/>
            <p:nvPr/>
          </p:nvSpPr>
          <p:spPr>
            <a:xfrm>
              <a:off x="415290" y="3638550"/>
              <a:ext cx="3533775" cy="914400"/>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26" name="Freeform 43">
              <a:extLst>
                <a:ext uri="{FF2B5EF4-FFF2-40B4-BE49-F238E27FC236}">
                  <a16:creationId xmlns:a16="http://schemas.microsoft.com/office/drawing/2014/main" id="{BF04BC11-EB8D-4797-99C6-EA9FC8070B48}"/>
                </a:ext>
              </a:extLst>
            </p:cNvPr>
            <p:cNvSpPr>
              <a:spLocks noEditPoints="1"/>
            </p:cNvSpPr>
            <p:nvPr/>
          </p:nvSpPr>
          <p:spPr bwMode="auto">
            <a:xfrm>
              <a:off x="2397487" y="3787463"/>
              <a:ext cx="312342" cy="616574"/>
            </a:xfrm>
            <a:custGeom>
              <a:avLst/>
              <a:gdLst>
                <a:gd name="T0" fmla="*/ 268 w 538"/>
                <a:gd name="T1" fmla="*/ 1018 h 1062"/>
                <a:gd name="T2" fmla="*/ 213 w 538"/>
                <a:gd name="T3" fmla="*/ 1062 h 1062"/>
                <a:gd name="T4" fmla="*/ 156 w 538"/>
                <a:gd name="T5" fmla="*/ 1001 h 1062"/>
                <a:gd name="T6" fmla="*/ 83 w 538"/>
                <a:gd name="T7" fmla="*/ 796 h 1062"/>
                <a:gd name="T8" fmla="*/ 72 w 538"/>
                <a:gd name="T9" fmla="*/ 758 h 1062"/>
                <a:gd name="T10" fmla="*/ 88 w 538"/>
                <a:gd name="T11" fmla="*/ 669 h 1062"/>
                <a:gd name="T12" fmla="*/ 31 w 538"/>
                <a:gd name="T13" fmla="*/ 674 h 1062"/>
                <a:gd name="T14" fmla="*/ 5 w 538"/>
                <a:gd name="T15" fmla="*/ 600 h 1062"/>
                <a:gd name="T16" fmla="*/ 140 w 538"/>
                <a:gd name="T17" fmla="*/ 306 h 1062"/>
                <a:gd name="T18" fmla="*/ 409 w 538"/>
                <a:gd name="T19" fmla="*/ 308 h 1062"/>
                <a:gd name="T20" fmla="*/ 422 w 538"/>
                <a:gd name="T21" fmla="*/ 331 h 1062"/>
                <a:gd name="T22" fmla="*/ 507 w 538"/>
                <a:gd name="T23" fmla="*/ 676 h 1062"/>
                <a:gd name="T24" fmla="*/ 454 w 538"/>
                <a:gd name="T25" fmla="*/ 669 h 1062"/>
                <a:gd name="T26" fmla="*/ 469 w 538"/>
                <a:gd name="T27" fmla="*/ 767 h 1062"/>
                <a:gd name="T28" fmla="*/ 427 w 538"/>
                <a:gd name="T29" fmla="*/ 808 h 1062"/>
                <a:gd name="T30" fmla="*/ 362 w 538"/>
                <a:gd name="T31" fmla="*/ 1046 h 1062"/>
                <a:gd name="T32" fmla="*/ 322 w 538"/>
                <a:gd name="T33" fmla="*/ 1062 h 1062"/>
                <a:gd name="T34" fmla="*/ 322 w 538"/>
                <a:gd name="T35" fmla="*/ 1042 h 1062"/>
                <a:gd name="T36" fmla="*/ 359 w 538"/>
                <a:gd name="T37" fmla="*/ 1001 h 1062"/>
                <a:gd name="T38" fmla="*/ 359 w 538"/>
                <a:gd name="T39" fmla="*/ 801 h 1062"/>
                <a:gd name="T40" fmla="*/ 373 w 538"/>
                <a:gd name="T41" fmla="*/ 788 h 1062"/>
                <a:gd name="T42" fmla="*/ 448 w 538"/>
                <a:gd name="T43" fmla="*/ 761 h 1062"/>
                <a:gd name="T44" fmla="*/ 426 w 538"/>
                <a:gd name="T45" fmla="*/ 623 h 1062"/>
                <a:gd name="T46" fmla="*/ 430 w 538"/>
                <a:gd name="T47" fmla="*/ 615 h 1062"/>
                <a:gd name="T48" fmla="*/ 444 w 538"/>
                <a:gd name="T49" fmla="*/ 615 h 1062"/>
                <a:gd name="T50" fmla="*/ 448 w 538"/>
                <a:gd name="T51" fmla="*/ 621 h 1062"/>
                <a:gd name="T52" fmla="*/ 458 w 538"/>
                <a:gd name="T53" fmla="*/ 641 h 1062"/>
                <a:gd name="T54" fmla="*/ 498 w 538"/>
                <a:gd name="T55" fmla="*/ 658 h 1062"/>
                <a:gd name="T56" fmla="*/ 515 w 538"/>
                <a:gd name="T57" fmla="*/ 610 h 1062"/>
                <a:gd name="T58" fmla="*/ 524 w 538"/>
                <a:gd name="T59" fmla="*/ 606 h 1062"/>
                <a:gd name="T60" fmla="*/ 394 w 538"/>
                <a:gd name="T61" fmla="*/ 321 h 1062"/>
                <a:gd name="T62" fmla="*/ 177 w 538"/>
                <a:gd name="T63" fmla="*/ 313 h 1062"/>
                <a:gd name="T64" fmla="*/ 139 w 538"/>
                <a:gd name="T65" fmla="*/ 340 h 1062"/>
                <a:gd name="T66" fmla="*/ 20 w 538"/>
                <a:gd name="T67" fmla="*/ 625 h 1062"/>
                <a:gd name="T68" fmla="*/ 55 w 538"/>
                <a:gd name="T69" fmla="*/ 660 h 1062"/>
                <a:gd name="T70" fmla="*/ 95 w 538"/>
                <a:gd name="T71" fmla="*/ 622 h 1062"/>
                <a:gd name="T72" fmla="*/ 100 w 538"/>
                <a:gd name="T73" fmla="*/ 617 h 1062"/>
                <a:gd name="T74" fmla="*/ 112 w 538"/>
                <a:gd name="T75" fmla="*/ 617 h 1062"/>
                <a:gd name="T76" fmla="*/ 116 w 538"/>
                <a:gd name="T77" fmla="*/ 625 h 1062"/>
                <a:gd name="T78" fmla="*/ 92 w 538"/>
                <a:gd name="T79" fmla="*/ 762 h 1062"/>
                <a:gd name="T80" fmla="*/ 91 w 538"/>
                <a:gd name="T81" fmla="*/ 767 h 1062"/>
                <a:gd name="T82" fmla="*/ 173 w 538"/>
                <a:gd name="T83" fmla="*/ 792 h 1062"/>
                <a:gd name="T84" fmla="*/ 176 w 538"/>
                <a:gd name="T85" fmla="*/ 801 h 1062"/>
                <a:gd name="T86" fmla="*/ 187 w 538"/>
                <a:gd name="T87" fmla="*/ 1032 h 1062"/>
                <a:gd name="T88" fmla="*/ 239 w 538"/>
                <a:gd name="T89" fmla="*/ 1032 h 1062"/>
                <a:gd name="T90" fmla="*/ 250 w 538"/>
                <a:gd name="T91" fmla="*/ 800 h 1062"/>
                <a:gd name="T92" fmla="*/ 251 w 538"/>
                <a:gd name="T93" fmla="*/ 794 h 1062"/>
                <a:gd name="T94" fmla="*/ 262 w 538"/>
                <a:gd name="T95" fmla="*/ 788 h 1062"/>
                <a:gd name="T96" fmla="*/ 274 w 538"/>
                <a:gd name="T97" fmla="*/ 788 h 1062"/>
                <a:gd name="T98" fmla="*/ 286 w 538"/>
                <a:gd name="T99" fmla="*/ 800 h 1062"/>
                <a:gd name="T100" fmla="*/ 127 w 538"/>
                <a:gd name="T101" fmla="*/ 140 h 1062"/>
                <a:gd name="T102" fmla="*/ 408 w 538"/>
                <a:gd name="T103" fmla="*/ 140 h 1062"/>
                <a:gd name="T104" fmla="*/ 268 w 538"/>
                <a:gd name="T105" fmla="*/ 261 h 1062"/>
                <a:gd name="T106" fmla="*/ 268 w 538"/>
                <a:gd name="T107" fmla="*/ 20 h 1062"/>
                <a:gd name="T108" fmla="*/ 268 w 538"/>
                <a:gd name="T109" fmla="*/ 261 h 1062"/>
                <a:gd name="T110" fmla="*/ 127 w 538"/>
                <a:gd name="T111" fmla="*/ 140 h 1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38" h="1062">
                  <a:moveTo>
                    <a:pt x="322" y="1062"/>
                  </a:moveTo>
                  <a:cubicBezTo>
                    <a:pt x="307" y="1062"/>
                    <a:pt x="293" y="1056"/>
                    <a:pt x="282" y="1046"/>
                  </a:cubicBezTo>
                  <a:cubicBezTo>
                    <a:pt x="282" y="1046"/>
                    <a:pt x="282" y="1046"/>
                    <a:pt x="282" y="1046"/>
                  </a:cubicBezTo>
                  <a:cubicBezTo>
                    <a:pt x="275" y="1039"/>
                    <a:pt x="270" y="1029"/>
                    <a:pt x="268" y="1018"/>
                  </a:cubicBezTo>
                  <a:cubicBezTo>
                    <a:pt x="268" y="1018"/>
                    <a:pt x="268" y="1018"/>
                    <a:pt x="268" y="1018"/>
                  </a:cubicBezTo>
                  <a:cubicBezTo>
                    <a:pt x="265" y="1029"/>
                    <a:pt x="260" y="1039"/>
                    <a:pt x="253" y="1046"/>
                  </a:cubicBezTo>
                  <a:cubicBezTo>
                    <a:pt x="253" y="1046"/>
                    <a:pt x="253" y="1046"/>
                    <a:pt x="253" y="1046"/>
                  </a:cubicBezTo>
                  <a:cubicBezTo>
                    <a:pt x="242" y="1056"/>
                    <a:pt x="228" y="1062"/>
                    <a:pt x="213" y="1062"/>
                  </a:cubicBezTo>
                  <a:cubicBezTo>
                    <a:pt x="213" y="1062"/>
                    <a:pt x="213" y="1062"/>
                    <a:pt x="213" y="1062"/>
                  </a:cubicBezTo>
                  <a:cubicBezTo>
                    <a:pt x="198" y="1062"/>
                    <a:pt x="183" y="1056"/>
                    <a:pt x="173" y="1046"/>
                  </a:cubicBezTo>
                  <a:cubicBezTo>
                    <a:pt x="173" y="1046"/>
                    <a:pt x="173" y="1046"/>
                    <a:pt x="173" y="1046"/>
                  </a:cubicBezTo>
                  <a:cubicBezTo>
                    <a:pt x="162" y="1035"/>
                    <a:pt x="156" y="1019"/>
                    <a:pt x="156" y="1001"/>
                  </a:cubicBezTo>
                  <a:cubicBezTo>
                    <a:pt x="156" y="1001"/>
                    <a:pt x="156" y="1001"/>
                    <a:pt x="156" y="1001"/>
                  </a:cubicBezTo>
                  <a:cubicBezTo>
                    <a:pt x="156" y="808"/>
                    <a:pt x="156" y="808"/>
                    <a:pt x="156" y="808"/>
                  </a:cubicBezTo>
                  <a:cubicBezTo>
                    <a:pt x="113" y="808"/>
                    <a:pt x="113" y="808"/>
                    <a:pt x="113" y="808"/>
                  </a:cubicBezTo>
                  <a:cubicBezTo>
                    <a:pt x="101" y="808"/>
                    <a:pt x="91" y="803"/>
                    <a:pt x="83" y="796"/>
                  </a:cubicBezTo>
                  <a:cubicBezTo>
                    <a:pt x="83" y="796"/>
                    <a:pt x="83" y="796"/>
                    <a:pt x="83" y="796"/>
                  </a:cubicBezTo>
                  <a:cubicBezTo>
                    <a:pt x="76" y="789"/>
                    <a:pt x="71" y="778"/>
                    <a:pt x="71" y="767"/>
                  </a:cubicBezTo>
                  <a:cubicBezTo>
                    <a:pt x="71" y="767"/>
                    <a:pt x="71" y="767"/>
                    <a:pt x="71" y="767"/>
                  </a:cubicBezTo>
                  <a:cubicBezTo>
                    <a:pt x="71" y="764"/>
                    <a:pt x="72" y="761"/>
                    <a:pt x="72" y="758"/>
                  </a:cubicBezTo>
                  <a:cubicBezTo>
                    <a:pt x="72" y="758"/>
                    <a:pt x="72" y="758"/>
                    <a:pt x="72" y="758"/>
                  </a:cubicBezTo>
                  <a:cubicBezTo>
                    <a:pt x="72" y="758"/>
                    <a:pt x="72" y="758"/>
                    <a:pt x="72" y="758"/>
                  </a:cubicBezTo>
                  <a:cubicBezTo>
                    <a:pt x="72" y="758"/>
                    <a:pt x="81" y="710"/>
                    <a:pt x="88" y="669"/>
                  </a:cubicBezTo>
                  <a:cubicBezTo>
                    <a:pt x="88" y="669"/>
                    <a:pt x="88" y="669"/>
                    <a:pt x="88" y="669"/>
                  </a:cubicBezTo>
                  <a:cubicBezTo>
                    <a:pt x="79" y="676"/>
                    <a:pt x="67" y="680"/>
                    <a:pt x="55" y="680"/>
                  </a:cubicBezTo>
                  <a:cubicBezTo>
                    <a:pt x="55" y="680"/>
                    <a:pt x="55" y="680"/>
                    <a:pt x="55" y="680"/>
                  </a:cubicBezTo>
                  <a:cubicBezTo>
                    <a:pt x="47" y="680"/>
                    <a:pt x="38" y="678"/>
                    <a:pt x="31" y="674"/>
                  </a:cubicBezTo>
                  <a:cubicBezTo>
                    <a:pt x="31" y="674"/>
                    <a:pt x="31" y="674"/>
                    <a:pt x="31" y="674"/>
                  </a:cubicBezTo>
                  <a:cubicBezTo>
                    <a:pt x="11" y="665"/>
                    <a:pt x="0" y="645"/>
                    <a:pt x="0" y="625"/>
                  </a:cubicBezTo>
                  <a:cubicBezTo>
                    <a:pt x="0" y="625"/>
                    <a:pt x="0" y="625"/>
                    <a:pt x="0" y="625"/>
                  </a:cubicBezTo>
                  <a:cubicBezTo>
                    <a:pt x="0" y="616"/>
                    <a:pt x="2" y="608"/>
                    <a:pt x="5" y="600"/>
                  </a:cubicBezTo>
                  <a:cubicBezTo>
                    <a:pt x="5" y="600"/>
                    <a:pt x="5" y="600"/>
                    <a:pt x="5" y="600"/>
                  </a:cubicBezTo>
                  <a:cubicBezTo>
                    <a:pt x="121" y="332"/>
                    <a:pt x="121" y="332"/>
                    <a:pt x="121" y="332"/>
                  </a:cubicBezTo>
                  <a:cubicBezTo>
                    <a:pt x="121" y="331"/>
                    <a:pt x="121" y="331"/>
                    <a:pt x="121" y="331"/>
                  </a:cubicBezTo>
                  <a:cubicBezTo>
                    <a:pt x="125" y="323"/>
                    <a:pt x="131" y="313"/>
                    <a:pt x="140" y="306"/>
                  </a:cubicBezTo>
                  <a:cubicBezTo>
                    <a:pt x="140" y="306"/>
                    <a:pt x="140" y="306"/>
                    <a:pt x="140" y="306"/>
                  </a:cubicBezTo>
                  <a:cubicBezTo>
                    <a:pt x="149" y="298"/>
                    <a:pt x="162" y="293"/>
                    <a:pt x="177" y="293"/>
                  </a:cubicBezTo>
                  <a:cubicBezTo>
                    <a:pt x="177" y="293"/>
                    <a:pt x="177" y="293"/>
                    <a:pt x="177" y="293"/>
                  </a:cubicBezTo>
                  <a:cubicBezTo>
                    <a:pt x="375" y="293"/>
                    <a:pt x="375" y="293"/>
                    <a:pt x="375" y="293"/>
                  </a:cubicBezTo>
                  <a:cubicBezTo>
                    <a:pt x="390" y="293"/>
                    <a:pt x="402" y="299"/>
                    <a:pt x="409" y="308"/>
                  </a:cubicBezTo>
                  <a:cubicBezTo>
                    <a:pt x="409" y="308"/>
                    <a:pt x="409" y="308"/>
                    <a:pt x="409" y="308"/>
                  </a:cubicBezTo>
                  <a:cubicBezTo>
                    <a:pt x="416" y="316"/>
                    <a:pt x="419" y="325"/>
                    <a:pt x="422" y="331"/>
                  </a:cubicBezTo>
                  <a:cubicBezTo>
                    <a:pt x="422" y="331"/>
                    <a:pt x="422" y="331"/>
                    <a:pt x="422" y="331"/>
                  </a:cubicBezTo>
                  <a:cubicBezTo>
                    <a:pt x="422" y="331"/>
                    <a:pt x="422" y="331"/>
                    <a:pt x="422" y="331"/>
                  </a:cubicBezTo>
                  <a:cubicBezTo>
                    <a:pt x="533" y="602"/>
                    <a:pt x="533" y="602"/>
                    <a:pt x="533" y="602"/>
                  </a:cubicBezTo>
                  <a:cubicBezTo>
                    <a:pt x="537" y="610"/>
                    <a:pt x="538" y="618"/>
                    <a:pt x="538" y="626"/>
                  </a:cubicBezTo>
                  <a:cubicBezTo>
                    <a:pt x="538" y="626"/>
                    <a:pt x="538" y="626"/>
                    <a:pt x="538" y="626"/>
                  </a:cubicBezTo>
                  <a:cubicBezTo>
                    <a:pt x="538" y="646"/>
                    <a:pt x="527" y="666"/>
                    <a:pt x="507" y="676"/>
                  </a:cubicBezTo>
                  <a:cubicBezTo>
                    <a:pt x="507" y="676"/>
                    <a:pt x="507" y="676"/>
                    <a:pt x="507" y="676"/>
                  </a:cubicBezTo>
                  <a:cubicBezTo>
                    <a:pt x="499" y="679"/>
                    <a:pt x="492" y="681"/>
                    <a:pt x="484" y="681"/>
                  </a:cubicBezTo>
                  <a:cubicBezTo>
                    <a:pt x="484" y="681"/>
                    <a:pt x="484" y="681"/>
                    <a:pt x="484" y="681"/>
                  </a:cubicBezTo>
                  <a:cubicBezTo>
                    <a:pt x="473" y="681"/>
                    <a:pt x="462" y="677"/>
                    <a:pt x="454" y="669"/>
                  </a:cubicBezTo>
                  <a:cubicBezTo>
                    <a:pt x="454" y="669"/>
                    <a:pt x="454" y="669"/>
                    <a:pt x="454" y="669"/>
                  </a:cubicBezTo>
                  <a:cubicBezTo>
                    <a:pt x="460" y="709"/>
                    <a:pt x="468" y="758"/>
                    <a:pt x="468" y="758"/>
                  </a:cubicBezTo>
                  <a:cubicBezTo>
                    <a:pt x="468" y="758"/>
                    <a:pt x="468" y="758"/>
                    <a:pt x="468" y="758"/>
                  </a:cubicBezTo>
                  <a:cubicBezTo>
                    <a:pt x="469" y="761"/>
                    <a:pt x="469" y="764"/>
                    <a:pt x="469" y="767"/>
                  </a:cubicBezTo>
                  <a:cubicBezTo>
                    <a:pt x="469" y="767"/>
                    <a:pt x="469" y="767"/>
                    <a:pt x="469" y="767"/>
                  </a:cubicBezTo>
                  <a:cubicBezTo>
                    <a:pt x="469" y="778"/>
                    <a:pt x="464" y="788"/>
                    <a:pt x="457" y="796"/>
                  </a:cubicBezTo>
                  <a:cubicBezTo>
                    <a:pt x="457" y="796"/>
                    <a:pt x="457" y="796"/>
                    <a:pt x="457" y="796"/>
                  </a:cubicBezTo>
                  <a:cubicBezTo>
                    <a:pt x="449" y="803"/>
                    <a:pt x="439" y="808"/>
                    <a:pt x="427" y="808"/>
                  </a:cubicBezTo>
                  <a:cubicBezTo>
                    <a:pt x="427" y="808"/>
                    <a:pt x="427" y="808"/>
                    <a:pt x="427" y="808"/>
                  </a:cubicBezTo>
                  <a:cubicBezTo>
                    <a:pt x="379" y="808"/>
                    <a:pt x="379" y="808"/>
                    <a:pt x="379" y="808"/>
                  </a:cubicBezTo>
                  <a:cubicBezTo>
                    <a:pt x="379" y="1001"/>
                    <a:pt x="379" y="1001"/>
                    <a:pt x="379" y="1001"/>
                  </a:cubicBezTo>
                  <a:cubicBezTo>
                    <a:pt x="379" y="1019"/>
                    <a:pt x="373" y="1035"/>
                    <a:pt x="362" y="1046"/>
                  </a:cubicBezTo>
                  <a:cubicBezTo>
                    <a:pt x="362" y="1046"/>
                    <a:pt x="362" y="1046"/>
                    <a:pt x="362" y="1046"/>
                  </a:cubicBezTo>
                  <a:cubicBezTo>
                    <a:pt x="352" y="1056"/>
                    <a:pt x="338" y="1062"/>
                    <a:pt x="323" y="1062"/>
                  </a:cubicBezTo>
                  <a:cubicBezTo>
                    <a:pt x="323" y="1062"/>
                    <a:pt x="323" y="1062"/>
                    <a:pt x="323" y="1062"/>
                  </a:cubicBezTo>
                  <a:cubicBezTo>
                    <a:pt x="322" y="1062"/>
                    <a:pt x="322" y="1062"/>
                    <a:pt x="322" y="1062"/>
                  </a:cubicBezTo>
                  <a:close/>
                  <a:moveTo>
                    <a:pt x="286" y="1001"/>
                  </a:moveTo>
                  <a:cubicBezTo>
                    <a:pt x="286" y="1015"/>
                    <a:pt x="290" y="1025"/>
                    <a:pt x="297" y="1032"/>
                  </a:cubicBezTo>
                  <a:cubicBezTo>
                    <a:pt x="297" y="1032"/>
                    <a:pt x="297" y="1032"/>
                    <a:pt x="297" y="1032"/>
                  </a:cubicBezTo>
                  <a:cubicBezTo>
                    <a:pt x="303" y="1038"/>
                    <a:pt x="312" y="1042"/>
                    <a:pt x="322" y="1042"/>
                  </a:cubicBezTo>
                  <a:cubicBezTo>
                    <a:pt x="322" y="1042"/>
                    <a:pt x="322" y="1042"/>
                    <a:pt x="322" y="1042"/>
                  </a:cubicBezTo>
                  <a:cubicBezTo>
                    <a:pt x="333" y="1042"/>
                    <a:pt x="342" y="1038"/>
                    <a:pt x="348" y="1032"/>
                  </a:cubicBezTo>
                  <a:cubicBezTo>
                    <a:pt x="348" y="1032"/>
                    <a:pt x="348" y="1032"/>
                    <a:pt x="348" y="1032"/>
                  </a:cubicBezTo>
                  <a:cubicBezTo>
                    <a:pt x="355" y="1025"/>
                    <a:pt x="359" y="1015"/>
                    <a:pt x="359" y="1001"/>
                  </a:cubicBezTo>
                  <a:cubicBezTo>
                    <a:pt x="359" y="1001"/>
                    <a:pt x="359" y="1001"/>
                    <a:pt x="359" y="1001"/>
                  </a:cubicBezTo>
                  <a:cubicBezTo>
                    <a:pt x="359" y="801"/>
                    <a:pt x="359" y="801"/>
                    <a:pt x="359" y="801"/>
                  </a:cubicBezTo>
                  <a:cubicBezTo>
                    <a:pt x="359" y="801"/>
                    <a:pt x="359" y="801"/>
                    <a:pt x="359" y="801"/>
                  </a:cubicBezTo>
                  <a:cubicBezTo>
                    <a:pt x="359" y="801"/>
                    <a:pt x="359" y="801"/>
                    <a:pt x="359" y="801"/>
                  </a:cubicBezTo>
                  <a:cubicBezTo>
                    <a:pt x="359" y="799"/>
                    <a:pt x="359" y="797"/>
                    <a:pt x="361" y="793"/>
                  </a:cubicBezTo>
                  <a:cubicBezTo>
                    <a:pt x="361" y="793"/>
                    <a:pt x="361" y="793"/>
                    <a:pt x="361" y="793"/>
                  </a:cubicBezTo>
                  <a:cubicBezTo>
                    <a:pt x="364" y="790"/>
                    <a:pt x="369" y="787"/>
                    <a:pt x="373" y="788"/>
                  </a:cubicBezTo>
                  <a:cubicBezTo>
                    <a:pt x="373" y="788"/>
                    <a:pt x="373" y="788"/>
                    <a:pt x="373" y="788"/>
                  </a:cubicBezTo>
                  <a:cubicBezTo>
                    <a:pt x="427" y="788"/>
                    <a:pt x="427" y="788"/>
                    <a:pt x="427" y="788"/>
                  </a:cubicBezTo>
                  <a:cubicBezTo>
                    <a:pt x="441" y="787"/>
                    <a:pt x="449" y="779"/>
                    <a:pt x="449" y="767"/>
                  </a:cubicBezTo>
                  <a:cubicBezTo>
                    <a:pt x="449" y="767"/>
                    <a:pt x="449" y="767"/>
                    <a:pt x="449" y="767"/>
                  </a:cubicBezTo>
                  <a:cubicBezTo>
                    <a:pt x="449" y="765"/>
                    <a:pt x="449" y="763"/>
                    <a:pt x="448" y="761"/>
                  </a:cubicBezTo>
                  <a:cubicBezTo>
                    <a:pt x="448" y="761"/>
                    <a:pt x="448" y="761"/>
                    <a:pt x="448" y="761"/>
                  </a:cubicBezTo>
                  <a:cubicBezTo>
                    <a:pt x="448" y="761"/>
                    <a:pt x="431" y="655"/>
                    <a:pt x="426" y="626"/>
                  </a:cubicBezTo>
                  <a:cubicBezTo>
                    <a:pt x="426" y="626"/>
                    <a:pt x="426" y="626"/>
                    <a:pt x="426" y="626"/>
                  </a:cubicBezTo>
                  <a:cubicBezTo>
                    <a:pt x="426" y="625"/>
                    <a:pt x="426" y="624"/>
                    <a:pt x="426" y="623"/>
                  </a:cubicBezTo>
                  <a:cubicBezTo>
                    <a:pt x="426" y="623"/>
                    <a:pt x="426" y="623"/>
                    <a:pt x="426" y="623"/>
                  </a:cubicBezTo>
                  <a:cubicBezTo>
                    <a:pt x="426" y="622"/>
                    <a:pt x="426" y="622"/>
                    <a:pt x="426" y="620"/>
                  </a:cubicBezTo>
                  <a:cubicBezTo>
                    <a:pt x="426" y="620"/>
                    <a:pt x="426" y="620"/>
                    <a:pt x="426" y="620"/>
                  </a:cubicBezTo>
                  <a:cubicBezTo>
                    <a:pt x="427" y="619"/>
                    <a:pt x="427" y="617"/>
                    <a:pt x="430" y="615"/>
                  </a:cubicBezTo>
                  <a:cubicBezTo>
                    <a:pt x="430" y="615"/>
                    <a:pt x="430" y="615"/>
                    <a:pt x="430" y="615"/>
                  </a:cubicBezTo>
                  <a:cubicBezTo>
                    <a:pt x="432" y="613"/>
                    <a:pt x="434" y="612"/>
                    <a:pt x="436" y="612"/>
                  </a:cubicBezTo>
                  <a:cubicBezTo>
                    <a:pt x="436" y="612"/>
                    <a:pt x="436" y="612"/>
                    <a:pt x="436" y="612"/>
                  </a:cubicBezTo>
                  <a:cubicBezTo>
                    <a:pt x="442" y="613"/>
                    <a:pt x="443" y="615"/>
                    <a:pt x="444" y="615"/>
                  </a:cubicBezTo>
                  <a:cubicBezTo>
                    <a:pt x="444" y="615"/>
                    <a:pt x="444" y="615"/>
                    <a:pt x="444" y="615"/>
                  </a:cubicBezTo>
                  <a:cubicBezTo>
                    <a:pt x="445" y="616"/>
                    <a:pt x="445" y="617"/>
                    <a:pt x="445" y="617"/>
                  </a:cubicBezTo>
                  <a:cubicBezTo>
                    <a:pt x="445" y="617"/>
                    <a:pt x="445" y="617"/>
                    <a:pt x="445" y="617"/>
                  </a:cubicBezTo>
                  <a:cubicBezTo>
                    <a:pt x="446" y="619"/>
                    <a:pt x="447" y="620"/>
                    <a:pt x="448" y="621"/>
                  </a:cubicBezTo>
                  <a:cubicBezTo>
                    <a:pt x="448" y="621"/>
                    <a:pt x="448" y="621"/>
                    <a:pt x="448" y="621"/>
                  </a:cubicBezTo>
                  <a:cubicBezTo>
                    <a:pt x="449" y="623"/>
                    <a:pt x="451" y="626"/>
                    <a:pt x="452" y="629"/>
                  </a:cubicBezTo>
                  <a:cubicBezTo>
                    <a:pt x="452" y="629"/>
                    <a:pt x="452" y="629"/>
                    <a:pt x="452" y="629"/>
                  </a:cubicBezTo>
                  <a:cubicBezTo>
                    <a:pt x="455" y="635"/>
                    <a:pt x="458" y="641"/>
                    <a:pt x="458" y="641"/>
                  </a:cubicBezTo>
                  <a:cubicBezTo>
                    <a:pt x="458" y="641"/>
                    <a:pt x="458" y="641"/>
                    <a:pt x="458" y="641"/>
                  </a:cubicBezTo>
                  <a:cubicBezTo>
                    <a:pt x="465" y="655"/>
                    <a:pt x="474" y="661"/>
                    <a:pt x="484" y="661"/>
                  </a:cubicBezTo>
                  <a:cubicBezTo>
                    <a:pt x="484" y="661"/>
                    <a:pt x="484" y="661"/>
                    <a:pt x="484" y="661"/>
                  </a:cubicBezTo>
                  <a:cubicBezTo>
                    <a:pt x="488" y="661"/>
                    <a:pt x="493" y="660"/>
                    <a:pt x="498" y="658"/>
                  </a:cubicBezTo>
                  <a:cubicBezTo>
                    <a:pt x="498" y="658"/>
                    <a:pt x="498" y="658"/>
                    <a:pt x="498" y="658"/>
                  </a:cubicBezTo>
                  <a:cubicBezTo>
                    <a:pt x="511" y="652"/>
                    <a:pt x="518" y="639"/>
                    <a:pt x="518" y="626"/>
                  </a:cubicBezTo>
                  <a:cubicBezTo>
                    <a:pt x="518" y="626"/>
                    <a:pt x="518" y="626"/>
                    <a:pt x="518" y="626"/>
                  </a:cubicBezTo>
                  <a:cubicBezTo>
                    <a:pt x="518" y="621"/>
                    <a:pt x="517" y="615"/>
                    <a:pt x="515" y="610"/>
                  </a:cubicBezTo>
                  <a:cubicBezTo>
                    <a:pt x="515" y="610"/>
                    <a:pt x="515" y="610"/>
                    <a:pt x="515" y="610"/>
                  </a:cubicBezTo>
                  <a:cubicBezTo>
                    <a:pt x="524" y="606"/>
                    <a:pt x="524" y="606"/>
                    <a:pt x="524" y="606"/>
                  </a:cubicBezTo>
                  <a:cubicBezTo>
                    <a:pt x="533" y="602"/>
                    <a:pt x="533" y="602"/>
                    <a:pt x="533" y="602"/>
                  </a:cubicBezTo>
                  <a:cubicBezTo>
                    <a:pt x="524" y="606"/>
                    <a:pt x="524" y="606"/>
                    <a:pt x="524" y="606"/>
                  </a:cubicBezTo>
                  <a:cubicBezTo>
                    <a:pt x="515" y="610"/>
                    <a:pt x="515" y="610"/>
                    <a:pt x="515" y="610"/>
                  </a:cubicBezTo>
                  <a:cubicBezTo>
                    <a:pt x="515" y="610"/>
                    <a:pt x="515" y="610"/>
                    <a:pt x="515" y="610"/>
                  </a:cubicBezTo>
                  <a:cubicBezTo>
                    <a:pt x="404" y="339"/>
                    <a:pt x="404" y="339"/>
                    <a:pt x="404" y="339"/>
                  </a:cubicBezTo>
                  <a:cubicBezTo>
                    <a:pt x="400" y="332"/>
                    <a:pt x="397" y="325"/>
                    <a:pt x="394" y="321"/>
                  </a:cubicBezTo>
                  <a:cubicBezTo>
                    <a:pt x="394" y="321"/>
                    <a:pt x="394" y="321"/>
                    <a:pt x="394" y="321"/>
                  </a:cubicBezTo>
                  <a:cubicBezTo>
                    <a:pt x="390" y="316"/>
                    <a:pt x="385" y="314"/>
                    <a:pt x="375" y="313"/>
                  </a:cubicBezTo>
                  <a:cubicBezTo>
                    <a:pt x="375" y="313"/>
                    <a:pt x="375" y="313"/>
                    <a:pt x="375" y="313"/>
                  </a:cubicBezTo>
                  <a:cubicBezTo>
                    <a:pt x="177" y="313"/>
                    <a:pt x="177" y="313"/>
                    <a:pt x="177" y="313"/>
                  </a:cubicBezTo>
                  <a:cubicBezTo>
                    <a:pt x="166" y="313"/>
                    <a:pt x="159" y="317"/>
                    <a:pt x="153" y="321"/>
                  </a:cubicBezTo>
                  <a:cubicBezTo>
                    <a:pt x="153" y="321"/>
                    <a:pt x="153" y="321"/>
                    <a:pt x="153" y="321"/>
                  </a:cubicBezTo>
                  <a:cubicBezTo>
                    <a:pt x="147" y="326"/>
                    <a:pt x="142" y="333"/>
                    <a:pt x="139" y="340"/>
                  </a:cubicBezTo>
                  <a:cubicBezTo>
                    <a:pt x="139" y="340"/>
                    <a:pt x="139" y="340"/>
                    <a:pt x="139" y="340"/>
                  </a:cubicBezTo>
                  <a:cubicBezTo>
                    <a:pt x="24" y="609"/>
                    <a:pt x="24" y="609"/>
                    <a:pt x="24" y="609"/>
                  </a:cubicBezTo>
                  <a:cubicBezTo>
                    <a:pt x="24" y="609"/>
                    <a:pt x="24" y="609"/>
                    <a:pt x="24" y="609"/>
                  </a:cubicBezTo>
                  <a:cubicBezTo>
                    <a:pt x="21" y="614"/>
                    <a:pt x="20" y="619"/>
                    <a:pt x="20" y="625"/>
                  </a:cubicBezTo>
                  <a:cubicBezTo>
                    <a:pt x="20" y="625"/>
                    <a:pt x="20" y="625"/>
                    <a:pt x="20" y="625"/>
                  </a:cubicBezTo>
                  <a:cubicBezTo>
                    <a:pt x="20" y="638"/>
                    <a:pt x="27" y="650"/>
                    <a:pt x="40" y="656"/>
                  </a:cubicBezTo>
                  <a:cubicBezTo>
                    <a:pt x="40" y="656"/>
                    <a:pt x="40" y="656"/>
                    <a:pt x="40" y="656"/>
                  </a:cubicBezTo>
                  <a:cubicBezTo>
                    <a:pt x="44" y="659"/>
                    <a:pt x="50" y="660"/>
                    <a:pt x="55" y="660"/>
                  </a:cubicBezTo>
                  <a:cubicBezTo>
                    <a:pt x="55" y="660"/>
                    <a:pt x="55" y="660"/>
                    <a:pt x="55" y="660"/>
                  </a:cubicBezTo>
                  <a:cubicBezTo>
                    <a:pt x="68" y="660"/>
                    <a:pt x="80" y="653"/>
                    <a:pt x="86" y="640"/>
                  </a:cubicBezTo>
                  <a:cubicBezTo>
                    <a:pt x="86" y="640"/>
                    <a:pt x="86" y="640"/>
                    <a:pt x="86" y="640"/>
                  </a:cubicBezTo>
                  <a:cubicBezTo>
                    <a:pt x="95" y="622"/>
                    <a:pt x="95" y="622"/>
                    <a:pt x="95" y="622"/>
                  </a:cubicBezTo>
                  <a:cubicBezTo>
                    <a:pt x="95" y="622"/>
                    <a:pt x="95" y="622"/>
                    <a:pt x="95" y="622"/>
                  </a:cubicBezTo>
                  <a:cubicBezTo>
                    <a:pt x="95" y="622"/>
                    <a:pt x="96" y="621"/>
                    <a:pt x="96" y="620"/>
                  </a:cubicBezTo>
                  <a:cubicBezTo>
                    <a:pt x="96" y="620"/>
                    <a:pt x="96" y="620"/>
                    <a:pt x="96" y="620"/>
                  </a:cubicBezTo>
                  <a:cubicBezTo>
                    <a:pt x="97" y="620"/>
                    <a:pt x="97" y="619"/>
                    <a:pt x="100" y="617"/>
                  </a:cubicBezTo>
                  <a:cubicBezTo>
                    <a:pt x="100" y="617"/>
                    <a:pt x="100" y="617"/>
                    <a:pt x="100" y="617"/>
                  </a:cubicBezTo>
                  <a:cubicBezTo>
                    <a:pt x="101" y="616"/>
                    <a:pt x="102" y="615"/>
                    <a:pt x="106" y="615"/>
                  </a:cubicBezTo>
                  <a:cubicBezTo>
                    <a:pt x="106" y="615"/>
                    <a:pt x="106" y="615"/>
                    <a:pt x="106" y="615"/>
                  </a:cubicBezTo>
                  <a:cubicBezTo>
                    <a:pt x="108" y="615"/>
                    <a:pt x="110" y="615"/>
                    <a:pt x="112" y="617"/>
                  </a:cubicBezTo>
                  <a:cubicBezTo>
                    <a:pt x="112" y="617"/>
                    <a:pt x="112" y="617"/>
                    <a:pt x="112" y="617"/>
                  </a:cubicBezTo>
                  <a:cubicBezTo>
                    <a:pt x="114" y="618"/>
                    <a:pt x="115" y="620"/>
                    <a:pt x="115" y="621"/>
                  </a:cubicBezTo>
                  <a:cubicBezTo>
                    <a:pt x="115" y="621"/>
                    <a:pt x="115" y="621"/>
                    <a:pt x="115" y="621"/>
                  </a:cubicBezTo>
                  <a:cubicBezTo>
                    <a:pt x="116" y="623"/>
                    <a:pt x="116" y="624"/>
                    <a:pt x="116" y="625"/>
                  </a:cubicBezTo>
                  <a:cubicBezTo>
                    <a:pt x="116" y="625"/>
                    <a:pt x="116" y="625"/>
                    <a:pt x="116" y="625"/>
                  </a:cubicBezTo>
                  <a:cubicBezTo>
                    <a:pt x="116" y="627"/>
                    <a:pt x="116" y="628"/>
                    <a:pt x="116" y="629"/>
                  </a:cubicBezTo>
                  <a:cubicBezTo>
                    <a:pt x="116" y="629"/>
                    <a:pt x="116" y="629"/>
                    <a:pt x="116" y="629"/>
                  </a:cubicBezTo>
                  <a:cubicBezTo>
                    <a:pt x="109" y="662"/>
                    <a:pt x="92" y="762"/>
                    <a:pt x="92" y="762"/>
                  </a:cubicBezTo>
                  <a:cubicBezTo>
                    <a:pt x="92" y="762"/>
                    <a:pt x="92" y="762"/>
                    <a:pt x="92" y="762"/>
                  </a:cubicBezTo>
                  <a:cubicBezTo>
                    <a:pt x="92" y="762"/>
                    <a:pt x="92" y="762"/>
                    <a:pt x="92" y="762"/>
                  </a:cubicBezTo>
                  <a:cubicBezTo>
                    <a:pt x="92" y="762"/>
                    <a:pt x="92" y="762"/>
                    <a:pt x="92" y="762"/>
                  </a:cubicBezTo>
                  <a:cubicBezTo>
                    <a:pt x="92" y="764"/>
                    <a:pt x="91" y="766"/>
                    <a:pt x="91" y="767"/>
                  </a:cubicBezTo>
                  <a:cubicBezTo>
                    <a:pt x="91" y="767"/>
                    <a:pt x="91" y="767"/>
                    <a:pt x="91" y="767"/>
                  </a:cubicBezTo>
                  <a:cubicBezTo>
                    <a:pt x="92" y="779"/>
                    <a:pt x="99" y="787"/>
                    <a:pt x="113" y="788"/>
                  </a:cubicBezTo>
                  <a:cubicBezTo>
                    <a:pt x="113" y="788"/>
                    <a:pt x="113" y="788"/>
                    <a:pt x="113" y="788"/>
                  </a:cubicBezTo>
                  <a:cubicBezTo>
                    <a:pt x="163" y="788"/>
                    <a:pt x="163" y="788"/>
                    <a:pt x="163" y="788"/>
                  </a:cubicBezTo>
                  <a:cubicBezTo>
                    <a:pt x="166" y="788"/>
                    <a:pt x="170" y="789"/>
                    <a:pt x="173" y="792"/>
                  </a:cubicBezTo>
                  <a:cubicBezTo>
                    <a:pt x="173" y="792"/>
                    <a:pt x="173" y="792"/>
                    <a:pt x="173" y="792"/>
                  </a:cubicBezTo>
                  <a:cubicBezTo>
                    <a:pt x="176" y="795"/>
                    <a:pt x="176" y="798"/>
                    <a:pt x="176" y="800"/>
                  </a:cubicBezTo>
                  <a:cubicBezTo>
                    <a:pt x="176" y="800"/>
                    <a:pt x="176" y="800"/>
                    <a:pt x="176" y="800"/>
                  </a:cubicBezTo>
                  <a:cubicBezTo>
                    <a:pt x="176" y="800"/>
                    <a:pt x="176" y="801"/>
                    <a:pt x="176" y="801"/>
                  </a:cubicBezTo>
                  <a:cubicBezTo>
                    <a:pt x="176" y="801"/>
                    <a:pt x="176" y="801"/>
                    <a:pt x="176" y="801"/>
                  </a:cubicBezTo>
                  <a:cubicBezTo>
                    <a:pt x="176" y="1001"/>
                    <a:pt x="176" y="1001"/>
                    <a:pt x="176" y="1001"/>
                  </a:cubicBezTo>
                  <a:cubicBezTo>
                    <a:pt x="176" y="1015"/>
                    <a:pt x="181" y="1025"/>
                    <a:pt x="187" y="1032"/>
                  </a:cubicBezTo>
                  <a:cubicBezTo>
                    <a:pt x="187" y="1032"/>
                    <a:pt x="187" y="1032"/>
                    <a:pt x="187" y="1032"/>
                  </a:cubicBezTo>
                  <a:cubicBezTo>
                    <a:pt x="193" y="1038"/>
                    <a:pt x="202" y="1042"/>
                    <a:pt x="213" y="1042"/>
                  </a:cubicBezTo>
                  <a:cubicBezTo>
                    <a:pt x="213" y="1042"/>
                    <a:pt x="213" y="1042"/>
                    <a:pt x="213" y="1042"/>
                  </a:cubicBezTo>
                  <a:cubicBezTo>
                    <a:pt x="224" y="1042"/>
                    <a:pt x="232" y="1038"/>
                    <a:pt x="239" y="1032"/>
                  </a:cubicBezTo>
                  <a:cubicBezTo>
                    <a:pt x="239" y="1032"/>
                    <a:pt x="239" y="1032"/>
                    <a:pt x="239" y="1032"/>
                  </a:cubicBezTo>
                  <a:cubicBezTo>
                    <a:pt x="245" y="1025"/>
                    <a:pt x="249" y="1015"/>
                    <a:pt x="250" y="1001"/>
                  </a:cubicBezTo>
                  <a:cubicBezTo>
                    <a:pt x="250" y="1001"/>
                    <a:pt x="250" y="1001"/>
                    <a:pt x="250" y="1001"/>
                  </a:cubicBezTo>
                  <a:cubicBezTo>
                    <a:pt x="250" y="800"/>
                    <a:pt x="250" y="800"/>
                    <a:pt x="250" y="800"/>
                  </a:cubicBezTo>
                  <a:cubicBezTo>
                    <a:pt x="250" y="800"/>
                    <a:pt x="250" y="800"/>
                    <a:pt x="250" y="800"/>
                  </a:cubicBezTo>
                  <a:cubicBezTo>
                    <a:pt x="250" y="800"/>
                    <a:pt x="250" y="800"/>
                    <a:pt x="250" y="800"/>
                  </a:cubicBezTo>
                  <a:cubicBezTo>
                    <a:pt x="250" y="800"/>
                    <a:pt x="250" y="800"/>
                    <a:pt x="250" y="800"/>
                  </a:cubicBezTo>
                  <a:cubicBezTo>
                    <a:pt x="250" y="798"/>
                    <a:pt x="249" y="797"/>
                    <a:pt x="251" y="794"/>
                  </a:cubicBezTo>
                  <a:cubicBezTo>
                    <a:pt x="251" y="794"/>
                    <a:pt x="251" y="794"/>
                    <a:pt x="251" y="794"/>
                  </a:cubicBezTo>
                  <a:cubicBezTo>
                    <a:pt x="253" y="790"/>
                    <a:pt x="258" y="787"/>
                    <a:pt x="261" y="788"/>
                  </a:cubicBezTo>
                  <a:cubicBezTo>
                    <a:pt x="261" y="788"/>
                    <a:pt x="261" y="788"/>
                    <a:pt x="261" y="788"/>
                  </a:cubicBezTo>
                  <a:cubicBezTo>
                    <a:pt x="262" y="788"/>
                    <a:pt x="262" y="788"/>
                    <a:pt x="262" y="788"/>
                  </a:cubicBezTo>
                  <a:cubicBezTo>
                    <a:pt x="262" y="788"/>
                    <a:pt x="262" y="788"/>
                    <a:pt x="262" y="788"/>
                  </a:cubicBezTo>
                  <a:cubicBezTo>
                    <a:pt x="263" y="788"/>
                    <a:pt x="264" y="788"/>
                    <a:pt x="265" y="788"/>
                  </a:cubicBezTo>
                  <a:cubicBezTo>
                    <a:pt x="265" y="788"/>
                    <a:pt x="265" y="788"/>
                    <a:pt x="265" y="788"/>
                  </a:cubicBezTo>
                  <a:cubicBezTo>
                    <a:pt x="268" y="788"/>
                    <a:pt x="272" y="788"/>
                    <a:pt x="274" y="788"/>
                  </a:cubicBezTo>
                  <a:cubicBezTo>
                    <a:pt x="274" y="788"/>
                    <a:pt x="274" y="788"/>
                    <a:pt x="274" y="788"/>
                  </a:cubicBezTo>
                  <a:cubicBezTo>
                    <a:pt x="278" y="787"/>
                    <a:pt x="283" y="791"/>
                    <a:pt x="284" y="794"/>
                  </a:cubicBezTo>
                  <a:cubicBezTo>
                    <a:pt x="284" y="794"/>
                    <a:pt x="284" y="794"/>
                    <a:pt x="284" y="794"/>
                  </a:cubicBezTo>
                  <a:cubicBezTo>
                    <a:pt x="286" y="797"/>
                    <a:pt x="286" y="798"/>
                    <a:pt x="286" y="800"/>
                  </a:cubicBezTo>
                  <a:cubicBezTo>
                    <a:pt x="286" y="800"/>
                    <a:pt x="286" y="800"/>
                    <a:pt x="286" y="800"/>
                  </a:cubicBezTo>
                  <a:cubicBezTo>
                    <a:pt x="286" y="800"/>
                    <a:pt x="286" y="800"/>
                    <a:pt x="286" y="800"/>
                  </a:cubicBezTo>
                  <a:cubicBezTo>
                    <a:pt x="286" y="800"/>
                    <a:pt x="286" y="800"/>
                    <a:pt x="286" y="800"/>
                  </a:cubicBezTo>
                  <a:cubicBezTo>
                    <a:pt x="286" y="1001"/>
                    <a:pt x="286" y="1001"/>
                    <a:pt x="286" y="1001"/>
                  </a:cubicBezTo>
                  <a:close/>
                  <a:moveTo>
                    <a:pt x="127" y="140"/>
                  </a:moveTo>
                  <a:cubicBezTo>
                    <a:pt x="127" y="63"/>
                    <a:pt x="190" y="0"/>
                    <a:pt x="268" y="0"/>
                  </a:cubicBezTo>
                  <a:cubicBezTo>
                    <a:pt x="268" y="0"/>
                    <a:pt x="268" y="0"/>
                    <a:pt x="268" y="0"/>
                  </a:cubicBezTo>
                  <a:cubicBezTo>
                    <a:pt x="345" y="0"/>
                    <a:pt x="408" y="63"/>
                    <a:pt x="408" y="140"/>
                  </a:cubicBezTo>
                  <a:cubicBezTo>
                    <a:pt x="408" y="140"/>
                    <a:pt x="408" y="140"/>
                    <a:pt x="408" y="140"/>
                  </a:cubicBezTo>
                  <a:cubicBezTo>
                    <a:pt x="408" y="218"/>
                    <a:pt x="345" y="281"/>
                    <a:pt x="268" y="281"/>
                  </a:cubicBezTo>
                  <a:cubicBezTo>
                    <a:pt x="268" y="281"/>
                    <a:pt x="268" y="281"/>
                    <a:pt x="268" y="281"/>
                  </a:cubicBezTo>
                  <a:cubicBezTo>
                    <a:pt x="268" y="271"/>
                    <a:pt x="268" y="271"/>
                    <a:pt x="268" y="271"/>
                  </a:cubicBezTo>
                  <a:cubicBezTo>
                    <a:pt x="268" y="261"/>
                    <a:pt x="268" y="261"/>
                    <a:pt x="268" y="261"/>
                  </a:cubicBezTo>
                  <a:cubicBezTo>
                    <a:pt x="334" y="261"/>
                    <a:pt x="388" y="207"/>
                    <a:pt x="388" y="140"/>
                  </a:cubicBezTo>
                  <a:cubicBezTo>
                    <a:pt x="388" y="140"/>
                    <a:pt x="388" y="140"/>
                    <a:pt x="388" y="140"/>
                  </a:cubicBezTo>
                  <a:cubicBezTo>
                    <a:pt x="388" y="74"/>
                    <a:pt x="334" y="20"/>
                    <a:pt x="268" y="20"/>
                  </a:cubicBezTo>
                  <a:cubicBezTo>
                    <a:pt x="268" y="20"/>
                    <a:pt x="268" y="20"/>
                    <a:pt x="268" y="20"/>
                  </a:cubicBezTo>
                  <a:cubicBezTo>
                    <a:pt x="201" y="20"/>
                    <a:pt x="147" y="74"/>
                    <a:pt x="147" y="140"/>
                  </a:cubicBezTo>
                  <a:cubicBezTo>
                    <a:pt x="147" y="140"/>
                    <a:pt x="147" y="140"/>
                    <a:pt x="147" y="140"/>
                  </a:cubicBezTo>
                  <a:cubicBezTo>
                    <a:pt x="147" y="207"/>
                    <a:pt x="201" y="261"/>
                    <a:pt x="268" y="261"/>
                  </a:cubicBezTo>
                  <a:cubicBezTo>
                    <a:pt x="268" y="261"/>
                    <a:pt x="268" y="261"/>
                    <a:pt x="268" y="261"/>
                  </a:cubicBezTo>
                  <a:cubicBezTo>
                    <a:pt x="268" y="271"/>
                    <a:pt x="268" y="271"/>
                    <a:pt x="268" y="271"/>
                  </a:cubicBezTo>
                  <a:cubicBezTo>
                    <a:pt x="268" y="281"/>
                    <a:pt x="268" y="281"/>
                    <a:pt x="268" y="281"/>
                  </a:cubicBezTo>
                  <a:cubicBezTo>
                    <a:pt x="268" y="281"/>
                    <a:pt x="268" y="281"/>
                    <a:pt x="268" y="281"/>
                  </a:cubicBezTo>
                  <a:cubicBezTo>
                    <a:pt x="190" y="281"/>
                    <a:pt x="127" y="218"/>
                    <a:pt x="127" y="14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2000"/>
            </a:p>
          </p:txBody>
        </p:sp>
        <p:sp>
          <p:nvSpPr>
            <p:cNvPr id="427" name="Freeform 6">
              <a:extLst>
                <a:ext uri="{FF2B5EF4-FFF2-40B4-BE49-F238E27FC236}">
                  <a16:creationId xmlns:a16="http://schemas.microsoft.com/office/drawing/2014/main" id="{F31566D7-A711-4A4A-B10D-769265798C2B}"/>
                </a:ext>
              </a:extLst>
            </p:cNvPr>
            <p:cNvSpPr>
              <a:spLocks noEditPoints="1"/>
            </p:cNvSpPr>
            <p:nvPr/>
          </p:nvSpPr>
          <p:spPr bwMode="auto">
            <a:xfrm>
              <a:off x="605789" y="3788692"/>
              <a:ext cx="300300" cy="614117"/>
            </a:xfrm>
            <a:custGeom>
              <a:avLst/>
              <a:gdLst>
                <a:gd name="T0" fmla="*/ 107 w 517"/>
                <a:gd name="T1" fmla="*/ 646 h 1058"/>
                <a:gd name="T2" fmla="*/ 36 w 517"/>
                <a:gd name="T3" fmla="*/ 678 h 1058"/>
                <a:gd name="T4" fmla="*/ 0 w 517"/>
                <a:gd name="T5" fmla="*/ 626 h 1058"/>
                <a:gd name="T6" fmla="*/ 95 w 517"/>
                <a:gd name="T7" fmla="*/ 328 h 1058"/>
                <a:gd name="T8" fmla="*/ 155 w 517"/>
                <a:gd name="T9" fmla="*/ 289 h 1058"/>
                <a:gd name="T10" fmla="*/ 362 w 517"/>
                <a:gd name="T11" fmla="*/ 289 h 1058"/>
                <a:gd name="T12" fmla="*/ 422 w 517"/>
                <a:gd name="T13" fmla="*/ 328 h 1058"/>
                <a:gd name="T14" fmla="*/ 517 w 517"/>
                <a:gd name="T15" fmla="*/ 626 h 1058"/>
                <a:gd name="T16" fmla="*/ 462 w 517"/>
                <a:gd name="T17" fmla="*/ 682 h 1058"/>
                <a:gd name="T18" fmla="*/ 410 w 517"/>
                <a:gd name="T19" fmla="*/ 646 h 1058"/>
                <a:gd name="T20" fmla="*/ 333 w 517"/>
                <a:gd name="T21" fmla="*/ 1058 h 1058"/>
                <a:gd name="T22" fmla="*/ 262 w 517"/>
                <a:gd name="T23" fmla="*/ 986 h 1058"/>
                <a:gd name="T24" fmla="*/ 255 w 517"/>
                <a:gd name="T25" fmla="*/ 986 h 1058"/>
                <a:gd name="T26" fmla="*/ 113 w 517"/>
                <a:gd name="T27" fmla="*/ 986 h 1058"/>
                <a:gd name="T28" fmla="*/ 282 w 517"/>
                <a:gd name="T29" fmla="*/ 733 h 1058"/>
                <a:gd name="T30" fmla="*/ 282 w 517"/>
                <a:gd name="T31" fmla="*/ 986 h 1058"/>
                <a:gd name="T32" fmla="*/ 383 w 517"/>
                <a:gd name="T33" fmla="*/ 986 h 1058"/>
                <a:gd name="T34" fmla="*/ 384 w 517"/>
                <a:gd name="T35" fmla="*/ 577 h 1058"/>
                <a:gd name="T36" fmla="*/ 387 w 517"/>
                <a:gd name="T37" fmla="*/ 572 h 1058"/>
                <a:gd name="T38" fmla="*/ 403 w 517"/>
                <a:gd name="T39" fmla="*/ 572 h 1058"/>
                <a:gd name="T40" fmla="*/ 405 w 517"/>
                <a:gd name="T41" fmla="*/ 574 h 1058"/>
                <a:gd name="T42" fmla="*/ 429 w 517"/>
                <a:gd name="T43" fmla="*/ 639 h 1058"/>
                <a:gd name="T44" fmla="*/ 474 w 517"/>
                <a:gd name="T45" fmla="*/ 660 h 1058"/>
                <a:gd name="T46" fmla="*/ 497 w 517"/>
                <a:gd name="T47" fmla="*/ 626 h 1058"/>
                <a:gd name="T48" fmla="*/ 504 w 517"/>
                <a:gd name="T49" fmla="*/ 610 h 1058"/>
                <a:gd name="T50" fmla="*/ 494 w 517"/>
                <a:gd name="T51" fmla="*/ 614 h 1058"/>
                <a:gd name="T52" fmla="*/ 362 w 517"/>
                <a:gd name="T53" fmla="*/ 309 h 1058"/>
                <a:gd name="T54" fmla="*/ 344 w 517"/>
                <a:gd name="T55" fmla="*/ 309 h 1058"/>
                <a:gd name="T56" fmla="*/ 114 w 517"/>
                <a:gd name="T57" fmla="*/ 335 h 1058"/>
                <a:gd name="T58" fmla="*/ 20 w 517"/>
                <a:gd name="T59" fmla="*/ 626 h 1058"/>
                <a:gd name="T60" fmla="*/ 43 w 517"/>
                <a:gd name="T61" fmla="*/ 660 h 1058"/>
                <a:gd name="T62" fmla="*/ 88 w 517"/>
                <a:gd name="T63" fmla="*/ 639 h 1058"/>
                <a:gd name="T64" fmla="*/ 112 w 517"/>
                <a:gd name="T65" fmla="*/ 573 h 1058"/>
                <a:gd name="T66" fmla="*/ 114 w 517"/>
                <a:gd name="T67" fmla="*/ 570 h 1058"/>
                <a:gd name="T68" fmla="*/ 129 w 517"/>
                <a:gd name="T69" fmla="*/ 568 h 1058"/>
                <a:gd name="T70" fmla="*/ 131 w 517"/>
                <a:gd name="T71" fmla="*/ 571 h 1058"/>
                <a:gd name="T72" fmla="*/ 133 w 517"/>
                <a:gd name="T73" fmla="*/ 579 h 1058"/>
                <a:gd name="T74" fmla="*/ 133 w 517"/>
                <a:gd name="T75" fmla="*/ 599 h 1058"/>
                <a:gd name="T76" fmla="*/ 184 w 517"/>
                <a:gd name="T77" fmla="*/ 1038 h 1058"/>
                <a:gd name="T78" fmla="*/ 235 w 517"/>
                <a:gd name="T79" fmla="*/ 734 h 1058"/>
                <a:gd name="T80" fmla="*/ 237 w 517"/>
                <a:gd name="T81" fmla="*/ 726 h 1058"/>
                <a:gd name="T82" fmla="*/ 247 w 517"/>
                <a:gd name="T83" fmla="*/ 721 h 1058"/>
                <a:gd name="T84" fmla="*/ 270 w 517"/>
                <a:gd name="T85" fmla="*/ 721 h 1058"/>
                <a:gd name="T86" fmla="*/ 260 w 517"/>
                <a:gd name="T87" fmla="*/ 0 h 1058"/>
                <a:gd name="T88" fmla="*/ 400 w 517"/>
                <a:gd name="T89" fmla="*/ 139 h 1058"/>
                <a:gd name="T90" fmla="*/ 260 w 517"/>
                <a:gd name="T91" fmla="*/ 268 h 1058"/>
                <a:gd name="T92" fmla="*/ 380 w 517"/>
                <a:gd name="T93" fmla="*/ 139 h 1058"/>
                <a:gd name="T94" fmla="*/ 139 w 517"/>
                <a:gd name="T95" fmla="*/ 139 h 1058"/>
                <a:gd name="T96" fmla="*/ 260 w 517"/>
                <a:gd name="T97" fmla="*/ 258 h 1058"/>
                <a:gd name="T98" fmla="*/ 119 w 517"/>
                <a:gd name="T99" fmla="*/ 139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17" h="1058">
                  <a:moveTo>
                    <a:pt x="113" y="986"/>
                  </a:moveTo>
                  <a:cubicBezTo>
                    <a:pt x="113" y="628"/>
                    <a:pt x="113" y="628"/>
                    <a:pt x="113" y="628"/>
                  </a:cubicBezTo>
                  <a:cubicBezTo>
                    <a:pt x="107" y="646"/>
                    <a:pt x="107" y="646"/>
                    <a:pt x="107" y="646"/>
                  </a:cubicBezTo>
                  <a:cubicBezTo>
                    <a:pt x="98" y="668"/>
                    <a:pt x="77" y="682"/>
                    <a:pt x="55" y="682"/>
                  </a:cubicBezTo>
                  <a:cubicBezTo>
                    <a:pt x="55" y="682"/>
                    <a:pt x="55" y="682"/>
                    <a:pt x="55" y="682"/>
                  </a:cubicBezTo>
                  <a:cubicBezTo>
                    <a:pt x="49" y="682"/>
                    <a:pt x="42" y="681"/>
                    <a:pt x="36" y="678"/>
                  </a:cubicBezTo>
                  <a:cubicBezTo>
                    <a:pt x="36" y="678"/>
                    <a:pt x="36" y="678"/>
                    <a:pt x="36" y="678"/>
                  </a:cubicBezTo>
                  <a:cubicBezTo>
                    <a:pt x="14" y="670"/>
                    <a:pt x="0" y="649"/>
                    <a:pt x="0" y="626"/>
                  </a:cubicBezTo>
                  <a:cubicBezTo>
                    <a:pt x="0" y="626"/>
                    <a:pt x="0" y="626"/>
                    <a:pt x="0" y="626"/>
                  </a:cubicBezTo>
                  <a:cubicBezTo>
                    <a:pt x="0" y="620"/>
                    <a:pt x="1" y="614"/>
                    <a:pt x="3" y="607"/>
                  </a:cubicBezTo>
                  <a:cubicBezTo>
                    <a:pt x="3" y="607"/>
                    <a:pt x="3" y="607"/>
                    <a:pt x="3" y="607"/>
                  </a:cubicBezTo>
                  <a:cubicBezTo>
                    <a:pt x="95" y="328"/>
                    <a:pt x="95" y="328"/>
                    <a:pt x="95" y="328"/>
                  </a:cubicBezTo>
                  <a:cubicBezTo>
                    <a:pt x="95" y="328"/>
                    <a:pt x="95" y="328"/>
                    <a:pt x="95" y="328"/>
                  </a:cubicBezTo>
                  <a:cubicBezTo>
                    <a:pt x="104" y="303"/>
                    <a:pt x="127" y="289"/>
                    <a:pt x="155" y="289"/>
                  </a:cubicBezTo>
                  <a:cubicBezTo>
                    <a:pt x="155" y="289"/>
                    <a:pt x="155" y="289"/>
                    <a:pt x="155" y="289"/>
                  </a:cubicBezTo>
                  <a:cubicBezTo>
                    <a:pt x="344" y="289"/>
                    <a:pt x="344" y="289"/>
                    <a:pt x="344" y="289"/>
                  </a:cubicBezTo>
                  <a:cubicBezTo>
                    <a:pt x="350" y="289"/>
                    <a:pt x="351" y="289"/>
                    <a:pt x="362" y="289"/>
                  </a:cubicBezTo>
                  <a:cubicBezTo>
                    <a:pt x="362" y="289"/>
                    <a:pt x="362" y="289"/>
                    <a:pt x="362" y="289"/>
                  </a:cubicBezTo>
                  <a:cubicBezTo>
                    <a:pt x="387" y="289"/>
                    <a:pt x="412" y="302"/>
                    <a:pt x="421" y="328"/>
                  </a:cubicBezTo>
                  <a:cubicBezTo>
                    <a:pt x="421" y="328"/>
                    <a:pt x="421" y="328"/>
                    <a:pt x="421" y="328"/>
                  </a:cubicBezTo>
                  <a:cubicBezTo>
                    <a:pt x="422" y="328"/>
                    <a:pt x="422" y="328"/>
                    <a:pt x="422" y="328"/>
                  </a:cubicBezTo>
                  <a:cubicBezTo>
                    <a:pt x="513" y="607"/>
                    <a:pt x="513" y="607"/>
                    <a:pt x="513" y="607"/>
                  </a:cubicBezTo>
                  <a:cubicBezTo>
                    <a:pt x="516" y="614"/>
                    <a:pt x="517" y="620"/>
                    <a:pt x="517" y="626"/>
                  </a:cubicBezTo>
                  <a:cubicBezTo>
                    <a:pt x="517" y="626"/>
                    <a:pt x="517" y="626"/>
                    <a:pt x="517" y="626"/>
                  </a:cubicBezTo>
                  <a:cubicBezTo>
                    <a:pt x="517" y="649"/>
                    <a:pt x="503" y="670"/>
                    <a:pt x="481" y="678"/>
                  </a:cubicBezTo>
                  <a:cubicBezTo>
                    <a:pt x="481" y="678"/>
                    <a:pt x="481" y="678"/>
                    <a:pt x="481" y="678"/>
                  </a:cubicBezTo>
                  <a:cubicBezTo>
                    <a:pt x="475" y="681"/>
                    <a:pt x="468" y="682"/>
                    <a:pt x="462" y="682"/>
                  </a:cubicBezTo>
                  <a:cubicBezTo>
                    <a:pt x="462" y="682"/>
                    <a:pt x="462" y="682"/>
                    <a:pt x="462" y="682"/>
                  </a:cubicBezTo>
                  <a:cubicBezTo>
                    <a:pt x="439" y="682"/>
                    <a:pt x="418" y="668"/>
                    <a:pt x="410" y="646"/>
                  </a:cubicBezTo>
                  <a:cubicBezTo>
                    <a:pt x="410" y="646"/>
                    <a:pt x="410" y="646"/>
                    <a:pt x="410" y="646"/>
                  </a:cubicBezTo>
                  <a:cubicBezTo>
                    <a:pt x="403" y="628"/>
                    <a:pt x="403" y="628"/>
                    <a:pt x="403" y="628"/>
                  </a:cubicBezTo>
                  <a:cubicBezTo>
                    <a:pt x="403" y="986"/>
                    <a:pt x="403" y="986"/>
                    <a:pt x="403" y="986"/>
                  </a:cubicBezTo>
                  <a:cubicBezTo>
                    <a:pt x="403" y="1026"/>
                    <a:pt x="372" y="1058"/>
                    <a:pt x="333" y="1058"/>
                  </a:cubicBezTo>
                  <a:cubicBezTo>
                    <a:pt x="333" y="1058"/>
                    <a:pt x="333" y="1058"/>
                    <a:pt x="333" y="1058"/>
                  </a:cubicBezTo>
                  <a:cubicBezTo>
                    <a:pt x="293" y="1058"/>
                    <a:pt x="262" y="1026"/>
                    <a:pt x="262" y="986"/>
                  </a:cubicBezTo>
                  <a:cubicBezTo>
                    <a:pt x="262" y="986"/>
                    <a:pt x="262" y="986"/>
                    <a:pt x="262" y="986"/>
                  </a:cubicBezTo>
                  <a:cubicBezTo>
                    <a:pt x="262" y="741"/>
                    <a:pt x="262" y="741"/>
                    <a:pt x="262" y="741"/>
                  </a:cubicBezTo>
                  <a:cubicBezTo>
                    <a:pt x="255" y="741"/>
                    <a:pt x="255" y="741"/>
                    <a:pt x="255" y="741"/>
                  </a:cubicBezTo>
                  <a:cubicBezTo>
                    <a:pt x="255" y="986"/>
                    <a:pt x="255" y="986"/>
                    <a:pt x="255" y="986"/>
                  </a:cubicBezTo>
                  <a:cubicBezTo>
                    <a:pt x="255" y="1026"/>
                    <a:pt x="223" y="1058"/>
                    <a:pt x="184" y="1058"/>
                  </a:cubicBezTo>
                  <a:cubicBezTo>
                    <a:pt x="184" y="1058"/>
                    <a:pt x="184" y="1058"/>
                    <a:pt x="184" y="1058"/>
                  </a:cubicBezTo>
                  <a:cubicBezTo>
                    <a:pt x="145" y="1058"/>
                    <a:pt x="114" y="1026"/>
                    <a:pt x="113" y="986"/>
                  </a:cubicBezTo>
                  <a:close/>
                  <a:moveTo>
                    <a:pt x="280" y="727"/>
                  </a:moveTo>
                  <a:cubicBezTo>
                    <a:pt x="282" y="730"/>
                    <a:pt x="282" y="732"/>
                    <a:pt x="282" y="733"/>
                  </a:cubicBezTo>
                  <a:cubicBezTo>
                    <a:pt x="282" y="733"/>
                    <a:pt x="282" y="733"/>
                    <a:pt x="282" y="733"/>
                  </a:cubicBezTo>
                  <a:cubicBezTo>
                    <a:pt x="282" y="733"/>
                    <a:pt x="282" y="733"/>
                    <a:pt x="282" y="733"/>
                  </a:cubicBezTo>
                  <a:cubicBezTo>
                    <a:pt x="282" y="733"/>
                    <a:pt x="282" y="733"/>
                    <a:pt x="282" y="733"/>
                  </a:cubicBezTo>
                  <a:cubicBezTo>
                    <a:pt x="282" y="986"/>
                    <a:pt x="282" y="986"/>
                    <a:pt x="282" y="986"/>
                  </a:cubicBezTo>
                  <a:cubicBezTo>
                    <a:pt x="282" y="1015"/>
                    <a:pt x="305" y="1038"/>
                    <a:pt x="333" y="1038"/>
                  </a:cubicBezTo>
                  <a:cubicBezTo>
                    <a:pt x="333" y="1038"/>
                    <a:pt x="333" y="1038"/>
                    <a:pt x="333" y="1038"/>
                  </a:cubicBezTo>
                  <a:cubicBezTo>
                    <a:pt x="360" y="1038"/>
                    <a:pt x="383" y="1015"/>
                    <a:pt x="383" y="986"/>
                  </a:cubicBezTo>
                  <a:cubicBezTo>
                    <a:pt x="383" y="986"/>
                    <a:pt x="383" y="986"/>
                    <a:pt x="383" y="986"/>
                  </a:cubicBezTo>
                  <a:cubicBezTo>
                    <a:pt x="383" y="599"/>
                    <a:pt x="383" y="599"/>
                    <a:pt x="383" y="599"/>
                  </a:cubicBezTo>
                  <a:cubicBezTo>
                    <a:pt x="383" y="587"/>
                    <a:pt x="384" y="581"/>
                    <a:pt x="384" y="577"/>
                  </a:cubicBezTo>
                  <a:cubicBezTo>
                    <a:pt x="384" y="577"/>
                    <a:pt x="384" y="577"/>
                    <a:pt x="384" y="577"/>
                  </a:cubicBezTo>
                  <a:cubicBezTo>
                    <a:pt x="385" y="576"/>
                    <a:pt x="385" y="574"/>
                    <a:pt x="387" y="572"/>
                  </a:cubicBezTo>
                  <a:cubicBezTo>
                    <a:pt x="387" y="572"/>
                    <a:pt x="387" y="572"/>
                    <a:pt x="387" y="572"/>
                  </a:cubicBezTo>
                  <a:cubicBezTo>
                    <a:pt x="388" y="570"/>
                    <a:pt x="391" y="567"/>
                    <a:pt x="395" y="567"/>
                  </a:cubicBezTo>
                  <a:cubicBezTo>
                    <a:pt x="395" y="567"/>
                    <a:pt x="395" y="567"/>
                    <a:pt x="395" y="567"/>
                  </a:cubicBezTo>
                  <a:cubicBezTo>
                    <a:pt x="400" y="568"/>
                    <a:pt x="402" y="571"/>
                    <a:pt x="403" y="572"/>
                  </a:cubicBezTo>
                  <a:cubicBezTo>
                    <a:pt x="403" y="572"/>
                    <a:pt x="403" y="572"/>
                    <a:pt x="403" y="572"/>
                  </a:cubicBezTo>
                  <a:cubicBezTo>
                    <a:pt x="404" y="573"/>
                    <a:pt x="404" y="574"/>
                    <a:pt x="405" y="574"/>
                  </a:cubicBezTo>
                  <a:cubicBezTo>
                    <a:pt x="405" y="574"/>
                    <a:pt x="405" y="574"/>
                    <a:pt x="405" y="574"/>
                  </a:cubicBezTo>
                  <a:cubicBezTo>
                    <a:pt x="405" y="575"/>
                    <a:pt x="405" y="575"/>
                    <a:pt x="405" y="576"/>
                  </a:cubicBezTo>
                  <a:cubicBezTo>
                    <a:pt x="405" y="576"/>
                    <a:pt x="405" y="576"/>
                    <a:pt x="405" y="576"/>
                  </a:cubicBezTo>
                  <a:cubicBezTo>
                    <a:pt x="429" y="639"/>
                    <a:pt x="429" y="639"/>
                    <a:pt x="429" y="639"/>
                  </a:cubicBezTo>
                  <a:cubicBezTo>
                    <a:pt x="434" y="653"/>
                    <a:pt x="447" y="662"/>
                    <a:pt x="462" y="662"/>
                  </a:cubicBezTo>
                  <a:cubicBezTo>
                    <a:pt x="462" y="662"/>
                    <a:pt x="462" y="662"/>
                    <a:pt x="462" y="662"/>
                  </a:cubicBezTo>
                  <a:cubicBezTo>
                    <a:pt x="466" y="662"/>
                    <a:pt x="470" y="661"/>
                    <a:pt x="474" y="660"/>
                  </a:cubicBezTo>
                  <a:cubicBezTo>
                    <a:pt x="474" y="660"/>
                    <a:pt x="474" y="660"/>
                    <a:pt x="474" y="660"/>
                  </a:cubicBezTo>
                  <a:cubicBezTo>
                    <a:pt x="488" y="654"/>
                    <a:pt x="497" y="641"/>
                    <a:pt x="497" y="626"/>
                  </a:cubicBezTo>
                  <a:cubicBezTo>
                    <a:pt x="497" y="626"/>
                    <a:pt x="497" y="626"/>
                    <a:pt x="497" y="626"/>
                  </a:cubicBezTo>
                  <a:cubicBezTo>
                    <a:pt x="497" y="622"/>
                    <a:pt x="496" y="618"/>
                    <a:pt x="494" y="614"/>
                  </a:cubicBezTo>
                  <a:cubicBezTo>
                    <a:pt x="494" y="614"/>
                    <a:pt x="494" y="614"/>
                    <a:pt x="494" y="614"/>
                  </a:cubicBezTo>
                  <a:cubicBezTo>
                    <a:pt x="504" y="610"/>
                    <a:pt x="504" y="610"/>
                    <a:pt x="504" y="610"/>
                  </a:cubicBezTo>
                  <a:cubicBezTo>
                    <a:pt x="513" y="607"/>
                    <a:pt x="513" y="607"/>
                    <a:pt x="513" y="607"/>
                  </a:cubicBezTo>
                  <a:cubicBezTo>
                    <a:pt x="504" y="610"/>
                    <a:pt x="504" y="610"/>
                    <a:pt x="504" y="610"/>
                  </a:cubicBezTo>
                  <a:cubicBezTo>
                    <a:pt x="494" y="614"/>
                    <a:pt x="494" y="614"/>
                    <a:pt x="494" y="614"/>
                  </a:cubicBezTo>
                  <a:cubicBezTo>
                    <a:pt x="494" y="614"/>
                    <a:pt x="494" y="614"/>
                    <a:pt x="494" y="614"/>
                  </a:cubicBezTo>
                  <a:cubicBezTo>
                    <a:pt x="403" y="335"/>
                    <a:pt x="403" y="335"/>
                    <a:pt x="403" y="335"/>
                  </a:cubicBezTo>
                  <a:cubicBezTo>
                    <a:pt x="397" y="319"/>
                    <a:pt x="380" y="309"/>
                    <a:pt x="362" y="309"/>
                  </a:cubicBezTo>
                  <a:cubicBezTo>
                    <a:pt x="362" y="309"/>
                    <a:pt x="362" y="309"/>
                    <a:pt x="362" y="309"/>
                  </a:cubicBezTo>
                  <a:cubicBezTo>
                    <a:pt x="352" y="309"/>
                    <a:pt x="351" y="309"/>
                    <a:pt x="344" y="309"/>
                  </a:cubicBezTo>
                  <a:cubicBezTo>
                    <a:pt x="344" y="309"/>
                    <a:pt x="344" y="309"/>
                    <a:pt x="344" y="309"/>
                  </a:cubicBezTo>
                  <a:cubicBezTo>
                    <a:pt x="155" y="309"/>
                    <a:pt x="155" y="309"/>
                    <a:pt x="155" y="309"/>
                  </a:cubicBezTo>
                  <a:cubicBezTo>
                    <a:pt x="133" y="309"/>
                    <a:pt x="121" y="318"/>
                    <a:pt x="114" y="335"/>
                  </a:cubicBezTo>
                  <a:cubicBezTo>
                    <a:pt x="114" y="335"/>
                    <a:pt x="114" y="335"/>
                    <a:pt x="114" y="335"/>
                  </a:cubicBezTo>
                  <a:cubicBezTo>
                    <a:pt x="22" y="614"/>
                    <a:pt x="22" y="614"/>
                    <a:pt x="22" y="614"/>
                  </a:cubicBezTo>
                  <a:cubicBezTo>
                    <a:pt x="22" y="614"/>
                    <a:pt x="22" y="614"/>
                    <a:pt x="22" y="614"/>
                  </a:cubicBezTo>
                  <a:cubicBezTo>
                    <a:pt x="21" y="618"/>
                    <a:pt x="20" y="622"/>
                    <a:pt x="20" y="626"/>
                  </a:cubicBezTo>
                  <a:cubicBezTo>
                    <a:pt x="20" y="626"/>
                    <a:pt x="20" y="626"/>
                    <a:pt x="20" y="626"/>
                  </a:cubicBezTo>
                  <a:cubicBezTo>
                    <a:pt x="20" y="641"/>
                    <a:pt x="29" y="654"/>
                    <a:pt x="43" y="660"/>
                  </a:cubicBezTo>
                  <a:cubicBezTo>
                    <a:pt x="43" y="660"/>
                    <a:pt x="43" y="660"/>
                    <a:pt x="43" y="660"/>
                  </a:cubicBezTo>
                  <a:cubicBezTo>
                    <a:pt x="47" y="661"/>
                    <a:pt x="51" y="662"/>
                    <a:pt x="55" y="662"/>
                  </a:cubicBezTo>
                  <a:cubicBezTo>
                    <a:pt x="55" y="662"/>
                    <a:pt x="55" y="662"/>
                    <a:pt x="55" y="662"/>
                  </a:cubicBezTo>
                  <a:cubicBezTo>
                    <a:pt x="69" y="662"/>
                    <a:pt x="83" y="653"/>
                    <a:pt x="88" y="639"/>
                  </a:cubicBezTo>
                  <a:cubicBezTo>
                    <a:pt x="88" y="639"/>
                    <a:pt x="88" y="639"/>
                    <a:pt x="88" y="639"/>
                  </a:cubicBezTo>
                  <a:cubicBezTo>
                    <a:pt x="112" y="573"/>
                    <a:pt x="112" y="573"/>
                    <a:pt x="112" y="573"/>
                  </a:cubicBezTo>
                  <a:cubicBezTo>
                    <a:pt x="112" y="573"/>
                    <a:pt x="112" y="573"/>
                    <a:pt x="112" y="573"/>
                  </a:cubicBezTo>
                  <a:cubicBezTo>
                    <a:pt x="112" y="573"/>
                    <a:pt x="112" y="573"/>
                    <a:pt x="112" y="573"/>
                  </a:cubicBezTo>
                  <a:cubicBezTo>
                    <a:pt x="113" y="572"/>
                    <a:pt x="113" y="572"/>
                    <a:pt x="114" y="570"/>
                  </a:cubicBezTo>
                  <a:cubicBezTo>
                    <a:pt x="114" y="570"/>
                    <a:pt x="114" y="570"/>
                    <a:pt x="114" y="570"/>
                  </a:cubicBezTo>
                  <a:cubicBezTo>
                    <a:pt x="115" y="569"/>
                    <a:pt x="117" y="566"/>
                    <a:pt x="122" y="566"/>
                  </a:cubicBezTo>
                  <a:cubicBezTo>
                    <a:pt x="122" y="566"/>
                    <a:pt x="122" y="566"/>
                    <a:pt x="122" y="566"/>
                  </a:cubicBezTo>
                  <a:cubicBezTo>
                    <a:pt x="125" y="566"/>
                    <a:pt x="127" y="567"/>
                    <a:pt x="129" y="568"/>
                  </a:cubicBezTo>
                  <a:cubicBezTo>
                    <a:pt x="129" y="568"/>
                    <a:pt x="129" y="568"/>
                    <a:pt x="129" y="568"/>
                  </a:cubicBezTo>
                  <a:cubicBezTo>
                    <a:pt x="130" y="569"/>
                    <a:pt x="131" y="570"/>
                    <a:pt x="131" y="571"/>
                  </a:cubicBezTo>
                  <a:cubicBezTo>
                    <a:pt x="131" y="571"/>
                    <a:pt x="131" y="571"/>
                    <a:pt x="131" y="571"/>
                  </a:cubicBezTo>
                  <a:cubicBezTo>
                    <a:pt x="132" y="573"/>
                    <a:pt x="132" y="574"/>
                    <a:pt x="132" y="574"/>
                  </a:cubicBezTo>
                  <a:cubicBezTo>
                    <a:pt x="132" y="574"/>
                    <a:pt x="132" y="574"/>
                    <a:pt x="132" y="574"/>
                  </a:cubicBezTo>
                  <a:cubicBezTo>
                    <a:pt x="133" y="576"/>
                    <a:pt x="133" y="577"/>
                    <a:pt x="133" y="579"/>
                  </a:cubicBezTo>
                  <a:cubicBezTo>
                    <a:pt x="133" y="579"/>
                    <a:pt x="133" y="579"/>
                    <a:pt x="133" y="579"/>
                  </a:cubicBezTo>
                  <a:cubicBezTo>
                    <a:pt x="133" y="583"/>
                    <a:pt x="133" y="589"/>
                    <a:pt x="133" y="599"/>
                  </a:cubicBezTo>
                  <a:cubicBezTo>
                    <a:pt x="133" y="599"/>
                    <a:pt x="133" y="599"/>
                    <a:pt x="133" y="599"/>
                  </a:cubicBezTo>
                  <a:cubicBezTo>
                    <a:pt x="133" y="986"/>
                    <a:pt x="133" y="986"/>
                    <a:pt x="133" y="986"/>
                  </a:cubicBezTo>
                  <a:cubicBezTo>
                    <a:pt x="133" y="1015"/>
                    <a:pt x="156" y="1038"/>
                    <a:pt x="184" y="1038"/>
                  </a:cubicBezTo>
                  <a:cubicBezTo>
                    <a:pt x="184" y="1038"/>
                    <a:pt x="184" y="1038"/>
                    <a:pt x="184" y="1038"/>
                  </a:cubicBezTo>
                  <a:cubicBezTo>
                    <a:pt x="212" y="1038"/>
                    <a:pt x="235" y="1015"/>
                    <a:pt x="235" y="986"/>
                  </a:cubicBezTo>
                  <a:cubicBezTo>
                    <a:pt x="235" y="986"/>
                    <a:pt x="235" y="986"/>
                    <a:pt x="235" y="986"/>
                  </a:cubicBezTo>
                  <a:cubicBezTo>
                    <a:pt x="235" y="734"/>
                    <a:pt x="235" y="734"/>
                    <a:pt x="235" y="734"/>
                  </a:cubicBezTo>
                  <a:cubicBezTo>
                    <a:pt x="235" y="733"/>
                    <a:pt x="235" y="733"/>
                    <a:pt x="235" y="733"/>
                  </a:cubicBezTo>
                  <a:cubicBezTo>
                    <a:pt x="235" y="733"/>
                    <a:pt x="235" y="733"/>
                    <a:pt x="235" y="733"/>
                  </a:cubicBezTo>
                  <a:cubicBezTo>
                    <a:pt x="235" y="732"/>
                    <a:pt x="235" y="729"/>
                    <a:pt x="237" y="726"/>
                  </a:cubicBezTo>
                  <a:cubicBezTo>
                    <a:pt x="237" y="726"/>
                    <a:pt x="237" y="726"/>
                    <a:pt x="237" y="726"/>
                  </a:cubicBezTo>
                  <a:cubicBezTo>
                    <a:pt x="239" y="723"/>
                    <a:pt x="244" y="721"/>
                    <a:pt x="247" y="721"/>
                  </a:cubicBezTo>
                  <a:cubicBezTo>
                    <a:pt x="247" y="721"/>
                    <a:pt x="247" y="721"/>
                    <a:pt x="247" y="721"/>
                  </a:cubicBezTo>
                  <a:cubicBezTo>
                    <a:pt x="270" y="721"/>
                    <a:pt x="270" y="721"/>
                    <a:pt x="270" y="721"/>
                  </a:cubicBezTo>
                  <a:cubicBezTo>
                    <a:pt x="270" y="721"/>
                    <a:pt x="270" y="721"/>
                    <a:pt x="270" y="721"/>
                  </a:cubicBezTo>
                  <a:cubicBezTo>
                    <a:pt x="270" y="721"/>
                    <a:pt x="270" y="721"/>
                    <a:pt x="270" y="721"/>
                  </a:cubicBezTo>
                  <a:cubicBezTo>
                    <a:pt x="274" y="721"/>
                    <a:pt x="279" y="724"/>
                    <a:pt x="280" y="727"/>
                  </a:cubicBezTo>
                  <a:close/>
                  <a:moveTo>
                    <a:pt x="119" y="139"/>
                  </a:moveTo>
                  <a:cubicBezTo>
                    <a:pt x="119" y="62"/>
                    <a:pt x="182" y="0"/>
                    <a:pt x="260" y="0"/>
                  </a:cubicBezTo>
                  <a:cubicBezTo>
                    <a:pt x="260" y="0"/>
                    <a:pt x="260" y="0"/>
                    <a:pt x="260" y="0"/>
                  </a:cubicBezTo>
                  <a:cubicBezTo>
                    <a:pt x="337" y="0"/>
                    <a:pt x="400" y="62"/>
                    <a:pt x="400" y="139"/>
                  </a:cubicBezTo>
                  <a:cubicBezTo>
                    <a:pt x="400" y="139"/>
                    <a:pt x="400" y="139"/>
                    <a:pt x="400" y="139"/>
                  </a:cubicBezTo>
                  <a:cubicBezTo>
                    <a:pt x="400" y="216"/>
                    <a:pt x="337" y="278"/>
                    <a:pt x="260" y="278"/>
                  </a:cubicBezTo>
                  <a:cubicBezTo>
                    <a:pt x="260" y="278"/>
                    <a:pt x="260" y="278"/>
                    <a:pt x="260" y="278"/>
                  </a:cubicBezTo>
                  <a:cubicBezTo>
                    <a:pt x="260" y="268"/>
                    <a:pt x="260" y="268"/>
                    <a:pt x="260" y="268"/>
                  </a:cubicBezTo>
                  <a:cubicBezTo>
                    <a:pt x="260" y="258"/>
                    <a:pt x="260" y="258"/>
                    <a:pt x="260" y="258"/>
                  </a:cubicBezTo>
                  <a:cubicBezTo>
                    <a:pt x="326" y="258"/>
                    <a:pt x="380" y="205"/>
                    <a:pt x="380" y="139"/>
                  </a:cubicBezTo>
                  <a:cubicBezTo>
                    <a:pt x="380" y="139"/>
                    <a:pt x="380" y="139"/>
                    <a:pt x="380" y="139"/>
                  </a:cubicBezTo>
                  <a:cubicBezTo>
                    <a:pt x="380" y="73"/>
                    <a:pt x="326" y="20"/>
                    <a:pt x="260" y="20"/>
                  </a:cubicBezTo>
                  <a:cubicBezTo>
                    <a:pt x="260" y="20"/>
                    <a:pt x="260" y="20"/>
                    <a:pt x="260" y="20"/>
                  </a:cubicBezTo>
                  <a:cubicBezTo>
                    <a:pt x="193" y="20"/>
                    <a:pt x="139" y="73"/>
                    <a:pt x="139" y="139"/>
                  </a:cubicBezTo>
                  <a:cubicBezTo>
                    <a:pt x="139" y="139"/>
                    <a:pt x="139" y="139"/>
                    <a:pt x="139" y="139"/>
                  </a:cubicBezTo>
                  <a:cubicBezTo>
                    <a:pt x="139" y="205"/>
                    <a:pt x="193" y="258"/>
                    <a:pt x="260" y="258"/>
                  </a:cubicBezTo>
                  <a:cubicBezTo>
                    <a:pt x="260" y="258"/>
                    <a:pt x="260" y="258"/>
                    <a:pt x="260" y="258"/>
                  </a:cubicBezTo>
                  <a:cubicBezTo>
                    <a:pt x="260" y="268"/>
                    <a:pt x="260" y="268"/>
                    <a:pt x="260" y="268"/>
                  </a:cubicBezTo>
                  <a:cubicBezTo>
                    <a:pt x="260" y="278"/>
                    <a:pt x="260" y="278"/>
                    <a:pt x="260" y="278"/>
                  </a:cubicBezTo>
                  <a:cubicBezTo>
                    <a:pt x="182" y="278"/>
                    <a:pt x="119" y="216"/>
                    <a:pt x="119" y="13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2000"/>
            </a:p>
          </p:txBody>
        </p:sp>
        <p:sp>
          <p:nvSpPr>
            <p:cNvPr id="428" name="TextBox 427">
              <a:extLst>
                <a:ext uri="{FF2B5EF4-FFF2-40B4-BE49-F238E27FC236}">
                  <a16:creationId xmlns:a16="http://schemas.microsoft.com/office/drawing/2014/main" id="{D90BF0D0-1CA5-422A-8E9A-C3A041345EA4}"/>
                </a:ext>
              </a:extLst>
            </p:cNvPr>
            <p:cNvSpPr txBox="1"/>
            <p:nvPr/>
          </p:nvSpPr>
          <p:spPr>
            <a:xfrm>
              <a:off x="973818" y="3731125"/>
              <a:ext cx="971550" cy="400109"/>
            </a:xfrm>
            <a:prstGeom prst="rect">
              <a:avLst/>
            </a:prstGeom>
            <a:noFill/>
          </p:spPr>
          <p:txBody>
            <a:bodyPr wrap="square" rtlCol="0">
              <a:spAutoFit/>
            </a:bodyPr>
            <a:lstStyle/>
            <a:p>
              <a:r>
                <a:rPr lang="en-US" sz="2800" dirty="0">
                  <a:solidFill>
                    <a:schemeClr val="tx1">
                      <a:lumMod val="75000"/>
                      <a:lumOff val="25000"/>
                    </a:schemeClr>
                  </a:solidFill>
                  <a:ea typeface="Roboto" charset="0"/>
                  <a:cs typeface="Roboto" charset="0"/>
                </a:rPr>
                <a:t>65%</a:t>
              </a:r>
            </a:p>
          </p:txBody>
        </p:sp>
        <p:sp>
          <p:nvSpPr>
            <p:cNvPr id="429" name="TextBox 428">
              <a:extLst>
                <a:ext uri="{FF2B5EF4-FFF2-40B4-BE49-F238E27FC236}">
                  <a16:creationId xmlns:a16="http://schemas.microsoft.com/office/drawing/2014/main" id="{9FD5BBF7-0097-46B4-8C3F-45B4E5D94C9A}"/>
                </a:ext>
              </a:extLst>
            </p:cNvPr>
            <p:cNvSpPr txBox="1"/>
            <p:nvPr/>
          </p:nvSpPr>
          <p:spPr>
            <a:xfrm>
              <a:off x="973818" y="4072577"/>
              <a:ext cx="1144859" cy="314842"/>
            </a:xfrm>
            <a:prstGeom prst="rect">
              <a:avLst/>
            </a:prstGeom>
            <a:noFill/>
          </p:spPr>
          <p:txBody>
            <a:bodyPr wrap="square" rtlCol="0">
              <a:spAutoFit/>
            </a:bodyPr>
            <a:lstStyle/>
            <a:p>
              <a:pPr>
                <a:lnSpc>
                  <a:spcPct val="120000"/>
                </a:lnSpc>
              </a:pPr>
              <a:r>
                <a:rPr lang="en-US" sz="900" dirty="0" err="1">
                  <a:solidFill>
                    <a:schemeClr val="bg1">
                      <a:lumMod val="50000"/>
                    </a:schemeClr>
                  </a:solidFill>
                  <a:ea typeface="Roboto" pitchFamily="2" charset="0"/>
                  <a:cs typeface="Roboto" pitchFamily="2" charset="0"/>
                </a:rPr>
                <a:t>Lorem</a:t>
              </a:r>
              <a:r>
                <a:rPr lang="en-US" sz="900" dirty="0">
                  <a:solidFill>
                    <a:schemeClr val="bg1">
                      <a:lumMod val="50000"/>
                    </a:schemeClr>
                  </a:solidFill>
                  <a:ea typeface="Roboto" pitchFamily="2" charset="0"/>
                  <a:cs typeface="Roboto" pitchFamily="2" charset="0"/>
                </a:rPr>
                <a:t> </a:t>
              </a:r>
              <a:r>
                <a:rPr lang="en-US" sz="900" dirty="0" err="1">
                  <a:solidFill>
                    <a:schemeClr val="bg1">
                      <a:lumMod val="50000"/>
                    </a:schemeClr>
                  </a:solidFill>
                  <a:ea typeface="Roboto" pitchFamily="2" charset="0"/>
                  <a:cs typeface="Roboto" pitchFamily="2" charset="0"/>
                </a:rPr>
                <a:t>ipsum</a:t>
              </a:r>
              <a:r>
                <a:rPr lang="en-US" sz="900" dirty="0">
                  <a:solidFill>
                    <a:schemeClr val="bg1">
                      <a:lumMod val="50000"/>
                    </a:schemeClr>
                  </a:solidFill>
                  <a:ea typeface="Roboto" pitchFamily="2" charset="0"/>
                  <a:cs typeface="Roboto" pitchFamily="2" charset="0"/>
                </a:rPr>
                <a:t> simply dummy text keep.</a:t>
              </a:r>
            </a:p>
          </p:txBody>
        </p:sp>
        <p:cxnSp>
          <p:nvCxnSpPr>
            <p:cNvPr id="430" name="Straight Connector 429">
              <a:extLst>
                <a:ext uri="{FF2B5EF4-FFF2-40B4-BE49-F238E27FC236}">
                  <a16:creationId xmlns:a16="http://schemas.microsoft.com/office/drawing/2014/main" id="{962F4663-6AD4-4C0F-B74F-1501D76736EF}"/>
                </a:ext>
              </a:extLst>
            </p:cNvPr>
            <p:cNvCxnSpPr/>
            <p:nvPr/>
          </p:nvCxnSpPr>
          <p:spPr>
            <a:xfrm>
              <a:off x="2182177" y="3714750"/>
              <a:ext cx="0" cy="76200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31" name="TextBox 430">
              <a:extLst>
                <a:ext uri="{FF2B5EF4-FFF2-40B4-BE49-F238E27FC236}">
                  <a16:creationId xmlns:a16="http://schemas.microsoft.com/office/drawing/2014/main" id="{DFC36CB8-CD7F-4639-B469-E1F65736DCF5}"/>
                </a:ext>
              </a:extLst>
            </p:cNvPr>
            <p:cNvSpPr txBox="1"/>
            <p:nvPr/>
          </p:nvSpPr>
          <p:spPr>
            <a:xfrm>
              <a:off x="2766106" y="3731125"/>
              <a:ext cx="971550" cy="400109"/>
            </a:xfrm>
            <a:prstGeom prst="rect">
              <a:avLst/>
            </a:prstGeom>
            <a:noFill/>
          </p:spPr>
          <p:txBody>
            <a:bodyPr wrap="square" rtlCol="0">
              <a:spAutoFit/>
            </a:bodyPr>
            <a:lstStyle/>
            <a:p>
              <a:r>
                <a:rPr lang="en-US" sz="2800" dirty="0">
                  <a:solidFill>
                    <a:schemeClr val="tx1">
                      <a:lumMod val="75000"/>
                      <a:lumOff val="25000"/>
                    </a:schemeClr>
                  </a:solidFill>
                  <a:ea typeface="Roboto" charset="0"/>
                  <a:cs typeface="Roboto" charset="0"/>
                </a:rPr>
                <a:t>35%</a:t>
              </a:r>
            </a:p>
          </p:txBody>
        </p:sp>
        <p:sp>
          <p:nvSpPr>
            <p:cNvPr id="432" name="TextBox 431">
              <a:extLst>
                <a:ext uri="{FF2B5EF4-FFF2-40B4-BE49-F238E27FC236}">
                  <a16:creationId xmlns:a16="http://schemas.microsoft.com/office/drawing/2014/main" id="{8398CFDB-DBB6-43AA-92FB-00CBE44E985A}"/>
                </a:ext>
              </a:extLst>
            </p:cNvPr>
            <p:cNvSpPr txBox="1"/>
            <p:nvPr/>
          </p:nvSpPr>
          <p:spPr>
            <a:xfrm>
              <a:off x="2766106" y="4072577"/>
              <a:ext cx="1144859" cy="314842"/>
            </a:xfrm>
            <a:prstGeom prst="rect">
              <a:avLst/>
            </a:prstGeom>
            <a:noFill/>
          </p:spPr>
          <p:txBody>
            <a:bodyPr wrap="square" rtlCol="0">
              <a:spAutoFit/>
            </a:bodyPr>
            <a:lstStyle/>
            <a:p>
              <a:pPr>
                <a:lnSpc>
                  <a:spcPct val="120000"/>
                </a:lnSpc>
              </a:pPr>
              <a:r>
                <a:rPr lang="en-US" sz="900" dirty="0" err="1">
                  <a:solidFill>
                    <a:schemeClr val="bg1">
                      <a:lumMod val="50000"/>
                    </a:schemeClr>
                  </a:solidFill>
                  <a:ea typeface="Roboto" pitchFamily="2" charset="0"/>
                  <a:cs typeface="Roboto" pitchFamily="2" charset="0"/>
                </a:rPr>
                <a:t>Lorem</a:t>
              </a:r>
              <a:r>
                <a:rPr lang="en-US" sz="900" dirty="0">
                  <a:solidFill>
                    <a:schemeClr val="bg1">
                      <a:lumMod val="50000"/>
                    </a:schemeClr>
                  </a:solidFill>
                  <a:ea typeface="Roboto" pitchFamily="2" charset="0"/>
                  <a:cs typeface="Roboto" pitchFamily="2" charset="0"/>
                </a:rPr>
                <a:t> </a:t>
              </a:r>
              <a:r>
                <a:rPr lang="en-US" sz="900" dirty="0" err="1">
                  <a:solidFill>
                    <a:schemeClr val="bg1">
                      <a:lumMod val="50000"/>
                    </a:schemeClr>
                  </a:solidFill>
                  <a:ea typeface="Roboto" pitchFamily="2" charset="0"/>
                  <a:cs typeface="Roboto" pitchFamily="2" charset="0"/>
                </a:rPr>
                <a:t>ipsum</a:t>
              </a:r>
              <a:r>
                <a:rPr lang="en-US" sz="900" dirty="0">
                  <a:solidFill>
                    <a:schemeClr val="bg1">
                      <a:lumMod val="50000"/>
                    </a:schemeClr>
                  </a:solidFill>
                  <a:ea typeface="Roboto" pitchFamily="2" charset="0"/>
                  <a:cs typeface="Roboto" pitchFamily="2" charset="0"/>
                </a:rPr>
                <a:t> simply dummy text keep.</a:t>
              </a:r>
            </a:p>
          </p:txBody>
        </p:sp>
        <p:sp>
          <p:nvSpPr>
            <p:cNvPr id="433" name="Oval 432">
              <a:extLst>
                <a:ext uri="{FF2B5EF4-FFF2-40B4-BE49-F238E27FC236}">
                  <a16:creationId xmlns:a16="http://schemas.microsoft.com/office/drawing/2014/main" id="{1FEC0F05-C44A-41E6-B6B5-0C91A52224B7}"/>
                </a:ext>
              </a:extLst>
            </p:cNvPr>
            <p:cNvSpPr/>
            <p:nvPr/>
          </p:nvSpPr>
          <p:spPr>
            <a:xfrm>
              <a:off x="3418569" y="2179506"/>
              <a:ext cx="167476" cy="167476"/>
            </a:xfrm>
            <a:prstGeom prst="ellipse">
              <a:avLst/>
            </a:prstGeom>
            <a:solidFill>
              <a:schemeClr val="bg1"/>
            </a:solidFill>
            <a:ln w="19050">
              <a:solidFill>
                <a:schemeClr val="tx2">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34" name="Oval 433">
              <a:extLst>
                <a:ext uri="{FF2B5EF4-FFF2-40B4-BE49-F238E27FC236}">
                  <a16:creationId xmlns:a16="http://schemas.microsoft.com/office/drawing/2014/main" id="{90CB40C1-DC57-4203-9C58-FCBD64B28BC1}"/>
                </a:ext>
              </a:extLst>
            </p:cNvPr>
            <p:cNvSpPr/>
            <p:nvPr/>
          </p:nvSpPr>
          <p:spPr>
            <a:xfrm>
              <a:off x="5856969" y="2662106"/>
              <a:ext cx="167476" cy="167476"/>
            </a:xfrm>
            <a:prstGeom prst="ellipse">
              <a:avLst/>
            </a:prstGeom>
            <a:solidFill>
              <a:schemeClr val="bg1"/>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35" name="Oval 434">
              <a:extLst>
                <a:ext uri="{FF2B5EF4-FFF2-40B4-BE49-F238E27FC236}">
                  <a16:creationId xmlns:a16="http://schemas.microsoft.com/office/drawing/2014/main" id="{7C30C72B-C487-46A3-8892-5E65ADA051A0}"/>
                </a:ext>
              </a:extLst>
            </p:cNvPr>
            <p:cNvSpPr/>
            <p:nvPr/>
          </p:nvSpPr>
          <p:spPr>
            <a:xfrm>
              <a:off x="8043909" y="1778186"/>
              <a:ext cx="167476" cy="167476"/>
            </a:xfrm>
            <a:prstGeom prst="ellipse">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36" name="Oval 435">
              <a:extLst>
                <a:ext uri="{FF2B5EF4-FFF2-40B4-BE49-F238E27FC236}">
                  <a16:creationId xmlns:a16="http://schemas.microsoft.com/office/drawing/2014/main" id="{4874CB28-F792-4317-AC0D-B28825EAB101}"/>
                </a:ext>
              </a:extLst>
            </p:cNvPr>
            <p:cNvSpPr/>
            <p:nvPr/>
          </p:nvSpPr>
          <p:spPr>
            <a:xfrm>
              <a:off x="8555227" y="3913569"/>
              <a:ext cx="167476" cy="167476"/>
            </a:xfrm>
            <a:prstGeom prst="ellipse">
              <a:avLst/>
            </a:prstGeom>
            <a:solidFill>
              <a:schemeClr val="bg1"/>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37" name="Oval 436">
              <a:extLst>
                <a:ext uri="{FF2B5EF4-FFF2-40B4-BE49-F238E27FC236}">
                  <a16:creationId xmlns:a16="http://schemas.microsoft.com/office/drawing/2014/main" id="{6C10035C-ABB0-4839-826F-8C21F6E35F51}"/>
                </a:ext>
              </a:extLst>
            </p:cNvPr>
            <p:cNvSpPr/>
            <p:nvPr/>
          </p:nvSpPr>
          <p:spPr>
            <a:xfrm>
              <a:off x="6200201" y="3460282"/>
              <a:ext cx="167476" cy="167476"/>
            </a:xfrm>
            <a:prstGeom prst="ellipse">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38" name="Oval 437">
              <a:extLst>
                <a:ext uri="{FF2B5EF4-FFF2-40B4-BE49-F238E27FC236}">
                  <a16:creationId xmlns:a16="http://schemas.microsoft.com/office/drawing/2014/main" id="{46C9D77A-9218-4B75-985F-81A8E9AF602A}"/>
                </a:ext>
              </a:extLst>
            </p:cNvPr>
            <p:cNvSpPr/>
            <p:nvPr/>
          </p:nvSpPr>
          <p:spPr>
            <a:xfrm>
              <a:off x="4630481" y="3681262"/>
              <a:ext cx="167476" cy="16747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spTree>
    <p:extLst>
      <p:ext uri="{BB962C8B-B14F-4D97-AF65-F5344CB8AC3E}">
        <p14:creationId xmlns:p14="http://schemas.microsoft.com/office/powerpoint/2010/main" val="35574328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13AC4B83-3597-4B7F-B087-14CD98523AC3}"/>
              </a:ext>
            </a:extLst>
          </p:cNvPr>
          <p:cNvPicPr>
            <a:picLocks noGrp="1" noChangeAspect="1"/>
          </p:cNvPicPr>
          <p:nvPr>
            <p:ph type="pic" sz="quarter" idx="10"/>
          </p:nvPr>
        </p:nvPicPr>
        <p:blipFill>
          <a:blip r:embed="rId2">
            <a:extLst>
              <a:ext uri="{BEBA8EAE-BF5A-486C-A8C5-ECC9F3942E4B}">
                <a14:imgProps xmlns:a14="http://schemas.microsoft.com/office/drawing/2010/main">
                  <a14:imgLayer r:embed="rId3">
                    <a14:imgEffect>
                      <a14:saturation sat="0"/>
                    </a14:imgEffect>
                    <a14:imgEffect>
                      <a14:brightnessContrast contrast="20000"/>
                    </a14:imgEffect>
                  </a14:imgLayer>
                </a14:imgProps>
              </a:ext>
            </a:extLst>
          </a:blip>
          <a:srcRect t="25000" b="25000"/>
          <a:stretch>
            <a:fillRect/>
          </a:stretch>
        </p:blipFill>
        <p:spPr>
          <a:xfrm>
            <a:off x="0" y="-3175"/>
            <a:ext cx="12192000" cy="3048000"/>
          </a:xfrm>
          <a:prstGeom prst="rect">
            <a:avLst/>
          </a:prstGeom>
        </p:spPr>
      </p:pic>
      <p:sp>
        <p:nvSpPr>
          <p:cNvPr id="3145" name="Shape 3145"/>
          <p:cNvSpPr/>
          <p:nvPr/>
        </p:nvSpPr>
        <p:spPr>
          <a:xfrm>
            <a:off x="3412975" y="-29634"/>
            <a:ext cx="3358789" cy="5907981"/>
          </a:xfrm>
          <a:prstGeom prst="rect">
            <a:avLst/>
          </a:prstGeom>
          <a:solidFill>
            <a:schemeClr val="accent4">
              <a:alpha val="92000"/>
            </a:schemeClr>
          </a:solidFill>
          <a:ln w="12700">
            <a:miter lim="400000"/>
          </a:ln>
        </p:spPr>
        <p:txBody>
          <a:bodyPr lIns="0" tIns="0" rIns="0" bIns="0" anchor="ctr"/>
          <a:lstStyle/>
          <a:p>
            <a:pPr lvl="0" algn="ctr">
              <a:lnSpc>
                <a:spcPct val="100000"/>
              </a:lnSpc>
              <a:defRPr sz="3200" b="0">
                <a:solidFill>
                  <a:srgbClr val="FFFFFF"/>
                </a:solidFill>
                <a:latin typeface="+mn-lt"/>
                <a:ea typeface="+mn-ea"/>
                <a:cs typeface="+mn-cs"/>
                <a:sym typeface="Helvetica Light"/>
              </a:defRPr>
            </a:pPr>
            <a:endParaRPr sz="1600"/>
          </a:p>
        </p:txBody>
      </p:sp>
      <p:sp>
        <p:nvSpPr>
          <p:cNvPr id="3146" name="Shape 3146"/>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b="0">
                <a:solidFill>
                  <a:srgbClr val="000000"/>
                </a:solidFill>
              </a:defRPr>
            </a:pPr>
            <a:fld id="{86CB4B4D-7CA3-9044-876B-883B54F8677D}" type="slidenum">
              <a:rPr b="1">
                <a:solidFill>
                  <a:schemeClr val="bg1">
                    <a:lumMod val="75000"/>
                  </a:schemeClr>
                </a:solidFill>
              </a:rPr>
              <a:t>24</a:t>
            </a:fld>
            <a:endParaRPr b="1">
              <a:solidFill>
                <a:schemeClr val="bg1">
                  <a:lumMod val="75000"/>
                </a:schemeClr>
              </a:solidFill>
            </a:endParaRPr>
          </a:p>
        </p:txBody>
      </p:sp>
      <p:sp>
        <p:nvSpPr>
          <p:cNvPr id="3157" name="Shape 3157"/>
          <p:cNvSpPr/>
          <p:nvPr/>
        </p:nvSpPr>
        <p:spPr>
          <a:xfrm>
            <a:off x="4138083" y="1268776"/>
            <a:ext cx="2032001" cy="127817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0">
              <a:lnSpc>
                <a:spcPct val="120000"/>
              </a:lnSpc>
              <a:defRPr sz="1800" b="0">
                <a:solidFill>
                  <a:srgbClr val="000000"/>
                </a:solidFill>
              </a:defRPr>
            </a:pPr>
            <a:r>
              <a:rPr sz="1000" b="1" dirty="0">
                <a:solidFill>
                  <a:schemeClr val="bg1"/>
                </a:solidFill>
              </a:rPr>
              <a:t>Address Text :</a:t>
            </a:r>
            <a:r>
              <a:rPr sz="1000" dirty="0">
                <a:solidFill>
                  <a:schemeClr val="bg1"/>
                </a:solidFill>
              </a:rPr>
              <a:t> Lorem Ipsum is simply dummy text of the printing.</a:t>
            </a:r>
          </a:p>
          <a:p>
            <a:pPr lvl="0">
              <a:lnSpc>
                <a:spcPct val="120000"/>
              </a:lnSpc>
              <a:defRPr sz="1800" b="0">
                <a:solidFill>
                  <a:srgbClr val="000000"/>
                </a:solidFill>
              </a:defRPr>
            </a:pPr>
            <a:r>
              <a:rPr sz="1000" dirty="0">
                <a:solidFill>
                  <a:schemeClr val="bg1"/>
                </a:solidFill>
              </a:rPr>
              <a:t>Phone: +123456789</a:t>
            </a:r>
          </a:p>
          <a:p>
            <a:pPr lvl="0">
              <a:lnSpc>
                <a:spcPct val="120000"/>
              </a:lnSpc>
              <a:defRPr sz="1800" b="0">
                <a:solidFill>
                  <a:srgbClr val="000000"/>
                </a:solidFill>
              </a:defRPr>
            </a:pPr>
            <a:r>
              <a:rPr sz="1000" dirty="0">
                <a:solidFill>
                  <a:schemeClr val="bg1"/>
                </a:solidFill>
              </a:rPr>
              <a:t>Fax: +123456789</a:t>
            </a:r>
          </a:p>
          <a:p>
            <a:pPr lvl="0">
              <a:lnSpc>
                <a:spcPct val="120000"/>
              </a:lnSpc>
              <a:defRPr sz="1800" b="0">
                <a:solidFill>
                  <a:srgbClr val="000000"/>
                </a:solidFill>
              </a:defRPr>
            </a:pPr>
            <a:r>
              <a:rPr sz="1000" dirty="0">
                <a:solidFill>
                  <a:schemeClr val="bg1"/>
                </a:solidFill>
              </a:rPr>
              <a:t>Email: </a:t>
            </a:r>
            <a:r>
              <a:rPr sz="1000" u="sng" dirty="0">
                <a:solidFill>
                  <a:schemeClr val="bg1"/>
                </a:solidFill>
                <a:hlinkClick r:id="rId4">
                  <a:extLst>
                    <a:ext uri="{A12FA001-AC4F-418D-AE19-62706E023703}">
                      <ahyp:hlinkClr xmlns:ahyp="http://schemas.microsoft.com/office/drawing/2018/hyperlinkcolor" val="tx"/>
                    </a:ext>
                  </a:extLst>
                </a:hlinkClick>
              </a:rPr>
              <a:t>example@domain.com</a:t>
            </a:r>
            <a:endParaRPr sz="1000" dirty="0">
              <a:solidFill>
                <a:schemeClr val="bg1"/>
              </a:solidFill>
            </a:endParaRPr>
          </a:p>
          <a:p>
            <a:pPr lvl="0">
              <a:lnSpc>
                <a:spcPct val="120000"/>
              </a:lnSpc>
              <a:defRPr sz="1800" b="0">
                <a:solidFill>
                  <a:srgbClr val="000000"/>
                </a:solidFill>
              </a:defRPr>
            </a:pPr>
            <a:r>
              <a:rPr sz="1000" dirty="0">
                <a:solidFill>
                  <a:schemeClr val="bg1"/>
                </a:solidFill>
              </a:rPr>
              <a:t>Website: </a:t>
            </a:r>
            <a:r>
              <a:rPr sz="1000" u="sng" dirty="0">
                <a:solidFill>
                  <a:schemeClr val="bg1"/>
                </a:solidFill>
                <a:hlinkClick r:id="rId5">
                  <a:extLst>
                    <a:ext uri="{A12FA001-AC4F-418D-AE19-62706E023703}">
                      <ahyp:hlinkClr xmlns:ahyp="http://schemas.microsoft.com/office/drawing/2018/hyperlinkcolor" val="tx"/>
                    </a:ext>
                  </a:extLst>
                </a:hlinkClick>
              </a:rPr>
              <a:t>www.website.com</a:t>
            </a:r>
          </a:p>
        </p:txBody>
      </p:sp>
      <p:grpSp>
        <p:nvGrpSpPr>
          <p:cNvPr id="3166" name="Group 3166"/>
          <p:cNvGrpSpPr/>
          <p:nvPr/>
        </p:nvGrpSpPr>
        <p:grpSpPr>
          <a:xfrm>
            <a:off x="4117470" y="690486"/>
            <a:ext cx="368047" cy="473310"/>
            <a:chOff x="0" y="0"/>
            <a:chExt cx="736093" cy="946618"/>
          </a:xfrm>
        </p:grpSpPr>
        <p:sp>
          <p:nvSpPr>
            <p:cNvPr id="3158" name="Shape 3158"/>
            <p:cNvSpPr/>
            <p:nvPr/>
          </p:nvSpPr>
          <p:spPr>
            <a:xfrm>
              <a:off x="315227" y="716818"/>
              <a:ext cx="420867" cy="229801"/>
            </a:xfrm>
            <a:custGeom>
              <a:avLst/>
              <a:gdLst/>
              <a:ahLst/>
              <a:cxnLst>
                <a:cxn ang="0">
                  <a:pos x="wd2" y="hd2"/>
                </a:cxn>
                <a:cxn ang="5400000">
                  <a:pos x="wd2" y="hd2"/>
                </a:cxn>
                <a:cxn ang="10800000">
                  <a:pos x="wd2" y="hd2"/>
                </a:cxn>
                <a:cxn ang="16200000">
                  <a:pos x="wd2" y="hd2"/>
                </a:cxn>
              </a:cxnLst>
              <a:rect l="0" t="0" r="r" b="b"/>
              <a:pathLst>
                <a:path w="19473" h="20717" extrusionOk="0">
                  <a:moveTo>
                    <a:pt x="18197" y="9427"/>
                  </a:moveTo>
                  <a:cubicBezTo>
                    <a:pt x="15580" y="13173"/>
                    <a:pt x="12212" y="14315"/>
                    <a:pt x="540" y="20717"/>
                  </a:cubicBezTo>
                  <a:cubicBezTo>
                    <a:pt x="14" y="10996"/>
                    <a:pt x="-785" y="8631"/>
                    <a:pt x="1833" y="4884"/>
                  </a:cubicBezTo>
                  <a:cubicBezTo>
                    <a:pt x="4450" y="1138"/>
                    <a:pt x="10235" y="-883"/>
                    <a:pt x="14755" y="372"/>
                  </a:cubicBezTo>
                  <a:cubicBezTo>
                    <a:pt x="19274" y="1626"/>
                    <a:pt x="20815" y="5681"/>
                    <a:pt x="18197" y="9427"/>
                  </a:cubicBezTo>
                  <a:close/>
                </a:path>
              </a:pathLst>
            </a:custGeom>
            <a:solidFill>
              <a:srgbClr val="000000">
                <a:alpha val="25000"/>
              </a:srgbClr>
            </a:solidFill>
            <a:ln w="12700" cap="flat">
              <a:noFill/>
              <a:miter lim="400000"/>
            </a:ln>
            <a:effectLst/>
          </p:spPr>
          <p:txBody>
            <a:bodyPr wrap="square" lIns="19050" tIns="19050" rIns="19050" bIns="19050" numCol="1" anchor="ctr">
              <a:noAutofit/>
            </a:bodyPr>
            <a:lstStyle/>
            <a:p>
              <a:pPr algn="ctr" defTabSz="228600">
                <a:defRPr sz="29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450">
                <a:solidFill>
                  <a:schemeClr val="bg1"/>
                </a:solidFill>
              </a:endParaRPr>
            </a:p>
          </p:txBody>
        </p:sp>
        <p:sp>
          <p:nvSpPr>
            <p:cNvPr id="3159" name="Shape 3159"/>
            <p:cNvSpPr/>
            <p:nvPr/>
          </p:nvSpPr>
          <p:spPr>
            <a:xfrm>
              <a:off x="0" y="0"/>
              <a:ext cx="640395" cy="946429"/>
            </a:xfrm>
            <a:custGeom>
              <a:avLst/>
              <a:gdLst/>
              <a:ahLst/>
              <a:cxnLst>
                <a:cxn ang="0">
                  <a:pos x="wd2" y="hd2"/>
                </a:cxn>
                <a:cxn ang="5400000">
                  <a:pos x="wd2" y="hd2"/>
                </a:cxn>
                <a:cxn ang="10800000">
                  <a:pos x="wd2" y="hd2"/>
                </a:cxn>
                <a:cxn ang="16200000">
                  <a:pos x="wd2" y="hd2"/>
                </a:cxn>
              </a:cxnLst>
              <a:rect l="0" t="0" r="r" b="b"/>
              <a:pathLst>
                <a:path w="21600" h="21600" extrusionOk="0">
                  <a:moveTo>
                    <a:pt x="21600" y="7262"/>
                  </a:moveTo>
                  <a:cubicBezTo>
                    <a:pt x="21600" y="4044"/>
                    <a:pt x="18467" y="1321"/>
                    <a:pt x="14152" y="413"/>
                  </a:cubicBezTo>
                  <a:cubicBezTo>
                    <a:pt x="14144" y="411"/>
                    <a:pt x="14135" y="409"/>
                    <a:pt x="14127" y="407"/>
                  </a:cubicBezTo>
                  <a:cubicBezTo>
                    <a:pt x="14125" y="407"/>
                    <a:pt x="14123" y="406"/>
                    <a:pt x="14121" y="406"/>
                  </a:cubicBezTo>
                  <a:cubicBezTo>
                    <a:pt x="14116" y="405"/>
                    <a:pt x="14111" y="403"/>
                    <a:pt x="14106" y="402"/>
                  </a:cubicBezTo>
                  <a:cubicBezTo>
                    <a:pt x="14102" y="402"/>
                    <a:pt x="14099" y="401"/>
                    <a:pt x="14096" y="400"/>
                  </a:cubicBezTo>
                  <a:cubicBezTo>
                    <a:pt x="14093" y="400"/>
                    <a:pt x="14091" y="399"/>
                    <a:pt x="14088" y="398"/>
                  </a:cubicBezTo>
                  <a:cubicBezTo>
                    <a:pt x="14086" y="398"/>
                    <a:pt x="14084" y="397"/>
                    <a:pt x="14081" y="397"/>
                  </a:cubicBezTo>
                  <a:cubicBezTo>
                    <a:pt x="14073" y="395"/>
                    <a:pt x="14065" y="393"/>
                    <a:pt x="14056" y="391"/>
                  </a:cubicBezTo>
                  <a:cubicBezTo>
                    <a:pt x="14054" y="391"/>
                    <a:pt x="14052" y="390"/>
                    <a:pt x="14050" y="390"/>
                  </a:cubicBezTo>
                  <a:cubicBezTo>
                    <a:pt x="14041" y="388"/>
                    <a:pt x="14033" y="386"/>
                    <a:pt x="14024" y="384"/>
                  </a:cubicBezTo>
                  <a:cubicBezTo>
                    <a:pt x="14022" y="384"/>
                    <a:pt x="14020" y="383"/>
                    <a:pt x="14018" y="383"/>
                  </a:cubicBezTo>
                  <a:cubicBezTo>
                    <a:pt x="14010" y="381"/>
                    <a:pt x="14002" y="379"/>
                    <a:pt x="13994" y="377"/>
                  </a:cubicBezTo>
                  <a:cubicBezTo>
                    <a:pt x="13991" y="377"/>
                    <a:pt x="13989" y="376"/>
                    <a:pt x="13986" y="375"/>
                  </a:cubicBezTo>
                  <a:cubicBezTo>
                    <a:pt x="13978" y="374"/>
                    <a:pt x="13970" y="372"/>
                    <a:pt x="13962" y="370"/>
                  </a:cubicBezTo>
                  <a:cubicBezTo>
                    <a:pt x="13960" y="370"/>
                    <a:pt x="13957" y="369"/>
                    <a:pt x="13954" y="368"/>
                  </a:cubicBezTo>
                  <a:cubicBezTo>
                    <a:pt x="13949" y="367"/>
                    <a:pt x="13944" y="366"/>
                    <a:pt x="13939" y="365"/>
                  </a:cubicBezTo>
                  <a:cubicBezTo>
                    <a:pt x="13934" y="364"/>
                    <a:pt x="13928" y="362"/>
                    <a:pt x="13923" y="361"/>
                  </a:cubicBezTo>
                  <a:cubicBezTo>
                    <a:pt x="13918" y="360"/>
                    <a:pt x="13912" y="359"/>
                    <a:pt x="13907" y="358"/>
                  </a:cubicBezTo>
                  <a:cubicBezTo>
                    <a:pt x="13902" y="356"/>
                    <a:pt x="13896" y="355"/>
                    <a:pt x="13891" y="354"/>
                  </a:cubicBezTo>
                  <a:cubicBezTo>
                    <a:pt x="13888" y="353"/>
                    <a:pt x="13886" y="353"/>
                    <a:pt x="13884" y="352"/>
                  </a:cubicBezTo>
                  <a:cubicBezTo>
                    <a:pt x="13879" y="351"/>
                    <a:pt x="13874" y="350"/>
                    <a:pt x="13869" y="349"/>
                  </a:cubicBezTo>
                  <a:cubicBezTo>
                    <a:pt x="13860" y="347"/>
                    <a:pt x="13852" y="345"/>
                    <a:pt x="13843" y="343"/>
                  </a:cubicBezTo>
                  <a:cubicBezTo>
                    <a:pt x="13841" y="343"/>
                    <a:pt x="13839" y="342"/>
                    <a:pt x="13837" y="342"/>
                  </a:cubicBezTo>
                  <a:cubicBezTo>
                    <a:pt x="13831" y="341"/>
                    <a:pt x="13826" y="339"/>
                    <a:pt x="13820" y="338"/>
                  </a:cubicBezTo>
                  <a:cubicBezTo>
                    <a:pt x="13815" y="337"/>
                    <a:pt x="13810" y="336"/>
                    <a:pt x="13805" y="335"/>
                  </a:cubicBezTo>
                  <a:cubicBezTo>
                    <a:pt x="13802" y="334"/>
                    <a:pt x="13800" y="333"/>
                    <a:pt x="13797" y="333"/>
                  </a:cubicBezTo>
                  <a:cubicBezTo>
                    <a:pt x="13789" y="331"/>
                    <a:pt x="13781" y="329"/>
                    <a:pt x="13773" y="327"/>
                  </a:cubicBezTo>
                  <a:cubicBezTo>
                    <a:pt x="13770" y="327"/>
                    <a:pt x="13768" y="326"/>
                    <a:pt x="13765" y="326"/>
                  </a:cubicBezTo>
                  <a:cubicBezTo>
                    <a:pt x="12765" y="114"/>
                    <a:pt x="11702" y="0"/>
                    <a:pt x="10599" y="0"/>
                  </a:cubicBezTo>
                  <a:cubicBezTo>
                    <a:pt x="4745" y="0"/>
                    <a:pt x="0" y="3211"/>
                    <a:pt x="0" y="7172"/>
                  </a:cubicBezTo>
                  <a:cubicBezTo>
                    <a:pt x="0" y="11133"/>
                    <a:pt x="2660" y="13031"/>
                    <a:pt x="10599" y="21509"/>
                  </a:cubicBezTo>
                  <a:cubicBezTo>
                    <a:pt x="10600" y="21508"/>
                    <a:pt x="10601" y="21507"/>
                    <a:pt x="10602" y="21506"/>
                  </a:cubicBezTo>
                  <a:cubicBezTo>
                    <a:pt x="10604" y="21508"/>
                    <a:pt x="10605" y="21509"/>
                    <a:pt x="10607" y="21511"/>
                  </a:cubicBezTo>
                  <a:cubicBezTo>
                    <a:pt x="10608" y="21510"/>
                    <a:pt x="10609" y="21509"/>
                    <a:pt x="10610" y="21508"/>
                  </a:cubicBezTo>
                  <a:cubicBezTo>
                    <a:pt x="10612" y="21510"/>
                    <a:pt x="10613" y="21511"/>
                    <a:pt x="10615" y="21513"/>
                  </a:cubicBezTo>
                  <a:cubicBezTo>
                    <a:pt x="10616" y="21512"/>
                    <a:pt x="10617" y="21511"/>
                    <a:pt x="10618" y="21510"/>
                  </a:cubicBezTo>
                  <a:cubicBezTo>
                    <a:pt x="10620" y="21511"/>
                    <a:pt x="10621" y="21513"/>
                    <a:pt x="10623" y="21515"/>
                  </a:cubicBezTo>
                  <a:cubicBezTo>
                    <a:pt x="10624" y="21513"/>
                    <a:pt x="10625" y="21512"/>
                    <a:pt x="10626" y="21511"/>
                  </a:cubicBezTo>
                  <a:cubicBezTo>
                    <a:pt x="10627" y="21513"/>
                    <a:pt x="10629" y="21515"/>
                    <a:pt x="10631" y="21516"/>
                  </a:cubicBezTo>
                  <a:cubicBezTo>
                    <a:pt x="10632" y="21515"/>
                    <a:pt x="10633" y="21514"/>
                    <a:pt x="10634" y="21513"/>
                  </a:cubicBezTo>
                  <a:cubicBezTo>
                    <a:pt x="10635" y="21515"/>
                    <a:pt x="10637" y="21516"/>
                    <a:pt x="10638" y="21518"/>
                  </a:cubicBezTo>
                  <a:cubicBezTo>
                    <a:pt x="10639" y="21517"/>
                    <a:pt x="10640" y="21516"/>
                    <a:pt x="10642" y="21515"/>
                  </a:cubicBezTo>
                  <a:cubicBezTo>
                    <a:pt x="10643" y="21517"/>
                    <a:pt x="10645" y="21518"/>
                    <a:pt x="10646" y="21520"/>
                  </a:cubicBezTo>
                  <a:cubicBezTo>
                    <a:pt x="10647" y="21519"/>
                    <a:pt x="10648" y="21518"/>
                    <a:pt x="10649" y="21517"/>
                  </a:cubicBezTo>
                  <a:cubicBezTo>
                    <a:pt x="10651" y="21518"/>
                    <a:pt x="10653" y="21520"/>
                    <a:pt x="10654" y="21522"/>
                  </a:cubicBezTo>
                  <a:cubicBezTo>
                    <a:pt x="10655" y="21521"/>
                    <a:pt x="10656" y="21520"/>
                    <a:pt x="10657" y="21518"/>
                  </a:cubicBezTo>
                  <a:cubicBezTo>
                    <a:pt x="10659" y="21520"/>
                    <a:pt x="10660" y="21522"/>
                    <a:pt x="10662" y="21524"/>
                  </a:cubicBezTo>
                  <a:cubicBezTo>
                    <a:pt x="10663" y="21522"/>
                    <a:pt x="10664" y="21521"/>
                    <a:pt x="10665" y="21520"/>
                  </a:cubicBezTo>
                  <a:cubicBezTo>
                    <a:pt x="10667" y="21522"/>
                    <a:pt x="10668" y="21524"/>
                    <a:pt x="10670" y="21525"/>
                  </a:cubicBezTo>
                  <a:cubicBezTo>
                    <a:pt x="10671" y="21524"/>
                    <a:pt x="10672" y="21523"/>
                    <a:pt x="10673" y="21522"/>
                  </a:cubicBezTo>
                  <a:cubicBezTo>
                    <a:pt x="10675" y="21524"/>
                    <a:pt x="10676" y="21525"/>
                    <a:pt x="10678" y="21527"/>
                  </a:cubicBezTo>
                  <a:cubicBezTo>
                    <a:pt x="10679" y="21526"/>
                    <a:pt x="10680" y="21525"/>
                    <a:pt x="10681" y="21524"/>
                  </a:cubicBezTo>
                  <a:cubicBezTo>
                    <a:pt x="10683" y="21526"/>
                    <a:pt x="10684" y="21527"/>
                    <a:pt x="10686" y="21529"/>
                  </a:cubicBezTo>
                  <a:cubicBezTo>
                    <a:pt x="10687" y="21528"/>
                    <a:pt x="10688" y="21527"/>
                    <a:pt x="10689" y="21525"/>
                  </a:cubicBezTo>
                  <a:cubicBezTo>
                    <a:pt x="10691" y="21527"/>
                    <a:pt x="10692" y="21529"/>
                    <a:pt x="10694" y="21531"/>
                  </a:cubicBezTo>
                  <a:cubicBezTo>
                    <a:pt x="10695" y="21529"/>
                    <a:pt x="10696" y="21528"/>
                    <a:pt x="10697" y="21527"/>
                  </a:cubicBezTo>
                  <a:cubicBezTo>
                    <a:pt x="10698" y="21529"/>
                    <a:pt x="10700" y="21531"/>
                    <a:pt x="10702" y="21532"/>
                  </a:cubicBezTo>
                  <a:cubicBezTo>
                    <a:pt x="10702" y="21531"/>
                    <a:pt x="10703" y="21530"/>
                    <a:pt x="10704" y="21529"/>
                  </a:cubicBezTo>
                  <a:cubicBezTo>
                    <a:pt x="10706" y="21531"/>
                    <a:pt x="10708" y="21533"/>
                    <a:pt x="10709" y="21534"/>
                  </a:cubicBezTo>
                  <a:cubicBezTo>
                    <a:pt x="10710" y="21533"/>
                    <a:pt x="10711" y="21532"/>
                    <a:pt x="10712" y="21531"/>
                  </a:cubicBezTo>
                  <a:cubicBezTo>
                    <a:pt x="10714" y="21533"/>
                    <a:pt x="10716" y="21534"/>
                    <a:pt x="10717" y="21536"/>
                  </a:cubicBezTo>
                  <a:cubicBezTo>
                    <a:pt x="10718" y="21535"/>
                    <a:pt x="10719" y="21534"/>
                    <a:pt x="10720" y="21533"/>
                  </a:cubicBezTo>
                  <a:cubicBezTo>
                    <a:pt x="10722" y="21534"/>
                    <a:pt x="10724" y="21536"/>
                    <a:pt x="10725" y="21538"/>
                  </a:cubicBezTo>
                  <a:cubicBezTo>
                    <a:pt x="10726" y="21537"/>
                    <a:pt x="10727" y="21536"/>
                    <a:pt x="10728" y="21534"/>
                  </a:cubicBezTo>
                  <a:cubicBezTo>
                    <a:pt x="10730" y="21536"/>
                    <a:pt x="10731" y="21538"/>
                    <a:pt x="10733" y="21540"/>
                  </a:cubicBezTo>
                  <a:cubicBezTo>
                    <a:pt x="10734" y="21538"/>
                    <a:pt x="10735" y="21537"/>
                    <a:pt x="10736" y="21536"/>
                  </a:cubicBezTo>
                  <a:cubicBezTo>
                    <a:pt x="10738" y="21538"/>
                    <a:pt x="10739" y="21540"/>
                    <a:pt x="10741" y="21541"/>
                  </a:cubicBezTo>
                  <a:cubicBezTo>
                    <a:pt x="10742" y="21540"/>
                    <a:pt x="10743" y="21539"/>
                    <a:pt x="10744" y="21538"/>
                  </a:cubicBezTo>
                  <a:cubicBezTo>
                    <a:pt x="10746" y="21540"/>
                    <a:pt x="10747" y="21541"/>
                    <a:pt x="10749" y="21543"/>
                  </a:cubicBezTo>
                  <a:cubicBezTo>
                    <a:pt x="10750" y="21542"/>
                    <a:pt x="10751" y="21541"/>
                    <a:pt x="10752" y="21540"/>
                  </a:cubicBezTo>
                  <a:cubicBezTo>
                    <a:pt x="10753" y="21541"/>
                    <a:pt x="10755" y="21543"/>
                    <a:pt x="10757" y="21545"/>
                  </a:cubicBezTo>
                  <a:cubicBezTo>
                    <a:pt x="10758" y="21544"/>
                    <a:pt x="10759" y="21543"/>
                    <a:pt x="10760" y="21542"/>
                  </a:cubicBezTo>
                  <a:cubicBezTo>
                    <a:pt x="10761" y="21543"/>
                    <a:pt x="10763" y="21545"/>
                    <a:pt x="10765" y="21547"/>
                  </a:cubicBezTo>
                  <a:cubicBezTo>
                    <a:pt x="10766" y="21546"/>
                    <a:pt x="10767" y="21544"/>
                    <a:pt x="10768" y="21543"/>
                  </a:cubicBezTo>
                  <a:cubicBezTo>
                    <a:pt x="10769" y="21545"/>
                    <a:pt x="10771" y="21547"/>
                    <a:pt x="10772" y="21549"/>
                  </a:cubicBezTo>
                  <a:cubicBezTo>
                    <a:pt x="10773" y="21547"/>
                    <a:pt x="10774" y="21546"/>
                    <a:pt x="10776" y="21545"/>
                  </a:cubicBezTo>
                  <a:cubicBezTo>
                    <a:pt x="10777" y="21547"/>
                    <a:pt x="10779" y="21549"/>
                    <a:pt x="10780" y="21550"/>
                  </a:cubicBezTo>
                  <a:cubicBezTo>
                    <a:pt x="10781" y="21549"/>
                    <a:pt x="10782" y="21548"/>
                    <a:pt x="10783" y="21547"/>
                  </a:cubicBezTo>
                  <a:cubicBezTo>
                    <a:pt x="10785" y="21549"/>
                    <a:pt x="10787" y="21550"/>
                    <a:pt x="10788" y="21552"/>
                  </a:cubicBezTo>
                  <a:cubicBezTo>
                    <a:pt x="10789" y="21551"/>
                    <a:pt x="10790" y="21550"/>
                    <a:pt x="10791" y="21549"/>
                  </a:cubicBezTo>
                  <a:cubicBezTo>
                    <a:pt x="10793" y="21550"/>
                    <a:pt x="10794" y="21552"/>
                    <a:pt x="10796" y="21554"/>
                  </a:cubicBezTo>
                  <a:cubicBezTo>
                    <a:pt x="10797" y="21553"/>
                    <a:pt x="10798" y="21552"/>
                    <a:pt x="10799" y="21550"/>
                  </a:cubicBezTo>
                  <a:cubicBezTo>
                    <a:pt x="10801" y="21552"/>
                    <a:pt x="10802" y="21554"/>
                    <a:pt x="10804" y="21556"/>
                  </a:cubicBezTo>
                  <a:cubicBezTo>
                    <a:pt x="10805" y="21554"/>
                    <a:pt x="10806" y="21553"/>
                    <a:pt x="10807" y="21552"/>
                  </a:cubicBezTo>
                  <a:cubicBezTo>
                    <a:pt x="10809" y="21554"/>
                    <a:pt x="10810" y="21556"/>
                    <a:pt x="10812" y="21557"/>
                  </a:cubicBezTo>
                  <a:cubicBezTo>
                    <a:pt x="10813" y="21556"/>
                    <a:pt x="10814" y="21555"/>
                    <a:pt x="10815" y="21554"/>
                  </a:cubicBezTo>
                  <a:cubicBezTo>
                    <a:pt x="10817" y="21556"/>
                    <a:pt x="10818" y="21557"/>
                    <a:pt x="10820" y="21559"/>
                  </a:cubicBezTo>
                  <a:cubicBezTo>
                    <a:pt x="10821" y="21558"/>
                    <a:pt x="10822" y="21557"/>
                    <a:pt x="10823" y="21556"/>
                  </a:cubicBezTo>
                  <a:cubicBezTo>
                    <a:pt x="10824" y="21557"/>
                    <a:pt x="10826" y="21559"/>
                    <a:pt x="10828" y="21561"/>
                  </a:cubicBezTo>
                  <a:cubicBezTo>
                    <a:pt x="10829" y="21560"/>
                    <a:pt x="10830" y="21559"/>
                    <a:pt x="10831" y="21558"/>
                  </a:cubicBezTo>
                  <a:cubicBezTo>
                    <a:pt x="10832" y="21559"/>
                    <a:pt x="10834" y="21561"/>
                    <a:pt x="10835" y="21563"/>
                  </a:cubicBezTo>
                  <a:cubicBezTo>
                    <a:pt x="10836" y="21562"/>
                    <a:pt x="10837" y="21560"/>
                    <a:pt x="10838" y="21559"/>
                  </a:cubicBezTo>
                  <a:cubicBezTo>
                    <a:pt x="10840" y="21561"/>
                    <a:pt x="10842" y="21563"/>
                    <a:pt x="10843" y="21564"/>
                  </a:cubicBezTo>
                  <a:cubicBezTo>
                    <a:pt x="10844" y="21563"/>
                    <a:pt x="10845" y="21562"/>
                    <a:pt x="10846" y="21561"/>
                  </a:cubicBezTo>
                  <a:cubicBezTo>
                    <a:pt x="10848" y="21563"/>
                    <a:pt x="10850" y="21564"/>
                    <a:pt x="10851" y="21566"/>
                  </a:cubicBezTo>
                  <a:cubicBezTo>
                    <a:pt x="10852" y="21565"/>
                    <a:pt x="10853" y="21564"/>
                    <a:pt x="10854" y="21563"/>
                  </a:cubicBezTo>
                  <a:cubicBezTo>
                    <a:pt x="10856" y="21565"/>
                    <a:pt x="10858" y="21566"/>
                    <a:pt x="10859" y="21568"/>
                  </a:cubicBezTo>
                  <a:cubicBezTo>
                    <a:pt x="10860" y="21567"/>
                    <a:pt x="10861" y="21566"/>
                    <a:pt x="10862" y="21565"/>
                  </a:cubicBezTo>
                  <a:cubicBezTo>
                    <a:pt x="10864" y="21566"/>
                    <a:pt x="10865" y="21568"/>
                    <a:pt x="10867" y="21570"/>
                  </a:cubicBezTo>
                  <a:cubicBezTo>
                    <a:pt x="10868" y="21569"/>
                    <a:pt x="10869" y="21568"/>
                    <a:pt x="10870" y="21566"/>
                  </a:cubicBezTo>
                  <a:cubicBezTo>
                    <a:pt x="10872" y="21568"/>
                    <a:pt x="10873" y="21570"/>
                    <a:pt x="10875" y="21572"/>
                  </a:cubicBezTo>
                  <a:cubicBezTo>
                    <a:pt x="10876" y="21570"/>
                    <a:pt x="10877" y="21569"/>
                    <a:pt x="10878" y="21568"/>
                  </a:cubicBezTo>
                  <a:cubicBezTo>
                    <a:pt x="10880" y="21570"/>
                    <a:pt x="10881" y="21572"/>
                    <a:pt x="10883" y="21573"/>
                  </a:cubicBezTo>
                  <a:cubicBezTo>
                    <a:pt x="10884" y="21572"/>
                    <a:pt x="10885" y="21571"/>
                    <a:pt x="10886" y="21570"/>
                  </a:cubicBezTo>
                  <a:cubicBezTo>
                    <a:pt x="10887" y="21572"/>
                    <a:pt x="10889" y="21573"/>
                    <a:pt x="10891" y="21575"/>
                  </a:cubicBezTo>
                  <a:cubicBezTo>
                    <a:pt x="10892" y="21574"/>
                    <a:pt x="10893" y="21573"/>
                    <a:pt x="10894" y="21572"/>
                  </a:cubicBezTo>
                  <a:cubicBezTo>
                    <a:pt x="10895" y="21574"/>
                    <a:pt x="10897" y="21575"/>
                    <a:pt x="10898" y="21577"/>
                  </a:cubicBezTo>
                  <a:cubicBezTo>
                    <a:pt x="10899" y="21576"/>
                    <a:pt x="10900" y="21575"/>
                    <a:pt x="10902" y="21574"/>
                  </a:cubicBezTo>
                  <a:cubicBezTo>
                    <a:pt x="10903" y="21575"/>
                    <a:pt x="10905" y="21577"/>
                    <a:pt x="10906" y="21579"/>
                  </a:cubicBezTo>
                  <a:cubicBezTo>
                    <a:pt x="10907" y="21577"/>
                    <a:pt x="10908" y="21576"/>
                    <a:pt x="10909" y="21575"/>
                  </a:cubicBezTo>
                  <a:cubicBezTo>
                    <a:pt x="10911" y="21577"/>
                    <a:pt x="10913" y="21579"/>
                    <a:pt x="10914" y="21580"/>
                  </a:cubicBezTo>
                  <a:cubicBezTo>
                    <a:pt x="10915" y="21579"/>
                    <a:pt x="10916" y="21578"/>
                    <a:pt x="10917" y="21577"/>
                  </a:cubicBezTo>
                  <a:cubicBezTo>
                    <a:pt x="10919" y="21579"/>
                    <a:pt x="10920" y="21580"/>
                    <a:pt x="10922" y="21582"/>
                  </a:cubicBezTo>
                  <a:cubicBezTo>
                    <a:pt x="10923" y="21581"/>
                    <a:pt x="10924" y="21580"/>
                    <a:pt x="10925" y="21579"/>
                  </a:cubicBezTo>
                  <a:cubicBezTo>
                    <a:pt x="10927" y="21581"/>
                    <a:pt x="10928" y="21582"/>
                    <a:pt x="10930" y="21584"/>
                  </a:cubicBezTo>
                  <a:cubicBezTo>
                    <a:pt x="10931" y="21583"/>
                    <a:pt x="10932" y="21582"/>
                    <a:pt x="10933" y="21581"/>
                  </a:cubicBezTo>
                  <a:cubicBezTo>
                    <a:pt x="10935" y="21582"/>
                    <a:pt x="10936" y="21584"/>
                    <a:pt x="10938" y="21586"/>
                  </a:cubicBezTo>
                  <a:cubicBezTo>
                    <a:pt x="10939" y="21585"/>
                    <a:pt x="10940" y="21584"/>
                    <a:pt x="10941" y="21582"/>
                  </a:cubicBezTo>
                  <a:cubicBezTo>
                    <a:pt x="10943" y="21584"/>
                    <a:pt x="10944" y="21586"/>
                    <a:pt x="10946" y="21588"/>
                  </a:cubicBezTo>
                  <a:cubicBezTo>
                    <a:pt x="10947" y="21586"/>
                    <a:pt x="10948" y="21585"/>
                    <a:pt x="10949" y="21584"/>
                  </a:cubicBezTo>
                  <a:cubicBezTo>
                    <a:pt x="10951" y="21586"/>
                    <a:pt x="10952" y="21588"/>
                    <a:pt x="10954" y="21589"/>
                  </a:cubicBezTo>
                  <a:cubicBezTo>
                    <a:pt x="10955" y="21588"/>
                    <a:pt x="10956" y="21587"/>
                    <a:pt x="10957" y="21586"/>
                  </a:cubicBezTo>
                  <a:cubicBezTo>
                    <a:pt x="10958" y="21588"/>
                    <a:pt x="10960" y="21589"/>
                    <a:pt x="10962" y="21591"/>
                  </a:cubicBezTo>
                  <a:cubicBezTo>
                    <a:pt x="10963" y="21590"/>
                    <a:pt x="10963" y="21589"/>
                    <a:pt x="10964" y="21588"/>
                  </a:cubicBezTo>
                  <a:cubicBezTo>
                    <a:pt x="10966" y="21590"/>
                    <a:pt x="10968" y="21591"/>
                    <a:pt x="10969" y="21593"/>
                  </a:cubicBezTo>
                  <a:cubicBezTo>
                    <a:pt x="10970" y="21592"/>
                    <a:pt x="10971" y="21591"/>
                    <a:pt x="10972" y="21590"/>
                  </a:cubicBezTo>
                  <a:cubicBezTo>
                    <a:pt x="10974" y="21591"/>
                    <a:pt x="10976" y="21593"/>
                    <a:pt x="10977" y="21595"/>
                  </a:cubicBezTo>
                  <a:cubicBezTo>
                    <a:pt x="10978" y="21594"/>
                    <a:pt x="10979" y="21592"/>
                    <a:pt x="10980" y="21591"/>
                  </a:cubicBezTo>
                  <a:cubicBezTo>
                    <a:pt x="10982" y="21593"/>
                    <a:pt x="10984" y="21595"/>
                    <a:pt x="10985" y="21596"/>
                  </a:cubicBezTo>
                  <a:cubicBezTo>
                    <a:pt x="10986" y="21595"/>
                    <a:pt x="10987" y="21594"/>
                    <a:pt x="10988" y="21593"/>
                  </a:cubicBezTo>
                  <a:cubicBezTo>
                    <a:pt x="10990" y="21595"/>
                    <a:pt x="10992" y="21597"/>
                    <a:pt x="10993" y="21598"/>
                  </a:cubicBezTo>
                  <a:cubicBezTo>
                    <a:pt x="10994" y="21597"/>
                    <a:pt x="10995" y="21596"/>
                    <a:pt x="10996" y="21595"/>
                  </a:cubicBezTo>
                  <a:cubicBezTo>
                    <a:pt x="10998" y="21597"/>
                    <a:pt x="10999" y="21598"/>
                    <a:pt x="11001" y="21600"/>
                  </a:cubicBezTo>
                  <a:cubicBezTo>
                    <a:pt x="18812" y="13063"/>
                    <a:pt x="21600" y="11223"/>
                    <a:pt x="21600" y="7262"/>
                  </a:cubicBezTo>
                  <a:close/>
                </a:path>
              </a:pathLst>
            </a:custGeom>
            <a:solidFill>
              <a:schemeClr val="accent4"/>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chemeClr val="bg1"/>
                </a:solidFill>
              </a:endParaRPr>
            </a:p>
          </p:txBody>
        </p:sp>
        <p:sp>
          <p:nvSpPr>
            <p:cNvPr id="3160" name="Shape 3160"/>
            <p:cNvSpPr/>
            <p:nvPr/>
          </p:nvSpPr>
          <p:spPr>
            <a:xfrm>
              <a:off x="0" y="0"/>
              <a:ext cx="628482" cy="942456"/>
            </a:xfrm>
            <a:custGeom>
              <a:avLst/>
              <a:gdLst/>
              <a:ahLst/>
              <a:cxnLst>
                <a:cxn ang="0">
                  <a:pos x="wd2" y="hd2"/>
                </a:cxn>
                <a:cxn ang="5400000">
                  <a:pos x="wd2" y="hd2"/>
                </a:cxn>
                <a:cxn ang="10800000">
                  <a:pos x="wd2" y="hd2"/>
                </a:cxn>
                <a:cxn ang="16200000">
                  <a:pos x="wd2" y="hd2"/>
                </a:cxn>
              </a:cxnLst>
              <a:rect l="0" t="0" r="r" b="b"/>
              <a:pathLst>
                <a:path w="21600" h="21600" extrusionOk="0">
                  <a:moveTo>
                    <a:pt x="21600" y="7202"/>
                  </a:moveTo>
                  <a:cubicBezTo>
                    <a:pt x="21600" y="11180"/>
                    <a:pt x="18759" y="13027"/>
                    <a:pt x="10800" y="21600"/>
                  </a:cubicBezTo>
                  <a:cubicBezTo>
                    <a:pt x="2710" y="13086"/>
                    <a:pt x="0" y="11180"/>
                    <a:pt x="0" y="7202"/>
                  </a:cubicBezTo>
                  <a:cubicBezTo>
                    <a:pt x="0" y="3224"/>
                    <a:pt x="4835" y="0"/>
                    <a:pt x="10800" y="0"/>
                  </a:cubicBezTo>
                  <a:cubicBezTo>
                    <a:pt x="16765" y="0"/>
                    <a:pt x="21600" y="3224"/>
                    <a:pt x="21600" y="7202"/>
                  </a:cubicBezTo>
                  <a:close/>
                </a:path>
              </a:pathLst>
            </a:custGeom>
            <a:gradFill flip="none" rotWithShape="1">
              <a:gsLst>
                <a:gs pos="0">
                  <a:schemeClr val="accent2">
                    <a:lumMod val="60000"/>
                    <a:lumOff val="40000"/>
                  </a:schemeClr>
                </a:gs>
                <a:gs pos="13379">
                  <a:schemeClr val="accent2"/>
                </a:gs>
                <a:gs pos="81717">
                  <a:schemeClr val="accent3"/>
                </a:gs>
                <a:gs pos="100000">
                  <a:schemeClr val="tx2"/>
                </a:gs>
              </a:gsLst>
              <a:path path="shape">
                <a:fillToRect l="14724" t="15057" r="85275" b="84942"/>
              </a:path>
            </a:gra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chemeClr val="bg1"/>
                </a:solidFill>
              </a:endParaRPr>
            </a:p>
          </p:txBody>
        </p:sp>
        <p:sp>
          <p:nvSpPr>
            <p:cNvPr id="3161" name="Shape 3161"/>
            <p:cNvSpPr/>
            <p:nvPr/>
          </p:nvSpPr>
          <p:spPr>
            <a:xfrm>
              <a:off x="21590" y="21590"/>
              <a:ext cx="266012" cy="248774"/>
            </a:xfrm>
            <a:custGeom>
              <a:avLst/>
              <a:gdLst/>
              <a:ahLst/>
              <a:cxnLst>
                <a:cxn ang="0">
                  <a:pos x="wd2" y="hd2"/>
                </a:cxn>
                <a:cxn ang="5400000">
                  <a:pos x="wd2" y="hd2"/>
                </a:cxn>
                <a:cxn ang="10800000">
                  <a:pos x="wd2" y="hd2"/>
                </a:cxn>
                <a:cxn ang="16200000">
                  <a:pos x="wd2" y="hd2"/>
                </a:cxn>
              </a:cxnLst>
              <a:rect l="0" t="0" r="r" b="b"/>
              <a:pathLst>
                <a:path w="21600" h="21600" extrusionOk="0">
                  <a:moveTo>
                    <a:pt x="21600" y="62"/>
                  </a:moveTo>
                  <a:cubicBezTo>
                    <a:pt x="21121" y="25"/>
                    <a:pt x="20640" y="0"/>
                    <a:pt x="20152" y="0"/>
                  </a:cubicBezTo>
                  <a:cubicBezTo>
                    <a:pt x="9022" y="0"/>
                    <a:pt x="0" y="9648"/>
                    <a:pt x="0" y="21549"/>
                  </a:cubicBezTo>
                  <a:cubicBezTo>
                    <a:pt x="0" y="21567"/>
                    <a:pt x="1" y="21583"/>
                    <a:pt x="1" y="21600"/>
                  </a:cubicBezTo>
                  <a:cubicBezTo>
                    <a:pt x="2146" y="10322"/>
                    <a:pt x="10809" y="1584"/>
                    <a:pt x="21600" y="62"/>
                  </a:cubicBezTo>
                  <a:close/>
                </a:path>
              </a:pathLst>
            </a:custGeom>
            <a:solidFill>
              <a:srgbClr val="FFFFFF">
                <a:alpha val="30000"/>
              </a:srgbClr>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chemeClr val="bg1"/>
                </a:solidFill>
              </a:endParaRPr>
            </a:p>
          </p:txBody>
        </p:sp>
        <p:sp>
          <p:nvSpPr>
            <p:cNvPr id="3162" name="Shape 3162"/>
            <p:cNvSpPr/>
            <p:nvPr/>
          </p:nvSpPr>
          <p:spPr>
            <a:xfrm>
              <a:off x="280681" y="418863"/>
              <a:ext cx="310564" cy="198761"/>
            </a:xfrm>
            <a:custGeom>
              <a:avLst/>
              <a:gdLst/>
              <a:ahLst/>
              <a:cxnLst>
                <a:cxn ang="0">
                  <a:pos x="wd2" y="hd2"/>
                </a:cxn>
                <a:cxn ang="5400000">
                  <a:pos x="wd2" y="hd2"/>
                </a:cxn>
                <a:cxn ang="10800000">
                  <a:pos x="wd2" y="hd2"/>
                </a:cxn>
                <a:cxn ang="16200000">
                  <a:pos x="wd2" y="hd2"/>
                </a:cxn>
              </a:cxnLst>
              <a:rect l="0" t="0" r="r" b="b"/>
              <a:pathLst>
                <a:path w="21600" h="19404" extrusionOk="0">
                  <a:moveTo>
                    <a:pt x="0" y="18482"/>
                  </a:moveTo>
                  <a:cubicBezTo>
                    <a:pt x="396" y="18638"/>
                    <a:pt x="795" y="18783"/>
                    <a:pt x="1205" y="18901"/>
                  </a:cubicBezTo>
                  <a:cubicBezTo>
                    <a:pt x="10542" y="21600"/>
                    <a:pt x="19670" y="13163"/>
                    <a:pt x="21592" y="56"/>
                  </a:cubicBezTo>
                  <a:cubicBezTo>
                    <a:pt x="21595" y="37"/>
                    <a:pt x="21597" y="19"/>
                    <a:pt x="21600" y="0"/>
                  </a:cubicBezTo>
                  <a:cubicBezTo>
                    <a:pt x="17978" y="11900"/>
                    <a:pt x="9299" y="19423"/>
                    <a:pt x="0" y="18482"/>
                  </a:cubicBezTo>
                  <a:close/>
                </a:path>
              </a:pathLst>
            </a:custGeom>
            <a:solidFill>
              <a:srgbClr val="000000">
                <a:alpha val="10000"/>
              </a:srgbClr>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chemeClr val="bg1"/>
                </a:solidFill>
              </a:endParaRPr>
            </a:p>
          </p:txBody>
        </p:sp>
        <p:sp>
          <p:nvSpPr>
            <p:cNvPr id="3163" name="Shape 3163"/>
            <p:cNvSpPr/>
            <p:nvPr/>
          </p:nvSpPr>
          <p:spPr>
            <a:xfrm>
              <a:off x="38863" y="38863"/>
              <a:ext cx="553175" cy="55319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3"/>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chemeClr val="bg1"/>
                </a:solidFill>
              </a:endParaRPr>
            </a:p>
          </p:txBody>
        </p:sp>
        <p:sp>
          <p:nvSpPr>
            <p:cNvPr id="3164" name="Shape 3164"/>
            <p:cNvSpPr/>
            <p:nvPr/>
          </p:nvSpPr>
          <p:spPr>
            <a:xfrm>
              <a:off x="56136" y="56136"/>
              <a:ext cx="518895" cy="518908"/>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gradFill flip="none" rotWithShape="1">
              <a:gsLst>
                <a:gs pos="0">
                  <a:srgbClr val="FFFFFF"/>
                </a:gs>
                <a:gs pos="53268">
                  <a:srgbClr val="EBF0F5"/>
                </a:gs>
                <a:gs pos="82824">
                  <a:srgbClr val="D6DBDF"/>
                </a:gs>
                <a:gs pos="100000">
                  <a:srgbClr val="C1C6CA"/>
                </a:gs>
              </a:gsLst>
              <a:path path="shape">
                <a:fillToRect l="-7885" t="39385" r="107885" b="60614"/>
              </a:path>
            </a:gra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chemeClr val="bg1"/>
                </a:solidFill>
              </a:endParaRPr>
            </a:p>
          </p:txBody>
        </p:sp>
        <p:sp>
          <p:nvSpPr>
            <p:cNvPr id="3165" name="Shape 3165"/>
            <p:cNvSpPr/>
            <p:nvPr/>
          </p:nvSpPr>
          <p:spPr>
            <a:xfrm>
              <a:off x="79943" y="81155"/>
              <a:ext cx="468595" cy="468608"/>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gradFill flip="none" rotWithShape="1">
              <a:gsLst>
                <a:gs pos="0">
                  <a:srgbClr val="FFFFFF"/>
                </a:gs>
                <a:gs pos="53268">
                  <a:srgbClr val="EBF0F5"/>
                </a:gs>
                <a:gs pos="82824">
                  <a:srgbClr val="D6DBDF"/>
                </a:gs>
                <a:gs pos="100000">
                  <a:srgbClr val="C1C6CA"/>
                </a:gs>
              </a:gsLst>
              <a:path path="shape">
                <a:fillToRect l="47142" t="18092" r="52857" b="81907"/>
              </a:path>
            </a:gra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chemeClr val="bg1"/>
                </a:solidFill>
              </a:endParaRPr>
            </a:p>
          </p:txBody>
        </p:sp>
      </p:grpSp>
      <p:sp>
        <p:nvSpPr>
          <p:cNvPr id="3167" name="Shape 3167"/>
          <p:cNvSpPr/>
          <p:nvPr/>
        </p:nvSpPr>
        <p:spPr>
          <a:xfrm>
            <a:off x="4138083" y="4062776"/>
            <a:ext cx="2032001" cy="127817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0">
              <a:lnSpc>
                <a:spcPct val="120000"/>
              </a:lnSpc>
              <a:defRPr sz="1800" b="0">
                <a:solidFill>
                  <a:srgbClr val="000000"/>
                </a:solidFill>
              </a:defRPr>
            </a:pPr>
            <a:r>
              <a:rPr sz="1000" b="1" dirty="0">
                <a:solidFill>
                  <a:schemeClr val="bg1"/>
                </a:solidFill>
              </a:rPr>
              <a:t>Address Text :</a:t>
            </a:r>
            <a:r>
              <a:rPr sz="1000" dirty="0">
                <a:solidFill>
                  <a:schemeClr val="bg1"/>
                </a:solidFill>
              </a:rPr>
              <a:t> Lorem Ipsum is simply dummy text of the printing.</a:t>
            </a:r>
          </a:p>
          <a:p>
            <a:pPr lvl="0">
              <a:lnSpc>
                <a:spcPct val="120000"/>
              </a:lnSpc>
              <a:defRPr sz="1800" b="0">
                <a:solidFill>
                  <a:srgbClr val="000000"/>
                </a:solidFill>
              </a:defRPr>
            </a:pPr>
            <a:r>
              <a:rPr sz="1000" dirty="0">
                <a:solidFill>
                  <a:schemeClr val="bg1"/>
                </a:solidFill>
              </a:rPr>
              <a:t>Phone: +123456789</a:t>
            </a:r>
          </a:p>
          <a:p>
            <a:pPr lvl="0">
              <a:lnSpc>
                <a:spcPct val="120000"/>
              </a:lnSpc>
              <a:defRPr sz="1800" b="0">
                <a:solidFill>
                  <a:srgbClr val="000000"/>
                </a:solidFill>
              </a:defRPr>
            </a:pPr>
            <a:r>
              <a:rPr sz="1000" dirty="0">
                <a:solidFill>
                  <a:schemeClr val="bg1"/>
                </a:solidFill>
              </a:rPr>
              <a:t>Fax: +123456789</a:t>
            </a:r>
          </a:p>
          <a:p>
            <a:pPr lvl="0">
              <a:lnSpc>
                <a:spcPct val="120000"/>
              </a:lnSpc>
              <a:defRPr sz="1800" b="0">
                <a:solidFill>
                  <a:srgbClr val="000000"/>
                </a:solidFill>
              </a:defRPr>
            </a:pPr>
            <a:r>
              <a:rPr sz="1000" dirty="0">
                <a:solidFill>
                  <a:schemeClr val="bg1"/>
                </a:solidFill>
              </a:rPr>
              <a:t>Email: </a:t>
            </a:r>
            <a:r>
              <a:rPr sz="1000" u="sng" dirty="0">
                <a:solidFill>
                  <a:schemeClr val="bg1"/>
                </a:solidFill>
                <a:hlinkClick r:id="rId4">
                  <a:extLst>
                    <a:ext uri="{A12FA001-AC4F-418D-AE19-62706E023703}">
                      <ahyp:hlinkClr xmlns:ahyp="http://schemas.microsoft.com/office/drawing/2018/hyperlinkcolor" val="tx"/>
                    </a:ext>
                  </a:extLst>
                </a:hlinkClick>
              </a:rPr>
              <a:t>example@domain.com</a:t>
            </a:r>
            <a:endParaRPr sz="1000" dirty="0">
              <a:solidFill>
                <a:schemeClr val="bg1"/>
              </a:solidFill>
            </a:endParaRPr>
          </a:p>
          <a:p>
            <a:pPr lvl="0">
              <a:lnSpc>
                <a:spcPct val="120000"/>
              </a:lnSpc>
              <a:defRPr sz="1800" b="0">
                <a:solidFill>
                  <a:srgbClr val="000000"/>
                </a:solidFill>
              </a:defRPr>
            </a:pPr>
            <a:r>
              <a:rPr sz="1000" dirty="0">
                <a:solidFill>
                  <a:schemeClr val="bg1"/>
                </a:solidFill>
              </a:rPr>
              <a:t>Website: </a:t>
            </a:r>
            <a:r>
              <a:rPr sz="1000" u="sng" dirty="0">
                <a:solidFill>
                  <a:schemeClr val="bg1"/>
                </a:solidFill>
                <a:hlinkClick r:id="rId5">
                  <a:extLst>
                    <a:ext uri="{A12FA001-AC4F-418D-AE19-62706E023703}">
                      <ahyp:hlinkClr xmlns:ahyp="http://schemas.microsoft.com/office/drawing/2018/hyperlinkcolor" val="tx"/>
                    </a:ext>
                  </a:extLst>
                </a:hlinkClick>
              </a:rPr>
              <a:t>www.website.com</a:t>
            </a:r>
          </a:p>
        </p:txBody>
      </p:sp>
      <p:grpSp>
        <p:nvGrpSpPr>
          <p:cNvPr id="3176" name="Group 3176"/>
          <p:cNvGrpSpPr/>
          <p:nvPr/>
        </p:nvGrpSpPr>
        <p:grpSpPr>
          <a:xfrm>
            <a:off x="4117469" y="3432363"/>
            <a:ext cx="368047" cy="473310"/>
            <a:chOff x="0" y="0"/>
            <a:chExt cx="736093" cy="946618"/>
          </a:xfrm>
        </p:grpSpPr>
        <p:sp>
          <p:nvSpPr>
            <p:cNvPr id="3168" name="Shape 3168"/>
            <p:cNvSpPr/>
            <p:nvPr/>
          </p:nvSpPr>
          <p:spPr>
            <a:xfrm>
              <a:off x="315227" y="716818"/>
              <a:ext cx="420867" cy="229801"/>
            </a:xfrm>
            <a:custGeom>
              <a:avLst/>
              <a:gdLst/>
              <a:ahLst/>
              <a:cxnLst>
                <a:cxn ang="0">
                  <a:pos x="wd2" y="hd2"/>
                </a:cxn>
                <a:cxn ang="5400000">
                  <a:pos x="wd2" y="hd2"/>
                </a:cxn>
                <a:cxn ang="10800000">
                  <a:pos x="wd2" y="hd2"/>
                </a:cxn>
                <a:cxn ang="16200000">
                  <a:pos x="wd2" y="hd2"/>
                </a:cxn>
              </a:cxnLst>
              <a:rect l="0" t="0" r="r" b="b"/>
              <a:pathLst>
                <a:path w="19473" h="20717" extrusionOk="0">
                  <a:moveTo>
                    <a:pt x="18197" y="9427"/>
                  </a:moveTo>
                  <a:cubicBezTo>
                    <a:pt x="15580" y="13173"/>
                    <a:pt x="12212" y="14315"/>
                    <a:pt x="540" y="20717"/>
                  </a:cubicBezTo>
                  <a:cubicBezTo>
                    <a:pt x="14" y="10996"/>
                    <a:pt x="-785" y="8631"/>
                    <a:pt x="1833" y="4884"/>
                  </a:cubicBezTo>
                  <a:cubicBezTo>
                    <a:pt x="4450" y="1138"/>
                    <a:pt x="10235" y="-883"/>
                    <a:pt x="14755" y="372"/>
                  </a:cubicBezTo>
                  <a:cubicBezTo>
                    <a:pt x="19274" y="1626"/>
                    <a:pt x="20815" y="5681"/>
                    <a:pt x="18197" y="9427"/>
                  </a:cubicBezTo>
                  <a:close/>
                </a:path>
              </a:pathLst>
            </a:custGeom>
            <a:solidFill>
              <a:srgbClr val="000000">
                <a:alpha val="45000"/>
              </a:srgbClr>
            </a:solidFill>
            <a:ln w="12700" cap="flat">
              <a:noFill/>
              <a:miter lim="400000"/>
            </a:ln>
            <a:effectLst/>
          </p:spPr>
          <p:txBody>
            <a:bodyPr wrap="square" lIns="19050" tIns="19050" rIns="19050" bIns="19050" numCol="1" anchor="ctr">
              <a:noAutofit/>
            </a:bodyPr>
            <a:lstStyle/>
            <a:p>
              <a:pPr algn="ctr" defTabSz="228600">
                <a:defRPr sz="29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450">
                <a:solidFill>
                  <a:schemeClr val="bg1"/>
                </a:solidFill>
              </a:endParaRPr>
            </a:p>
          </p:txBody>
        </p:sp>
        <p:sp>
          <p:nvSpPr>
            <p:cNvPr id="3169" name="Shape 3169"/>
            <p:cNvSpPr/>
            <p:nvPr/>
          </p:nvSpPr>
          <p:spPr>
            <a:xfrm>
              <a:off x="0" y="0"/>
              <a:ext cx="640395" cy="946429"/>
            </a:xfrm>
            <a:custGeom>
              <a:avLst/>
              <a:gdLst/>
              <a:ahLst/>
              <a:cxnLst>
                <a:cxn ang="0">
                  <a:pos x="wd2" y="hd2"/>
                </a:cxn>
                <a:cxn ang="5400000">
                  <a:pos x="wd2" y="hd2"/>
                </a:cxn>
                <a:cxn ang="10800000">
                  <a:pos x="wd2" y="hd2"/>
                </a:cxn>
                <a:cxn ang="16200000">
                  <a:pos x="wd2" y="hd2"/>
                </a:cxn>
              </a:cxnLst>
              <a:rect l="0" t="0" r="r" b="b"/>
              <a:pathLst>
                <a:path w="21600" h="21600" extrusionOk="0">
                  <a:moveTo>
                    <a:pt x="21600" y="7262"/>
                  </a:moveTo>
                  <a:cubicBezTo>
                    <a:pt x="21600" y="4044"/>
                    <a:pt x="18467" y="1321"/>
                    <a:pt x="14152" y="413"/>
                  </a:cubicBezTo>
                  <a:cubicBezTo>
                    <a:pt x="14144" y="411"/>
                    <a:pt x="14135" y="409"/>
                    <a:pt x="14127" y="407"/>
                  </a:cubicBezTo>
                  <a:cubicBezTo>
                    <a:pt x="14125" y="407"/>
                    <a:pt x="14123" y="406"/>
                    <a:pt x="14121" y="406"/>
                  </a:cubicBezTo>
                  <a:cubicBezTo>
                    <a:pt x="14116" y="405"/>
                    <a:pt x="14111" y="403"/>
                    <a:pt x="14106" y="402"/>
                  </a:cubicBezTo>
                  <a:cubicBezTo>
                    <a:pt x="14102" y="402"/>
                    <a:pt x="14099" y="401"/>
                    <a:pt x="14096" y="400"/>
                  </a:cubicBezTo>
                  <a:cubicBezTo>
                    <a:pt x="14093" y="400"/>
                    <a:pt x="14091" y="399"/>
                    <a:pt x="14088" y="398"/>
                  </a:cubicBezTo>
                  <a:cubicBezTo>
                    <a:pt x="14086" y="398"/>
                    <a:pt x="14084" y="397"/>
                    <a:pt x="14081" y="397"/>
                  </a:cubicBezTo>
                  <a:cubicBezTo>
                    <a:pt x="14073" y="395"/>
                    <a:pt x="14065" y="393"/>
                    <a:pt x="14056" y="391"/>
                  </a:cubicBezTo>
                  <a:cubicBezTo>
                    <a:pt x="14054" y="391"/>
                    <a:pt x="14052" y="390"/>
                    <a:pt x="14050" y="390"/>
                  </a:cubicBezTo>
                  <a:cubicBezTo>
                    <a:pt x="14041" y="388"/>
                    <a:pt x="14033" y="386"/>
                    <a:pt x="14024" y="384"/>
                  </a:cubicBezTo>
                  <a:cubicBezTo>
                    <a:pt x="14022" y="384"/>
                    <a:pt x="14020" y="383"/>
                    <a:pt x="14018" y="383"/>
                  </a:cubicBezTo>
                  <a:cubicBezTo>
                    <a:pt x="14010" y="381"/>
                    <a:pt x="14002" y="379"/>
                    <a:pt x="13994" y="377"/>
                  </a:cubicBezTo>
                  <a:cubicBezTo>
                    <a:pt x="13991" y="377"/>
                    <a:pt x="13989" y="376"/>
                    <a:pt x="13986" y="375"/>
                  </a:cubicBezTo>
                  <a:cubicBezTo>
                    <a:pt x="13978" y="374"/>
                    <a:pt x="13970" y="372"/>
                    <a:pt x="13962" y="370"/>
                  </a:cubicBezTo>
                  <a:cubicBezTo>
                    <a:pt x="13960" y="370"/>
                    <a:pt x="13957" y="369"/>
                    <a:pt x="13954" y="368"/>
                  </a:cubicBezTo>
                  <a:cubicBezTo>
                    <a:pt x="13949" y="367"/>
                    <a:pt x="13944" y="366"/>
                    <a:pt x="13939" y="365"/>
                  </a:cubicBezTo>
                  <a:cubicBezTo>
                    <a:pt x="13934" y="364"/>
                    <a:pt x="13928" y="362"/>
                    <a:pt x="13923" y="361"/>
                  </a:cubicBezTo>
                  <a:cubicBezTo>
                    <a:pt x="13918" y="360"/>
                    <a:pt x="13912" y="359"/>
                    <a:pt x="13907" y="358"/>
                  </a:cubicBezTo>
                  <a:cubicBezTo>
                    <a:pt x="13902" y="356"/>
                    <a:pt x="13896" y="355"/>
                    <a:pt x="13891" y="354"/>
                  </a:cubicBezTo>
                  <a:cubicBezTo>
                    <a:pt x="13888" y="353"/>
                    <a:pt x="13886" y="353"/>
                    <a:pt x="13884" y="352"/>
                  </a:cubicBezTo>
                  <a:cubicBezTo>
                    <a:pt x="13879" y="351"/>
                    <a:pt x="13874" y="350"/>
                    <a:pt x="13869" y="349"/>
                  </a:cubicBezTo>
                  <a:cubicBezTo>
                    <a:pt x="13860" y="347"/>
                    <a:pt x="13852" y="345"/>
                    <a:pt x="13843" y="343"/>
                  </a:cubicBezTo>
                  <a:cubicBezTo>
                    <a:pt x="13841" y="343"/>
                    <a:pt x="13839" y="342"/>
                    <a:pt x="13837" y="342"/>
                  </a:cubicBezTo>
                  <a:cubicBezTo>
                    <a:pt x="13831" y="341"/>
                    <a:pt x="13826" y="339"/>
                    <a:pt x="13820" y="338"/>
                  </a:cubicBezTo>
                  <a:cubicBezTo>
                    <a:pt x="13815" y="337"/>
                    <a:pt x="13810" y="336"/>
                    <a:pt x="13805" y="335"/>
                  </a:cubicBezTo>
                  <a:cubicBezTo>
                    <a:pt x="13802" y="334"/>
                    <a:pt x="13800" y="333"/>
                    <a:pt x="13797" y="333"/>
                  </a:cubicBezTo>
                  <a:cubicBezTo>
                    <a:pt x="13789" y="331"/>
                    <a:pt x="13781" y="329"/>
                    <a:pt x="13773" y="327"/>
                  </a:cubicBezTo>
                  <a:cubicBezTo>
                    <a:pt x="13770" y="327"/>
                    <a:pt x="13768" y="326"/>
                    <a:pt x="13765" y="326"/>
                  </a:cubicBezTo>
                  <a:cubicBezTo>
                    <a:pt x="12765" y="114"/>
                    <a:pt x="11702" y="0"/>
                    <a:pt x="10599" y="0"/>
                  </a:cubicBezTo>
                  <a:cubicBezTo>
                    <a:pt x="4745" y="0"/>
                    <a:pt x="0" y="3211"/>
                    <a:pt x="0" y="7172"/>
                  </a:cubicBezTo>
                  <a:cubicBezTo>
                    <a:pt x="0" y="11133"/>
                    <a:pt x="2660" y="13031"/>
                    <a:pt x="10599" y="21509"/>
                  </a:cubicBezTo>
                  <a:cubicBezTo>
                    <a:pt x="10600" y="21508"/>
                    <a:pt x="10601" y="21507"/>
                    <a:pt x="10602" y="21506"/>
                  </a:cubicBezTo>
                  <a:cubicBezTo>
                    <a:pt x="10604" y="21508"/>
                    <a:pt x="10605" y="21509"/>
                    <a:pt x="10607" y="21511"/>
                  </a:cubicBezTo>
                  <a:cubicBezTo>
                    <a:pt x="10608" y="21510"/>
                    <a:pt x="10609" y="21509"/>
                    <a:pt x="10610" y="21508"/>
                  </a:cubicBezTo>
                  <a:cubicBezTo>
                    <a:pt x="10612" y="21510"/>
                    <a:pt x="10613" y="21511"/>
                    <a:pt x="10615" y="21513"/>
                  </a:cubicBezTo>
                  <a:cubicBezTo>
                    <a:pt x="10616" y="21512"/>
                    <a:pt x="10617" y="21511"/>
                    <a:pt x="10618" y="21510"/>
                  </a:cubicBezTo>
                  <a:cubicBezTo>
                    <a:pt x="10620" y="21511"/>
                    <a:pt x="10621" y="21513"/>
                    <a:pt x="10623" y="21515"/>
                  </a:cubicBezTo>
                  <a:cubicBezTo>
                    <a:pt x="10624" y="21513"/>
                    <a:pt x="10625" y="21512"/>
                    <a:pt x="10626" y="21511"/>
                  </a:cubicBezTo>
                  <a:cubicBezTo>
                    <a:pt x="10627" y="21513"/>
                    <a:pt x="10629" y="21515"/>
                    <a:pt x="10631" y="21516"/>
                  </a:cubicBezTo>
                  <a:cubicBezTo>
                    <a:pt x="10632" y="21515"/>
                    <a:pt x="10633" y="21514"/>
                    <a:pt x="10634" y="21513"/>
                  </a:cubicBezTo>
                  <a:cubicBezTo>
                    <a:pt x="10635" y="21515"/>
                    <a:pt x="10637" y="21516"/>
                    <a:pt x="10638" y="21518"/>
                  </a:cubicBezTo>
                  <a:cubicBezTo>
                    <a:pt x="10639" y="21517"/>
                    <a:pt x="10640" y="21516"/>
                    <a:pt x="10642" y="21515"/>
                  </a:cubicBezTo>
                  <a:cubicBezTo>
                    <a:pt x="10643" y="21517"/>
                    <a:pt x="10645" y="21518"/>
                    <a:pt x="10646" y="21520"/>
                  </a:cubicBezTo>
                  <a:cubicBezTo>
                    <a:pt x="10647" y="21519"/>
                    <a:pt x="10648" y="21518"/>
                    <a:pt x="10649" y="21517"/>
                  </a:cubicBezTo>
                  <a:cubicBezTo>
                    <a:pt x="10651" y="21518"/>
                    <a:pt x="10653" y="21520"/>
                    <a:pt x="10654" y="21522"/>
                  </a:cubicBezTo>
                  <a:cubicBezTo>
                    <a:pt x="10655" y="21521"/>
                    <a:pt x="10656" y="21520"/>
                    <a:pt x="10657" y="21518"/>
                  </a:cubicBezTo>
                  <a:cubicBezTo>
                    <a:pt x="10659" y="21520"/>
                    <a:pt x="10660" y="21522"/>
                    <a:pt x="10662" y="21524"/>
                  </a:cubicBezTo>
                  <a:cubicBezTo>
                    <a:pt x="10663" y="21522"/>
                    <a:pt x="10664" y="21521"/>
                    <a:pt x="10665" y="21520"/>
                  </a:cubicBezTo>
                  <a:cubicBezTo>
                    <a:pt x="10667" y="21522"/>
                    <a:pt x="10668" y="21524"/>
                    <a:pt x="10670" y="21525"/>
                  </a:cubicBezTo>
                  <a:cubicBezTo>
                    <a:pt x="10671" y="21524"/>
                    <a:pt x="10672" y="21523"/>
                    <a:pt x="10673" y="21522"/>
                  </a:cubicBezTo>
                  <a:cubicBezTo>
                    <a:pt x="10675" y="21524"/>
                    <a:pt x="10676" y="21525"/>
                    <a:pt x="10678" y="21527"/>
                  </a:cubicBezTo>
                  <a:cubicBezTo>
                    <a:pt x="10679" y="21526"/>
                    <a:pt x="10680" y="21525"/>
                    <a:pt x="10681" y="21524"/>
                  </a:cubicBezTo>
                  <a:cubicBezTo>
                    <a:pt x="10683" y="21526"/>
                    <a:pt x="10684" y="21527"/>
                    <a:pt x="10686" y="21529"/>
                  </a:cubicBezTo>
                  <a:cubicBezTo>
                    <a:pt x="10687" y="21528"/>
                    <a:pt x="10688" y="21527"/>
                    <a:pt x="10689" y="21525"/>
                  </a:cubicBezTo>
                  <a:cubicBezTo>
                    <a:pt x="10691" y="21527"/>
                    <a:pt x="10692" y="21529"/>
                    <a:pt x="10694" y="21531"/>
                  </a:cubicBezTo>
                  <a:cubicBezTo>
                    <a:pt x="10695" y="21529"/>
                    <a:pt x="10696" y="21528"/>
                    <a:pt x="10697" y="21527"/>
                  </a:cubicBezTo>
                  <a:cubicBezTo>
                    <a:pt x="10698" y="21529"/>
                    <a:pt x="10700" y="21531"/>
                    <a:pt x="10702" y="21532"/>
                  </a:cubicBezTo>
                  <a:cubicBezTo>
                    <a:pt x="10702" y="21531"/>
                    <a:pt x="10703" y="21530"/>
                    <a:pt x="10704" y="21529"/>
                  </a:cubicBezTo>
                  <a:cubicBezTo>
                    <a:pt x="10706" y="21531"/>
                    <a:pt x="10708" y="21533"/>
                    <a:pt x="10709" y="21534"/>
                  </a:cubicBezTo>
                  <a:cubicBezTo>
                    <a:pt x="10710" y="21533"/>
                    <a:pt x="10711" y="21532"/>
                    <a:pt x="10712" y="21531"/>
                  </a:cubicBezTo>
                  <a:cubicBezTo>
                    <a:pt x="10714" y="21533"/>
                    <a:pt x="10716" y="21534"/>
                    <a:pt x="10717" y="21536"/>
                  </a:cubicBezTo>
                  <a:cubicBezTo>
                    <a:pt x="10718" y="21535"/>
                    <a:pt x="10719" y="21534"/>
                    <a:pt x="10720" y="21533"/>
                  </a:cubicBezTo>
                  <a:cubicBezTo>
                    <a:pt x="10722" y="21534"/>
                    <a:pt x="10724" y="21536"/>
                    <a:pt x="10725" y="21538"/>
                  </a:cubicBezTo>
                  <a:cubicBezTo>
                    <a:pt x="10726" y="21537"/>
                    <a:pt x="10727" y="21536"/>
                    <a:pt x="10728" y="21534"/>
                  </a:cubicBezTo>
                  <a:cubicBezTo>
                    <a:pt x="10730" y="21536"/>
                    <a:pt x="10731" y="21538"/>
                    <a:pt x="10733" y="21540"/>
                  </a:cubicBezTo>
                  <a:cubicBezTo>
                    <a:pt x="10734" y="21538"/>
                    <a:pt x="10735" y="21537"/>
                    <a:pt x="10736" y="21536"/>
                  </a:cubicBezTo>
                  <a:cubicBezTo>
                    <a:pt x="10738" y="21538"/>
                    <a:pt x="10739" y="21540"/>
                    <a:pt x="10741" y="21541"/>
                  </a:cubicBezTo>
                  <a:cubicBezTo>
                    <a:pt x="10742" y="21540"/>
                    <a:pt x="10743" y="21539"/>
                    <a:pt x="10744" y="21538"/>
                  </a:cubicBezTo>
                  <a:cubicBezTo>
                    <a:pt x="10746" y="21540"/>
                    <a:pt x="10747" y="21541"/>
                    <a:pt x="10749" y="21543"/>
                  </a:cubicBezTo>
                  <a:cubicBezTo>
                    <a:pt x="10750" y="21542"/>
                    <a:pt x="10751" y="21541"/>
                    <a:pt x="10752" y="21540"/>
                  </a:cubicBezTo>
                  <a:cubicBezTo>
                    <a:pt x="10753" y="21541"/>
                    <a:pt x="10755" y="21543"/>
                    <a:pt x="10757" y="21545"/>
                  </a:cubicBezTo>
                  <a:cubicBezTo>
                    <a:pt x="10758" y="21544"/>
                    <a:pt x="10759" y="21543"/>
                    <a:pt x="10760" y="21542"/>
                  </a:cubicBezTo>
                  <a:cubicBezTo>
                    <a:pt x="10761" y="21543"/>
                    <a:pt x="10763" y="21545"/>
                    <a:pt x="10765" y="21547"/>
                  </a:cubicBezTo>
                  <a:cubicBezTo>
                    <a:pt x="10766" y="21546"/>
                    <a:pt x="10767" y="21544"/>
                    <a:pt x="10768" y="21543"/>
                  </a:cubicBezTo>
                  <a:cubicBezTo>
                    <a:pt x="10769" y="21545"/>
                    <a:pt x="10771" y="21547"/>
                    <a:pt x="10772" y="21549"/>
                  </a:cubicBezTo>
                  <a:cubicBezTo>
                    <a:pt x="10773" y="21547"/>
                    <a:pt x="10774" y="21546"/>
                    <a:pt x="10776" y="21545"/>
                  </a:cubicBezTo>
                  <a:cubicBezTo>
                    <a:pt x="10777" y="21547"/>
                    <a:pt x="10779" y="21549"/>
                    <a:pt x="10780" y="21550"/>
                  </a:cubicBezTo>
                  <a:cubicBezTo>
                    <a:pt x="10781" y="21549"/>
                    <a:pt x="10782" y="21548"/>
                    <a:pt x="10783" y="21547"/>
                  </a:cubicBezTo>
                  <a:cubicBezTo>
                    <a:pt x="10785" y="21549"/>
                    <a:pt x="10787" y="21550"/>
                    <a:pt x="10788" y="21552"/>
                  </a:cubicBezTo>
                  <a:cubicBezTo>
                    <a:pt x="10789" y="21551"/>
                    <a:pt x="10790" y="21550"/>
                    <a:pt x="10791" y="21549"/>
                  </a:cubicBezTo>
                  <a:cubicBezTo>
                    <a:pt x="10793" y="21550"/>
                    <a:pt x="10794" y="21552"/>
                    <a:pt x="10796" y="21554"/>
                  </a:cubicBezTo>
                  <a:cubicBezTo>
                    <a:pt x="10797" y="21553"/>
                    <a:pt x="10798" y="21552"/>
                    <a:pt x="10799" y="21550"/>
                  </a:cubicBezTo>
                  <a:cubicBezTo>
                    <a:pt x="10801" y="21552"/>
                    <a:pt x="10802" y="21554"/>
                    <a:pt x="10804" y="21556"/>
                  </a:cubicBezTo>
                  <a:cubicBezTo>
                    <a:pt x="10805" y="21554"/>
                    <a:pt x="10806" y="21553"/>
                    <a:pt x="10807" y="21552"/>
                  </a:cubicBezTo>
                  <a:cubicBezTo>
                    <a:pt x="10809" y="21554"/>
                    <a:pt x="10810" y="21556"/>
                    <a:pt x="10812" y="21557"/>
                  </a:cubicBezTo>
                  <a:cubicBezTo>
                    <a:pt x="10813" y="21556"/>
                    <a:pt x="10814" y="21555"/>
                    <a:pt x="10815" y="21554"/>
                  </a:cubicBezTo>
                  <a:cubicBezTo>
                    <a:pt x="10817" y="21556"/>
                    <a:pt x="10818" y="21557"/>
                    <a:pt x="10820" y="21559"/>
                  </a:cubicBezTo>
                  <a:cubicBezTo>
                    <a:pt x="10821" y="21558"/>
                    <a:pt x="10822" y="21557"/>
                    <a:pt x="10823" y="21556"/>
                  </a:cubicBezTo>
                  <a:cubicBezTo>
                    <a:pt x="10824" y="21557"/>
                    <a:pt x="10826" y="21559"/>
                    <a:pt x="10828" y="21561"/>
                  </a:cubicBezTo>
                  <a:cubicBezTo>
                    <a:pt x="10829" y="21560"/>
                    <a:pt x="10830" y="21559"/>
                    <a:pt x="10831" y="21558"/>
                  </a:cubicBezTo>
                  <a:cubicBezTo>
                    <a:pt x="10832" y="21559"/>
                    <a:pt x="10834" y="21561"/>
                    <a:pt x="10835" y="21563"/>
                  </a:cubicBezTo>
                  <a:cubicBezTo>
                    <a:pt x="10836" y="21562"/>
                    <a:pt x="10837" y="21560"/>
                    <a:pt x="10838" y="21559"/>
                  </a:cubicBezTo>
                  <a:cubicBezTo>
                    <a:pt x="10840" y="21561"/>
                    <a:pt x="10842" y="21563"/>
                    <a:pt x="10843" y="21564"/>
                  </a:cubicBezTo>
                  <a:cubicBezTo>
                    <a:pt x="10844" y="21563"/>
                    <a:pt x="10845" y="21562"/>
                    <a:pt x="10846" y="21561"/>
                  </a:cubicBezTo>
                  <a:cubicBezTo>
                    <a:pt x="10848" y="21563"/>
                    <a:pt x="10850" y="21564"/>
                    <a:pt x="10851" y="21566"/>
                  </a:cubicBezTo>
                  <a:cubicBezTo>
                    <a:pt x="10852" y="21565"/>
                    <a:pt x="10853" y="21564"/>
                    <a:pt x="10854" y="21563"/>
                  </a:cubicBezTo>
                  <a:cubicBezTo>
                    <a:pt x="10856" y="21565"/>
                    <a:pt x="10858" y="21566"/>
                    <a:pt x="10859" y="21568"/>
                  </a:cubicBezTo>
                  <a:cubicBezTo>
                    <a:pt x="10860" y="21567"/>
                    <a:pt x="10861" y="21566"/>
                    <a:pt x="10862" y="21565"/>
                  </a:cubicBezTo>
                  <a:cubicBezTo>
                    <a:pt x="10864" y="21566"/>
                    <a:pt x="10865" y="21568"/>
                    <a:pt x="10867" y="21570"/>
                  </a:cubicBezTo>
                  <a:cubicBezTo>
                    <a:pt x="10868" y="21569"/>
                    <a:pt x="10869" y="21568"/>
                    <a:pt x="10870" y="21566"/>
                  </a:cubicBezTo>
                  <a:cubicBezTo>
                    <a:pt x="10872" y="21568"/>
                    <a:pt x="10873" y="21570"/>
                    <a:pt x="10875" y="21572"/>
                  </a:cubicBezTo>
                  <a:cubicBezTo>
                    <a:pt x="10876" y="21570"/>
                    <a:pt x="10877" y="21569"/>
                    <a:pt x="10878" y="21568"/>
                  </a:cubicBezTo>
                  <a:cubicBezTo>
                    <a:pt x="10880" y="21570"/>
                    <a:pt x="10881" y="21572"/>
                    <a:pt x="10883" y="21573"/>
                  </a:cubicBezTo>
                  <a:cubicBezTo>
                    <a:pt x="10884" y="21572"/>
                    <a:pt x="10885" y="21571"/>
                    <a:pt x="10886" y="21570"/>
                  </a:cubicBezTo>
                  <a:cubicBezTo>
                    <a:pt x="10887" y="21572"/>
                    <a:pt x="10889" y="21573"/>
                    <a:pt x="10891" y="21575"/>
                  </a:cubicBezTo>
                  <a:cubicBezTo>
                    <a:pt x="10892" y="21574"/>
                    <a:pt x="10893" y="21573"/>
                    <a:pt x="10894" y="21572"/>
                  </a:cubicBezTo>
                  <a:cubicBezTo>
                    <a:pt x="10895" y="21574"/>
                    <a:pt x="10897" y="21575"/>
                    <a:pt x="10898" y="21577"/>
                  </a:cubicBezTo>
                  <a:cubicBezTo>
                    <a:pt x="10899" y="21576"/>
                    <a:pt x="10900" y="21575"/>
                    <a:pt x="10902" y="21574"/>
                  </a:cubicBezTo>
                  <a:cubicBezTo>
                    <a:pt x="10903" y="21575"/>
                    <a:pt x="10905" y="21577"/>
                    <a:pt x="10906" y="21579"/>
                  </a:cubicBezTo>
                  <a:cubicBezTo>
                    <a:pt x="10907" y="21577"/>
                    <a:pt x="10908" y="21576"/>
                    <a:pt x="10909" y="21575"/>
                  </a:cubicBezTo>
                  <a:cubicBezTo>
                    <a:pt x="10911" y="21577"/>
                    <a:pt x="10913" y="21579"/>
                    <a:pt x="10914" y="21580"/>
                  </a:cubicBezTo>
                  <a:cubicBezTo>
                    <a:pt x="10915" y="21579"/>
                    <a:pt x="10916" y="21578"/>
                    <a:pt x="10917" y="21577"/>
                  </a:cubicBezTo>
                  <a:cubicBezTo>
                    <a:pt x="10919" y="21579"/>
                    <a:pt x="10920" y="21580"/>
                    <a:pt x="10922" y="21582"/>
                  </a:cubicBezTo>
                  <a:cubicBezTo>
                    <a:pt x="10923" y="21581"/>
                    <a:pt x="10924" y="21580"/>
                    <a:pt x="10925" y="21579"/>
                  </a:cubicBezTo>
                  <a:cubicBezTo>
                    <a:pt x="10927" y="21581"/>
                    <a:pt x="10928" y="21582"/>
                    <a:pt x="10930" y="21584"/>
                  </a:cubicBezTo>
                  <a:cubicBezTo>
                    <a:pt x="10931" y="21583"/>
                    <a:pt x="10932" y="21582"/>
                    <a:pt x="10933" y="21581"/>
                  </a:cubicBezTo>
                  <a:cubicBezTo>
                    <a:pt x="10935" y="21582"/>
                    <a:pt x="10936" y="21584"/>
                    <a:pt x="10938" y="21586"/>
                  </a:cubicBezTo>
                  <a:cubicBezTo>
                    <a:pt x="10939" y="21585"/>
                    <a:pt x="10940" y="21584"/>
                    <a:pt x="10941" y="21582"/>
                  </a:cubicBezTo>
                  <a:cubicBezTo>
                    <a:pt x="10943" y="21584"/>
                    <a:pt x="10944" y="21586"/>
                    <a:pt x="10946" y="21588"/>
                  </a:cubicBezTo>
                  <a:cubicBezTo>
                    <a:pt x="10947" y="21586"/>
                    <a:pt x="10948" y="21585"/>
                    <a:pt x="10949" y="21584"/>
                  </a:cubicBezTo>
                  <a:cubicBezTo>
                    <a:pt x="10951" y="21586"/>
                    <a:pt x="10952" y="21588"/>
                    <a:pt x="10954" y="21589"/>
                  </a:cubicBezTo>
                  <a:cubicBezTo>
                    <a:pt x="10955" y="21588"/>
                    <a:pt x="10956" y="21587"/>
                    <a:pt x="10957" y="21586"/>
                  </a:cubicBezTo>
                  <a:cubicBezTo>
                    <a:pt x="10958" y="21588"/>
                    <a:pt x="10960" y="21589"/>
                    <a:pt x="10962" y="21591"/>
                  </a:cubicBezTo>
                  <a:cubicBezTo>
                    <a:pt x="10963" y="21590"/>
                    <a:pt x="10963" y="21589"/>
                    <a:pt x="10964" y="21588"/>
                  </a:cubicBezTo>
                  <a:cubicBezTo>
                    <a:pt x="10966" y="21590"/>
                    <a:pt x="10968" y="21591"/>
                    <a:pt x="10969" y="21593"/>
                  </a:cubicBezTo>
                  <a:cubicBezTo>
                    <a:pt x="10970" y="21592"/>
                    <a:pt x="10971" y="21591"/>
                    <a:pt x="10972" y="21590"/>
                  </a:cubicBezTo>
                  <a:cubicBezTo>
                    <a:pt x="10974" y="21591"/>
                    <a:pt x="10976" y="21593"/>
                    <a:pt x="10977" y="21595"/>
                  </a:cubicBezTo>
                  <a:cubicBezTo>
                    <a:pt x="10978" y="21594"/>
                    <a:pt x="10979" y="21592"/>
                    <a:pt x="10980" y="21591"/>
                  </a:cubicBezTo>
                  <a:cubicBezTo>
                    <a:pt x="10982" y="21593"/>
                    <a:pt x="10984" y="21595"/>
                    <a:pt x="10985" y="21596"/>
                  </a:cubicBezTo>
                  <a:cubicBezTo>
                    <a:pt x="10986" y="21595"/>
                    <a:pt x="10987" y="21594"/>
                    <a:pt x="10988" y="21593"/>
                  </a:cubicBezTo>
                  <a:cubicBezTo>
                    <a:pt x="10990" y="21595"/>
                    <a:pt x="10992" y="21597"/>
                    <a:pt x="10993" y="21598"/>
                  </a:cubicBezTo>
                  <a:cubicBezTo>
                    <a:pt x="10994" y="21597"/>
                    <a:pt x="10995" y="21596"/>
                    <a:pt x="10996" y="21595"/>
                  </a:cubicBezTo>
                  <a:cubicBezTo>
                    <a:pt x="10998" y="21597"/>
                    <a:pt x="10999" y="21598"/>
                    <a:pt x="11001" y="21600"/>
                  </a:cubicBezTo>
                  <a:cubicBezTo>
                    <a:pt x="18812" y="13063"/>
                    <a:pt x="21600" y="11223"/>
                    <a:pt x="21600" y="7262"/>
                  </a:cubicBezTo>
                  <a:close/>
                </a:path>
              </a:pathLst>
            </a:custGeom>
            <a:solidFill>
              <a:schemeClr val="accent6"/>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chemeClr val="bg1"/>
                </a:solidFill>
              </a:endParaRPr>
            </a:p>
          </p:txBody>
        </p:sp>
        <p:sp>
          <p:nvSpPr>
            <p:cNvPr id="3170" name="Shape 3170"/>
            <p:cNvSpPr/>
            <p:nvPr/>
          </p:nvSpPr>
          <p:spPr>
            <a:xfrm>
              <a:off x="0" y="0"/>
              <a:ext cx="628482" cy="942456"/>
            </a:xfrm>
            <a:custGeom>
              <a:avLst/>
              <a:gdLst/>
              <a:ahLst/>
              <a:cxnLst>
                <a:cxn ang="0">
                  <a:pos x="wd2" y="hd2"/>
                </a:cxn>
                <a:cxn ang="5400000">
                  <a:pos x="wd2" y="hd2"/>
                </a:cxn>
                <a:cxn ang="10800000">
                  <a:pos x="wd2" y="hd2"/>
                </a:cxn>
                <a:cxn ang="16200000">
                  <a:pos x="wd2" y="hd2"/>
                </a:cxn>
              </a:cxnLst>
              <a:rect l="0" t="0" r="r" b="b"/>
              <a:pathLst>
                <a:path w="21600" h="21600" extrusionOk="0">
                  <a:moveTo>
                    <a:pt x="21600" y="7202"/>
                  </a:moveTo>
                  <a:cubicBezTo>
                    <a:pt x="21600" y="11180"/>
                    <a:pt x="18759" y="13027"/>
                    <a:pt x="10800" y="21600"/>
                  </a:cubicBezTo>
                  <a:cubicBezTo>
                    <a:pt x="2710" y="13086"/>
                    <a:pt x="0" y="11180"/>
                    <a:pt x="0" y="7202"/>
                  </a:cubicBezTo>
                  <a:cubicBezTo>
                    <a:pt x="0" y="3224"/>
                    <a:pt x="4835" y="0"/>
                    <a:pt x="10800" y="0"/>
                  </a:cubicBezTo>
                  <a:cubicBezTo>
                    <a:pt x="16765" y="0"/>
                    <a:pt x="21600" y="3224"/>
                    <a:pt x="21600" y="7202"/>
                  </a:cubicBezTo>
                  <a:close/>
                </a:path>
              </a:pathLst>
            </a:custGeom>
            <a:gradFill flip="none" rotWithShape="1">
              <a:gsLst>
                <a:gs pos="0">
                  <a:schemeClr val="accent3"/>
                </a:gs>
                <a:gs pos="13379">
                  <a:schemeClr val="tx2"/>
                </a:gs>
                <a:gs pos="81717">
                  <a:schemeClr val="accent5"/>
                </a:gs>
                <a:gs pos="100000">
                  <a:schemeClr val="accent6"/>
                </a:gs>
              </a:gsLst>
              <a:path path="shape">
                <a:fillToRect l="14724" t="15057" r="85275" b="84942"/>
              </a:path>
            </a:gra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chemeClr val="bg1"/>
                </a:solidFill>
              </a:endParaRPr>
            </a:p>
          </p:txBody>
        </p:sp>
        <p:sp>
          <p:nvSpPr>
            <p:cNvPr id="3171" name="Shape 3171"/>
            <p:cNvSpPr/>
            <p:nvPr/>
          </p:nvSpPr>
          <p:spPr>
            <a:xfrm>
              <a:off x="21590" y="21590"/>
              <a:ext cx="266012" cy="248774"/>
            </a:xfrm>
            <a:custGeom>
              <a:avLst/>
              <a:gdLst/>
              <a:ahLst/>
              <a:cxnLst>
                <a:cxn ang="0">
                  <a:pos x="wd2" y="hd2"/>
                </a:cxn>
                <a:cxn ang="5400000">
                  <a:pos x="wd2" y="hd2"/>
                </a:cxn>
                <a:cxn ang="10800000">
                  <a:pos x="wd2" y="hd2"/>
                </a:cxn>
                <a:cxn ang="16200000">
                  <a:pos x="wd2" y="hd2"/>
                </a:cxn>
              </a:cxnLst>
              <a:rect l="0" t="0" r="r" b="b"/>
              <a:pathLst>
                <a:path w="21600" h="21600" extrusionOk="0">
                  <a:moveTo>
                    <a:pt x="21600" y="62"/>
                  </a:moveTo>
                  <a:cubicBezTo>
                    <a:pt x="21121" y="25"/>
                    <a:pt x="20640" y="0"/>
                    <a:pt x="20152" y="0"/>
                  </a:cubicBezTo>
                  <a:cubicBezTo>
                    <a:pt x="9022" y="0"/>
                    <a:pt x="0" y="9648"/>
                    <a:pt x="0" y="21549"/>
                  </a:cubicBezTo>
                  <a:cubicBezTo>
                    <a:pt x="0" y="21567"/>
                    <a:pt x="1" y="21583"/>
                    <a:pt x="1" y="21600"/>
                  </a:cubicBezTo>
                  <a:cubicBezTo>
                    <a:pt x="2146" y="10322"/>
                    <a:pt x="10809" y="1584"/>
                    <a:pt x="21600" y="62"/>
                  </a:cubicBezTo>
                  <a:close/>
                </a:path>
              </a:pathLst>
            </a:custGeom>
            <a:solidFill>
              <a:srgbClr val="FFFFFF">
                <a:alpha val="30000"/>
              </a:srgbClr>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chemeClr val="bg1"/>
                </a:solidFill>
              </a:endParaRPr>
            </a:p>
          </p:txBody>
        </p:sp>
        <p:sp>
          <p:nvSpPr>
            <p:cNvPr id="3172" name="Shape 3172"/>
            <p:cNvSpPr/>
            <p:nvPr/>
          </p:nvSpPr>
          <p:spPr>
            <a:xfrm>
              <a:off x="280681" y="418863"/>
              <a:ext cx="310564" cy="198761"/>
            </a:xfrm>
            <a:custGeom>
              <a:avLst/>
              <a:gdLst/>
              <a:ahLst/>
              <a:cxnLst>
                <a:cxn ang="0">
                  <a:pos x="wd2" y="hd2"/>
                </a:cxn>
                <a:cxn ang="5400000">
                  <a:pos x="wd2" y="hd2"/>
                </a:cxn>
                <a:cxn ang="10800000">
                  <a:pos x="wd2" y="hd2"/>
                </a:cxn>
                <a:cxn ang="16200000">
                  <a:pos x="wd2" y="hd2"/>
                </a:cxn>
              </a:cxnLst>
              <a:rect l="0" t="0" r="r" b="b"/>
              <a:pathLst>
                <a:path w="21600" h="19404" extrusionOk="0">
                  <a:moveTo>
                    <a:pt x="0" y="18482"/>
                  </a:moveTo>
                  <a:cubicBezTo>
                    <a:pt x="396" y="18638"/>
                    <a:pt x="795" y="18783"/>
                    <a:pt x="1205" y="18901"/>
                  </a:cubicBezTo>
                  <a:cubicBezTo>
                    <a:pt x="10542" y="21600"/>
                    <a:pt x="19670" y="13163"/>
                    <a:pt x="21592" y="56"/>
                  </a:cubicBezTo>
                  <a:cubicBezTo>
                    <a:pt x="21595" y="37"/>
                    <a:pt x="21597" y="19"/>
                    <a:pt x="21600" y="0"/>
                  </a:cubicBezTo>
                  <a:cubicBezTo>
                    <a:pt x="17978" y="11900"/>
                    <a:pt x="9299" y="19423"/>
                    <a:pt x="0" y="18482"/>
                  </a:cubicBezTo>
                  <a:close/>
                </a:path>
              </a:pathLst>
            </a:custGeom>
            <a:solidFill>
              <a:srgbClr val="000000">
                <a:alpha val="10000"/>
              </a:srgbClr>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chemeClr val="bg1"/>
                </a:solidFill>
              </a:endParaRPr>
            </a:p>
          </p:txBody>
        </p:sp>
        <p:sp>
          <p:nvSpPr>
            <p:cNvPr id="3173" name="Shape 3173"/>
            <p:cNvSpPr/>
            <p:nvPr/>
          </p:nvSpPr>
          <p:spPr>
            <a:xfrm>
              <a:off x="38863" y="38863"/>
              <a:ext cx="553175" cy="55319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5"/>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chemeClr val="bg1"/>
                </a:solidFill>
              </a:endParaRPr>
            </a:p>
          </p:txBody>
        </p:sp>
        <p:sp>
          <p:nvSpPr>
            <p:cNvPr id="3174" name="Shape 3174"/>
            <p:cNvSpPr/>
            <p:nvPr/>
          </p:nvSpPr>
          <p:spPr>
            <a:xfrm>
              <a:off x="56136" y="56136"/>
              <a:ext cx="518895" cy="518908"/>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gradFill flip="none" rotWithShape="1">
              <a:gsLst>
                <a:gs pos="0">
                  <a:srgbClr val="FFFFFF"/>
                </a:gs>
                <a:gs pos="53268">
                  <a:srgbClr val="EBF0F5"/>
                </a:gs>
                <a:gs pos="82824">
                  <a:srgbClr val="D6DBDF"/>
                </a:gs>
                <a:gs pos="100000">
                  <a:srgbClr val="C1C6CA"/>
                </a:gs>
              </a:gsLst>
              <a:path path="shape">
                <a:fillToRect l="-7885" t="39385" r="107885" b="60614"/>
              </a:path>
            </a:gra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chemeClr val="bg1"/>
                </a:solidFill>
              </a:endParaRPr>
            </a:p>
          </p:txBody>
        </p:sp>
        <p:sp>
          <p:nvSpPr>
            <p:cNvPr id="3175" name="Shape 3175"/>
            <p:cNvSpPr/>
            <p:nvPr/>
          </p:nvSpPr>
          <p:spPr>
            <a:xfrm>
              <a:off x="79943" y="81155"/>
              <a:ext cx="468595" cy="468608"/>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gradFill flip="none" rotWithShape="1">
              <a:gsLst>
                <a:gs pos="0">
                  <a:srgbClr val="FFFFFF"/>
                </a:gs>
                <a:gs pos="53268">
                  <a:srgbClr val="EBF0F5"/>
                </a:gs>
                <a:gs pos="82824">
                  <a:srgbClr val="D6DBDF"/>
                </a:gs>
                <a:gs pos="100000">
                  <a:srgbClr val="C1C6CA"/>
                </a:gs>
              </a:gsLst>
              <a:path path="shape">
                <a:fillToRect l="47142" t="18092" r="52857" b="81907"/>
              </a:path>
            </a:gra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chemeClr val="bg1"/>
                </a:solidFill>
              </a:endParaRPr>
            </a:p>
          </p:txBody>
        </p:sp>
      </p:grpSp>
      <p:sp>
        <p:nvSpPr>
          <p:cNvPr id="3177" name="Shape 3177"/>
          <p:cNvSpPr/>
          <p:nvPr/>
        </p:nvSpPr>
        <p:spPr>
          <a:xfrm>
            <a:off x="6774243" y="3952345"/>
            <a:ext cx="155136" cy="1494682"/>
          </a:xfrm>
          <a:prstGeom prst="rect">
            <a:avLst/>
          </a:prstGeom>
          <a:solidFill>
            <a:schemeClr val="accent1"/>
          </a:solidFill>
          <a:ln w="12700">
            <a:miter lim="400000"/>
          </a:ln>
        </p:spPr>
        <p:txBody>
          <a:bodyPr lIns="0" tIns="0" rIns="0" bIns="0" anchor="ctr"/>
          <a:lstStyle/>
          <a:p>
            <a:pPr lvl="0" algn="ctr">
              <a:lnSpc>
                <a:spcPct val="100000"/>
              </a:lnSpc>
              <a:defRPr sz="3200" b="0">
                <a:solidFill>
                  <a:srgbClr val="FFFFFF"/>
                </a:solidFill>
                <a:latin typeface="+mn-lt"/>
                <a:ea typeface="+mn-ea"/>
                <a:cs typeface="+mn-cs"/>
                <a:sym typeface="Helvetica Light"/>
              </a:defRPr>
            </a:pPr>
            <a:endParaRPr sz="1600">
              <a:solidFill>
                <a:schemeClr val="bg1"/>
              </a:solidFill>
            </a:endParaRPr>
          </a:p>
        </p:txBody>
      </p:sp>
      <p:sp>
        <p:nvSpPr>
          <p:cNvPr id="3178" name="Shape 3178"/>
          <p:cNvSpPr/>
          <p:nvPr/>
        </p:nvSpPr>
        <p:spPr>
          <a:xfrm>
            <a:off x="7293974" y="4109974"/>
            <a:ext cx="4433570" cy="1179425"/>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nSpc>
                <a:spcPct val="150000"/>
              </a:lnSpc>
              <a:defRPr sz="2000" b="0">
                <a:solidFill>
                  <a:srgbClr val="A5AAAF"/>
                </a:solidFill>
              </a:defRPr>
            </a:lvl1pPr>
          </a:lstStyle>
          <a:p>
            <a:pPr lvl="0" algn="just">
              <a:defRPr sz="1800">
                <a:solidFill>
                  <a:srgbClr val="000000"/>
                </a:solidFill>
              </a:defRPr>
            </a:pPr>
            <a:r>
              <a:rPr sz="1000" dirty="0"/>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a:t>
            </a:r>
          </a:p>
        </p:txBody>
      </p:sp>
      <p:sp>
        <p:nvSpPr>
          <p:cNvPr id="3" name="Footer Placeholder 2">
            <a:extLst>
              <a:ext uri="{FF2B5EF4-FFF2-40B4-BE49-F238E27FC236}">
                <a16:creationId xmlns:a16="http://schemas.microsoft.com/office/drawing/2014/main" id="{ED9F31C7-089A-4D82-B8BB-DEFDCFA78096}"/>
              </a:ext>
            </a:extLst>
          </p:cNvPr>
          <p:cNvSpPr>
            <a:spLocks noGrp="1"/>
          </p:cNvSpPr>
          <p:nvPr>
            <p:ph type="ftr" sz="quarter" idx="3"/>
          </p:nvPr>
        </p:nvSpPr>
        <p:spPr/>
        <p:txBody>
          <a:bodyPr/>
          <a:lstStyle/>
          <a:p>
            <a:r>
              <a:rPr lang="en-US"/>
              <a:t>FOOTER</a:t>
            </a:r>
            <a:endParaRPr lang="en-US" dirty="0"/>
          </a:p>
        </p:txBody>
      </p:sp>
      <p:grpSp>
        <p:nvGrpSpPr>
          <p:cNvPr id="8" name="Group 7">
            <a:extLst>
              <a:ext uri="{FF2B5EF4-FFF2-40B4-BE49-F238E27FC236}">
                <a16:creationId xmlns:a16="http://schemas.microsoft.com/office/drawing/2014/main" id="{797BC4D9-FF65-4B8E-B56E-005DDE0DDF57}"/>
              </a:ext>
            </a:extLst>
          </p:cNvPr>
          <p:cNvGrpSpPr/>
          <p:nvPr/>
        </p:nvGrpSpPr>
        <p:grpSpPr>
          <a:xfrm>
            <a:off x="8887698" y="589080"/>
            <a:ext cx="755805" cy="1133386"/>
            <a:chOff x="8887698" y="589080"/>
            <a:chExt cx="755805" cy="1133386"/>
          </a:xfrm>
        </p:grpSpPr>
        <p:sp>
          <p:nvSpPr>
            <p:cNvPr id="3150" name="Shape 3150"/>
            <p:cNvSpPr/>
            <p:nvPr/>
          </p:nvSpPr>
          <p:spPr>
            <a:xfrm>
              <a:off x="8887698" y="589080"/>
              <a:ext cx="755805" cy="1133386"/>
            </a:xfrm>
            <a:custGeom>
              <a:avLst/>
              <a:gdLst/>
              <a:ahLst/>
              <a:cxnLst>
                <a:cxn ang="0">
                  <a:pos x="wd2" y="hd2"/>
                </a:cxn>
                <a:cxn ang="5400000">
                  <a:pos x="wd2" y="hd2"/>
                </a:cxn>
                <a:cxn ang="10800000">
                  <a:pos x="wd2" y="hd2"/>
                </a:cxn>
                <a:cxn ang="16200000">
                  <a:pos x="wd2" y="hd2"/>
                </a:cxn>
              </a:cxnLst>
              <a:rect l="0" t="0" r="r" b="b"/>
              <a:pathLst>
                <a:path w="21600" h="21600" extrusionOk="0">
                  <a:moveTo>
                    <a:pt x="21600" y="7202"/>
                  </a:moveTo>
                  <a:cubicBezTo>
                    <a:pt x="21600" y="11180"/>
                    <a:pt x="18759" y="13027"/>
                    <a:pt x="10800" y="21600"/>
                  </a:cubicBezTo>
                  <a:cubicBezTo>
                    <a:pt x="2710" y="13086"/>
                    <a:pt x="0" y="11180"/>
                    <a:pt x="0" y="7202"/>
                  </a:cubicBezTo>
                  <a:cubicBezTo>
                    <a:pt x="0" y="3224"/>
                    <a:pt x="4835" y="0"/>
                    <a:pt x="10800" y="0"/>
                  </a:cubicBezTo>
                  <a:cubicBezTo>
                    <a:pt x="16765" y="0"/>
                    <a:pt x="21600" y="3224"/>
                    <a:pt x="21600" y="7202"/>
                  </a:cubicBezTo>
                  <a:close/>
                </a:path>
              </a:pathLst>
            </a:custGeom>
            <a:solidFill>
              <a:schemeClr val="accent4"/>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chemeClr val="bg1"/>
                </a:solidFill>
              </a:endParaRPr>
            </a:p>
          </p:txBody>
        </p:sp>
        <p:sp>
          <p:nvSpPr>
            <p:cNvPr id="7" name="Oval 6">
              <a:extLst>
                <a:ext uri="{FF2B5EF4-FFF2-40B4-BE49-F238E27FC236}">
                  <a16:creationId xmlns:a16="http://schemas.microsoft.com/office/drawing/2014/main" id="{DBBFD046-1E1F-4E32-B840-AFC67E491BDC}"/>
                </a:ext>
              </a:extLst>
            </p:cNvPr>
            <p:cNvSpPr/>
            <p:nvPr/>
          </p:nvSpPr>
          <p:spPr>
            <a:xfrm>
              <a:off x="9076516" y="784173"/>
              <a:ext cx="378168" cy="37816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p:tmAbs val="0"/>
                                  </p:iterate>
                                  <p:childTnLst>
                                    <p:set>
                                      <p:cBhvr>
                                        <p:cTn id="6" fill="hold"/>
                                        <p:tgtEl>
                                          <p:spTgt spid="3176"/>
                                        </p:tgtEl>
                                        <p:attrNameLst>
                                          <p:attrName>style.visibility</p:attrName>
                                        </p:attrNameLst>
                                      </p:cBhvr>
                                      <p:to>
                                        <p:strVal val="visible"/>
                                      </p:to>
                                    </p:set>
                                    <p:anim calcmode="lin" valueType="num">
                                      <p:cBhvr>
                                        <p:cTn id="7" dur="80" fill="hold"/>
                                        <p:tgtEl>
                                          <p:spTgt spid="3176"/>
                                        </p:tgtEl>
                                        <p:attrNameLst>
                                          <p:attrName>ppt_x</p:attrName>
                                        </p:attrNameLst>
                                      </p:cBhvr>
                                      <p:tavLst>
                                        <p:tav tm="0">
                                          <p:val>
                                            <p:strVal val="#ppt_x"/>
                                          </p:val>
                                        </p:tav>
                                        <p:tav tm="100000">
                                          <p:val>
                                            <p:strVal val="#ppt_x"/>
                                          </p:val>
                                        </p:tav>
                                      </p:tavLst>
                                    </p:anim>
                                    <p:anim calcmode="lin" valueType="num">
                                      <p:cBhvr>
                                        <p:cTn id="8" dur="80" fill="hold"/>
                                        <p:tgtEl>
                                          <p:spTgt spid="3176"/>
                                        </p:tgtEl>
                                        <p:attrNameLst>
                                          <p:attrName>ppt_y</p:attrName>
                                        </p:attrNameLst>
                                      </p:cBhvr>
                                      <p:tavLst>
                                        <p:tav tm="0">
                                          <p:val>
                                            <p:strVal val="0-#ppt_h/2"/>
                                          </p:val>
                                        </p:tav>
                                        <p:tav tm="100000">
                                          <p:val>
                                            <p:strVal val="#ppt_y"/>
                                          </p:val>
                                        </p:tav>
                                      </p:tavLst>
                                    </p:anim>
                                  </p:childTnLst>
                                </p:cTn>
                              </p:par>
                              <p:par>
                                <p:cTn id="9" presetID="9" presetClass="entr" presetSubtype="0" fill="hold" grpId="0" nodeType="withEffect">
                                  <p:stCondLst>
                                    <p:cond delay="200"/>
                                  </p:stCondLst>
                                  <p:iterate>
                                    <p:tmAbs val="0"/>
                                  </p:iterate>
                                  <p:childTnLst>
                                    <p:set>
                                      <p:cBhvr>
                                        <p:cTn id="10" fill="hold"/>
                                        <p:tgtEl>
                                          <p:spTgt spid="3167"/>
                                        </p:tgtEl>
                                        <p:attrNameLst>
                                          <p:attrName>style.visibility</p:attrName>
                                        </p:attrNameLst>
                                      </p:cBhvr>
                                      <p:to>
                                        <p:strVal val="visible"/>
                                      </p:to>
                                    </p:set>
                                    <p:animEffect transition="in" filter="dissolve">
                                      <p:cBhvr>
                                        <p:cTn id="11" dur="1000"/>
                                        <p:tgtEl>
                                          <p:spTgt spid="3167"/>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2" fill="hold" grpId="0" nodeType="clickEffect">
                                  <p:stCondLst>
                                    <p:cond delay="0"/>
                                  </p:stCondLst>
                                  <p:iterate>
                                    <p:tmAbs val="0"/>
                                  </p:iterate>
                                  <p:childTnLst>
                                    <p:set>
                                      <p:cBhvr>
                                        <p:cTn id="15" fill="hold"/>
                                        <p:tgtEl>
                                          <p:spTgt spid="3177"/>
                                        </p:tgtEl>
                                        <p:attrNameLst>
                                          <p:attrName>style.visibility</p:attrName>
                                        </p:attrNameLst>
                                      </p:cBhvr>
                                      <p:to>
                                        <p:strVal val="visible"/>
                                      </p:to>
                                    </p:set>
                                    <p:animEffect transition="in" filter="dissolve(left)">
                                      <p:cBhvr>
                                        <p:cTn id="16" dur="700"/>
                                        <p:tgtEl>
                                          <p:spTgt spid="3177"/>
                                        </p:tgtEl>
                                      </p:cBhvr>
                                    </p:animEffect>
                                  </p:childTnLst>
                                </p:cTn>
                              </p:par>
                              <p:par>
                                <p:cTn id="17" presetID="9" presetClass="entr" presetSubtype="0" fill="hold" grpId="0" nodeType="withEffect">
                                  <p:stCondLst>
                                    <p:cond delay="200"/>
                                  </p:stCondLst>
                                  <p:iterate>
                                    <p:tmAbs val="0"/>
                                  </p:iterate>
                                  <p:childTnLst>
                                    <p:set>
                                      <p:cBhvr>
                                        <p:cTn id="18" fill="hold"/>
                                        <p:tgtEl>
                                          <p:spTgt spid="3178"/>
                                        </p:tgtEl>
                                        <p:attrNameLst>
                                          <p:attrName>style.visibility</p:attrName>
                                        </p:attrNameLst>
                                      </p:cBhvr>
                                      <p:to>
                                        <p:strVal val="visible"/>
                                      </p:to>
                                    </p:set>
                                    <p:animEffect transition="in" filter="dissolve">
                                      <p:cBhvr>
                                        <p:cTn id="19" dur="1000"/>
                                        <p:tgtEl>
                                          <p:spTgt spid="3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7" grpId="0" animBg="1" advAuto="0"/>
      <p:bldP spid="3176" grpId="0" advAuto="0"/>
      <p:bldP spid="3177" grpId="0" animBg="1" advAuto="0"/>
      <p:bldP spid="3178" grpId="0"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FCFF3EFC-4139-4C0D-A81D-BF3892A7621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8906" r="28906"/>
          <a:stretch>
            <a:fillRect/>
          </a:stretch>
        </p:blipFill>
        <p:spPr/>
      </p:pic>
      <p:sp>
        <p:nvSpPr>
          <p:cNvPr id="210" name="Shape 210"/>
          <p:cNvSpPr>
            <a:spLocks noGrp="1"/>
          </p:cNvSpPr>
          <p:nvPr>
            <p:ph type="sldNum" sz="quarter" idx="2"/>
          </p:nvPr>
        </p:nvSpPr>
        <p:spPr/>
        <p:txBody>
          <a:bodyPr/>
          <a:lstStyle/>
          <a:p>
            <a:pPr lvl="0"/>
            <a:fld id="{86CB4B4D-7CA3-9044-876B-883B54F8677D}" type="slidenum">
              <a:rPr lang="en-US"/>
              <a:pPr lvl="0"/>
              <a:t>3</a:t>
            </a:fld>
            <a:endParaRPr lang="en-US"/>
          </a:p>
        </p:txBody>
      </p:sp>
      <p:grpSp>
        <p:nvGrpSpPr>
          <p:cNvPr id="215" name="Group 215"/>
          <p:cNvGrpSpPr/>
          <p:nvPr/>
        </p:nvGrpSpPr>
        <p:grpSpPr>
          <a:xfrm>
            <a:off x="4178400" y="2974764"/>
            <a:ext cx="1261335" cy="1261336"/>
            <a:chOff x="0" y="0"/>
            <a:chExt cx="2522668" cy="2522669"/>
          </a:xfrm>
        </p:grpSpPr>
        <p:sp>
          <p:nvSpPr>
            <p:cNvPr id="213" name="Shape 213"/>
            <p:cNvSpPr/>
            <p:nvPr/>
          </p:nvSpPr>
          <p:spPr>
            <a:xfrm>
              <a:off x="0" y="0"/>
              <a:ext cx="2522668" cy="2522669"/>
            </a:xfrm>
            <a:prstGeom prst="roundRect">
              <a:avLst>
                <a:gd name="adj" fmla="val 34702"/>
              </a:avLst>
            </a:prstGeom>
            <a:solidFill>
              <a:schemeClr val="accent3"/>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dirty="0"/>
            </a:p>
          </p:txBody>
        </p:sp>
        <p:sp>
          <p:nvSpPr>
            <p:cNvPr id="214" name="Shape 214"/>
            <p:cNvSpPr/>
            <p:nvPr/>
          </p:nvSpPr>
          <p:spPr>
            <a:xfrm>
              <a:off x="779081" y="748927"/>
              <a:ext cx="1023061" cy="1008399"/>
            </a:xfrm>
            <a:custGeom>
              <a:avLst/>
              <a:gdLst/>
              <a:ahLst/>
              <a:cxnLst>
                <a:cxn ang="0">
                  <a:pos x="wd2" y="hd2"/>
                </a:cxn>
                <a:cxn ang="5400000">
                  <a:pos x="wd2" y="hd2"/>
                </a:cxn>
                <a:cxn ang="10800000">
                  <a:pos x="wd2" y="hd2"/>
                </a:cxn>
                <a:cxn ang="16200000">
                  <a:pos x="wd2" y="hd2"/>
                </a:cxn>
              </a:cxnLst>
              <a:rect l="0" t="0" r="r" b="b"/>
              <a:pathLst>
                <a:path w="21334" h="21535" extrusionOk="0">
                  <a:moveTo>
                    <a:pt x="4332" y="0"/>
                  </a:moveTo>
                  <a:cubicBezTo>
                    <a:pt x="3727" y="0"/>
                    <a:pt x="3121" y="141"/>
                    <a:pt x="2577" y="407"/>
                  </a:cubicBezTo>
                  <a:cubicBezTo>
                    <a:pt x="2495" y="447"/>
                    <a:pt x="2436" y="527"/>
                    <a:pt x="2420" y="619"/>
                  </a:cubicBezTo>
                  <a:cubicBezTo>
                    <a:pt x="2405" y="711"/>
                    <a:pt x="2439" y="799"/>
                    <a:pt x="2503" y="865"/>
                  </a:cubicBezTo>
                  <a:lnTo>
                    <a:pt x="5019" y="3450"/>
                  </a:lnTo>
                  <a:cubicBezTo>
                    <a:pt x="5205" y="3640"/>
                    <a:pt x="5309" y="3893"/>
                    <a:pt x="5309" y="4162"/>
                  </a:cubicBezTo>
                  <a:cubicBezTo>
                    <a:pt x="5309" y="4430"/>
                    <a:pt x="5205" y="4683"/>
                    <a:pt x="5019" y="4873"/>
                  </a:cubicBezTo>
                  <a:cubicBezTo>
                    <a:pt x="4649" y="5254"/>
                    <a:pt x="4000" y="5255"/>
                    <a:pt x="3629" y="4873"/>
                  </a:cubicBezTo>
                  <a:lnTo>
                    <a:pt x="1113" y="2288"/>
                  </a:lnTo>
                  <a:cubicBezTo>
                    <a:pt x="1048" y="2222"/>
                    <a:pt x="952" y="2196"/>
                    <a:pt x="864" y="2212"/>
                  </a:cubicBezTo>
                  <a:cubicBezTo>
                    <a:pt x="775" y="2227"/>
                    <a:pt x="697" y="2289"/>
                    <a:pt x="657" y="2373"/>
                  </a:cubicBezTo>
                  <a:cubicBezTo>
                    <a:pt x="-83" y="3963"/>
                    <a:pt x="238" y="5860"/>
                    <a:pt x="1452" y="7103"/>
                  </a:cubicBezTo>
                  <a:cubicBezTo>
                    <a:pt x="2218" y="7888"/>
                    <a:pt x="3240" y="8323"/>
                    <a:pt x="4324" y="8323"/>
                  </a:cubicBezTo>
                  <a:cubicBezTo>
                    <a:pt x="4750" y="8323"/>
                    <a:pt x="5162" y="8251"/>
                    <a:pt x="5565" y="8120"/>
                  </a:cubicBezTo>
                  <a:lnTo>
                    <a:pt x="7965" y="10578"/>
                  </a:lnTo>
                  <a:lnTo>
                    <a:pt x="10589" y="7891"/>
                  </a:lnTo>
                  <a:lnTo>
                    <a:pt x="8197" y="5433"/>
                  </a:lnTo>
                  <a:cubicBezTo>
                    <a:pt x="8658" y="3955"/>
                    <a:pt x="8279" y="2322"/>
                    <a:pt x="7204" y="1220"/>
                  </a:cubicBezTo>
                  <a:cubicBezTo>
                    <a:pt x="6438" y="436"/>
                    <a:pt x="5414" y="0"/>
                    <a:pt x="4332" y="0"/>
                  </a:cubicBezTo>
                  <a:close/>
                  <a:moveTo>
                    <a:pt x="11689" y="271"/>
                  </a:moveTo>
                  <a:cubicBezTo>
                    <a:pt x="11224" y="278"/>
                    <a:pt x="10840" y="369"/>
                    <a:pt x="10539" y="475"/>
                  </a:cubicBezTo>
                  <a:cubicBezTo>
                    <a:pt x="10056" y="645"/>
                    <a:pt x="10145" y="749"/>
                    <a:pt x="10647" y="839"/>
                  </a:cubicBezTo>
                  <a:cubicBezTo>
                    <a:pt x="14294" y="1491"/>
                    <a:pt x="14749" y="3693"/>
                    <a:pt x="14131" y="4543"/>
                  </a:cubicBezTo>
                  <a:cubicBezTo>
                    <a:pt x="13893" y="4871"/>
                    <a:pt x="14238" y="5272"/>
                    <a:pt x="14238" y="5272"/>
                  </a:cubicBezTo>
                  <a:lnTo>
                    <a:pt x="14371" y="5399"/>
                  </a:lnTo>
                  <a:lnTo>
                    <a:pt x="8213" y="11705"/>
                  </a:lnTo>
                  <a:cubicBezTo>
                    <a:pt x="8297" y="11756"/>
                    <a:pt x="8374" y="11817"/>
                    <a:pt x="8445" y="11891"/>
                  </a:cubicBezTo>
                  <a:lnTo>
                    <a:pt x="9480" y="12951"/>
                  </a:lnTo>
                  <a:cubicBezTo>
                    <a:pt x="9550" y="13023"/>
                    <a:pt x="9612" y="13102"/>
                    <a:pt x="9662" y="13188"/>
                  </a:cubicBezTo>
                  <a:lnTo>
                    <a:pt x="15819" y="6882"/>
                  </a:lnTo>
                  <a:cubicBezTo>
                    <a:pt x="15819" y="6882"/>
                    <a:pt x="16059" y="7128"/>
                    <a:pt x="16059" y="7128"/>
                  </a:cubicBezTo>
                  <a:cubicBezTo>
                    <a:pt x="16059" y="7128"/>
                    <a:pt x="16501" y="7524"/>
                    <a:pt x="16862" y="7340"/>
                  </a:cubicBezTo>
                  <a:cubicBezTo>
                    <a:pt x="17271" y="7129"/>
                    <a:pt x="18423" y="8297"/>
                    <a:pt x="18790" y="8569"/>
                  </a:cubicBezTo>
                  <a:lnTo>
                    <a:pt x="18592" y="8772"/>
                  </a:lnTo>
                  <a:cubicBezTo>
                    <a:pt x="18326" y="9041"/>
                    <a:pt x="18327" y="9478"/>
                    <a:pt x="18592" y="9747"/>
                  </a:cubicBezTo>
                  <a:cubicBezTo>
                    <a:pt x="18856" y="10017"/>
                    <a:pt x="19279" y="10016"/>
                    <a:pt x="19543" y="9747"/>
                  </a:cubicBezTo>
                  <a:lnTo>
                    <a:pt x="21141" y="8128"/>
                  </a:lnTo>
                  <a:cubicBezTo>
                    <a:pt x="21403" y="7858"/>
                    <a:pt x="21396" y="7415"/>
                    <a:pt x="21132" y="7145"/>
                  </a:cubicBezTo>
                  <a:cubicBezTo>
                    <a:pt x="20870" y="6876"/>
                    <a:pt x="20444" y="6876"/>
                    <a:pt x="20181" y="7145"/>
                  </a:cubicBezTo>
                  <a:lnTo>
                    <a:pt x="19916" y="7416"/>
                  </a:lnTo>
                  <a:cubicBezTo>
                    <a:pt x="19697" y="7107"/>
                    <a:pt x="19331" y="6582"/>
                    <a:pt x="19378" y="6408"/>
                  </a:cubicBezTo>
                  <a:cubicBezTo>
                    <a:pt x="19572" y="5642"/>
                    <a:pt x="18054" y="3831"/>
                    <a:pt x="18054" y="3831"/>
                  </a:cubicBezTo>
                  <a:cubicBezTo>
                    <a:pt x="15217" y="926"/>
                    <a:pt x="13085" y="250"/>
                    <a:pt x="11689" y="271"/>
                  </a:cubicBezTo>
                  <a:close/>
                  <a:moveTo>
                    <a:pt x="13221" y="10578"/>
                  </a:moveTo>
                  <a:lnTo>
                    <a:pt x="10597" y="13264"/>
                  </a:lnTo>
                  <a:lnTo>
                    <a:pt x="13245" y="15985"/>
                  </a:lnTo>
                  <a:cubicBezTo>
                    <a:pt x="12784" y="17462"/>
                    <a:pt x="13163" y="19095"/>
                    <a:pt x="14238" y="20197"/>
                  </a:cubicBezTo>
                  <a:cubicBezTo>
                    <a:pt x="15005" y="20982"/>
                    <a:pt x="16019" y="21418"/>
                    <a:pt x="17102" y="21418"/>
                  </a:cubicBezTo>
                  <a:cubicBezTo>
                    <a:pt x="17707" y="21418"/>
                    <a:pt x="18320" y="21277"/>
                    <a:pt x="18865" y="21011"/>
                  </a:cubicBezTo>
                  <a:cubicBezTo>
                    <a:pt x="18947" y="20971"/>
                    <a:pt x="18998" y="20891"/>
                    <a:pt x="19014" y="20799"/>
                  </a:cubicBezTo>
                  <a:cubicBezTo>
                    <a:pt x="19029" y="20707"/>
                    <a:pt x="19003" y="20610"/>
                    <a:pt x="18939" y="20545"/>
                  </a:cubicBezTo>
                  <a:lnTo>
                    <a:pt x="16415" y="17960"/>
                  </a:lnTo>
                  <a:cubicBezTo>
                    <a:pt x="16229" y="17770"/>
                    <a:pt x="16126" y="17524"/>
                    <a:pt x="16125" y="17256"/>
                  </a:cubicBezTo>
                  <a:cubicBezTo>
                    <a:pt x="16125" y="16988"/>
                    <a:pt x="16229" y="16735"/>
                    <a:pt x="16415" y="16544"/>
                  </a:cubicBezTo>
                  <a:cubicBezTo>
                    <a:pt x="16786" y="16163"/>
                    <a:pt x="17435" y="16164"/>
                    <a:pt x="17805" y="16544"/>
                  </a:cubicBezTo>
                  <a:lnTo>
                    <a:pt x="20330" y="19121"/>
                  </a:lnTo>
                  <a:cubicBezTo>
                    <a:pt x="20394" y="19186"/>
                    <a:pt x="20479" y="19221"/>
                    <a:pt x="20570" y="19206"/>
                  </a:cubicBezTo>
                  <a:cubicBezTo>
                    <a:pt x="20659" y="19189"/>
                    <a:pt x="20737" y="19129"/>
                    <a:pt x="20777" y="19045"/>
                  </a:cubicBezTo>
                  <a:cubicBezTo>
                    <a:pt x="21517" y="17455"/>
                    <a:pt x="21197" y="15550"/>
                    <a:pt x="19982" y="14307"/>
                  </a:cubicBezTo>
                  <a:cubicBezTo>
                    <a:pt x="19216" y="13522"/>
                    <a:pt x="18202" y="13095"/>
                    <a:pt x="17119" y="13095"/>
                  </a:cubicBezTo>
                  <a:cubicBezTo>
                    <a:pt x="16692" y="13095"/>
                    <a:pt x="16272" y="13158"/>
                    <a:pt x="15869" y="13290"/>
                  </a:cubicBezTo>
                  <a:lnTo>
                    <a:pt x="13221" y="10578"/>
                  </a:lnTo>
                  <a:close/>
                  <a:moveTo>
                    <a:pt x="7469" y="12205"/>
                  </a:moveTo>
                  <a:cubicBezTo>
                    <a:pt x="7313" y="12199"/>
                    <a:pt x="7160" y="12249"/>
                    <a:pt x="7038" y="12357"/>
                  </a:cubicBezTo>
                  <a:lnTo>
                    <a:pt x="194" y="18646"/>
                  </a:lnTo>
                  <a:cubicBezTo>
                    <a:pt x="-50" y="18862"/>
                    <a:pt x="-67" y="19227"/>
                    <a:pt x="161" y="19460"/>
                  </a:cubicBezTo>
                  <a:lnTo>
                    <a:pt x="2023" y="21367"/>
                  </a:lnTo>
                  <a:cubicBezTo>
                    <a:pt x="2251" y="21600"/>
                    <a:pt x="2615" y="21590"/>
                    <a:pt x="2826" y="21341"/>
                  </a:cubicBezTo>
                  <a:lnTo>
                    <a:pt x="8958" y="14332"/>
                  </a:lnTo>
                  <a:cubicBezTo>
                    <a:pt x="9168" y="14083"/>
                    <a:pt x="9153" y="13684"/>
                    <a:pt x="8925" y="13451"/>
                  </a:cubicBezTo>
                  <a:cubicBezTo>
                    <a:pt x="8925" y="13451"/>
                    <a:pt x="7891" y="12391"/>
                    <a:pt x="7891" y="12391"/>
                  </a:cubicBezTo>
                  <a:cubicBezTo>
                    <a:pt x="7777" y="12275"/>
                    <a:pt x="7624" y="12211"/>
                    <a:pt x="7469" y="12205"/>
                  </a:cubicBezTo>
                  <a:close/>
                </a:path>
              </a:pathLst>
            </a:custGeom>
            <a:solidFill>
              <a:srgbClr val="FFFFFF"/>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grpSp>
      <p:grpSp>
        <p:nvGrpSpPr>
          <p:cNvPr id="223" name="Group 223"/>
          <p:cNvGrpSpPr/>
          <p:nvPr/>
        </p:nvGrpSpPr>
        <p:grpSpPr>
          <a:xfrm>
            <a:off x="6752266" y="2974764"/>
            <a:ext cx="1261335" cy="1261336"/>
            <a:chOff x="0" y="0"/>
            <a:chExt cx="2522670" cy="2522670"/>
          </a:xfrm>
        </p:grpSpPr>
        <p:sp>
          <p:nvSpPr>
            <p:cNvPr id="221" name="Shape 221"/>
            <p:cNvSpPr/>
            <p:nvPr/>
          </p:nvSpPr>
          <p:spPr>
            <a:xfrm>
              <a:off x="0" y="0"/>
              <a:ext cx="2522670" cy="2522670"/>
            </a:xfrm>
            <a:prstGeom prst="roundRect">
              <a:avLst>
                <a:gd name="adj" fmla="val 34702"/>
              </a:avLst>
            </a:prstGeom>
            <a:solidFill>
              <a:schemeClr val="accent6"/>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sp>
          <p:nvSpPr>
            <p:cNvPr id="222" name="Shape 222"/>
            <p:cNvSpPr/>
            <p:nvPr/>
          </p:nvSpPr>
          <p:spPr>
            <a:xfrm>
              <a:off x="803115" y="814561"/>
              <a:ext cx="1234207" cy="944348"/>
            </a:xfrm>
            <a:custGeom>
              <a:avLst/>
              <a:gdLst/>
              <a:ahLst/>
              <a:cxnLst>
                <a:cxn ang="0">
                  <a:pos x="wd2" y="hd2"/>
                </a:cxn>
                <a:cxn ang="5400000">
                  <a:pos x="wd2" y="hd2"/>
                </a:cxn>
                <a:cxn ang="10800000">
                  <a:pos x="wd2" y="hd2"/>
                </a:cxn>
                <a:cxn ang="16200000">
                  <a:pos x="wd2" y="hd2"/>
                </a:cxn>
              </a:cxnLst>
              <a:rect l="0" t="0" r="r" b="b"/>
              <a:pathLst>
                <a:path w="21600" h="21535" extrusionOk="0">
                  <a:moveTo>
                    <a:pt x="20618" y="18976"/>
                  </a:moveTo>
                  <a:lnTo>
                    <a:pt x="16691" y="18976"/>
                  </a:lnTo>
                  <a:lnTo>
                    <a:pt x="16691" y="17003"/>
                  </a:lnTo>
                  <a:lnTo>
                    <a:pt x="17448" y="17003"/>
                  </a:lnTo>
                  <a:cubicBezTo>
                    <a:pt x="17719" y="17003"/>
                    <a:pt x="17939" y="16717"/>
                    <a:pt x="17939" y="16363"/>
                  </a:cubicBezTo>
                  <a:cubicBezTo>
                    <a:pt x="17939" y="16009"/>
                    <a:pt x="17719" y="15724"/>
                    <a:pt x="17448" y="15724"/>
                  </a:cubicBezTo>
                  <a:lnTo>
                    <a:pt x="14952" y="15724"/>
                  </a:lnTo>
                  <a:cubicBezTo>
                    <a:pt x="14680" y="15724"/>
                    <a:pt x="14460" y="16009"/>
                    <a:pt x="14460" y="16363"/>
                  </a:cubicBezTo>
                  <a:cubicBezTo>
                    <a:pt x="14460" y="16717"/>
                    <a:pt x="14680" y="17003"/>
                    <a:pt x="14952" y="17003"/>
                  </a:cubicBezTo>
                  <a:lnTo>
                    <a:pt x="15708" y="17003"/>
                  </a:lnTo>
                  <a:lnTo>
                    <a:pt x="15708" y="18976"/>
                  </a:lnTo>
                  <a:lnTo>
                    <a:pt x="7855" y="18976"/>
                  </a:lnTo>
                  <a:lnTo>
                    <a:pt x="7855" y="14547"/>
                  </a:lnTo>
                  <a:lnTo>
                    <a:pt x="11781" y="14547"/>
                  </a:lnTo>
                  <a:cubicBezTo>
                    <a:pt x="11977" y="14547"/>
                    <a:pt x="12154" y="14395"/>
                    <a:pt x="12232" y="14162"/>
                  </a:cubicBezTo>
                  <a:cubicBezTo>
                    <a:pt x="12309" y="13928"/>
                    <a:pt x="12274" y="13658"/>
                    <a:pt x="12141" y="13472"/>
                  </a:cubicBezTo>
                  <a:lnTo>
                    <a:pt x="9646" y="9974"/>
                  </a:lnTo>
                  <a:lnTo>
                    <a:pt x="10799" y="9974"/>
                  </a:lnTo>
                  <a:cubicBezTo>
                    <a:pt x="10994" y="9974"/>
                    <a:pt x="11171" y="9823"/>
                    <a:pt x="11250" y="9590"/>
                  </a:cubicBezTo>
                  <a:cubicBezTo>
                    <a:pt x="11327" y="9356"/>
                    <a:pt x="11292" y="9085"/>
                    <a:pt x="11159" y="8898"/>
                  </a:cubicBezTo>
                  <a:lnTo>
                    <a:pt x="8860" y="5676"/>
                  </a:lnTo>
                  <a:lnTo>
                    <a:pt x="10013" y="5676"/>
                  </a:lnTo>
                  <a:cubicBezTo>
                    <a:pt x="10209" y="5676"/>
                    <a:pt x="10386" y="5526"/>
                    <a:pt x="10464" y="5292"/>
                  </a:cubicBezTo>
                  <a:cubicBezTo>
                    <a:pt x="10541" y="5059"/>
                    <a:pt x="10506" y="4788"/>
                    <a:pt x="10373" y="4601"/>
                  </a:cubicBezTo>
                  <a:lnTo>
                    <a:pt x="7232" y="196"/>
                  </a:lnTo>
                  <a:cubicBezTo>
                    <a:pt x="7046" y="-65"/>
                    <a:pt x="6699" y="-65"/>
                    <a:pt x="6513" y="196"/>
                  </a:cubicBezTo>
                  <a:lnTo>
                    <a:pt x="3372" y="4601"/>
                  </a:lnTo>
                  <a:cubicBezTo>
                    <a:pt x="3239" y="4788"/>
                    <a:pt x="3204" y="5059"/>
                    <a:pt x="3281" y="5292"/>
                  </a:cubicBezTo>
                  <a:cubicBezTo>
                    <a:pt x="3360" y="5526"/>
                    <a:pt x="3536" y="5676"/>
                    <a:pt x="3732" y="5676"/>
                  </a:cubicBezTo>
                  <a:lnTo>
                    <a:pt x="4885" y="5676"/>
                  </a:lnTo>
                  <a:lnTo>
                    <a:pt x="2586" y="8898"/>
                  </a:lnTo>
                  <a:cubicBezTo>
                    <a:pt x="2454" y="9085"/>
                    <a:pt x="2419" y="9356"/>
                    <a:pt x="2497" y="9590"/>
                  </a:cubicBezTo>
                  <a:cubicBezTo>
                    <a:pt x="2574" y="9823"/>
                    <a:pt x="2751" y="9974"/>
                    <a:pt x="2946" y="9974"/>
                  </a:cubicBezTo>
                  <a:lnTo>
                    <a:pt x="4100" y="9974"/>
                  </a:lnTo>
                  <a:lnTo>
                    <a:pt x="1604" y="13472"/>
                  </a:lnTo>
                  <a:cubicBezTo>
                    <a:pt x="1471" y="13658"/>
                    <a:pt x="1436" y="13928"/>
                    <a:pt x="1514" y="14162"/>
                  </a:cubicBezTo>
                  <a:cubicBezTo>
                    <a:pt x="1592" y="14395"/>
                    <a:pt x="1769" y="14547"/>
                    <a:pt x="1964" y="14547"/>
                  </a:cubicBezTo>
                  <a:lnTo>
                    <a:pt x="5891" y="14547"/>
                  </a:lnTo>
                  <a:lnTo>
                    <a:pt x="5891" y="18976"/>
                  </a:lnTo>
                  <a:lnTo>
                    <a:pt x="981" y="18976"/>
                  </a:lnTo>
                  <a:cubicBezTo>
                    <a:pt x="440" y="18976"/>
                    <a:pt x="0" y="19549"/>
                    <a:pt x="0" y="20256"/>
                  </a:cubicBezTo>
                  <a:cubicBezTo>
                    <a:pt x="0" y="20962"/>
                    <a:pt x="440" y="21535"/>
                    <a:pt x="981" y="21535"/>
                  </a:cubicBezTo>
                  <a:lnTo>
                    <a:pt x="20618" y="21535"/>
                  </a:lnTo>
                  <a:cubicBezTo>
                    <a:pt x="21160" y="21535"/>
                    <a:pt x="21600" y="20962"/>
                    <a:pt x="21600" y="20256"/>
                  </a:cubicBezTo>
                  <a:cubicBezTo>
                    <a:pt x="21600" y="19549"/>
                    <a:pt x="21160" y="18976"/>
                    <a:pt x="20618" y="18976"/>
                  </a:cubicBezTo>
                  <a:cubicBezTo>
                    <a:pt x="20618" y="18976"/>
                    <a:pt x="20618" y="18976"/>
                    <a:pt x="20618" y="18976"/>
                  </a:cubicBezTo>
                  <a:close/>
                </a:path>
              </a:pathLst>
            </a:custGeom>
            <a:solidFill>
              <a:srgbClr val="FFFFFF"/>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grpSp>
      <p:grpSp>
        <p:nvGrpSpPr>
          <p:cNvPr id="227" name="Group 227"/>
          <p:cNvGrpSpPr/>
          <p:nvPr/>
        </p:nvGrpSpPr>
        <p:grpSpPr>
          <a:xfrm>
            <a:off x="9326132" y="2974764"/>
            <a:ext cx="1261336" cy="1261336"/>
            <a:chOff x="0" y="0"/>
            <a:chExt cx="2522670" cy="2522670"/>
          </a:xfrm>
        </p:grpSpPr>
        <p:sp>
          <p:nvSpPr>
            <p:cNvPr id="225" name="Shape 225"/>
            <p:cNvSpPr/>
            <p:nvPr/>
          </p:nvSpPr>
          <p:spPr>
            <a:xfrm>
              <a:off x="0" y="0"/>
              <a:ext cx="2522670" cy="2522670"/>
            </a:xfrm>
            <a:prstGeom prst="roundRect">
              <a:avLst>
                <a:gd name="adj" fmla="val 34702"/>
              </a:avLst>
            </a:prstGeom>
            <a:solidFill>
              <a:schemeClr val="accent4"/>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sp>
          <p:nvSpPr>
            <p:cNvPr id="226" name="Shape 226"/>
            <p:cNvSpPr/>
            <p:nvPr/>
          </p:nvSpPr>
          <p:spPr>
            <a:xfrm>
              <a:off x="749103" y="797757"/>
              <a:ext cx="1093467" cy="944348"/>
            </a:xfrm>
            <a:custGeom>
              <a:avLst/>
              <a:gdLst/>
              <a:ahLst/>
              <a:cxnLst>
                <a:cxn ang="0">
                  <a:pos x="wd2" y="hd2"/>
                </a:cxn>
                <a:cxn ang="5400000">
                  <a:pos x="wd2" y="hd2"/>
                </a:cxn>
                <a:cxn ang="10800000">
                  <a:pos x="wd2" y="hd2"/>
                </a:cxn>
                <a:cxn ang="16200000">
                  <a:pos x="wd2" y="hd2"/>
                </a:cxn>
              </a:cxnLst>
              <a:rect l="0" t="0" r="r" b="b"/>
              <a:pathLst>
                <a:path w="21600" h="21600" extrusionOk="0">
                  <a:moveTo>
                    <a:pt x="16691" y="17053"/>
                  </a:moveTo>
                  <a:lnTo>
                    <a:pt x="12764" y="17053"/>
                  </a:lnTo>
                  <a:lnTo>
                    <a:pt x="12764" y="13642"/>
                  </a:lnTo>
                  <a:lnTo>
                    <a:pt x="16691" y="13642"/>
                  </a:lnTo>
                  <a:cubicBezTo>
                    <a:pt x="16691" y="13642"/>
                    <a:pt x="16691" y="17053"/>
                    <a:pt x="16691" y="17053"/>
                  </a:cubicBezTo>
                  <a:close/>
                  <a:moveTo>
                    <a:pt x="4909" y="17053"/>
                  </a:moveTo>
                  <a:lnTo>
                    <a:pt x="4909" y="13642"/>
                  </a:lnTo>
                  <a:lnTo>
                    <a:pt x="8836" y="13642"/>
                  </a:lnTo>
                  <a:lnTo>
                    <a:pt x="8836" y="17053"/>
                  </a:lnTo>
                  <a:cubicBezTo>
                    <a:pt x="8836" y="17053"/>
                    <a:pt x="4909" y="17053"/>
                    <a:pt x="4909" y="17053"/>
                  </a:cubicBezTo>
                  <a:close/>
                  <a:moveTo>
                    <a:pt x="21600" y="13642"/>
                  </a:moveTo>
                  <a:lnTo>
                    <a:pt x="21600" y="11369"/>
                  </a:lnTo>
                  <a:lnTo>
                    <a:pt x="20618" y="11369"/>
                  </a:lnTo>
                  <a:lnTo>
                    <a:pt x="20618" y="2274"/>
                  </a:lnTo>
                  <a:lnTo>
                    <a:pt x="18654" y="0"/>
                  </a:lnTo>
                  <a:lnTo>
                    <a:pt x="16691" y="2274"/>
                  </a:lnTo>
                  <a:lnTo>
                    <a:pt x="16691" y="11369"/>
                  </a:lnTo>
                  <a:lnTo>
                    <a:pt x="12764" y="11369"/>
                  </a:lnTo>
                  <a:lnTo>
                    <a:pt x="12764" y="2274"/>
                  </a:lnTo>
                  <a:lnTo>
                    <a:pt x="10800" y="0"/>
                  </a:lnTo>
                  <a:lnTo>
                    <a:pt x="8837" y="2274"/>
                  </a:lnTo>
                  <a:lnTo>
                    <a:pt x="8837" y="11369"/>
                  </a:lnTo>
                  <a:lnTo>
                    <a:pt x="4909" y="11369"/>
                  </a:lnTo>
                  <a:lnTo>
                    <a:pt x="4909" y="2274"/>
                  </a:lnTo>
                  <a:lnTo>
                    <a:pt x="2945" y="0"/>
                  </a:lnTo>
                  <a:lnTo>
                    <a:pt x="982" y="2274"/>
                  </a:lnTo>
                  <a:lnTo>
                    <a:pt x="982" y="11369"/>
                  </a:lnTo>
                  <a:lnTo>
                    <a:pt x="0" y="11369"/>
                  </a:lnTo>
                  <a:lnTo>
                    <a:pt x="0" y="13642"/>
                  </a:lnTo>
                  <a:lnTo>
                    <a:pt x="982" y="13642"/>
                  </a:lnTo>
                  <a:lnTo>
                    <a:pt x="982" y="17052"/>
                  </a:lnTo>
                  <a:lnTo>
                    <a:pt x="0" y="17052"/>
                  </a:lnTo>
                  <a:lnTo>
                    <a:pt x="0" y="19326"/>
                  </a:lnTo>
                  <a:lnTo>
                    <a:pt x="982" y="19326"/>
                  </a:lnTo>
                  <a:lnTo>
                    <a:pt x="982" y="21600"/>
                  </a:lnTo>
                  <a:lnTo>
                    <a:pt x="4909" y="21600"/>
                  </a:lnTo>
                  <a:lnTo>
                    <a:pt x="4909" y="19326"/>
                  </a:lnTo>
                  <a:lnTo>
                    <a:pt x="8837" y="19326"/>
                  </a:lnTo>
                  <a:lnTo>
                    <a:pt x="8837" y="21600"/>
                  </a:lnTo>
                  <a:lnTo>
                    <a:pt x="12764" y="21600"/>
                  </a:lnTo>
                  <a:lnTo>
                    <a:pt x="12764" y="19326"/>
                  </a:lnTo>
                  <a:lnTo>
                    <a:pt x="16691" y="19326"/>
                  </a:lnTo>
                  <a:lnTo>
                    <a:pt x="16691" y="21600"/>
                  </a:lnTo>
                  <a:lnTo>
                    <a:pt x="20618" y="21600"/>
                  </a:lnTo>
                  <a:lnTo>
                    <a:pt x="20618" y="19326"/>
                  </a:lnTo>
                  <a:lnTo>
                    <a:pt x="21600" y="19326"/>
                  </a:lnTo>
                  <a:lnTo>
                    <a:pt x="21600" y="17053"/>
                  </a:lnTo>
                  <a:lnTo>
                    <a:pt x="20618" y="17053"/>
                  </a:lnTo>
                  <a:lnTo>
                    <a:pt x="20618" y="13642"/>
                  </a:lnTo>
                  <a:cubicBezTo>
                    <a:pt x="20618" y="13642"/>
                    <a:pt x="21600" y="13642"/>
                    <a:pt x="21600" y="13642"/>
                  </a:cubicBezTo>
                  <a:close/>
                </a:path>
              </a:pathLst>
            </a:custGeom>
            <a:solidFill>
              <a:srgbClr val="FFFFFF"/>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grpSp>
      <p:sp>
        <p:nvSpPr>
          <p:cNvPr id="228" name="Shape 228"/>
          <p:cNvSpPr/>
          <p:nvPr/>
        </p:nvSpPr>
        <p:spPr>
          <a:xfrm>
            <a:off x="4278514" y="1414675"/>
            <a:ext cx="6638367" cy="1058816"/>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nSpc>
                <a:spcPct val="140000"/>
              </a:lnSpc>
              <a:defRPr sz="2200" b="0">
                <a:solidFill>
                  <a:srgbClr val="A5AAAF"/>
                </a:solidFill>
              </a:defRPr>
            </a:lvl1pPr>
          </a:lstStyle>
          <a:p>
            <a:pPr lvl="0" algn="just">
              <a:defRPr sz="1800">
                <a:solidFill>
                  <a:srgbClr val="000000"/>
                </a:solidFill>
              </a:defRPr>
            </a:pPr>
            <a:r>
              <a:rPr sz="1200" dirty="0"/>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a:t>
            </a:r>
            <a:r>
              <a:rPr lang="en-US" sz="1200" dirty="0"/>
              <a:t>.</a:t>
            </a:r>
            <a:endParaRPr sz="1200" dirty="0"/>
          </a:p>
        </p:txBody>
      </p:sp>
      <p:sp>
        <p:nvSpPr>
          <p:cNvPr id="231" name="Shape 231"/>
          <p:cNvSpPr/>
          <p:nvPr/>
        </p:nvSpPr>
        <p:spPr>
          <a:xfrm>
            <a:off x="4313767" y="4584077"/>
            <a:ext cx="1277594" cy="421975"/>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p>
            <a:pPr lvl="0">
              <a:lnSpc>
                <a:spcPct val="80000"/>
              </a:lnSpc>
              <a:defRPr sz="1800" b="0">
                <a:solidFill>
                  <a:srgbClr val="000000"/>
                </a:solidFill>
              </a:defRPr>
            </a:pPr>
            <a:r>
              <a:rPr lang="en-US" sz="1500" b="1" dirty="0">
                <a:solidFill>
                  <a:schemeClr val="accent3"/>
                </a:solidFill>
              </a:rPr>
              <a:t>TITLE TEXT</a:t>
            </a:r>
          </a:p>
          <a:p>
            <a:pPr lvl="0">
              <a:lnSpc>
                <a:spcPct val="80000"/>
              </a:lnSpc>
              <a:defRPr sz="1800" b="0">
                <a:solidFill>
                  <a:srgbClr val="000000"/>
                </a:solidFill>
              </a:defRPr>
            </a:pPr>
            <a:r>
              <a:rPr lang="en-US" sz="1500" b="1" dirty="0">
                <a:solidFill>
                  <a:schemeClr val="accent3"/>
                </a:solidFill>
              </a:rPr>
              <a:t>ABOUT US 2</a:t>
            </a:r>
          </a:p>
        </p:txBody>
      </p:sp>
      <p:sp>
        <p:nvSpPr>
          <p:cNvPr id="232" name="Shape 232"/>
          <p:cNvSpPr/>
          <p:nvPr/>
        </p:nvSpPr>
        <p:spPr>
          <a:xfrm>
            <a:off x="6894482" y="4584077"/>
            <a:ext cx="1277594" cy="421975"/>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p>
            <a:pPr lvl="0">
              <a:lnSpc>
                <a:spcPct val="80000"/>
              </a:lnSpc>
              <a:defRPr sz="1800" b="0">
                <a:solidFill>
                  <a:srgbClr val="000000"/>
                </a:solidFill>
              </a:defRPr>
            </a:pPr>
            <a:r>
              <a:rPr lang="en-US" sz="1500" b="1" dirty="0">
                <a:solidFill>
                  <a:schemeClr val="tx2"/>
                </a:solidFill>
              </a:rPr>
              <a:t>TITLE TEXT</a:t>
            </a:r>
          </a:p>
          <a:p>
            <a:pPr lvl="0">
              <a:lnSpc>
                <a:spcPct val="80000"/>
              </a:lnSpc>
              <a:defRPr sz="1800" b="0">
                <a:solidFill>
                  <a:srgbClr val="000000"/>
                </a:solidFill>
              </a:defRPr>
            </a:pPr>
            <a:r>
              <a:rPr lang="en-US" sz="1500" b="1" dirty="0">
                <a:solidFill>
                  <a:schemeClr val="tx2"/>
                </a:solidFill>
              </a:rPr>
              <a:t>ABOUT US 3</a:t>
            </a:r>
          </a:p>
        </p:txBody>
      </p:sp>
      <p:sp>
        <p:nvSpPr>
          <p:cNvPr id="233" name="Shape 233"/>
          <p:cNvSpPr/>
          <p:nvPr/>
        </p:nvSpPr>
        <p:spPr>
          <a:xfrm>
            <a:off x="9414868" y="4584077"/>
            <a:ext cx="1742465" cy="421975"/>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p>
            <a:pPr lvl="0">
              <a:lnSpc>
                <a:spcPct val="80000"/>
              </a:lnSpc>
              <a:defRPr sz="1800" b="0">
                <a:solidFill>
                  <a:srgbClr val="000000"/>
                </a:solidFill>
              </a:defRPr>
            </a:pPr>
            <a:r>
              <a:rPr lang="en-US" sz="1500" b="1" dirty="0">
                <a:solidFill>
                  <a:schemeClr val="accent4"/>
                </a:solidFill>
              </a:rPr>
              <a:t>TITLE TEXT</a:t>
            </a:r>
          </a:p>
          <a:p>
            <a:pPr lvl="0">
              <a:lnSpc>
                <a:spcPct val="80000"/>
              </a:lnSpc>
              <a:defRPr sz="1800" b="0">
                <a:solidFill>
                  <a:srgbClr val="000000"/>
                </a:solidFill>
              </a:defRPr>
            </a:pPr>
            <a:r>
              <a:rPr lang="en-US" sz="1500" b="1" dirty="0">
                <a:solidFill>
                  <a:schemeClr val="accent4"/>
                </a:solidFill>
              </a:rPr>
              <a:t>ABOUT US FOUR</a:t>
            </a:r>
          </a:p>
        </p:txBody>
      </p:sp>
      <p:sp>
        <p:nvSpPr>
          <p:cNvPr id="235" name="Shape 235"/>
          <p:cNvSpPr/>
          <p:nvPr/>
        </p:nvSpPr>
        <p:spPr>
          <a:xfrm>
            <a:off x="6896099" y="5157709"/>
            <a:ext cx="1906813" cy="784382"/>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nSpc>
                <a:spcPct val="110000"/>
              </a:lnSpc>
              <a:defRPr sz="2000" b="0">
                <a:solidFill>
                  <a:srgbClr val="A5AAAF"/>
                </a:solidFill>
              </a:defRPr>
            </a:lvl1pPr>
          </a:lstStyle>
          <a:p>
            <a:pPr lvl="0">
              <a:defRPr sz="1800">
                <a:solidFill>
                  <a:srgbClr val="000000"/>
                </a:solidFill>
              </a:defRPr>
            </a:pPr>
            <a:r>
              <a:rPr sz="1100"/>
              <a:t>Lorem Ipsum is simply dummy text of the printing and typesetting industry example text.</a:t>
            </a:r>
          </a:p>
        </p:txBody>
      </p:sp>
      <p:sp>
        <p:nvSpPr>
          <p:cNvPr id="236" name="Shape 236"/>
          <p:cNvSpPr/>
          <p:nvPr/>
        </p:nvSpPr>
        <p:spPr>
          <a:xfrm>
            <a:off x="9402232" y="5157709"/>
            <a:ext cx="1906813" cy="784382"/>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nSpc>
                <a:spcPct val="110000"/>
              </a:lnSpc>
              <a:defRPr sz="2000" b="0">
                <a:solidFill>
                  <a:srgbClr val="A5AAAF"/>
                </a:solidFill>
              </a:defRPr>
            </a:lvl1pPr>
          </a:lstStyle>
          <a:p>
            <a:pPr lvl="0">
              <a:defRPr sz="1800">
                <a:solidFill>
                  <a:srgbClr val="000000"/>
                </a:solidFill>
              </a:defRPr>
            </a:pPr>
            <a:r>
              <a:rPr sz="1100" dirty="0"/>
              <a:t>Lorem Ipsum is simply dummy text of the printing and typesetting industry example text.</a:t>
            </a:r>
          </a:p>
        </p:txBody>
      </p:sp>
      <p:sp>
        <p:nvSpPr>
          <p:cNvPr id="237" name="Shape 237"/>
          <p:cNvSpPr/>
          <p:nvPr/>
        </p:nvSpPr>
        <p:spPr>
          <a:xfrm>
            <a:off x="4313767" y="5157709"/>
            <a:ext cx="1906814" cy="784382"/>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nSpc>
                <a:spcPct val="110000"/>
              </a:lnSpc>
              <a:defRPr sz="2000" b="0">
                <a:solidFill>
                  <a:srgbClr val="A5AAAF"/>
                </a:solidFill>
              </a:defRPr>
            </a:lvl1pPr>
          </a:lstStyle>
          <a:p>
            <a:pPr lvl="0">
              <a:defRPr sz="1800">
                <a:solidFill>
                  <a:srgbClr val="000000"/>
                </a:solidFill>
              </a:defRPr>
            </a:pPr>
            <a:r>
              <a:rPr sz="1100"/>
              <a:t>Lorem Ipsum is simply dummy text of the printing and typesetting industry example text.</a:t>
            </a:r>
          </a:p>
        </p:txBody>
      </p:sp>
      <p:sp>
        <p:nvSpPr>
          <p:cNvPr id="30" name="Shape 180">
            <a:extLst>
              <a:ext uri="{FF2B5EF4-FFF2-40B4-BE49-F238E27FC236}">
                <a16:creationId xmlns:a16="http://schemas.microsoft.com/office/drawing/2014/main" id="{69C75E00-EC36-4E06-87D3-15BF10A55451}"/>
              </a:ext>
            </a:extLst>
          </p:cNvPr>
          <p:cNvSpPr/>
          <p:nvPr/>
        </p:nvSpPr>
        <p:spPr>
          <a:xfrm>
            <a:off x="4278515" y="478800"/>
            <a:ext cx="2867773" cy="666849"/>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defRPr b="0"/>
            </a:lvl1pPr>
          </a:lstStyle>
          <a:p>
            <a:pPr lvl="0">
              <a:defRPr sz="1800">
                <a:solidFill>
                  <a:srgbClr val="000000"/>
                </a:solidFill>
              </a:defRPr>
            </a:pPr>
            <a:r>
              <a:rPr lang="en-US" sz="4000" b="1" dirty="0">
                <a:solidFill>
                  <a:schemeClr val="accent4"/>
                </a:solidFill>
              </a:rPr>
              <a:t>ABOUT US</a:t>
            </a:r>
          </a:p>
        </p:txBody>
      </p:sp>
      <p:sp>
        <p:nvSpPr>
          <p:cNvPr id="33" name="Shape 156">
            <a:extLst>
              <a:ext uri="{FF2B5EF4-FFF2-40B4-BE49-F238E27FC236}">
                <a16:creationId xmlns:a16="http://schemas.microsoft.com/office/drawing/2014/main" id="{DF8997A6-87EC-4E32-82F6-96225037C597}"/>
              </a:ext>
            </a:extLst>
          </p:cNvPr>
          <p:cNvSpPr/>
          <p:nvPr/>
        </p:nvSpPr>
        <p:spPr>
          <a:xfrm>
            <a:off x="-37207" y="0"/>
            <a:ext cx="3886895" cy="6858000"/>
          </a:xfrm>
          <a:prstGeom prst="roundRect">
            <a:avLst>
              <a:gd name="adj" fmla="val 0"/>
            </a:avLst>
          </a:prstGeom>
          <a:gradFill flip="none" rotWithShape="1">
            <a:gsLst>
              <a:gs pos="0">
                <a:schemeClr val="tx2"/>
              </a:gs>
              <a:gs pos="36000">
                <a:schemeClr val="accent5">
                  <a:alpha val="86000"/>
                </a:schemeClr>
              </a:gs>
              <a:gs pos="100000">
                <a:schemeClr val="accent6">
                  <a:alpha val="80000"/>
                </a:schemeClr>
              </a:gs>
            </a:gsLst>
            <a:path path="circle">
              <a:fillToRect l="100000" t="100000"/>
            </a:path>
            <a:tileRect r="-100000" b="-100000"/>
          </a:gradFill>
          <a:ln w="12700">
            <a:miter lim="400000"/>
          </a:ln>
        </p:spPr>
        <p:txBody>
          <a:bodyPr lIns="0" tIns="0" rIns="0" bIns="0" anchor="ctr"/>
          <a:lstStyle/>
          <a:p>
            <a:pPr lvl="0" algn="ctr">
              <a:lnSpc>
                <a:spcPct val="100000"/>
              </a:lnSpc>
              <a:defRPr sz="3200" b="0">
                <a:solidFill>
                  <a:srgbClr val="000000"/>
                </a:solidFill>
                <a:latin typeface="+mn-lt"/>
                <a:ea typeface="+mn-ea"/>
                <a:cs typeface="+mn-cs"/>
                <a:sym typeface="Helvetica Light"/>
              </a:defRPr>
            </a:pPr>
            <a:endParaRPr sz="1600"/>
          </a:p>
        </p:txBody>
      </p:sp>
      <p:grpSp>
        <p:nvGrpSpPr>
          <p:cNvPr id="219" name="Group 219"/>
          <p:cNvGrpSpPr/>
          <p:nvPr/>
        </p:nvGrpSpPr>
        <p:grpSpPr>
          <a:xfrm>
            <a:off x="1604533" y="2974764"/>
            <a:ext cx="1261336" cy="1261336"/>
            <a:chOff x="0" y="0"/>
            <a:chExt cx="2522670" cy="2522670"/>
          </a:xfrm>
        </p:grpSpPr>
        <p:sp>
          <p:nvSpPr>
            <p:cNvPr id="217" name="Shape 217"/>
            <p:cNvSpPr/>
            <p:nvPr/>
          </p:nvSpPr>
          <p:spPr>
            <a:xfrm>
              <a:off x="0" y="0"/>
              <a:ext cx="2522670" cy="2522670"/>
            </a:xfrm>
            <a:prstGeom prst="roundRect">
              <a:avLst>
                <a:gd name="adj" fmla="val 34702"/>
              </a:avLst>
            </a:prstGeom>
            <a:solidFill>
              <a:schemeClr val="accent2">
                <a:alpha val="90000"/>
              </a:schemeClr>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solidFill>
                  <a:schemeClr val="bg1"/>
                </a:solidFill>
              </a:endParaRPr>
            </a:p>
          </p:txBody>
        </p:sp>
        <p:sp>
          <p:nvSpPr>
            <p:cNvPr id="218" name="Shape 218"/>
            <p:cNvSpPr/>
            <p:nvPr/>
          </p:nvSpPr>
          <p:spPr>
            <a:xfrm>
              <a:off x="733552" y="713605"/>
              <a:ext cx="1083398" cy="1045370"/>
            </a:xfrm>
            <a:custGeom>
              <a:avLst/>
              <a:gdLst/>
              <a:ahLst/>
              <a:cxnLst>
                <a:cxn ang="0">
                  <a:pos x="wd2" y="hd2"/>
                </a:cxn>
                <a:cxn ang="5400000">
                  <a:pos x="wd2" y="hd2"/>
                </a:cxn>
                <a:cxn ang="10800000">
                  <a:pos x="wd2" y="hd2"/>
                </a:cxn>
                <a:cxn ang="16200000">
                  <a:pos x="wd2" y="hd2"/>
                </a:cxn>
              </a:cxnLst>
              <a:rect l="0" t="0" r="r" b="b"/>
              <a:pathLst>
                <a:path w="21375" h="21600" extrusionOk="0">
                  <a:moveTo>
                    <a:pt x="10052" y="0"/>
                  </a:moveTo>
                  <a:cubicBezTo>
                    <a:pt x="9813" y="0"/>
                    <a:pt x="9572" y="88"/>
                    <a:pt x="9379" y="262"/>
                  </a:cubicBezTo>
                  <a:lnTo>
                    <a:pt x="359" y="8381"/>
                  </a:lnTo>
                  <a:cubicBezTo>
                    <a:pt x="-74" y="8770"/>
                    <a:pt x="-122" y="9454"/>
                    <a:pt x="249" y="9906"/>
                  </a:cubicBezTo>
                  <a:cubicBezTo>
                    <a:pt x="621" y="10358"/>
                    <a:pt x="1274" y="10408"/>
                    <a:pt x="1705" y="10021"/>
                  </a:cubicBezTo>
                  <a:lnTo>
                    <a:pt x="10052" y="2509"/>
                  </a:lnTo>
                  <a:cubicBezTo>
                    <a:pt x="10052" y="2509"/>
                    <a:pt x="18391" y="10021"/>
                    <a:pt x="18391" y="10021"/>
                  </a:cubicBezTo>
                  <a:cubicBezTo>
                    <a:pt x="18585" y="10196"/>
                    <a:pt x="18827" y="10283"/>
                    <a:pt x="19065" y="10283"/>
                  </a:cubicBezTo>
                  <a:cubicBezTo>
                    <a:pt x="19354" y="10283"/>
                    <a:pt x="19644" y="10154"/>
                    <a:pt x="19848" y="9906"/>
                  </a:cubicBezTo>
                  <a:cubicBezTo>
                    <a:pt x="20219" y="9454"/>
                    <a:pt x="20170" y="8770"/>
                    <a:pt x="19738" y="8381"/>
                  </a:cubicBezTo>
                  <a:lnTo>
                    <a:pt x="10718" y="262"/>
                  </a:lnTo>
                  <a:cubicBezTo>
                    <a:pt x="10525" y="88"/>
                    <a:pt x="10292" y="0"/>
                    <a:pt x="10052" y="0"/>
                  </a:cubicBezTo>
                  <a:close/>
                  <a:moveTo>
                    <a:pt x="10068" y="3411"/>
                  </a:moveTo>
                  <a:cubicBezTo>
                    <a:pt x="9948" y="3411"/>
                    <a:pt x="9827" y="3455"/>
                    <a:pt x="9731" y="3543"/>
                  </a:cubicBezTo>
                  <a:lnTo>
                    <a:pt x="2935" y="9685"/>
                  </a:lnTo>
                  <a:cubicBezTo>
                    <a:pt x="2821" y="9787"/>
                    <a:pt x="2755" y="9937"/>
                    <a:pt x="2755" y="10095"/>
                  </a:cubicBezTo>
                  <a:lnTo>
                    <a:pt x="2755" y="18968"/>
                  </a:lnTo>
                  <a:cubicBezTo>
                    <a:pt x="2755" y="19265"/>
                    <a:pt x="2986" y="19509"/>
                    <a:pt x="3271" y="19509"/>
                  </a:cubicBezTo>
                  <a:lnTo>
                    <a:pt x="11039" y="19509"/>
                  </a:lnTo>
                  <a:cubicBezTo>
                    <a:pt x="10768" y="19306"/>
                    <a:pt x="10510" y="19087"/>
                    <a:pt x="10271" y="18836"/>
                  </a:cubicBezTo>
                  <a:cubicBezTo>
                    <a:pt x="9818" y="18362"/>
                    <a:pt x="9450" y="17818"/>
                    <a:pt x="9167" y="17237"/>
                  </a:cubicBezTo>
                  <a:cubicBezTo>
                    <a:pt x="9081" y="17304"/>
                    <a:pt x="8984" y="17352"/>
                    <a:pt x="8870" y="17352"/>
                  </a:cubicBezTo>
                  <a:lnTo>
                    <a:pt x="6764" y="17352"/>
                  </a:lnTo>
                  <a:cubicBezTo>
                    <a:pt x="6478" y="17352"/>
                    <a:pt x="6247" y="17109"/>
                    <a:pt x="6247" y="16811"/>
                  </a:cubicBezTo>
                  <a:lnTo>
                    <a:pt x="6247" y="14613"/>
                  </a:lnTo>
                  <a:cubicBezTo>
                    <a:pt x="6247" y="14315"/>
                    <a:pt x="6478" y="14072"/>
                    <a:pt x="6764" y="14072"/>
                  </a:cubicBezTo>
                  <a:lnTo>
                    <a:pt x="8541" y="14072"/>
                  </a:lnTo>
                  <a:cubicBezTo>
                    <a:pt x="8567" y="13579"/>
                    <a:pt x="8637" y="13092"/>
                    <a:pt x="8768" y="12629"/>
                  </a:cubicBezTo>
                  <a:lnTo>
                    <a:pt x="6764" y="12629"/>
                  </a:lnTo>
                  <a:cubicBezTo>
                    <a:pt x="6478" y="12629"/>
                    <a:pt x="6247" y="12386"/>
                    <a:pt x="6247" y="12087"/>
                  </a:cubicBezTo>
                  <a:lnTo>
                    <a:pt x="6247" y="9890"/>
                  </a:lnTo>
                  <a:cubicBezTo>
                    <a:pt x="6247" y="9591"/>
                    <a:pt x="6478" y="9349"/>
                    <a:pt x="6764" y="9349"/>
                  </a:cubicBezTo>
                  <a:lnTo>
                    <a:pt x="8870" y="9349"/>
                  </a:lnTo>
                  <a:cubicBezTo>
                    <a:pt x="9154" y="9349"/>
                    <a:pt x="9379" y="9591"/>
                    <a:pt x="9379" y="9890"/>
                  </a:cubicBezTo>
                  <a:lnTo>
                    <a:pt x="9379" y="11202"/>
                  </a:lnTo>
                  <a:cubicBezTo>
                    <a:pt x="9627" y="10773"/>
                    <a:pt x="9924" y="10368"/>
                    <a:pt x="10271" y="10005"/>
                  </a:cubicBezTo>
                  <a:cubicBezTo>
                    <a:pt x="11398" y="8825"/>
                    <a:pt x="12891" y="8176"/>
                    <a:pt x="14484" y="8176"/>
                  </a:cubicBezTo>
                  <a:cubicBezTo>
                    <a:pt x="14885" y="8176"/>
                    <a:pt x="15282" y="8217"/>
                    <a:pt x="15666" y="8299"/>
                  </a:cubicBezTo>
                  <a:lnTo>
                    <a:pt x="10405" y="3543"/>
                  </a:lnTo>
                  <a:cubicBezTo>
                    <a:pt x="10308" y="3455"/>
                    <a:pt x="10188" y="3411"/>
                    <a:pt x="10068" y="3411"/>
                  </a:cubicBezTo>
                  <a:close/>
                  <a:moveTo>
                    <a:pt x="14453" y="9185"/>
                  </a:moveTo>
                  <a:cubicBezTo>
                    <a:pt x="13136" y="9185"/>
                    <a:pt x="11899" y="9726"/>
                    <a:pt x="10968" y="10702"/>
                  </a:cubicBezTo>
                  <a:cubicBezTo>
                    <a:pt x="10037" y="11677"/>
                    <a:pt x="9520" y="12972"/>
                    <a:pt x="9520" y="14351"/>
                  </a:cubicBezTo>
                  <a:cubicBezTo>
                    <a:pt x="9520" y="15731"/>
                    <a:pt x="10037" y="17024"/>
                    <a:pt x="10968" y="18000"/>
                  </a:cubicBezTo>
                  <a:cubicBezTo>
                    <a:pt x="11899" y="18976"/>
                    <a:pt x="13136" y="19517"/>
                    <a:pt x="14453" y="19517"/>
                  </a:cubicBezTo>
                  <a:cubicBezTo>
                    <a:pt x="15596" y="19517"/>
                    <a:pt x="16686" y="19107"/>
                    <a:pt x="17561" y="18361"/>
                  </a:cubicBezTo>
                  <a:lnTo>
                    <a:pt x="17945" y="18763"/>
                  </a:lnTo>
                  <a:cubicBezTo>
                    <a:pt x="17854" y="19122"/>
                    <a:pt x="17935" y="19522"/>
                    <a:pt x="18203" y="19804"/>
                  </a:cubicBezTo>
                  <a:lnTo>
                    <a:pt x="19613" y="21280"/>
                  </a:lnTo>
                  <a:cubicBezTo>
                    <a:pt x="19814" y="21492"/>
                    <a:pt x="20077" y="21600"/>
                    <a:pt x="20341" y="21600"/>
                  </a:cubicBezTo>
                  <a:cubicBezTo>
                    <a:pt x="20605" y="21600"/>
                    <a:pt x="20868" y="21491"/>
                    <a:pt x="21069" y="21280"/>
                  </a:cubicBezTo>
                  <a:cubicBezTo>
                    <a:pt x="21471" y="20859"/>
                    <a:pt x="21478" y="20176"/>
                    <a:pt x="21077" y="19755"/>
                  </a:cubicBezTo>
                  <a:lnTo>
                    <a:pt x="19660" y="18279"/>
                  </a:lnTo>
                  <a:cubicBezTo>
                    <a:pt x="19391" y="17997"/>
                    <a:pt x="19017" y="17905"/>
                    <a:pt x="18673" y="18000"/>
                  </a:cubicBezTo>
                  <a:lnTo>
                    <a:pt x="18289" y="17598"/>
                  </a:lnTo>
                  <a:cubicBezTo>
                    <a:pt x="19858" y="15572"/>
                    <a:pt x="19744" y="12586"/>
                    <a:pt x="17945" y="10702"/>
                  </a:cubicBezTo>
                  <a:cubicBezTo>
                    <a:pt x="17013" y="9726"/>
                    <a:pt x="15770" y="9185"/>
                    <a:pt x="14453" y="9185"/>
                  </a:cubicBezTo>
                  <a:close/>
                  <a:moveTo>
                    <a:pt x="14453" y="10267"/>
                  </a:moveTo>
                  <a:cubicBezTo>
                    <a:pt x="15495" y="10267"/>
                    <a:pt x="16478" y="10693"/>
                    <a:pt x="17217" y="11464"/>
                  </a:cubicBezTo>
                  <a:cubicBezTo>
                    <a:pt x="18736" y="13057"/>
                    <a:pt x="18736" y="15645"/>
                    <a:pt x="17217" y="17237"/>
                  </a:cubicBezTo>
                  <a:cubicBezTo>
                    <a:pt x="16477" y="18011"/>
                    <a:pt x="15494" y="18435"/>
                    <a:pt x="14453" y="18435"/>
                  </a:cubicBezTo>
                  <a:cubicBezTo>
                    <a:pt x="13411" y="18434"/>
                    <a:pt x="12434" y="18009"/>
                    <a:pt x="11697" y="17237"/>
                  </a:cubicBezTo>
                  <a:cubicBezTo>
                    <a:pt x="10959" y="16466"/>
                    <a:pt x="10553" y="15442"/>
                    <a:pt x="10553" y="14351"/>
                  </a:cubicBezTo>
                  <a:cubicBezTo>
                    <a:pt x="10553" y="13261"/>
                    <a:pt x="10959" y="12236"/>
                    <a:pt x="11697" y="11464"/>
                  </a:cubicBezTo>
                  <a:cubicBezTo>
                    <a:pt x="12433" y="10693"/>
                    <a:pt x="13411" y="10267"/>
                    <a:pt x="14453" y="10267"/>
                  </a:cubicBezTo>
                  <a:close/>
                </a:path>
              </a:pathLst>
            </a:custGeom>
            <a:solidFill>
              <a:srgbClr val="FFFFFF"/>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chemeClr val="bg1"/>
                </a:solidFill>
              </a:endParaRPr>
            </a:p>
          </p:txBody>
        </p:sp>
      </p:grpSp>
      <p:sp>
        <p:nvSpPr>
          <p:cNvPr id="230" name="Shape 230"/>
          <p:cNvSpPr/>
          <p:nvPr/>
        </p:nvSpPr>
        <p:spPr>
          <a:xfrm>
            <a:off x="1642533" y="4584077"/>
            <a:ext cx="1611018" cy="421975"/>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p>
            <a:pPr lvl="0">
              <a:lnSpc>
                <a:spcPct val="80000"/>
              </a:lnSpc>
              <a:defRPr sz="1800" b="0">
                <a:solidFill>
                  <a:srgbClr val="000000"/>
                </a:solidFill>
              </a:defRPr>
            </a:pPr>
            <a:r>
              <a:rPr lang="en-US" sz="1500" b="1" dirty="0">
                <a:solidFill>
                  <a:schemeClr val="bg1"/>
                </a:solidFill>
              </a:rPr>
              <a:t>TITLE TEXT</a:t>
            </a:r>
          </a:p>
          <a:p>
            <a:pPr lvl="0">
              <a:lnSpc>
                <a:spcPct val="80000"/>
              </a:lnSpc>
              <a:defRPr sz="1800" b="0">
                <a:solidFill>
                  <a:srgbClr val="000000"/>
                </a:solidFill>
              </a:defRPr>
            </a:pPr>
            <a:r>
              <a:rPr lang="en-US" sz="1500" b="1" dirty="0">
                <a:solidFill>
                  <a:schemeClr val="bg1"/>
                </a:solidFill>
              </a:rPr>
              <a:t>ABOUT US ONE</a:t>
            </a:r>
          </a:p>
        </p:txBody>
      </p:sp>
      <p:sp>
        <p:nvSpPr>
          <p:cNvPr id="234" name="Shape 234"/>
          <p:cNvSpPr/>
          <p:nvPr/>
        </p:nvSpPr>
        <p:spPr>
          <a:xfrm>
            <a:off x="1663700" y="5157709"/>
            <a:ext cx="1906814" cy="784382"/>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nSpc>
                <a:spcPct val="110000"/>
              </a:lnSpc>
              <a:defRPr sz="2000" b="0">
                <a:solidFill>
                  <a:srgbClr val="FFFFFF"/>
                </a:solidFill>
              </a:defRPr>
            </a:lvl1pPr>
          </a:lstStyle>
          <a:p>
            <a:pPr lvl="0">
              <a:defRPr sz="1800">
                <a:solidFill>
                  <a:srgbClr val="000000"/>
                </a:solidFill>
              </a:defRPr>
            </a:pPr>
            <a:r>
              <a:rPr sz="1100">
                <a:solidFill>
                  <a:schemeClr val="bg1"/>
                </a:solidFill>
              </a:rPr>
              <a:t>Lorem Ipsum is simply dummy text of the printing and typesetting industry example text.</a:t>
            </a:r>
          </a:p>
        </p:txBody>
      </p:sp>
      <p:sp>
        <p:nvSpPr>
          <p:cNvPr id="9" name="Footer Placeholder 8">
            <a:extLst>
              <a:ext uri="{FF2B5EF4-FFF2-40B4-BE49-F238E27FC236}">
                <a16:creationId xmlns:a16="http://schemas.microsoft.com/office/drawing/2014/main" id="{84B35D6C-825B-4C37-B5C3-E089C9FEE4A7}"/>
              </a:ext>
            </a:extLst>
          </p:cNvPr>
          <p:cNvSpPr>
            <a:spLocks noGrp="1"/>
          </p:cNvSpPr>
          <p:nvPr>
            <p:ph type="ftr" sz="quarter" idx="3"/>
          </p:nvPr>
        </p:nvSpPr>
        <p:spPr/>
        <p:txBody>
          <a:bodyPr/>
          <a:lstStyle/>
          <a:p>
            <a:r>
              <a:rPr lang="en-US">
                <a:solidFill>
                  <a:schemeClr val="bg1"/>
                </a:solidFill>
              </a:rPr>
              <a:t>FOOTER</a:t>
            </a:r>
            <a:endParaRPr lang="en-US" dirty="0">
              <a:solidFill>
                <a:schemeClr val="bg1"/>
              </a:solidFill>
            </a:endParaRP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228"/>
                                        </p:tgtEl>
                                        <p:attrNameLst>
                                          <p:attrName>style.visibility</p:attrName>
                                        </p:attrNameLst>
                                      </p:cBhvr>
                                      <p:to>
                                        <p:strVal val="visible"/>
                                      </p:to>
                                    </p:set>
                                    <p:animEffect transition="in" filter="wipe(left)">
                                      <p:cBhvr>
                                        <p:cTn id="7" dur="1000"/>
                                        <p:tgtEl>
                                          <p:spTgt spid="228"/>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iterate>
                                    <p:tmAbs val="0"/>
                                  </p:iterate>
                                  <p:childTnLst>
                                    <p:set>
                                      <p:cBhvr>
                                        <p:cTn id="11" fill="hold"/>
                                        <p:tgtEl>
                                          <p:spTgt spid="219"/>
                                        </p:tgtEl>
                                        <p:attrNameLst>
                                          <p:attrName>style.visibility</p:attrName>
                                        </p:attrNameLst>
                                      </p:cBhvr>
                                      <p:to>
                                        <p:strVal val="visible"/>
                                      </p:to>
                                    </p:set>
                                    <p:anim calcmode="lin" valueType="num">
                                      <p:cBhvr>
                                        <p:cTn id="12" dur="750" fill="hold"/>
                                        <p:tgtEl>
                                          <p:spTgt spid="219"/>
                                        </p:tgtEl>
                                        <p:attrNameLst>
                                          <p:attrName>ppt_w</p:attrName>
                                        </p:attrNameLst>
                                      </p:cBhvr>
                                      <p:tavLst>
                                        <p:tav tm="0">
                                          <p:val>
                                            <p:fltVal val="0"/>
                                          </p:val>
                                        </p:tav>
                                        <p:tav tm="100000">
                                          <p:val>
                                            <p:strVal val="#ppt_w"/>
                                          </p:val>
                                        </p:tav>
                                      </p:tavLst>
                                    </p:anim>
                                    <p:anim calcmode="lin" valueType="num">
                                      <p:cBhvr>
                                        <p:cTn id="13" dur="750" fill="hold"/>
                                        <p:tgtEl>
                                          <p:spTgt spid="219"/>
                                        </p:tgtEl>
                                        <p:attrNameLst>
                                          <p:attrName>ppt_h</p:attrName>
                                        </p:attrNameLst>
                                      </p:cBhvr>
                                      <p:tavLst>
                                        <p:tav tm="0">
                                          <p:val>
                                            <p:fltVal val="0"/>
                                          </p:val>
                                        </p:tav>
                                        <p:tav tm="100000">
                                          <p:val>
                                            <p:strVal val="#ppt_h"/>
                                          </p:val>
                                        </p:tav>
                                      </p:tavLst>
                                    </p:anim>
                                  </p:childTnLst>
                                </p:cTn>
                              </p:par>
                              <p:par>
                                <p:cTn id="14" presetID="9" presetClass="entr" presetSubtype="16" fill="hold" grpId="0" nodeType="withEffect">
                                  <p:stCondLst>
                                    <p:cond delay="200"/>
                                  </p:stCondLst>
                                  <p:iterate>
                                    <p:tmAbs val="0"/>
                                  </p:iterate>
                                  <p:childTnLst>
                                    <p:set>
                                      <p:cBhvr>
                                        <p:cTn id="15" fill="hold"/>
                                        <p:tgtEl>
                                          <p:spTgt spid="230"/>
                                        </p:tgtEl>
                                        <p:attrNameLst>
                                          <p:attrName>style.visibility</p:attrName>
                                        </p:attrNameLst>
                                      </p:cBhvr>
                                      <p:to>
                                        <p:strVal val="visible"/>
                                      </p:to>
                                    </p:set>
                                    <p:animEffect transition="in" filter="dissolve(in)">
                                      <p:cBhvr>
                                        <p:cTn id="16" dur="750"/>
                                        <p:tgtEl>
                                          <p:spTgt spid="230"/>
                                        </p:tgtEl>
                                      </p:cBhvr>
                                    </p:animEffect>
                                  </p:childTnLst>
                                </p:cTn>
                              </p:par>
                              <p:par>
                                <p:cTn id="17" presetID="9" presetClass="entr" presetSubtype="16" fill="hold" grpId="0" nodeType="withEffect">
                                  <p:stCondLst>
                                    <p:cond delay="200"/>
                                  </p:stCondLst>
                                  <p:iterate>
                                    <p:tmAbs val="0"/>
                                  </p:iterate>
                                  <p:childTnLst>
                                    <p:set>
                                      <p:cBhvr>
                                        <p:cTn id="18" fill="hold"/>
                                        <p:tgtEl>
                                          <p:spTgt spid="234"/>
                                        </p:tgtEl>
                                        <p:attrNameLst>
                                          <p:attrName>style.visibility</p:attrName>
                                        </p:attrNameLst>
                                      </p:cBhvr>
                                      <p:to>
                                        <p:strVal val="visible"/>
                                      </p:to>
                                    </p:set>
                                    <p:animEffect transition="in" filter="dissolve(in)">
                                      <p:cBhvr>
                                        <p:cTn id="19" dur="750"/>
                                        <p:tgtEl>
                                          <p:spTgt spid="234"/>
                                        </p:tgtEl>
                                      </p:cBhvr>
                                    </p:animEffect>
                                  </p:childTnLst>
                                </p:cTn>
                              </p:par>
                            </p:childTnLst>
                          </p:cTn>
                        </p:par>
                      </p:childTnLst>
                    </p:cTn>
                  </p:par>
                  <p:par>
                    <p:cTn id="20" fill="hold">
                      <p:stCondLst>
                        <p:cond delay="indefinite"/>
                      </p:stCondLst>
                      <p:childTnLst>
                        <p:par>
                          <p:cTn id="21" fill="hold">
                            <p:stCondLst>
                              <p:cond delay="0"/>
                            </p:stCondLst>
                            <p:childTnLst>
                              <p:par>
                                <p:cTn id="22" presetID="17" presetClass="entr" presetSubtype="8" fill="hold" grpId="0" nodeType="clickEffect">
                                  <p:stCondLst>
                                    <p:cond delay="0"/>
                                  </p:stCondLst>
                                  <p:iterate>
                                    <p:tmAbs val="0"/>
                                  </p:iterate>
                                  <p:childTnLst>
                                    <p:set>
                                      <p:cBhvr>
                                        <p:cTn id="23" fill="hold"/>
                                        <p:tgtEl>
                                          <p:spTgt spid="215"/>
                                        </p:tgtEl>
                                        <p:attrNameLst>
                                          <p:attrName>style.visibility</p:attrName>
                                        </p:attrNameLst>
                                      </p:cBhvr>
                                      <p:to>
                                        <p:strVal val="visible"/>
                                      </p:to>
                                    </p:set>
                                    <p:anim calcmode="lin" valueType="num">
                                      <p:cBhvr>
                                        <p:cTn id="24" dur="1000" fill="hold"/>
                                        <p:tgtEl>
                                          <p:spTgt spid="215"/>
                                        </p:tgtEl>
                                        <p:attrNameLst>
                                          <p:attrName>ppt_x</p:attrName>
                                        </p:attrNameLst>
                                      </p:cBhvr>
                                      <p:tavLst>
                                        <p:tav tm="0">
                                          <p:val>
                                            <p:strVal val="#ppt_x-#ppt_w/2"/>
                                          </p:val>
                                        </p:tav>
                                        <p:tav tm="100000">
                                          <p:val>
                                            <p:strVal val="#ppt_x"/>
                                          </p:val>
                                        </p:tav>
                                      </p:tavLst>
                                    </p:anim>
                                    <p:anim calcmode="lin" valueType="num">
                                      <p:cBhvr>
                                        <p:cTn id="25" dur="1000" fill="hold"/>
                                        <p:tgtEl>
                                          <p:spTgt spid="215"/>
                                        </p:tgtEl>
                                        <p:attrNameLst>
                                          <p:attrName>ppt_y</p:attrName>
                                        </p:attrNameLst>
                                      </p:cBhvr>
                                      <p:tavLst>
                                        <p:tav tm="0">
                                          <p:val>
                                            <p:strVal val="#ppt_y"/>
                                          </p:val>
                                        </p:tav>
                                        <p:tav tm="100000">
                                          <p:val>
                                            <p:strVal val="#ppt_y"/>
                                          </p:val>
                                        </p:tav>
                                      </p:tavLst>
                                    </p:anim>
                                    <p:anim calcmode="lin" valueType="num">
                                      <p:cBhvr>
                                        <p:cTn id="26" dur="1000" fill="hold"/>
                                        <p:tgtEl>
                                          <p:spTgt spid="215"/>
                                        </p:tgtEl>
                                        <p:attrNameLst>
                                          <p:attrName>ppt_w</p:attrName>
                                        </p:attrNameLst>
                                      </p:cBhvr>
                                      <p:tavLst>
                                        <p:tav tm="0">
                                          <p:val>
                                            <p:fltVal val="0"/>
                                          </p:val>
                                        </p:tav>
                                        <p:tav tm="100000">
                                          <p:val>
                                            <p:strVal val="#ppt_w"/>
                                          </p:val>
                                        </p:tav>
                                      </p:tavLst>
                                    </p:anim>
                                    <p:anim calcmode="lin" valueType="num">
                                      <p:cBhvr>
                                        <p:cTn id="27" dur="1000" fill="hold"/>
                                        <p:tgtEl>
                                          <p:spTgt spid="215"/>
                                        </p:tgtEl>
                                        <p:attrNameLst>
                                          <p:attrName>ppt_h</p:attrName>
                                        </p:attrNameLst>
                                      </p:cBhvr>
                                      <p:tavLst>
                                        <p:tav tm="0">
                                          <p:val>
                                            <p:strVal val="#ppt_h"/>
                                          </p:val>
                                        </p:tav>
                                        <p:tav tm="100000">
                                          <p:val>
                                            <p:strVal val="#ppt_h"/>
                                          </p:val>
                                        </p:tav>
                                      </p:tavLst>
                                    </p:anim>
                                  </p:childTnLst>
                                </p:cTn>
                              </p:par>
                              <p:par>
                                <p:cTn id="28" presetID="9" presetClass="entr" presetSubtype="0" fill="hold" grpId="0" nodeType="withEffect">
                                  <p:stCondLst>
                                    <p:cond delay="200"/>
                                  </p:stCondLst>
                                  <p:iterate>
                                    <p:tmAbs val="0"/>
                                  </p:iterate>
                                  <p:childTnLst>
                                    <p:set>
                                      <p:cBhvr>
                                        <p:cTn id="29" fill="hold"/>
                                        <p:tgtEl>
                                          <p:spTgt spid="231"/>
                                        </p:tgtEl>
                                        <p:attrNameLst>
                                          <p:attrName>style.visibility</p:attrName>
                                        </p:attrNameLst>
                                      </p:cBhvr>
                                      <p:to>
                                        <p:strVal val="visible"/>
                                      </p:to>
                                    </p:set>
                                    <p:animEffect transition="in" filter="dissolve">
                                      <p:cBhvr>
                                        <p:cTn id="30" dur="1000"/>
                                        <p:tgtEl>
                                          <p:spTgt spid="231"/>
                                        </p:tgtEl>
                                      </p:cBhvr>
                                    </p:animEffect>
                                  </p:childTnLst>
                                </p:cTn>
                              </p:par>
                              <p:par>
                                <p:cTn id="31" presetID="9" presetClass="entr" presetSubtype="0" fill="hold" grpId="0" nodeType="withEffect">
                                  <p:stCondLst>
                                    <p:cond delay="200"/>
                                  </p:stCondLst>
                                  <p:iterate>
                                    <p:tmAbs val="0"/>
                                  </p:iterate>
                                  <p:childTnLst>
                                    <p:set>
                                      <p:cBhvr>
                                        <p:cTn id="32" fill="hold"/>
                                        <p:tgtEl>
                                          <p:spTgt spid="237"/>
                                        </p:tgtEl>
                                        <p:attrNameLst>
                                          <p:attrName>style.visibility</p:attrName>
                                        </p:attrNameLst>
                                      </p:cBhvr>
                                      <p:to>
                                        <p:strVal val="visible"/>
                                      </p:to>
                                    </p:set>
                                    <p:animEffect transition="in" filter="dissolve">
                                      <p:cBhvr>
                                        <p:cTn id="33" dur="1000"/>
                                        <p:tgtEl>
                                          <p:spTgt spid="237"/>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1" fill="hold" grpId="0" nodeType="clickEffect">
                                  <p:stCondLst>
                                    <p:cond delay="0"/>
                                  </p:stCondLst>
                                  <p:iterate>
                                    <p:tmAbs val="0"/>
                                  </p:iterate>
                                  <p:childTnLst>
                                    <p:set>
                                      <p:cBhvr>
                                        <p:cTn id="37" fill="hold"/>
                                        <p:tgtEl>
                                          <p:spTgt spid="223"/>
                                        </p:tgtEl>
                                        <p:attrNameLst>
                                          <p:attrName>style.visibility</p:attrName>
                                        </p:attrNameLst>
                                      </p:cBhvr>
                                      <p:to>
                                        <p:strVal val="visible"/>
                                      </p:to>
                                    </p:set>
                                    <p:anim calcmode="lin" valueType="num">
                                      <p:cBhvr>
                                        <p:cTn id="38" dur="80" fill="hold"/>
                                        <p:tgtEl>
                                          <p:spTgt spid="223"/>
                                        </p:tgtEl>
                                        <p:attrNameLst>
                                          <p:attrName>ppt_x</p:attrName>
                                        </p:attrNameLst>
                                      </p:cBhvr>
                                      <p:tavLst>
                                        <p:tav tm="0">
                                          <p:val>
                                            <p:strVal val="#ppt_x"/>
                                          </p:val>
                                        </p:tav>
                                        <p:tav tm="100000">
                                          <p:val>
                                            <p:strVal val="#ppt_x"/>
                                          </p:val>
                                        </p:tav>
                                      </p:tavLst>
                                    </p:anim>
                                    <p:anim calcmode="lin" valueType="num">
                                      <p:cBhvr>
                                        <p:cTn id="39" dur="80" fill="hold"/>
                                        <p:tgtEl>
                                          <p:spTgt spid="223"/>
                                        </p:tgtEl>
                                        <p:attrNameLst>
                                          <p:attrName>ppt_y</p:attrName>
                                        </p:attrNameLst>
                                      </p:cBhvr>
                                      <p:tavLst>
                                        <p:tav tm="0">
                                          <p:val>
                                            <p:strVal val="0-#ppt_h/2"/>
                                          </p:val>
                                        </p:tav>
                                        <p:tav tm="100000">
                                          <p:val>
                                            <p:strVal val="#ppt_y"/>
                                          </p:val>
                                        </p:tav>
                                      </p:tavLst>
                                    </p:anim>
                                  </p:childTnLst>
                                </p:cTn>
                              </p:par>
                              <p:par>
                                <p:cTn id="40" presetID="9" presetClass="entr" presetSubtype="8" fill="hold" grpId="0" nodeType="withEffect">
                                  <p:stCondLst>
                                    <p:cond delay="200"/>
                                  </p:stCondLst>
                                  <p:iterate>
                                    <p:tmAbs val="0"/>
                                  </p:iterate>
                                  <p:childTnLst>
                                    <p:set>
                                      <p:cBhvr>
                                        <p:cTn id="41" fill="hold"/>
                                        <p:tgtEl>
                                          <p:spTgt spid="232"/>
                                        </p:tgtEl>
                                        <p:attrNameLst>
                                          <p:attrName>style.visibility</p:attrName>
                                        </p:attrNameLst>
                                      </p:cBhvr>
                                      <p:to>
                                        <p:strVal val="visible"/>
                                      </p:to>
                                    </p:set>
                                    <p:animEffect transition="in" filter="dissolve(right)">
                                      <p:cBhvr>
                                        <p:cTn id="42" dur="1000"/>
                                        <p:tgtEl>
                                          <p:spTgt spid="232"/>
                                        </p:tgtEl>
                                      </p:cBhvr>
                                    </p:animEffect>
                                  </p:childTnLst>
                                </p:cTn>
                              </p:par>
                              <p:par>
                                <p:cTn id="43" presetID="9" presetClass="entr" presetSubtype="8" fill="hold" grpId="0" nodeType="withEffect">
                                  <p:stCondLst>
                                    <p:cond delay="200"/>
                                  </p:stCondLst>
                                  <p:iterate>
                                    <p:tmAbs val="0"/>
                                  </p:iterate>
                                  <p:childTnLst>
                                    <p:set>
                                      <p:cBhvr>
                                        <p:cTn id="44" fill="hold"/>
                                        <p:tgtEl>
                                          <p:spTgt spid="235"/>
                                        </p:tgtEl>
                                        <p:attrNameLst>
                                          <p:attrName>style.visibility</p:attrName>
                                        </p:attrNameLst>
                                      </p:cBhvr>
                                      <p:to>
                                        <p:strVal val="visible"/>
                                      </p:to>
                                    </p:set>
                                    <p:animEffect transition="in" filter="dissolve(right)">
                                      <p:cBhvr>
                                        <p:cTn id="45" dur="1000"/>
                                        <p:tgtEl>
                                          <p:spTgt spid="235"/>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2" fill="hold" grpId="0" nodeType="clickEffect">
                                  <p:stCondLst>
                                    <p:cond delay="0"/>
                                  </p:stCondLst>
                                  <p:iterate>
                                    <p:tmAbs val="0"/>
                                  </p:iterate>
                                  <p:childTnLst>
                                    <p:set>
                                      <p:cBhvr>
                                        <p:cTn id="49" fill="hold"/>
                                        <p:tgtEl>
                                          <p:spTgt spid="227"/>
                                        </p:tgtEl>
                                        <p:attrNameLst>
                                          <p:attrName>style.visibility</p:attrName>
                                        </p:attrNameLst>
                                      </p:cBhvr>
                                      <p:to>
                                        <p:strVal val="visible"/>
                                      </p:to>
                                    </p:set>
                                    <p:anim calcmode="lin" valueType="num">
                                      <p:cBhvr>
                                        <p:cTn id="50" dur="600" fill="hold"/>
                                        <p:tgtEl>
                                          <p:spTgt spid="227"/>
                                        </p:tgtEl>
                                        <p:attrNameLst>
                                          <p:attrName>ppt_x</p:attrName>
                                        </p:attrNameLst>
                                      </p:cBhvr>
                                      <p:tavLst>
                                        <p:tav tm="0">
                                          <p:val>
                                            <p:strVal val="1+#ppt_w/2"/>
                                          </p:val>
                                        </p:tav>
                                        <p:tav tm="100000">
                                          <p:val>
                                            <p:strVal val="#ppt_x"/>
                                          </p:val>
                                        </p:tav>
                                      </p:tavLst>
                                    </p:anim>
                                    <p:anim calcmode="lin" valueType="num">
                                      <p:cBhvr>
                                        <p:cTn id="51" dur="600" fill="hold"/>
                                        <p:tgtEl>
                                          <p:spTgt spid="227"/>
                                        </p:tgtEl>
                                        <p:attrNameLst>
                                          <p:attrName>ppt_y</p:attrName>
                                        </p:attrNameLst>
                                      </p:cBhvr>
                                      <p:tavLst>
                                        <p:tav tm="0">
                                          <p:val>
                                            <p:strVal val="#ppt_y"/>
                                          </p:val>
                                        </p:tav>
                                        <p:tav tm="100000">
                                          <p:val>
                                            <p:strVal val="#ppt_y"/>
                                          </p:val>
                                        </p:tav>
                                      </p:tavLst>
                                    </p:anim>
                                  </p:childTnLst>
                                </p:cTn>
                              </p:par>
                              <p:par>
                                <p:cTn id="52" presetID="2" presetClass="entr" presetSubtype="2" fill="hold" grpId="0" nodeType="withEffect">
                                  <p:stCondLst>
                                    <p:cond delay="200"/>
                                  </p:stCondLst>
                                  <p:iterate>
                                    <p:tmAbs val="0"/>
                                  </p:iterate>
                                  <p:childTnLst>
                                    <p:set>
                                      <p:cBhvr>
                                        <p:cTn id="53" fill="hold"/>
                                        <p:tgtEl>
                                          <p:spTgt spid="233"/>
                                        </p:tgtEl>
                                        <p:attrNameLst>
                                          <p:attrName>style.visibility</p:attrName>
                                        </p:attrNameLst>
                                      </p:cBhvr>
                                      <p:to>
                                        <p:strVal val="visible"/>
                                      </p:to>
                                    </p:set>
                                    <p:anim calcmode="lin" valueType="num">
                                      <p:cBhvr>
                                        <p:cTn id="54" dur="1000" fill="hold"/>
                                        <p:tgtEl>
                                          <p:spTgt spid="233"/>
                                        </p:tgtEl>
                                        <p:attrNameLst>
                                          <p:attrName>ppt_x</p:attrName>
                                        </p:attrNameLst>
                                      </p:cBhvr>
                                      <p:tavLst>
                                        <p:tav tm="0">
                                          <p:val>
                                            <p:strVal val="1+#ppt_w/2"/>
                                          </p:val>
                                        </p:tav>
                                        <p:tav tm="100000">
                                          <p:val>
                                            <p:strVal val="#ppt_x"/>
                                          </p:val>
                                        </p:tav>
                                      </p:tavLst>
                                    </p:anim>
                                    <p:anim calcmode="lin" valueType="num">
                                      <p:cBhvr>
                                        <p:cTn id="55" dur="1000" fill="hold"/>
                                        <p:tgtEl>
                                          <p:spTgt spid="233"/>
                                        </p:tgtEl>
                                        <p:attrNameLst>
                                          <p:attrName>ppt_y</p:attrName>
                                        </p:attrNameLst>
                                      </p:cBhvr>
                                      <p:tavLst>
                                        <p:tav tm="0">
                                          <p:val>
                                            <p:strVal val="#ppt_y"/>
                                          </p:val>
                                        </p:tav>
                                        <p:tav tm="100000">
                                          <p:val>
                                            <p:strVal val="#ppt_y"/>
                                          </p:val>
                                        </p:tav>
                                      </p:tavLst>
                                    </p:anim>
                                  </p:childTnLst>
                                </p:cTn>
                              </p:par>
                              <p:par>
                                <p:cTn id="56" presetID="2" presetClass="entr" presetSubtype="2" fill="hold" grpId="0" nodeType="withEffect">
                                  <p:stCondLst>
                                    <p:cond delay="200"/>
                                  </p:stCondLst>
                                  <p:iterate>
                                    <p:tmAbs val="0"/>
                                  </p:iterate>
                                  <p:childTnLst>
                                    <p:set>
                                      <p:cBhvr>
                                        <p:cTn id="57" fill="hold"/>
                                        <p:tgtEl>
                                          <p:spTgt spid="236"/>
                                        </p:tgtEl>
                                        <p:attrNameLst>
                                          <p:attrName>style.visibility</p:attrName>
                                        </p:attrNameLst>
                                      </p:cBhvr>
                                      <p:to>
                                        <p:strVal val="visible"/>
                                      </p:to>
                                    </p:set>
                                    <p:anim calcmode="lin" valueType="num">
                                      <p:cBhvr>
                                        <p:cTn id="58" dur="1000" fill="hold"/>
                                        <p:tgtEl>
                                          <p:spTgt spid="236"/>
                                        </p:tgtEl>
                                        <p:attrNameLst>
                                          <p:attrName>ppt_x</p:attrName>
                                        </p:attrNameLst>
                                      </p:cBhvr>
                                      <p:tavLst>
                                        <p:tav tm="0">
                                          <p:val>
                                            <p:strVal val="1+#ppt_w/2"/>
                                          </p:val>
                                        </p:tav>
                                        <p:tav tm="100000">
                                          <p:val>
                                            <p:strVal val="#ppt_x"/>
                                          </p:val>
                                        </p:tav>
                                      </p:tavLst>
                                    </p:anim>
                                    <p:anim calcmode="lin" valueType="num">
                                      <p:cBhvr>
                                        <p:cTn id="59" dur="1000" fill="hold"/>
                                        <p:tgtEl>
                                          <p:spTgt spid="2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 grpId="0" animBg="1" advAuto="0"/>
      <p:bldP spid="223" grpId="0" animBg="1" advAuto="0"/>
      <p:bldP spid="227" grpId="0" animBg="1" advAuto="0"/>
      <p:bldP spid="228" grpId="0" animBg="1" advAuto="0"/>
      <p:bldP spid="231" grpId="0" animBg="1" advAuto="0"/>
      <p:bldP spid="232" grpId="0" animBg="1" advAuto="0"/>
      <p:bldP spid="233" grpId="0" animBg="1" advAuto="0"/>
      <p:bldP spid="235" grpId="0" animBg="1" advAuto="0"/>
      <p:bldP spid="236" grpId="0" animBg="1" advAuto="0"/>
      <p:bldP spid="237" grpId="0" animBg="1" advAuto="0"/>
      <p:bldP spid="219" grpId="0" advAuto="0"/>
      <p:bldP spid="230" grpId="0" animBg="1" advAuto="0"/>
      <p:bldP spid="234" grpId="0"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Shape 180">
            <a:extLst>
              <a:ext uri="{FF2B5EF4-FFF2-40B4-BE49-F238E27FC236}">
                <a16:creationId xmlns:a16="http://schemas.microsoft.com/office/drawing/2014/main" id="{6BF7E13D-CFF5-4CFC-95C5-160EDBE9FFA3}"/>
              </a:ext>
            </a:extLst>
          </p:cNvPr>
          <p:cNvSpPr/>
          <p:nvPr/>
        </p:nvSpPr>
        <p:spPr>
          <a:xfrm>
            <a:off x="3951182" y="478800"/>
            <a:ext cx="4289637" cy="666849"/>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defRPr b="0"/>
            </a:lvl1pPr>
          </a:lstStyle>
          <a:p>
            <a:pPr lvl="0" algn="ctr">
              <a:defRPr sz="1800">
                <a:solidFill>
                  <a:srgbClr val="000000"/>
                </a:solidFill>
              </a:defRPr>
            </a:pPr>
            <a:r>
              <a:rPr lang="en-US" sz="4000" b="1" dirty="0">
                <a:solidFill>
                  <a:schemeClr val="accent4"/>
                </a:solidFill>
              </a:rPr>
              <a:t>WHO WE ARE? </a:t>
            </a:r>
          </a:p>
        </p:txBody>
      </p:sp>
      <p:sp>
        <p:nvSpPr>
          <p:cNvPr id="351" name="Shape 351"/>
          <p:cNvSpPr>
            <a:spLocks noGrp="1"/>
          </p:cNvSpPr>
          <p:nvPr>
            <p:ph type="sldNum" sz="quarter" idx="2"/>
          </p:nvPr>
        </p:nvSpPr>
        <p:spPr/>
        <p:txBody>
          <a:bodyPr/>
          <a:lstStyle/>
          <a:p>
            <a:pPr lvl="0"/>
            <a:fld id="{86CB4B4D-7CA3-9044-876B-883B54F8677D}" type="slidenum">
              <a:rPr lang="en-US"/>
              <a:pPr lvl="0"/>
              <a:t>4</a:t>
            </a:fld>
            <a:endParaRPr lang="en-US"/>
          </a:p>
        </p:txBody>
      </p:sp>
      <p:pic>
        <p:nvPicPr>
          <p:cNvPr id="14" name="Picture Placeholder 13">
            <a:extLst>
              <a:ext uri="{FF2B5EF4-FFF2-40B4-BE49-F238E27FC236}">
                <a16:creationId xmlns:a16="http://schemas.microsoft.com/office/drawing/2014/main" id="{52FBB8C7-1BB2-4FD6-837B-844C9FE87FD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1" b="21"/>
          <a:stretch>
            <a:fillRect/>
          </a:stretch>
        </p:blipFill>
        <p:spPr/>
      </p:pic>
      <p:pic>
        <p:nvPicPr>
          <p:cNvPr id="16" name="Picture Placeholder 15">
            <a:extLst>
              <a:ext uri="{FF2B5EF4-FFF2-40B4-BE49-F238E27FC236}">
                <a16:creationId xmlns:a16="http://schemas.microsoft.com/office/drawing/2014/main" id="{FAC4B8D2-61A3-4C3B-A623-A445232506F5}"/>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45" r="45"/>
          <a:stretch>
            <a:fillRect/>
          </a:stretch>
        </p:blipFill>
        <p:spPr/>
      </p:pic>
      <p:pic>
        <p:nvPicPr>
          <p:cNvPr id="18" name="Picture Placeholder 17">
            <a:extLst>
              <a:ext uri="{FF2B5EF4-FFF2-40B4-BE49-F238E27FC236}">
                <a16:creationId xmlns:a16="http://schemas.microsoft.com/office/drawing/2014/main" id="{4B6224EB-DC1D-4F84-A30E-308AD2135B03}"/>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45" r="45"/>
          <a:stretch>
            <a:fillRect/>
          </a:stretch>
        </p:blipFill>
        <p:spPr/>
      </p:pic>
      <p:pic>
        <p:nvPicPr>
          <p:cNvPr id="20" name="Picture Placeholder 19">
            <a:extLst>
              <a:ext uri="{FF2B5EF4-FFF2-40B4-BE49-F238E27FC236}">
                <a16:creationId xmlns:a16="http://schemas.microsoft.com/office/drawing/2014/main" id="{DB199BCC-250E-4F80-ABA1-7D5FAEAEE90D}"/>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l="112" r="112"/>
          <a:stretch>
            <a:fillRect/>
          </a:stretch>
        </p:blipFill>
        <p:spPr/>
      </p:pic>
      <p:sp>
        <p:nvSpPr>
          <p:cNvPr id="6" name="Footer Placeholder 5">
            <a:extLst>
              <a:ext uri="{FF2B5EF4-FFF2-40B4-BE49-F238E27FC236}">
                <a16:creationId xmlns:a16="http://schemas.microsoft.com/office/drawing/2014/main" id="{5384E5E6-4B92-451D-B5EC-E010486A3460}"/>
              </a:ext>
            </a:extLst>
          </p:cNvPr>
          <p:cNvSpPr>
            <a:spLocks noGrp="1"/>
          </p:cNvSpPr>
          <p:nvPr>
            <p:ph type="ftr" sz="quarter" idx="3"/>
          </p:nvPr>
        </p:nvSpPr>
        <p:spPr/>
        <p:txBody>
          <a:bodyPr/>
          <a:lstStyle/>
          <a:p>
            <a:r>
              <a:rPr lang="en-US"/>
              <a:t>FOOTER</a:t>
            </a:r>
            <a:endParaRPr lang="en-US" dirty="0"/>
          </a:p>
        </p:txBody>
      </p:sp>
      <p:sp>
        <p:nvSpPr>
          <p:cNvPr id="358" name="Shape 358"/>
          <p:cNvSpPr/>
          <p:nvPr/>
        </p:nvSpPr>
        <p:spPr>
          <a:xfrm>
            <a:off x="2066830" y="1232834"/>
            <a:ext cx="8058341" cy="441596"/>
          </a:xfrm>
          <a:prstGeom prst="rect">
            <a:avLst/>
          </a:prstGeom>
          <a:ln w="12700">
            <a:miter lim="400000"/>
          </a:ln>
          <a:extLst>
            <a:ext uri="{C572A759-6A51-4108-AA02-DFA0A04FC94B}">
              <ma14:wrappingTextBoxFlag xmlns="" xmlns:ma14="http://schemas.microsoft.com/office/mac/drawingml/2011/main" val="1"/>
            </a:ext>
          </a:extLst>
        </p:spPr>
        <p:txBody>
          <a:bodyPr lIns="25400" tIns="25400" rIns="25400" bIns="25400" anchor="ctr">
            <a:spAutoFit/>
          </a:bodyPr>
          <a:lstStyle>
            <a:lvl1pPr algn="ctr">
              <a:lnSpc>
                <a:spcPct val="120000"/>
              </a:lnSpc>
              <a:defRPr sz="2200" b="0">
                <a:solidFill>
                  <a:srgbClr val="A5AAAF"/>
                </a:solidFill>
              </a:defRPr>
            </a:lvl1pPr>
          </a:lstStyle>
          <a:p>
            <a:pPr lvl="0">
              <a:defRPr sz="1800">
                <a:solidFill>
                  <a:srgbClr val="000000"/>
                </a:solidFill>
              </a:defRPr>
            </a:pPr>
            <a:r>
              <a:rPr sz="1100" dirty="0"/>
              <a:t>Lorem Ipsum is simply dummy text of the printing and typesetting industry. Lorem Ipsum has been the industry's standard dummy text ever since the 1500s, when an unknown printer took a galley of type</a:t>
            </a:r>
            <a:r>
              <a:rPr lang="en-US" sz="1100" dirty="0"/>
              <a:t>.</a:t>
            </a:r>
            <a:endParaRPr sz="1100" dirty="0"/>
          </a:p>
        </p:txBody>
      </p:sp>
      <p:grpSp>
        <p:nvGrpSpPr>
          <p:cNvPr id="361" name="Group 361"/>
          <p:cNvGrpSpPr/>
          <p:nvPr/>
        </p:nvGrpSpPr>
        <p:grpSpPr>
          <a:xfrm>
            <a:off x="1694296" y="4085012"/>
            <a:ext cx="1761541" cy="556266"/>
            <a:chOff x="0" y="-51603"/>
            <a:chExt cx="3523080" cy="1112528"/>
          </a:xfrm>
        </p:grpSpPr>
        <p:sp>
          <p:nvSpPr>
            <p:cNvPr id="359" name="Shape 359"/>
            <p:cNvSpPr/>
            <p:nvPr/>
          </p:nvSpPr>
          <p:spPr>
            <a:xfrm>
              <a:off x="0" y="-51603"/>
              <a:ext cx="3523080" cy="69826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400" tIns="25400" rIns="25400" bIns="25400" numCol="1" anchor="ctr">
              <a:spAutoFit/>
            </a:bodyPr>
            <a:lstStyle>
              <a:lvl1pPr>
                <a:lnSpc>
                  <a:spcPct val="120000"/>
                </a:lnSpc>
                <a:defRPr sz="3500" b="0">
                  <a:solidFill>
                    <a:srgbClr val="323C46"/>
                  </a:solidFill>
                </a:defRPr>
              </a:lvl1pPr>
            </a:lstStyle>
            <a:p>
              <a:pPr lvl="0">
                <a:defRPr sz="1800">
                  <a:solidFill>
                    <a:srgbClr val="000000"/>
                  </a:solidFill>
                </a:defRPr>
              </a:pPr>
              <a:r>
                <a:rPr sz="1750"/>
                <a:t>Sakawi Beda</a:t>
              </a:r>
            </a:p>
          </p:txBody>
        </p:sp>
        <p:sp>
          <p:nvSpPr>
            <p:cNvPr id="360" name="Shape 360"/>
            <p:cNvSpPr/>
            <p:nvPr/>
          </p:nvSpPr>
          <p:spPr>
            <a:xfrm>
              <a:off x="0" y="584001"/>
              <a:ext cx="3523080" cy="47692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400" tIns="25400" rIns="25400" bIns="25400" numCol="1" anchor="ctr">
              <a:spAutoFit/>
            </a:bodyPr>
            <a:lstStyle>
              <a:lvl1pPr>
                <a:lnSpc>
                  <a:spcPct val="120000"/>
                </a:lnSpc>
                <a:defRPr sz="2200" b="0"/>
              </a:lvl1pPr>
            </a:lstStyle>
            <a:p>
              <a:pPr lvl="0">
                <a:defRPr sz="1800">
                  <a:solidFill>
                    <a:srgbClr val="000000"/>
                  </a:solidFill>
                </a:defRPr>
              </a:pPr>
              <a:r>
                <a:rPr sz="1100">
                  <a:solidFill>
                    <a:srgbClr val="64696E"/>
                  </a:solidFill>
                </a:rPr>
                <a:t>Post Title Text</a:t>
              </a:r>
            </a:p>
          </p:txBody>
        </p:sp>
      </p:grpSp>
      <p:grpSp>
        <p:nvGrpSpPr>
          <p:cNvPr id="364" name="Group 364"/>
          <p:cNvGrpSpPr/>
          <p:nvPr/>
        </p:nvGrpSpPr>
        <p:grpSpPr>
          <a:xfrm>
            <a:off x="4039563" y="4085012"/>
            <a:ext cx="1761541" cy="556266"/>
            <a:chOff x="0" y="-51603"/>
            <a:chExt cx="3523080" cy="1112528"/>
          </a:xfrm>
        </p:grpSpPr>
        <p:sp>
          <p:nvSpPr>
            <p:cNvPr id="362" name="Shape 362"/>
            <p:cNvSpPr/>
            <p:nvPr/>
          </p:nvSpPr>
          <p:spPr>
            <a:xfrm>
              <a:off x="0" y="-51603"/>
              <a:ext cx="3523080" cy="69826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400" tIns="25400" rIns="25400" bIns="25400" numCol="1" anchor="ctr">
              <a:spAutoFit/>
            </a:bodyPr>
            <a:lstStyle>
              <a:lvl1pPr>
                <a:lnSpc>
                  <a:spcPct val="120000"/>
                </a:lnSpc>
                <a:defRPr sz="3500" b="0">
                  <a:solidFill>
                    <a:srgbClr val="323C46"/>
                  </a:solidFill>
                </a:defRPr>
              </a:lvl1pPr>
            </a:lstStyle>
            <a:p>
              <a:pPr lvl="0">
                <a:defRPr sz="1800">
                  <a:solidFill>
                    <a:srgbClr val="000000"/>
                  </a:solidFill>
                </a:defRPr>
              </a:pPr>
              <a:r>
                <a:rPr sz="1750"/>
                <a:t>Nehali Nateya</a:t>
              </a:r>
            </a:p>
          </p:txBody>
        </p:sp>
        <p:sp>
          <p:nvSpPr>
            <p:cNvPr id="363" name="Shape 363"/>
            <p:cNvSpPr/>
            <p:nvPr/>
          </p:nvSpPr>
          <p:spPr>
            <a:xfrm>
              <a:off x="0" y="584001"/>
              <a:ext cx="3523080" cy="47692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400" tIns="25400" rIns="25400" bIns="25400" numCol="1" anchor="ctr">
              <a:spAutoFit/>
            </a:bodyPr>
            <a:lstStyle>
              <a:lvl1pPr>
                <a:lnSpc>
                  <a:spcPct val="120000"/>
                </a:lnSpc>
                <a:defRPr sz="2200" b="0"/>
              </a:lvl1pPr>
            </a:lstStyle>
            <a:p>
              <a:pPr lvl="0">
                <a:defRPr sz="1800">
                  <a:solidFill>
                    <a:srgbClr val="000000"/>
                  </a:solidFill>
                </a:defRPr>
              </a:pPr>
              <a:r>
                <a:rPr sz="1100">
                  <a:solidFill>
                    <a:srgbClr val="64696E"/>
                  </a:solidFill>
                </a:rPr>
                <a:t>Post Title Text</a:t>
              </a:r>
            </a:p>
          </p:txBody>
        </p:sp>
      </p:grpSp>
      <p:grpSp>
        <p:nvGrpSpPr>
          <p:cNvPr id="367" name="Group 367"/>
          <p:cNvGrpSpPr/>
          <p:nvPr/>
        </p:nvGrpSpPr>
        <p:grpSpPr>
          <a:xfrm>
            <a:off x="6359430" y="4085012"/>
            <a:ext cx="1761541" cy="556266"/>
            <a:chOff x="0" y="-51603"/>
            <a:chExt cx="3523080" cy="1112528"/>
          </a:xfrm>
        </p:grpSpPr>
        <p:sp>
          <p:nvSpPr>
            <p:cNvPr id="365" name="Shape 365"/>
            <p:cNvSpPr/>
            <p:nvPr/>
          </p:nvSpPr>
          <p:spPr>
            <a:xfrm>
              <a:off x="0" y="-51603"/>
              <a:ext cx="3523080" cy="69826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400" tIns="25400" rIns="25400" bIns="25400" numCol="1" anchor="ctr">
              <a:spAutoFit/>
            </a:bodyPr>
            <a:lstStyle>
              <a:lvl1pPr>
                <a:lnSpc>
                  <a:spcPct val="120000"/>
                </a:lnSpc>
                <a:defRPr sz="3500" b="0">
                  <a:solidFill>
                    <a:srgbClr val="323C46"/>
                  </a:solidFill>
                </a:defRPr>
              </a:lvl1pPr>
            </a:lstStyle>
            <a:p>
              <a:pPr lvl="0">
                <a:defRPr sz="1800">
                  <a:solidFill>
                    <a:srgbClr val="000000"/>
                  </a:solidFill>
                </a:defRPr>
              </a:pPr>
              <a:r>
                <a:rPr sz="1750"/>
                <a:t>Kumvuchit Jr.</a:t>
              </a:r>
            </a:p>
          </p:txBody>
        </p:sp>
        <p:sp>
          <p:nvSpPr>
            <p:cNvPr id="366" name="Shape 366"/>
            <p:cNvSpPr/>
            <p:nvPr/>
          </p:nvSpPr>
          <p:spPr>
            <a:xfrm>
              <a:off x="0" y="584001"/>
              <a:ext cx="3523080" cy="47692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400" tIns="25400" rIns="25400" bIns="25400" numCol="1" anchor="ctr">
              <a:spAutoFit/>
            </a:bodyPr>
            <a:lstStyle>
              <a:lvl1pPr>
                <a:lnSpc>
                  <a:spcPct val="120000"/>
                </a:lnSpc>
                <a:defRPr sz="2200" b="0"/>
              </a:lvl1pPr>
            </a:lstStyle>
            <a:p>
              <a:pPr lvl="0">
                <a:defRPr sz="1800">
                  <a:solidFill>
                    <a:srgbClr val="000000"/>
                  </a:solidFill>
                </a:defRPr>
              </a:pPr>
              <a:r>
                <a:rPr sz="1100">
                  <a:solidFill>
                    <a:srgbClr val="64696E"/>
                  </a:solidFill>
                </a:rPr>
                <a:t>Post Title Text</a:t>
              </a:r>
            </a:p>
          </p:txBody>
        </p:sp>
      </p:grpSp>
      <p:grpSp>
        <p:nvGrpSpPr>
          <p:cNvPr id="370" name="Group 370"/>
          <p:cNvGrpSpPr/>
          <p:nvPr/>
        </p:nvGrpSpPr>
        <p:grpSpPr>
          <a:xfrm>
            <a:off x="8704697" y="4085012"/>
            <a:ext cx="1761541" cy="556266"/>
            <a:chOff x="0" y="-51603"/>
            <a:chExt cx="3523080" cy="1112528"/>
          </a:xfrm>
        </p:grpSpPr>
        <p:sp>
          <p:nvSpPr>
            <p:cNvPr id="368" name="Shape 368"/>
            <p:cNvSpPr/>
            <p:nvPr/>
          </p:nvSpPr>
          <p:spPr>
            <a:xfrm>
              <a:off x="0" y="-51603"/>
              <a:ext cx="3523080" cy="69826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400" tIns="25400" rIns="25400" bIns="25400" numCol="1" anchor="ctr">
              <a:spAutoFit/>
            </a:bodyPr>
            <a:lstStyle>
              <a:lvl1pPr>
                <a:lnSpc>
                  <a:spcPct val="120000"/>
                </a:lnSpc>
                <a:defRPr sz="3500" b="0">
                  <a:solidFill>
                    <a:srgbClr val="323C46"/>
                  </a:solidFill>
                </a:defRPr>
              </a:lvl1pPr>
            </a:lstStyle>
            <a:p>
              <a:pPr lvl="0">
                <a:defRPr sz="1800">
                  <a:solidFill>
                    <a:srgbClr val="000000"/>
                  </a:solidFill>
                </a:defRPr>
              </a:pPr>
              <a:r>
                <a:rPr sz="1750"/>
                <a:t>Manilo Darwy</a:t>
              </a:r>
            </a:p>
          </p:txBody>
        </p:sp>
        <p:sp>
          <p:nvSpPr>
            <p:cNvPr id="369" name="Shape 369"/>
            <p:cNvSpPr/>
            <p:nvPr/>
          </p:nvSpPr>
          <p:spPr>
            <a:xfrm>
              <a:off x="0" y="584001"/>
              <a:ext cx="3523080" cy="47692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400" tIns="25400" rIns="25400" bIns="25400" numCol="1" anchor="ctr">
              <a:spAutoFit/>
            </a:bodyPr>
            <a:lstStyle>
              <a:lvl1pPr>
                <a:lnSpc>
                  <a:spcPct val="120000"/>
                </a:lnSpc>
                <a:defRPr sz="2200" b="0"/>
              </a:lvl1pPr>
            </a:lstStyle>
            <a:p>
              <a:pPr lvl="0">
                <a:defRPr sz="1800">
                  <a:solidFill>
                    <a:srgbClr val="000000"/>
                  </a:solidFill>
                </a:defRPr>
              </a:pPr>
              <a:r>
                <a:rPr sz="1100">
                  <a:solidFill>
                    <a:srgbClr val="64696E"/>
                  </a:solidFill>
                </a:rPr>
                <a:t>Post Title Text</a:t>
              </a:r>
            </a:p>
          </p:txBody>
        </p:sp>
      </p:grpSp>
      <p:grpSp>
        <p:nvGrpSpPr>
          <p:cNvPr id="376" name="Group 376"/>
          <p:cNvGrpSpPr/>
          <p:nvPr/>
        </p:nvGrpSpPr>
        <p:grpSpPr>
          <a:xfrm>
            <a:off x="2184459" y="5235312"/>
            <a:ext cx="1220547" cy="857707"/>
            <a:chOff x="0" y="0"/>
            <a:chExt cx="2441093" cy="1715411"/>
          </a:xfrm>
        </p:grpSpPr>
        <p:sp>
          <p:nvSpPr>
            <p:cNvPr id="371" name="Shape 371"/>
            <p:cNvSpPr/>
            <p:nvPr/>
          </p:nvSpPr>
          <p:spPr>
            <a:xfrm>
              <a:off x="0" y="0"/>
              <a:ext cx="2322825" cy="165611"/>
            </a:xfrm>
            <a:prstGeom prst="roundRect">
              <a:avLst>
                <a:gd name="adj" fmla="val 50000"/>
              </a:avLst>
            </a:prstGeom>
            <a:solidFill>
              <a:schemeClr val="accent6"/>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sp>
          <p:nvSpPr>
            <p:cNvPr id="372" name="Shape 372"/>
            <p:cNvSpPr/>
            <p:nvPr/>
          </p:nvSpPr>
          <p:spPr>
            <a:xfrm>
              <a:off x="0" y="387449"/>
              <a:ext cx="2441094" cy="165612"/>
            </a:xfrm>
            <a:prstGeom prst="roundRect">
              <a:avLst>
                <a:gd name="adj" fmla="val 50000"/>
              </a:avLst>
            </a:prstGeom>
            <a:solidFill>
              <a:schemeClr val="accent5"/>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sp>
          <p:nvSpPr>
            <p:cNvPr id="373" name="Shape 373"/>
            <p:cNvSpPr/>
            <p:nvPr/>
          </p:nvSpPr>
          <p:spPr>
            <a:xfrm>
              <a:off x="0" y="774900"/>
              <a:ext cx="2322825" cy="165611"/>
            </a:xfrm>
            <a:prstGeom prst="roundRect">
              <a:avLst>
                <a:gd name="adj" fmla="val 50000"/>
              </a:avLst>
            </a:prstGeom>
            <a:solidFill>
              <a:schemeClr val="accent6"/>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sp>
          <p:nvSpPr>
            <p:cNvPr id="374" name="Shape 374"/>
            <p:cNvSpPr/>
            <p:nvPr/>
          </p:nvSpPr>
          <p:spPr>
            <a:xfrm>
              <a:off x="0" y="1162351"/>
              <a:ext cx="1962761" cy="165611"/>
            </a:xfrm>
            <a:prstGeom prst="roundRect">
              <a:avLst>
                <a:gd name="adj" fmla="val 50000"/>
              </a:avLst>
            </a:prstGeom>
            <a:solidFill>
              <a:schemeClr val="accent5"/>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sp>
          <p:nvSpPr>
            <p:cNvPr id="375" name="Shape 375"/>
            <p:cNvSpPr/>
            <p:nvPr/>
          </p:nvSpPr>
          <p:spPr>
            <a:xfrm>
              <a:off x="0" y="1549801"/>
              <a:ext cx="1000239" cy="165611"/>
            </a:xfrm>
            <a:prstGeom prst="roundRect">
              <a:avLst>
                <a:gd name="adj" fmla="val 50000"/>
              </a:avLst>
            </a:prstGeom>
            <a:solidFill>
              <a:schemeClr val="accent6"/>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grpSp>
      <p:sp>
        <p:nvSpPr>
          <p:cNvPr id="377" name="Shape 377"/>
          <p:cNvSpPr/>
          <p:nvPr/>
        </p:nvSpPr>
        <p:spPr>
          <a:xfrm>
            <a:off x="1694296" y="5153899"/>
            <a:ext cx="408563" cy="1033232"/>
          </a:xfrm>
          <a:prstGeom prst="rect">
            <a:avLst/>
          </a:prstGeom>
          <a:ln w="12700">
            <a:miter lim="400000"/>
          </a:ln>
          <a:extLst>
            <a:ext uri="{C572A759-6A51-4108-AA02-DFA0A04FC94B}">
              <ma14:wrappingTextBoxFlag xmlns="" xmlns:ma14="http://schemas.microsoft.com/office/mac/drawingml/2011/main" val="1"/>
            </a:ext>
          </a:extLst>
        </p:spPr>
        <p:txBody>
          <a:bodyPr lIns="25400" tIns="25400" rIns="25400" bIns="25400" anchor="ctr">
            <a:spAutoFit/>
          </a:bodyPr>
          <a:lstStyle/>
          <a:p>
            <a:pPr lvl="0">
              <a:lnSpc>
                <a:spcPct val="130000"/>
              </a:lnSpc>
              <a:defRPr sz="1800" b="0">
                <a:solidFill>
                  <a:srgbClr val="000000"/>
                </a:solidFill>
              </a:defRPr>
            </a:pPr>
            <a:r>
              <a:rPr sz="1000" dirty="0">
                <a:solidFill>
                  <a:srgbClr val="323C46"/>
                </a:solidFill>
              </a:rPr>
              <a:t>Ai</a:t>
            </a:r>
          </a:p>
          <a:p>
            <a:pPr lvl="0">
              <a:lnSpc>
                <a:spcPct val="130000"/>
              </a:lnSpc>
              <a:defRPr sz="1800" b="0">
                <a:solidFill>
                  <a:srgbClr val="000000"/>
                </a:solidFill>
              </a:defRPr>
            </a:pPr>
            <a:r>
              <a:rPr sz="1000" dirty="0">
                <a:solidFill>
                  <a:srgbClr val="323C46"/>
                </a:solidFill>
              </a:rPr>
              <a:t>Ps</a:t>
            </a:r>
          </a:p>
          <a:p>
            <a:pPr lvl="0">
              <a:lnSpc>
                <a:spcPct val="130000"/>
              </a:lnSpc>
              <a:defRPr sz="1800" b="0">
                <a:solidFill>
                  <a:srgbClr val="000000"/>
                </a:solidFill>
              </a:defRPr>
            </a:pPr>
            <a:r>
              <a:rPr sz="1000" dirty="0">
                <a:solidFill>
                  <a:srgbClr val="323C46"/>
                </a:solidFill>
              </a:rPr>
              <a:t>HTML</a:t>
            </a:r>
          </a:p>
          <a:p>
            <a:pPr lvl="0">
              <a:lnSpc>
                <a:spcPct val="130000"/>
              </a:lnSpc>
              <a:defRPr sz="1800" b="0">
                <a:solidFill>
                  <a:srgbClr val="000000"/>
                </a:solidFill>
              </a:defRPr>
            </a:pPr>
            <a:r>
              <a:rPr sz="1000" dirty="0">
                <a:solidFill>
                  <a:srgbClr val="323C46"/>
                </a:solidFill>
              </a:rPr>
              <a:t>WP</a:t>
            </a:r>
          </a:p>
        </p:txBody>
      </p:sp>
      <p:grpSp>
        <p:nvGrpSpPr>
          <p:cNvPr id="380" name="Group 380"/>
          <p:cNvGrpSpPr/>
          <p:nvPr/>
        </p:nvGrpSpPr>
        <p:grpSpPr>
          <a:xfrm>
            <a:off x="1694296" y="4828265"/>
            <a:ext cx="699048" cy="238463"/>
            <a:chOff x="0" y="-27130"/>
            <a:chExt cx="1398094" cy="476923"/>
          </a:xfrm>
        </p:grpSpPr>
        <p:sp>
          <p:nvSpPr>
            <p:cNvPr id="378" name="Shape 378"/>
            <p:cNvSpPr/>
            <p:nvPr/>
          </p:nvSpPr>
          <p:spPr>
            <a:xfrm>
              <a:off x="0" y="-27130"/>
              <a:ext cx="1000239" cy="47692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400" tIns="25400" rIns="25400" bIns="25400" numCol="1" anchor="ctr">
              <a:spAutoFit/>
            </a:bodyPr>
            <a:lstStyle>
              <a:lvl1pPr>
                <a:lnSpc>
                  <a:spcPct val="120000"/>
                </a:lnSpc>
                <a:defRPr sz="2200" b="0"/>
              </a:lvl1pPr>
            </a:lstStyle>
            <a:p>
              <a:pPr lvl="0">
                <a:defRPr sz="1800">
                  <a:solidFill>
                    <a:srgbClr val="000000"/>
                  </a:solidFill>
                </a:defRPr>
              </a:pPr>
              <a:r>
                <a:rPr sz="1100">
                  <a:solidFill>
                    <a:srgbClr val="64696E"/>
                  </a:solidFill>
                </a:rPr>
                <a:t>Skills:</a:t>
              </a:r>
            </a:p>
          </p:txBody>
        </p:sp>
        <p:sp>
          <p:nvSpPr>
            <p:cNvPr id="379" name="Shape 379"/>
            <p:cNvSpPr/>
            <p:nvPr/>
          </p:nvSpPr>
          <p:spPr>
            <a:xfrm>
              <a:off x="895540" y="235669"/>
              <a:ext cx="502554" cy="1"/>
            </a:xfrm>
            <a:prstGeom prst="line">
              <a:avLst/>
            </a:prstGeom>
            <a:noFill/>
            <a:ln w="50800" cap="flat">
              <a:solidFill>
                <a:srgbClr val="CDCFD2"/>
              </a:solidFill>
              <a:prstDash val="solid"/>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grpSp>
      <p:grpSp>
        <p:nvGrpSpPr>
          <p:cNvPr id="386" name="Group 386"/>
          <p:cNvGrpSpPr/>
          <p:nvPr/>
        </p:nvGrpSpPr>
        <p:grpSpPr>
          <a:xfrm>
            <a:off x="4563592" y="5235312"/>
            <a:ext cx="1220548" cy="857707"/>
            <a:chOff x="0" y="0"/>
            <a:chExt cx="2441093" cy="1715411"/>
          </a:xfrm>
        </p:grpSpPr>
        <p:sp>
          <p:nvSpPr>
            <p:cNvPr id="381" name="Shape 381"/>
            <p:cNvSpPr/>
            <p:nvPr/>
          </p:nvSpPr>
          <p:spPr>
            <a:xfrm>
              <a:off x="0" y="0"/>
              <a:ext cx="1962761" cy="165611"/>
            </a:xfrm>
            <a:prstGeom prst="roundRect">
              <a:avLst>
                <a:gd name="adj" fmla="val 50000"/>
              </a:avLst>
            </a:prstGeom>
            <a:solidFill>
              <a:schemeClr val="accent5"/>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sp>
          <p:nvSpPr>
            <p:cNvPr id="382" name="Shape 382"/>
            <p:cNvSpPr/>
            <p:nvPr/>
          </p:nvSpPr>
          <p:spPr>
            <a:xfrm>
              <a:off x="0" y="387449"/>
              <a:ext cx="2441094" cy="165612"/>
            </a:xfrm>
            <a:prstGeom prst="roundRect">
              <a:avLst>
                <a:gd name="adj" fmla="val 50000"/>
              </a:avLst>
            </a:prstGeom>
            <a:solidFill>
              <a:schemeClr val="accent4"/>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sp>
          <p:nvSpPr>
            <p:cNvPr id="383" name="Shape 383"/>
            <p:cNvSpPr/>
            <p:nvPr/>
          </p:nvSpPr>
          <p:spPr>
            <a:xfrm>
              <a:off x="0" y="774900"/>
              <a:ext cx="1223968" cy="165611"/>
            </a:xfrm>
            <a:prstGeom prst="roundRect">
              <a:avLst>
                <a:gd name="adj" fmla="val 50000"/>
              </a:avLst>
            </a:prstGeom>
            <a:solidFill>
              <a:schemeClr val="accent5"/>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sp>
          <p:nvSpPr>
            <p:cNvPr id="384" name="Shape 384"/>
            <p:cNvSpPr/>
            <p:nvPr/>
          </p:nvSpPr>
          <p:spPr>
            <a:xfrm>
              <a:off x="0" y="1162351"/>
              <a:ext cx="701029" cy="165611"/>
            </a:xfrm>
            <a:prstGeom prst="roundRect">
              <a:avLst>
                <a:gd name="adj" fmla="val 50000"/>
              </a:avLst>
            </a:prstGeom>
            <a:solidFill>
              <a:schemeClr val="accent4"/>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sp>
          <p:nvSpPr>
            <p:cNvPr id="385" name="Shape 385"/>
            <p:cNvSpPr/>
            <p:nvPr/>
          </p:nvSpPr>
          <p:spPr>
            <a:xfrm>
              <a:off x="0" y="1549801"/>
              <a:ext cx="1000239" cy="165611"/>
            </a:xfrm>
            <a:prstGeom prst="roundRect">
              <a:avLst>
                <a:gd name="adj" fmla="val 50000"/>
              </a:avLst>
            </a:prstGeom>
            <a:solidFill>
              <a:schemeClr val="accent5"/>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grpSp>
      <p:sp>
        <p:nvSpPr>
          <p:cNvPr id="387" name="Shape 387"/>
          <p:cNvSpPr/>
          <p:nvPr/>
        </p:nvSpPr>
        <p:spPr>
          <a:xfrm>
            <a:off x="4073430" y="5153899"/>
            <a:ext cx="408562" cy="1033232"/>
          </a:xfrm>
          <a:prstGeom prst="rect">
            <a:avLst/>
          </a:prstGeom>
          <a:ln w="12700">
            <a:miter lim="400000"/>
          </a:ln>
          <a:extLst>
            <a:ext uri="{C572A759-6A51-4108-AA02-DFA0A04FC94B}">
              <ma14:wrappingTextBoxFlag xmlns="" xmlns:ma14="http://schemas.microsoft.com/office/mac/drawingml/2011/main" val="1"/>
            </a:ext>
          </a:extLst>
        </p:spPr>
        <p:txBody>
          <a:bodyPr lIns="25400" tIns="25400" rIns="25400" bIns="25400" anchor="ctr">
            <a:spAutoFit/>
          </a:bodyPr>
          <a:lstStyle/>
          <a:p>
            <a:pPr lvl="0">
              <a:lnSpc>
                <a:spcPct val="130000"/>
              </a:lnSpc>
              <a:defRPr sz="1800" b="0">
                <a:solidFill>
                  <a:srgbClr val="000000"/>
                </a:solidFill>
              </a:defRPr>
            </a:pPr>
            <a:r>
              <a:rPr sz="1000" dirty="0">
                <a:solidFill>
                  <a:srgbClr val="323C46"/>
                </a:solidFill>
              </a:rPr>
              <a:t>Ai</a:t>
            </a:r>
          </a:p>
          <a:p>
            <a:pPr lvl="0">
              <a:lnSpc>
                <a:spcPct val="130000"/>
              </a:lnSpc>
              <a:defRPr sz="1800" b="0">
                <a:solidFill>
                  <a:srgbClr val="000000"/>
                </a:solidFill>
              </a:defRPr>
            </a:pPr>
            <a:r>
              <a:rPr sz="1000" dirty="0">
                <a:solidFill>
                  <a:srgbClr val="323C46"/>
                </a:solidFill>
              </a:rPr>
              <a:t>Ps</a:t>
            </a:r>
          </a:p>
          <a:p>
            <a:pPr lvl="0">
              <a:lnSpc>
                <a:spcPct val="130000"/>
              </a:lnSpc>
              <a:defRPr sz="1800" b="0">
                <a:solidFill>
                  <a:srgbClr val="000000"/>
                </a:solidFill>
              </a:defRPr>
            </a:pPr>
            <a:r>
              <a:rPr sz="1000" dirty="0">
                <a:solidFill>
                  <a:srgbClr val="323C46"/>
                </a:solidFill>
              </a:rPr>
              <a:t>HTML</a:t>
            </a:r>
          </a:p>
          <a:p>
            <a:pPr lvl="0">
              <a:lnSpc>
                <a:spcPct val="130000"/>
              </a:lnSpc>
              <a:defRPr sz="1800" b="0">
                <a:solidFill>
                  <a:srgbClr val="000000"/>
                </a:solidFill>
              </a:defRPr>
            </a:pPr>
            <a:r>
              <a:rPr sz="1000" dirty="0">
                <a:solidFill>
                  <a:srgbClr val="323C46"/>
                </a:solidFill>
              </a:rPr>
              <a:t>WP</a:t>
            </a:r>
          </a:p>
        </p:txBody>
      </p:sp>
      <p:grpSp>
        <p:nvGrpSpPr>
          <p:cNvPr id="390" name="Group 390"/>
          <p:cNvGrpSpPr/>
          <p:nvPr/>
        </p:nvGrpSpPr>
        <p:grpSpPr>
          <a:xfrm>
            <a:off x="4073430" y="4828265"/>
            <a:ext cx="699048" cy="238463"/>
            <a:chOff x="0" y="-27130"/>
            <a:chExt cx="1398094" cy="476923"/>
          </a:xfrm>
        </p:grpSpPr>
        <p:sp>
          <p:nvSpPr>
            <p:cNvPr id="388" name="Shape 388"/>
            <p:cNvSpPr/>
            <p:nvPr/>
          </p:nvSpPr>
          <p:spPr>
            <a:xfrm>
              <a:off x="0" y="-27130"/>
              <a:ext cx="1000239" cy="47692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400" tIns="25400" rIns="25400" bIns="25400" numCol="1" anchor="ctr">
              <a:spAutoFit/>
            </a:bodyPr>
            <a:lstStyle>
              <a:lvl1pPr>
                <a:lnSpc>
                  <a:spcPct val="120000"/>
                </a:lnSpc>
                <a:defRPr sz="2200" b="0"/>
              </a:lvl1pPr>
            </a:lstStyle>
            <a:p>
              <a:pPr lvl="0">
                <a:defRPr sz="1800">
                  <a:solidFill>
                    <a:srgbClr val="000000"/>
                  </a:solidFill>
                </a:defRPr>
              </a:pPr>
              <a:r>
                <a:rPr sz="1100">
                  <a:solidFill>
                    <a:srgbClr val="64696E"/>
                  </a:solidFill>
                </a:rPr>
                <a:t>Skills:</a:t>
              </a:r>
            </a:p>
          </p:txBody>
        </p:sp>
        <p:sp>
          <p:nvSpPr>
            <p:cNvPr id="389" name="Shape 389"/>
            <p:cNvSpPr/>
            <p:nvPr/>
          </p:nvSpPr>
          <p:spPr>
            <a:xfrm>
              <a:off x="895540" y="235669"/>
              <a:ext cx="502554" cy="1"/>
            </a:xfrm>
            <a:prstGeom prst="line">
              <a:avLst/>
            </a:prstGeom>
            <a:noFill/>
            <a:ln w="50800" cap="flat">
              <a:solidFill>
                <a:srgbClr val="CDCFD2"/>
              </a:solidFill>
              <a:prstDash val="solid"/>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grpSp>
      <p:grpSp>
        <p:nvGrpSpPr>
          <p:cNvPr id="396" name="Group 396"/>
          <p:cNvGrpSpPr/>
          <p:nvPr/>
        </p:nvGrpSpPr>
        <p:grpSpPr>
          <a:xfrm>
            <a:off x="6883459" y="5235312"/>
            <a:ext cx="1423574" cy="857707"/>
            <a:chOff x="0" y="0"/>
            <a:chExt cx="2847145" cy="1715411"/>
          </a:xfrm>
        </p:grpSpPr>
        <p:sp>
          <p:nvSpPr>
            <p:cNvPr id="391" name="Shape 391"/>
            <p:cNvSpPr/>
            <p:nvPr/>
          </p:nvSpPr>
          <p:spPr>
            <a:xfrm>
              <a:off x="0" y="0"/>
              <a:ext cx="1223968" cy="165611"/>
            </a:xfrm>
            <a:prstGeom prst="roundRect">
              <a:avLst>
                <a:gd name="adj" fmla="val 50000"/>
              </a:avLst>
            </a:prstGeom>
            <a:solidFill>
              <a:schemeClr val="accent4"/>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sp>
          <p:nvSpPr>
            <p:cNvPr id="392" name="Shape 392"/>
            <p:cNvSpPr/>
            <p:nvPr/>
          </p:nvSpPr>
          <p:spPr>
            <a:xfrm>
              <a:off x="0" y="387449"/>
              <a:ext cx="701029" cy="165612"/>
            </a:xfrm>
            <a:prstGeom prst="roundRect">
              <a:avLst>
                <a:gd name="adj" fmla="val 50000"/>
              </a:avLst>
            </a:prstGeom>
            <a:solidFill>
              <a:schemeClr val="tx2"/>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sp>
          <p:nvSpPr>
            <p:cNvPr id="393" name="Shape 393"/>
            <p:cNvSpPr/>
            <p:nvPr/>
          </p:nvSpPr>
          <p:spPr>
            <a:xfrm>
              <a:off x="0" y="774900"/>
              <a:ext cx="2847146" cy="165611"/>
            </a:xfrm>
            <a:prstGeom prst="roundRect">
              <a:avLst>
                <a:gd name="adj" fmla="val 50000"/>
              </a:avLst>
            </a:prstGeom>
            <a:solidFill>
              <a:schemeClr val="accent4"/>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sp>
          <p:nvSpPr>
            <p:cNvPr id="394" name="Shape 394"/>
            <p:cNvSpPr/>
            <p:nvPr/>
          </p:nvSpPr>
          <p:spPr>
            <a:xfrm>
              <a:off x="0" y="1162351"/>
              <a:ext cx="2166093" cy="165611"/>
            </a:xfrm>
            <a:prstGeom prst="roundRect">
              <a:avLst>
                <a:gd name="adj" fmla="val 50000"/>
              </a:avLst>
            </a:prstGeom>
            <a:solidFill>
              <a:schemeClr val="tx2"/>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sp>
          <p:nvSpPr>
            <p:cNvPr id="395" name="Shape 395"/>
            <p:cNvSpPr/>
            <p:nvPr/>
          </p:nvSpPr>
          <p:spPr>
            <a:xfrm>
              <a:off x="0" y="1549801"/>
              <a:ext cx="2441094" cy="165611"/>
            </a:xfrm>
            <a:prstGeom prst="roundRect">
              <a:avLst>
                <a:gd name="adj" fmla="val 50000"/>
              </a:avLst>
            </a:prstGeom>
            <a:solidFill>
              <a:schemeClr val="accent4"/>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grpSp>
      <p:sp>
        <p:nvSpPr>
          <p:cNvPr id="397" name="Shape 397"/>
          <p:cNvSpPr/>
          <p:nvPr/>
        </p:nvSpPr>
        <p:spPr>
          <a:xfrm>
            <a:off x="6393296" y="5153899"/>
            <a:ext cx="408562" cy="1033232"/>
          </a:xfrm>
          <a:prstGeom prst="rect">
            <a:avLst/>
          </a:prstGeom>
          <a:ln w="12700">
            <a:miter lim="400000"/>
          </a:ln>
          <a:extLst>
            <a:ext uri="{C572A759-6A51-4108-AA02-DFA0A04FC94B}">
              <ma14:wrappingTextBoxFlag xmlns="" xmlns:ma14="http://schemas.microsoft.com/office/mac/drawingml/2011/main" val="1"/>
            </a:ext>
          </a:extLst>
        </p:spPr>
        <p:txBody>
          <a:bodyPr lIns="25400" tIns="25400" rIns="25400" bIns="25400" anchor="ctr">
            <a:spAutoFit/>
          </a:bodyPr>
          <a:lstStyle/>
          <a:p>
            <a:pPr lvl="0">
              <a:lnSpc>
                <a:spcPct val="130000"/>
              </a:lnSpc>
              <a:defRPr sz="1800" b="0">
                <a:solidFill>
                  <a:srgbClr val="000000"/>
                </a:solidFill>
              </a:defRPr>
            </a:pPr>
            <a:r>
              <a:rPr sz="1000" dirty="0">
                <a:solidFill>
                  <a:srgbClr val="323C46"/>
                </a:solidFill>
              </a:rPr>
              <a:t>Ai</a:t>
            </a:r>
          </a:p>
          <a:p>
            <a:pPr lvl="0">
              <a:lnSpc>
                <a:spcPct val="130000"/>
              </a:lnSpc>
              <a:defRPr sz="1800" b="0">
                <a:solidFill>
                  <a:srgbClr val="000000"/>
                </a:solidFill>
              </a:defRPr>
            </a:pPr>
            <a:r>
              <a:rPr sz="1000" dirty="0">
                <a:solidFill>
                  <a:srgbClr val="323C46"/>
                </a:solidFill>
              </a:rPr>
              <a:t>Ps</a:t>
            </a:r>
          </a:p>
          <a:p>
            <a:pPr lvl="0">
              <a:lnSpc>
                <a:spcPct val="130000"/>
              </a:lnSpc>
              <a:defRPr sz="1800" b="0">
                <a:solidFill>
                  <a:srgbClr val="000000"/>
                </a:solidFill>
              </a:defRPr>
            </a:pPr>
            <a:r>
              <a:rPr sz="1000" dirty="0">
                <a:solidFill>
                  <a:srgbClr val="323C46"/>
                </a:solidFill>
              </a:rPr>
              <a:t>HTML</a:t>
            </a:r>
          </a:p>
          <a:p>
            <a:pPr lvl="0">
              <a:lnSpc>
                <a:spcPct val="130000"/>
              </a:lnSpc>
              <a:defRPr sz="1800" b="0">
                <a:solidFill>
                  <a:srgbClr val="000000"/>
                </a:solidFill>
              </a:defRPr>
            </a:pPr>
            <a:r>
              <a:rPr sz="1000" dirty="0">
                <a:solidFill>
                  <a:srgbClr val="323C46"/>
                </a:solidFill>
              </a:rPr>
              <a:t>WP</a:t>
            </a:r>
          </a:p>
        </p:txBody>
      </p:sp>
      <p:grpSp>
        <p:nvGrpSpPr>
          <p:cNvPr id="400" name="Group 400"/>
          <p:cNvGrpSpPr/>
          <p:nvPr/>
        </p:nvGrpSpPr>
        <p:grpSpPr>
          <a:xfrm>
            <a:off x="6393296" y="4828265"/>
            <a:ext cx="699048" cy="238463"/>
            <a:chOff x="0" y="-27130"/>
            <a:chExt cx="1398095" cy="476923"/>
          </a:xfrm>
        </p:grpSpPr>
        <p:sp>
          <p:nvSpPr>
            <p:cNvPr id="398" name="Shape 398"/>
            <p:cNvSpPr/>
            <p:nvPr/>
          </p:nvSpPr>
          <p:spPr>
            <a:xfrm>
              <a:off x="0" y="-27130"/>
              <a:ext cx="1000239" cy="47692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400" tIns="25400" rIns="25400" bIns="25400" numCol="1" anchor="ctr">
              <a:spAutoFit/>
            </a:bodyPr>
            <a:lstStyle>
              <a:lvl1pPr>
                <a:lnSpc>
                  <a:spcPct val="120000"/>
                </a:lnSpc>
                <a:defRPr sz="2200" b="0"/>
              </a:lvl1pPr>
            </a:lstStyle>
            <a:p>
              <a:pPr lvl="0">
                <a:defRPr sz="1800">
                  <a:solidFill>
                    <a:srgbClr val="000000"/>
                  </a:solidFill>
                </a:defRPr>
              </a:pPr>
              <a:r>
                <a:rPr sz="1100">
                  <a:solidFill>
                    <a:srgbClr val="64696E"/>
                  </a:solidFill>
                </a:rPr>
                <a:t>Skills:</a:t>
              </a:r>
            </a:p>
          </p:txBody>
        </p:sp>
        <p:sp>
          <p:nvSpPr>
            <p:cNvPr id="399" name="Shape 399"/>
            <p:cNvSpPr/>
            <p:nvPr/>
          </p:nvSpPr>
          <p:spPr>
            <a:xfrm>
              <a:off x="895541" y="235669"/>
              <a:ext cx="502554" cy="1"/>
            </a:xfrm>
            <a:prstGeom prst="line">
              <a:avLst/>
            </a:prstGeom>
            <a:noFill/>
            <a:ln w="50800" cap="flat">
              <a:solidFill>
                <a:srgbClr val="CDCFD2"/>
              </a:solidFill>
              <a:prstDash val="solid"/>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grpSp>
      <p:grpSp>
        <p:nvGrpSpPr>
          <p:cNvPr id="406" name="Group 406"/>
          <p:cNvGrpSpPr/>
          <p:nvPr/>
        </p:nvGrpSpPr>
        <p:grpSpPr>
          <a:xfrm>
            <a:off x="9228726" y="5235312"/>
            <a:ext cx="1303188" cy="857707"/>
            <a:chOff x="0" y="0"/>
            <a:chExt cx="2606374" cy="1715411"/>
          </a:xfrm>
        </p:grpSpPr>
        <p:sp>
          <p:nvSpPr>
            <p:cNvPr id="401" name="Shape 401"/>
            <p:cNvSpPr/>
            <p:nvPr/>
          </p:nvSpPr>
          <p:spPr>
            <a:xfrm>
              <a:off x="0" y="0"/>
              <a:ext cx="502553" cy="165611"/>
            </a:xfrm>
            <a:prstGeom prst="roundRect">
              <a:avLst>
                <a:gd name="adj" fmla="val 50000"/>
              </a:avLst>
            </a:prstGeom>
            <a:solidFill>
              <a:schemeClr val="tx2"/>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sp>
          <p:nvSpPr>
            <p:cNvPr id="402" name="Shape 402"/>
            <p:cNvSpPr/>
            <p:nvPr/>
          </p:nvSpPr>
          <p:spPr>
            <a:xfrm>
              <a:off x="0" y="387449"/>
              <a:ext cx="1426964" cy="165612"/>
            </a:xfrm>
            <a:prstGeom prst="roundRect">
              <a:avLst>
                <a:gd name="adj" fmla="val 50000"/>
              </a:avLst>
            </a:prstGeom>
            <a:solidFill>
              <a:schemeClr val="accent3"/>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sp>
          <p:nvSpPr>
            <p:cNvPr id="403" name="Shape 403"/>
            <p:cNvSpPr/>
            <p:nvPr/>
          </p:nvSpPr>
          <p:spPr>
            <a:xfrm>
              <a:off x="0" y="774900"/>
              <a:ext cx="2606375" cy="165611"/>
            </a:xfrm>
            <a:prstGeom prst="roundRect">
              <a:avLst>
                <a:gd name="adj" fmla="val 50000"/>
              </a:avLst>
            </a:prstGeom>
            <a:solidFill>
              <a:schemeClr val="tx2"/>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sp>
          <p:nvSpPr>
            <p:cNvPr id="404" name="Shape 404"/>
            <p:cNvSpPr/>
            <p:nvPr/>
          </p:nvSpPr>
          <p:spPr>
            <a:xfrm>
              <a:off x="0" y="1162351"/>
              <a:ext cx="2606375" cy="165611"/>
            </a:xfrm>
            <a:prstGeom prst="roundRect">
              <a:avLst>
                <a:gd name="adj" fmla="val 50000"/>
              </a:avLst>
            </a:prstGeom>
            <a:solidFill>
              <a:schemeClr val="accent3"/>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sp>
          <p:nvSpPr>
            <p:cNvPr id="405" name="Shape 405"/>
            <p:cNvSpPr/>
            <p:nvPr/>
          </p:nvSpPr>
          <p:spPr>
            <a:xfrm>
              <a:off x="0" y="1549801"/>
              <a:ext cx="2166093" cy="165611"/>
            </a:xfrm>
            <a:prstGeom prst="roundRect">
              <a:avLst>
                <a:gd name="adj" fmla="val 50000"/>
              </a:avLst>
            </a:prstGeom>
            <a:solidFill>
              <a:schemeClr val="tx2"/>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grpSp>
      <p:sp>
        <p:nvSpPr>
          <p:cNvPr id="407" name="Shape 407"/>
          <p:cNvSpPr/>
          <p:nvPr/>
        </p:nvSpPr>
        <p:spPr>
          <a:xfrm>
            <a:off x="8738563" y="5147549"/>
            <a:ext cx="408563" cy="1033232"/>
          </a:xfrm>
          <a:prstGeom prst="rect">
            <a:avLst/>
          </a:prstGeom>
          <a:ln w="12700">
            <a:miter lim="400000"/>
          </a:ln>
          <a:extLst>
            <a:ext uri="{C572A759-6A51-4108-AA02-DFA0A04FC94B}">
              <ma14:wrappingTextBoxFlag xmlns="" xmlns:ma14="http://schemas.microsoft.com/office/mac/drawingml/2011/main" val="1"/>
            </a:ext>
          </a:extLst>
        </p:spPr>
        <p:txBody>
          <a:bodyPr lIns="25400" tIns="25400" rIns="25400" bIns="25400" anchor="ctr">
            <a:spAutoFit/>
          </a:bodyPr>
          <a:lstStyle/>
          <a:p>
            <a:pPr lvl="0">
              <a:lnSpc>
                <a:spcPct val="130000"/>
              </a:lnSpc>
              <a:defRPr sz="1800" b="0">
                <a:solidFill>
                  <a:srgbClr val="000000"/>
                </a:solidFill>
              </a:defRPr>
            </a:pPr>
            <a:r>
              <a:rPr sz="1000" dirty="0">
                <a:solidFill>
                  <a:srgbClr val="323C46"/>
                </a:solidFill>
              </a:rPr>
              <a:t>Ai</a:t>
            </a:r>
          </a:p>
          <a:p>
            <a:pPr lvl="0">
              <a:lnSpc>
                <a:spcPct val="130000"/>
              </a:lnSpc>
              <a:defRPr sz="1800" b="0">
                <a:solidFill>
                  <a:srgbClr val="000000"/>
                </a:solidFill>
              </a:defRPr>
            </a:pPr>
            <a:r>
              <a:rPr sz="1000" dirty="0">
                <a:solidFill>
                  <a:srgbClr val="323C46"/>
                </a:solidFill>
              </a:rPr>
              <a:t>Ps</a:t>
            </a:r>
          </a:p>
          <a:p>
            <a:pPr lvl="0">
              <a:lnSpc>
                <a:spcPct val="130000"/>
              </a:lnSpc>
              <a:defRPr sz="1800" b="0">
                <a:solidFill>
                  <a:srgbClr val="000000"/>
                </a:solidFill>
              </a:defRPr>
            </a:pPr>
            <a:r>
              <a:rPr sz="1000" dirty="0">
                <a:solidFill>
                  <a:srgbClr val="323C46"/>
                </a:solidFill>
              </a:rPr>
              <a:t>HTML</a:t>
            </a:r>
          </a:p>
          <a:p>
            <a:pPr lvl="0">
              <a:lnSpc>
                <a:spcPct val="130000"/>
              </a:lnSpc>
              <a:defRPr sz="1800" b="0">
                <a:solidFill>
                  <a:srgbClr val="000000"/>
                </a:solidFill>
              </a:defRPr>
            </a:pPr>
            <a:r>
              <a:rPr sz="1000" dirty="0">
                <a:solidFill>
                  <a:srgbClr val="323C46"/>
                </a:solidFill>
              </a:rPr>
              <a:t>WP</a:t>
            </a:r>
          </a:p>
        </p:txBody>
      </p:sp>
      <p:grpSp>
        <p:nvGrpSpPr>
          <p:cNvPr id="410" name="Group 410"/>
          <p:cNvGrpSpPr/>
          <p:nvPr/>
        </p:nvGrpSpPr>
        <p:grpSpPr>
          <a:xfrm>
            <a:off x="8738563" y="4828265"/>
            <a:ext cx="699049" cy="238463"/>
            <a:chOff x="0" y="-27130"/>
            <a:chExt cx="1398095" cy="476923"/>
          </a:xfrm>
        </p:grpSpPr>
        <p:sp>
          <p:nvSpPr>
            <p:cNvPr id="408" name="Shape 408"/>
            <p:cNvSpPr/>
            <p:nvPr/>
          </p:nvSpPr>
          <p:spPr>
            <a:xfrm>
              <a:off x="0" y="-27130"/>
              <a:ext cx="1000240" cy="47692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400" tIns="25400" rIns="25400" bIns="25400" numCol="1" anchor="ctr">
              <a:spAutoFit/>
            </a:bodyPr>
            <a:lstStyle>
              <a:lvl1pPr>
                <a:lnSpc>
                  <a:spcPct val="120000"/>
                </a:lnSpc>
                <a:defRPr sz="2200" b="0"/>
              </a:lvl1pPr>
            </a:lstStyle>
            <a:p>
              <a:pPr lvl="0">
                <a:defRPr sz="1800">
                  <a:solidFill>
                    <a:srgbClr val="000000"/>
                  </a:solidFill>
                </a:defRPr>
              </a:pPr>
              <a:r>
                <a:rPr sz="1100">
                  <a:solidFill>
                    <a:srgbClr val="64696E"/>
                  </a:solidFill>
                </a:rPr>
                <a:t>Skills:</a:t>
              </a:r>
            </a:p>
          </p:txBody>
        </p:sp>
        <p:sp>
          <p:nvSpPr>
            <p:cNvPr id="409" name="Shape 409"/>
            <p:cNvSpPr/>
            <p:nvPr/>
          </p:nvSpPr>
          <p:spPr>
            <a:xfrm>
              <a:off x="895542" y="235669"/>
              <a:ext cx="502553" cy="1"/>
            </a:xfrm>
            <a:prstGeom prst="line">
              <a:avLst/>
            </a:prstGeom>
            <a:noFill/>
            <a:ln w="50800" cap="flat">
              <a:solidFill>
                <a:srgbClr val="CDCFD2"/>
              </a:solidFill>
              <a:prstDash val="solid"/>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grpSp>
    </p:spTree>
  </p:cSld>
  <p:clrMapOvr>
    <a:masterClrMapping/>
  </p:clrMapOvr>
  <p:transition spd="slow">
    <p:dissolv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p:tmAbs val="0"/>
                                  </p:iterate>
                                  <p:childTnLst>
                                    <p:set>
                                      <p:cBhvr>
                                        <p:cTn id="6" fill="hold"/>
                                        <p:tgtEl>
                                          <p:spTgt spid="361"/>
                                        </p:tgtEl>
                                        <p:attrNameLst>
                                          <p:attrName>style.visibility</p:attrName>
                                        </p:attrNameLst>
                                      </p:cBhvr>
                                      <p:to>
                                        <p:strVal val="visible"/>
                                      </p:to>
                                    </p:set>
                                    <p:animEffect transition="in" filter="fade">
                                      <p:cBhvr>
                                        <p:cTn id="7" dur="1000"/>
                                        <p:tgtEl>
                                          <p:spTgt spid="361"/>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iterate>
                                    <p:tmAbs val="0"/>
                                  </p:iterate>
                                  <p:childTnLst>
                                    <p:set>
                                      <p:cBhvr>
                                        <p:cTn id="11" fill="hold"/>
                                        <p:tgtEl>
                                          <p:spTgt spid="380"/>
                                        </p:tgtEl>
                                        <p:attrNameLst>
                                          <p:attrName>style.visibility</p:attrName>
                                        </p:attrNameLst>
                                      </p:cBhvr>
                                      <p:to>
                                        <p:strVal val="visible"/>
                                      </p:to>
                                    </p:set>
                                    <p:anim calcmode="lin" valueType="num">
                                      <p:cBhvr>
                                        <p:cTn id="12" dur="750" fill="hold"/>
                                        <p:tgtEl>
                                          <p:spTgt spid="380"/>
                                        </p:tgtEl>
                                        <p:attrNameLst>
                                          <p:attrName>ppt_w</p:attrName>
                                        </p:attrNameLst>
                                      </p:cBhvr>
                                      <p:tavLst>
                                        <p:tav tm="0">
                                          <p:val>
                                            <p:fltVal val="0"/>
                                          </p:val>
                                        </p:tav>
                                        <p:tav tm="100000">
                                          <p:val>
                                            <p:strVal val="#ppt_w"/>
                                          </p:val>
                                        </p:tav>
                                      </p:tavLst>
                                    </p:anim>
                                    <p:anim calcmode="lin" valueType="num">
                                      <p:cBhvr>
                                        <p:cTn id="13" dur="750" fill="hold"/>
                                        <p:tgtEl>
                                          <p:spTgt spid="380"/>
                                        </p:tgtEl>
                                        <p:attrNameLst>
                                          <p:attrName>ppt_h</p:attrName>
                                        </p:attrNameLst>
                                      </p:cBhvr>
                                      <p:tavLst>
                                        <p:tav tm="0">
                                          <p:val>
                                            <p:fltVal val="0"/>
                                          </p:val>
                                        </p:tav>
                                        <p:tav tm="100000">
                                          <p:val>
                                            <p:strVal val="#ppt_h"/>
                                          </p:val>
                                        </p:tav>
                                      </p:tavLst>
                                    </p:anim>
                                  </p:childTnLst>
                                </p:cTn>
                              </p:par>
                              <p:par>
                                <p:cTn id="14" presetID="22" presetClass="entr" presetSubtype="1" fill="hold" grpId="0" nodeType="withEffect">
                                  <p:stCondLst>
                                    <p:cond delay="200"/>
                                  </p:stCondLst>
                                  <p:iterate>
                                    <p:tmAbs val="0"/>
                                  </p:iterate>
                                  <p:childTnLst>
                                    <p:set>
                                      <p:cBhvr>
                                        <p:cTn id="15" fill="hold"/>
                                        <p:tgtEl>
                                          <p:spTgt spid="377"/>
                                        </p:tgtEl>
                                        <p:attrNameLst>
                                          <p:attrName>style.visibility</p:attrName>
                                        </p:attrNameLst>
                                      </p:cBhvr>
                                      <p:to>
                                        <p:strVal val="visible"/>
                                      </p:to>
                                    </p:set>
                                    <p:animEffect transition="in" filter="wipe(up)">
                                      <p:cBhvr>
                                        <p:cTn id="16" dur="1000"/>
                                        <p:tgtEl>
                                          <p:spTgt spid="377"/>
                                        </p:tgtEl>
                                      </p:cBhvr>
                                    </p:animEffect>
                                  </p:childTnLst>
                                </p:cTn>
                              </p:par>
                              <p:par>
                                <p:cTn id="17" presetID="22" presetClass="entr" presetSubtype="8" fill="hold" grpId="0" nodeType="withEffect">
                                  <p:stCondLst>
                                    <p:cond delay="200"/>
                                  </p:stCondLst>
                                  <p:iterate>
                                    <p:tmAbs val="0"/>
                                  </p:iterate>
                                  <p:childTnLst>
                                    <p:set>
                                      <p:cBhvr>
                                        <p:cTn id="18" fill="hold"/>
                                        <p:tgtEl>
                                          <p:spTgt spid="376"/>
                                        </p:tgtEl>
                                        <p:attrNameLst>
                                          <p:attrName>style.visibility</p:attrName>
                                        </p:attrNameLst>
                                      </p:cBhvr>
                                      <p:to>
                                        <p:strVal val="visible"/>
                                      </p:to>
                                    </p:set>
                                    <p:animEffect transition="in" filter="wipe(left)">
                                      <p:cBhvr>
                                        <p:cTn id="19" dur="1000"/>
                                        <p:tgtEl>
                                          <p:spTgt spid="376"/>
                                        </p:tgtEl>
                                      </p:cBhvr>
                                    </p:animEffect>
                                  </p:childTnLst>
                                </p:cTn>
                              </p:par>
                            </p:childTnLst>
                          </p:cTn>
                        </p:par>
                      </p:childTnLst>
                    </p:cTn>
                  </p:par>
                  <p:par>
                    <p:cTn id="20" fill="hold">
                      <p:stCondLst>
                        <p:cond delay="indefinite"/>
                      </p:stCondLst>
                      <p:childTnLst>
                        <p:par>
                          <p:cTn id="21" fill="hold">
                            <p:stCondLst>
                              <p:cond delay="0"/>
                            </p:stCondLst>
                            <p:childTnLst>
                              <p:par>
                                <p:cTn id="22" presetID="23" presetClass="entr" presetSubtype="32" fill="hold" grpId="0" nodeType="clickEffect">
                                  <p:stCondLst>
                                    <p:cond delay="0"/>
                                  </p:stCondLst>
                                  <p:iterate>
                                    <p:tmAbs val="0"/>
                                  </p:iterate>
                                  <p:childTnLst>
                                    <p:set>
                                      <p:cBhvr>
                                        <p:cTn id="23" fill="hold"/>
                                        <p:tgtEl>
                                          <p:spTgt spid="364"/>
                                        </p:tgtEl>
                                        <p:attrNameLst>
                                          <p:attrName>style.visibility</p:attrName>
                                        </p:attrNameLst>
                                      </p:cBhvr>
                                      <p:to>
                                        <p:strVal val="visible"/>
                                      </p:to>
                                    </p:set>
                                    <p:anim calcmode="lin" valueType="num">
                                      <p:cBhvr>
                                        <p:cTn id="24" dur="750" fill="hold"/>
                                        <p:tgtEl>
                                          <p:spTgt spid="364"/>
                                        </p:tgtEl>
                                        <p:attrNameLst>
                                          <p:attrName>ppt_w</p:attrName>
                                        </p:attrNameLst>
                                      </p:cBhvr>
                                      <p:tavLst>
                                        <p:tav tm="0">
                                          <p:val>
                                            <p:fltVal val="0"/>
                                          </p:val>
                                        </p:tav>
                                        <p:tav tm="100000">
                                          <p:val>
                                            <p:strVal val="#ppt_w"/>
                                          </p:val>
                                        </p:tav>
                                      </p:tavLst>
                                    </p:anim>
                                    <p:anim calcmode="lin" valueType="num">
                                      <p:cBhvr>
                                        <p:cTn id="25" dur="750" fill="hold"/>
                                        <p:tgtEl>
                                          <p:spTgt spid="364"/>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iterate>
                                    <p:tmAbs val="0"/>
                                  </p:iterate>
                                  <p:childTnLst>
                                    <p:set>
                                      <p:cBhvr>
                                        <p:cTn id="29" fill="hold"/>
                                        <p:tgtEl>
                                          <p:spTgt spid="390"/>
                                        </p:tgtEl>
                                        <p:attrNameLst>
                                          <p:attrName>style.visibility</p:attrName>
                                        </p:attrNameLst>
                                      </p:cBhvr>
                                      <p:to>
                                        <p:strVal val="visible"/>
                                      </p:to>
                                    </p:set>
                                    <p:anim calcmode="lin" valueType="num">
                                      <p:cBhvr>
                                        <p:cTn id="30" dur="1000" fill="hold"/>
                                        <p:tgtEl>
                                          <p:spTgt spid="390"/>
                                        </p:tgtEl>
                                        <p:attrNameLst>
                                          <p:attrName>ppt_x</p:attrName>
                                        </p:attrNameLst>
                                      </p:cBhvr>
                                      <p:tavLst>
                                        <p:tav tm="0">
                                          <p:val>
                                            <p:strVal val="0-#ppt_w/2"/>
                                          </p:val>
                                        </p:tav>
                                        <p:tav tm="100000">
                                          <p:val>
                                            <p:strVal val="#ppt_x"/>
                                          </p:val>
                                        </p:tav>
                                      </p:tavLst>
                                    </p:anim>
                                    <p:anim calcmode="lin" valueType="num">
                                      <p:cBhvr>
                                        <p:cTn id="31" dur="1000" fill="hold"/>
                                        <p:tgtEl>
                                          <p:spTgt spid="390"/>
                                        </p:tgtEl>
                                        <p:attrNameLst>
                                          <p:attrName>ppt_y</p:attrName>
                                        </p:attrNameLst>
                                      </p:cBhvr>
                                      <p:tavLst>
                                        <p:tav tm="0">
                                          <p:val>
                                            <p:strVal val="#ppt_y"/>
                                          </p:val>
                                        </p:tav>
                                        <p:tav tm="100000">
                                          <p:val>
                                            <p:strVal val="#ppt_y"/>
                                          </p:val>
                                        </p:tav>
                                      </p:tavLst>
                                    </p:anim>
                                  </p:childTnLst>
                                </p:cTn>
                              </p:par>
                              <p:par>
                                <p:cTn id="32" presetID="9" presetClass="entr" presetSubtype="8" fill="hold" grpId="0" nodeType="withEffect">
                                  <p:stCondLst>
                                    <p:cond delay="200"/>
                                  </p:stCondLst>
                                  <p:iterate>
                                    <p:tmAbs val="0"/>
                                  </p:iterate>
                                  <p:childTnLst>
                                    <p:set>
                                      <p:cBhvr>
                                        <p:cTn id="33" fill="hold"/>
                                        <p:tgtEl>
                                          <p:spTgt spid="387"/>
                                        </p:tgtEl>
                                        <p:attrNameLst>
                                          <p:attrName>style.visibility</p:attrName>
                                        </p:attrNameLst>
                                      </p:cBhvr>
                                      <p:to>
                                        <p:strVal val="visible"/>
                                      </p:to>
                                    </p:set>
                                    <p:animEffect transition="in" filter="dissolve(right)">
                                      <p:cBhvr>
                                        <p:cTn id="34" dur="1000"/>
                                        <p:tgtEl>
                                          <p:spTgt spid="387"/>
                                        </p:tgtEl>
                                      </p:cBhvr>
                                    </p:animEffect>
                                  </p:childTnLst>
                                </p:cTn>
                              </p:par>
                              <p:par>
                                <p:cTn id="35" presetID="22" presetClass="entr" presetSubtype="8" fill="hold" grpId="0" nodeType="withEffect">
                                  <p:stCondLst>
                                    <p:cond delay="200"/>
                                  </p:stCondLst>
                                  <p:iterate>
                                    <p:tmAbs val="0"/>
                                  </p:iterate>
                                  <p:childTnLst>
                                    <p:set>
                                      <p:cBhvr>
                                        <p:cTn id="36" fill="hold"/>
                                        <p:tgtEl>
                                          <p:spTgt spid="386"/>
                                        </p:tgtEl>
                                        <p:attrNameLst>
                                          <p:attrName>style.visibility</p:attrName>
                                        </p:attrNameLst>
                                      </p:cBhvr>
                                      <p:to>
                                        <p:strVal val="visible"/>
                                      </p:to>
                                    </p:set>
                                    <p:animEffect transition="in" filter="wipe(left)">
                                      <p:cBhvr>
                                        <p:cTn id="37" dur="1000"/>
                                        <p:tgtEl>
                                          <p:spTgt spid="38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iterate>
                                    <p:tmAbs val="0"/>
                                  </p:iterate>
                                  <p:childTnLst>
                                    <p:set>
                                      <p:cBhvr>
                                        <p:cTn id="41" fill="hold"/>
                                        <p:tgtEl>
                                          <p:spTgt spid="367"/>
                                        </p:tgtEl>
                                        <p:attrNameLst>
                                          <p:attrName>style.visibility</p:attrName>
                                        </p:attrNameLst>
                                      </p:cBhvr>
                                      <p:to>
                                        <p:strVal val="visible"/>
                                      </p:to>
                                    </p:set>
                                    <p:animEffect transition="in" filter="fade">
                                      <p:cBhvr>
                                        <p:cTn id="42" dur="1000"/>
                                        <p:tgtEl>
                                          <p:spTgt spid="367"/>
                                        </p:tgtEl>
                                      </p:cBhvr>
                                    </p:animEffect>
                                  </p:childTnLst>
                                </p:cTn>
                              </p:par>
                            </p:childTnLst>
                          </p:cTn>
                        </p:par>
                      </p:childTnLst>
                    </p:cTn>
                  </p:par>
                  <p:par>
                    <p:cTn id="43" fill="hold">
                      <p:stCondLst>
                        <p:cond delay="indefinite"/>
                      </p:stCondLst>
                      <p:childTnLst>
                        <p:par>
                          <p:cTn id="44" fill="hold">
                            <p:stCondLst>
                              <p:cond delay="0"/>
                            </p:stCondLst>
                            <p:childTnLst>
                              <p:par>
                                <p:cTn id="45" presetID="17" presetClass="entr" presetSubtype="8" fill="hold" grpId="0" nodeType="clickEffect">
                                  <p:stCondLst>
                                    <p:cond delay="0"/>
                                  </p:stCondLst>
                                  <p:iterate>
                                    <p:tmAbs val="0"/>
                                  </p:iterate>
                                  <p:childTnLst>
                                    <p:set>
                                      <p:cBhvr>
                                        <p:cTn id="46" fill="hold"/>
                                        <p:tgtEl>
                                          <p:spTgt spid="400"/>
                                        </p:tgtEl>
                                        <p:attrNameLst>
                                          <p:attrName>style.visibility</p:attrName>
                                        </p:attrNameLst>
                                      </p:cBhvr>
                                      <p:to>
                                        <p:strVal val="visible"/>
                                      </p:to>
                                    </p:set>
                                    <p:anim calcmode="lin" valueType="num">
                                      <p:cBhvr>
                                        <p:cTn id="47" dur="1000" fill="hold"/>
                                        <p:tgtEl>
                                          <p:spTgt spid="400"/>
                                        </p:tgtEl>
                                        <p:attrNameLst>
                                          <p:attrName>ppt_x</p:attrName>
                                        </p:attrNameLst>
                                      </p:cBhvr>
                                      <p:tavLst>
                                        <p:tav tm="0">
                                          <p:val>
                                            <p:strVal val="#ppt_x-#ppt_w/2"/>
                                          </p:val>
                                        </p:tav>
                                        <p:tav tm="100000">
                                          <p:val>
                                            <p:strVal val="#ppt_x"/>
                                          </p:val>
                                        </p:tav>
                                      </p:tavLst>
                                    </p:anim>
                                    <p:anim calcmode="lin" valueType="num">
                                      <p:cBhvr>
                                        <p:cTn id="48" dur="1000" fill="hold"/>
                                        <p:tgtEl>
                                          <p:spTgt spid="400"/>
                                        </p:tgtEl>
                                        <p:attrNameLst>
                                          <p:attrName>ppt_y</p:attrName>
                                        </p:attrNameLst>
                                      </p:cBhvr>
                                      <p:tavLst>
                                        <p:tav tm="0">
                                          <p:val>
                                            <p:strVal val="#ppt_y"/>
                                          </p:val>
                                        </p:tav>
                                        <p:tav tm="100000">
                                          <p:val>
                                            <p:strVal val="#ppt_y"/>
                                          </p:val>
                                        </p:tav>
                                      </p:tavLst>
                                    </p:anim>
                                    <p:anim calcmode="lin" valueType="num">
                                      <p:cBhvr>
                                        <p:cTn id="49" dur="1000" fill="hold"/>
                                        <p:tgtEl>
                                          <p:spTgt spid="400"/>
                                        </p:tgtEl>
                                        <p:attrNameLst>
                                          <p:attrName>ppt_w</p:attrName>
                                        </p:attrNameLst>
                                      </p:cBhvr>
                                      <p:tavLst>
                                        <p:tav tm="0">
                                          <p:val>
                                            <p:fltVal val="0"/>
                                          </p:val>
                                        </p:tav>
                                        <p:tav tm="100000">
                                          <p:val>
                                            <p:strVal val="#ppt_w"/>
                                          </p:val>
                                        </p:tav>
                                      </p:tavLst>
                                    </p:anim>
                                    <p:anim calcmode="lin" valueType="num">
                                      <p:cBhvr>
                                        <p:cTn id="50" dur="1000" fill="hold"/>
                                        <p:tgtEl>
                                          <p:spTgt spid="400"/>
                                        </p:tgtEl>
                                        <p:attrNameLst>
                                          <p:attrName>ppt_h</p:attrName>
                                        </p:attrNameLst>
                                      </p:cBhvr>
                                      <p:tavLst>
                                        <p:tav tm="0">
                                          <p:val>
                                            <p:strVal val="#ppt_h"/>
                                          </p:val>
                                        </p:tav>
                                        <p:tav tm="100000">
                                          <p:val>
                                            <p:strVal val="#ppt_h"/>
                                          </p:val>
                                        </p:tav>
                                      </p:tavLst>
                                    </p:anim>
                                  </p:childTnLst>
                                </p:cTn>
                              </p:par>
                              <p:par>
                                <p:cTn id="51" presetID="9" presetClass="entr" presetSubtype="0" fill="hold" grpId="0" nodeType="withEffect">
                                  <p:stCondLst>
                                    <p:cond delay="200"/>
                                  </p:stCondLst>
                                  <p:iterate>
                                    <p:tmAbs val="0"/>
                                  </p:iterate>
                                  <p:childTnLst>
                                    <p:set>
                                      <p:cBhvr>
                                        <p:cTn id="52" fill="hold"/>
                                        <p:tgtEl>
                                          <p:spTgt spid="397"/>
                                        </p:tgtEl>
                                        <p:attrNameLst>
                                          <p:attrName>style.visibility</p:attrName>
                                        </p:attrNameLst>
                                      </p:cBhvr>
                                      <p:to>
                                        <p:strVal val="visible"/>
                                      </p:to>
                                    </p:set>
                                    <p:animEffect transition="in" filter="dissolve">
                                      <p:cBhvr>
                                        <p:cTn id="53" dur="1000"/>
                                        <p:tgtEl>
                                          <p:spTgt spid="397"/>
                                        </p:tgtEl>
                                      </p:cBhvr>
                                    </p:animEffect>
                                  </p:childTnLst>
                                </p:cTn>
                              </p:par>
                              <p:par>
                                <p:cTn id="54" presetID="22" presetClass="entr" presetSubtype="8" fill="hold" grpId="0" nodeType="withEffect">
                                  <p:stCondLst>
                                    <p:cond delay="200"/>
                                  </p:stCondLst>
                                  <p:iterate>
                                    <p:tmAbs val="0"/>
                                  </p:iterate>
                                  <p:childTnLst>
                                    <p:set>
                                      <p:cBhvr>
                                        <p:cTn id="55" fill="hold"/>
                                        <p:tgtEl>
                                          <p:spTgt spid="396"/>
                                        </p:tgtEl>
                                        <p:attrNameLst>
                                          <p:attrName>style.visibility</p:attrName>
                                        </p:attrNameLst>
                                      </p:cBhvr>
                                      <p:to>
                                        <p:strVal val="visible"/>
                                      </p:to>
                                    </p:set>
                                    <p:animEffect transition="in" filter="wipe(left)">
                                      <p:cBhvr>
                                        <p:cTn id="56" dur="1000"/>
                                        <p:tgtEl>
                                          <p:spTgt spid="396"/>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grpId="0" nodeType="clickEffect">
                                  <p:stCondLst>
                                    <p:cond delay="0"/>
                                  </p:stCondLst>
                                  <p:iterate>
                                    <p:tmAbs val="0"/>
                                  </p:iterate>
                                  <p:childTnLst>
                                    <p:set>
                                      <p:cBhvr>
                                        <p:cTn id="60" fill="hold"/>
                                        <p:tgtEl>
                                          <p:spTgt spid="370"/>
                                        </p:tgtEl>
                                        <p:attrNameLst>
                                          <p:attrName>style.visibility</p:attrName>
                                        </p:attrNameLst>
                                      </p:cBhvr>
                                      <p:to>
                                        <p:strVal val="visible"/>
                                      </p:to>
                                    </p:set>
                                    <p:anim calcmode="lin" valueType="num">
                                      <p:cBhvr>
                                        <p:cTn id="61" dur="1000" fill="hold"/>
                                        <p:tgtEl>
                                          <p:spTgt spid="370"/>
                                        </p:tgtEl>
                                        <p:attrNameLst>
                                          <p:attrName>ppt_x</p:attrName>
                                        </p:attrNameLst>
                                      </p:cBhvr>
                                      <p:tavLst>
                                        <p:tav tm="0">
                                          <p:val>
                                            <p:strVal val="1+#ppt_w/2"/>
                                          </p:val>
                                        </p:tav>
                                        <p:tav tm="100000">
                                          <p:val>
                                            <p:strVal val="#ppt_x"/>
                                          </p:val>
                                        </p:tav>
                                      </p:tavLst>
                                    </p:anim>
                                    <p:anim calcmode="lin" valueType="num">
                                      <p:cBhvr>
                                        <p:cTn id="62" dur="1000" fill="hold"/>
                                        <p:tgtEl>
                                          <p:spTgt spid="370"/>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3" presetClass="entr" presetSubtype="16" fill="hold" grpId="0" nodeType="clickEffect">
                                  <p:stCondLst>
                                    <p:cond delay="0"/>
                                  </p:stCondLst>
                                  <p:iterate>
                                    <p:tmAbs val="0"/>
                                  </p:iterate>
                                  <p:childTnLst>
                                    <p:set>
                                      <p:cBhvr>
                                        <p:cTn id="66" fill="hold"/>
                                        <p:tgtEl>
                                          <p:spTgt spid="410"/>
                                        </p:tgtEl>
                                        <p:attrNameLst>
                                          <p:attrName>style.visibility</p:attrName>
                                        </p:attrNameLst>
                                      </p:cBhvr>
                                      <p:to>
                                        <p:strVal val="visible"/>
                                      </p:to>
                                    </p:set>
                                    <p:anim calcmode="lin" valueType="num">
                                      <p:cBhvr>
                                        <p:cTn id="67" dur="750" fill="hold"/>
                                        <p:tgtEl>
                                          <p:spTgt spid="410"/>
                                        </p:tgtEl>
                                        <p:attrNameLst>
                                          <p:attrName>ppt_w</p:attrName>
                                        </p:attrNameLst>
                                      </p:cBhvr>
                                      <p:tavLst>
                                        <p:tav tm="0">
                                          <p:val>
                                            <p:fltVal val="0"/>
                                          </p:val>
                                        </p:tav>
                                        <p:tav tm="100000">
                                          <p:val>
                                            <p:strVal val="#ppt_w"/>
                                          </p:val>
                                        </p:tav>
                                      </p:tavLst>
                                    </p:anim>
                                    <p:anim calcmode="lin" valueType="num">
                                      <p:cBhvr>
                                        <p:cTn id="68" dur="750" fill="hold"/>
                                        <p:tgtEl>
                                          <p:spTgt spid="410"/>
                                        </p:tgtEl>
                                        <p:attrNameLst>
                                          <p:attrName>ppt_h</p:attrName>
                                        </p:attrNameLst>
                                      </p:cBhvr>
                                      <p:tavLst>
                                        <p:tav tm="0">
                                          <p:val>
                                            <p:fltVal val="0"/>
                                          </p:val>
                                        </p:tav>
                                        <p:tav tm="100000">
                                          <p:val>
                                            <p:strVal val="#ppt_h"/>
                                          </p:val>
                                        </p:tav>
                                      </p:tavLst>
                                    </p:anim>
                                  </p:childTnLst>
                                </p:cTn>
                              </p:par>
                              <p:par>
                                <p:cTn id="69" presetID="9" presetClass="entr" presetSubtype="8" fill="hold" grpId="0" nodeType="withEffect">
                                  <p:stCondLst>
                                    <p:cond delay="200"/>
                                  </p:stCondLst>
                                  <p:iterate>
                                    <p:tmAbs val="0"/>
                                  </p:iterate>
                                  <p:childTnLst>
                                    <p:set>
                                      <p:cBhvr>
                                        <p:cTn id="70" fill="hold"/>
                                        <p:tgtEl>
                                          <p:spTgt spid="407"/>
                                        </p:tgtEl>
                                        <p:attrNameLst>
                                          <p:attrName>style.visibility</p:attrName>
                                        </p:attrNameLst>
                                      </p:cBhvr>
                                      <p:to>
                                        <p:strVal val="visible"/>
                                      </p:to>
                                    </p:set>
                                    <p:animEffect transition="in" filter="dissolve(right)">
                                      <p:cBhvr>
                                        <p:cTn id="71" dur="1000"/>
                                        <p:tgtEl>
                                          <p:spTgt spid="407"/>
                                        </p:tgtEl>
                                      </p:cBhvr>
                                    </p:animEffect>
                                  </p:childTnLst>
                                </p:cTn>
                              </p:par>
                              <p:par>
                                <p:cTn id="72" presetID="22" presetClass="entr" presetSubtype="8" fill="hold" grpId="0" nodeType="withEffect">
                                  <p:stCondLst>
                                    <p:cond delay="200"/>
                                  </p:stCondLst>
                                  <p:iterate>
                                    <p:tmAbs val="0"/>
                                  </p:iterate>
                                  <p:childTnLst>
                                    <p:set>
                                      <p:cBhvr>
                                        <p:cTn id="73" fill="hold"/>
                                        <p:tgtEl>
                                          <p:spTgt spid="406"/>
                                        </p:tgtEl>
                                        <p:attrNameLst>
                                          <p:attrName>style.visibility</p:attrName>
                                        </p:attrNameLst>
                                      </p:cBhvr>
                                      <p:to>
                                        <p:strVal val="visible"/>
                                      </p:to>
                                    </p:set>
                                    <p:animEffect transition="in" filter="wipe(left)">
                                      <p:cBhvr>
                                        <p:cTn id="74" dur="1000"/>
                                        <p:tgtEl>
                                          <p:spTgt spid="4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 grpId="0" animBg="1" advAuto="0"/>
      <p:bldP spid="364" grpId="0" animBg="1" advAuto="0"/>
      <p:bldP spid="367" grpId="0" animBg="1" advAuto="0"/>
      <p:bldP spid="370" grpId="0" animBg="1" advAuto="0"/>
      <p:bldP spid="376" grpId="0" animBg="1" advAuto="0"/>
      <p:bldP spid="377" grpId="0" animBg="1" advAuto="0"/>
      <p:bldP spid="380" grpId="0" animBg="1" advAuto="0"/>
      <p:bldP spid="386" grpId="0" animBg="1" advAuto="0"/>
      <p:bldP spid="387" grpId="0" animBg="1" advAuto="0"/>
      <p:bldP spid="390" grpId="0" animBg="1" advAuto="0"/>
      <p:bldP spid="396" grpId="0" animBg="1" advAuto="0"/>
      <p:bldP spid="397" grpId="0" animBg="1" advAuto="0"/>
      <p:bldP spid="400" grpId="0" animBg="1" advAuto="0"/>
      <p:bldP spid="406" grpId="0" animBg="1" advAuto="0"/>
      <p:bldP spid="407" grpId="0" animBg="1" advAuto="0"/>
      <p:bldP spid="410" grpId="0"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5E644276-0406-4ED4-8F0B-CFC1A418AA2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40626" b="40626"/>
          <a:stretch>
            <a:fillRect/>
          </a:stretch>
        </p:blipFill>
        <p:spPr>
          <a:xfrm>
            <a:off x="0" y="3825875"/>
            <a:ext cx="12192000" cy="3048000"/>
          </a:xfrm>
        </p:spPr>
      </p:pic>
      <p:sp>
        <p:nvSpPr>
          <p:cNvPr id="464" name="Shape 464"/>
          <p:cNvSpPr/>
          <p:nvPr/>
        </p:nvSpPr>
        <p:spPr>
          <a:xfrm>
            <a:off x="2480" y="3723273"/>
            <a:ext cx="7637001" cy="102187"/>
          </a:xfrm>
          <a:prstGeom prst="rect">
            <a:avLst/>
          </a:prstGeom>
          <a:solidFill>
            <a:schemeClr val="accent2"/>
          </a:solidFill>
          <a:ln w="12700">
            <a:miter lim="400000"/>
          </a:ln>
        </p:spPr>
        <p:txBody>
          <a:bodyPr lIns="0" tIns="0" rIns="0" bIns="0" anchor="ctr"/>
          <a:lstStyle/>
          <a:p>
            <a:pPr lvl="0" algn="ctr">
              <a:lnSpc>
                <a:spcPct val="100000"/>
              </a:lnSpc>
              <a:defRPr sz="3200" b="0">
                <a:solidFill>
                  <a:srgbClr val="FFFFFF"/>
                </a:solidFill>
                <a:latin typeface="+mn-lt"/>
                <a:ea typeface="+mn-ea"/>
                <a:cs typeface="+mn-cs"/>
                <a:sym typeface="Helvetica Light"/>
              </a:defRPr>
            </a:pPr>
            <a:endParaRPr sz="1600"/>
          </a:p>
        </p:txBody>
      </p:sp>
      <p:sp>
        <p:nvSpPr>
          <p:cNvPr id="466" name="Shape 466"/>
          <p:cNvSpPr/>
          <p:nvPr/>
        </p:nvSpPr>
        <p:spPr>
          <a:xfrm>
            <a:off x="0" y="3825460"/>
            <a:ext cx="12192001" cy="3032540"/>
          </a:xfrm>
          <a:prstGeom prst="rect">
            <a:avLst/>
          </a:prstGeom>
          <a:solidFill>
            <a:srgbClr val="000000">
              <a:alpha val="82000"/>
            </a:srgbClr>
          </a:solidFill>
          <a:ln w="12700">
            <a:miter lim="400000"/>
          </a:ln>
        </p:spPr>
        <p:txBody>
          <a:bodyPr lIns="0" tIns="0" rIns="0" bIns="0" anchor="ctr"/>
          <a:lstStyle/>
          <a:p>
            <a:pPr lvl="0" algn="ctr">
              <a:lnSpc>
                <a:spcPct val="100000"/>
              </a:lnSpc>
              <a:defRPr sz="3200" b="0">
                <a:solidFill>
                  <a:srgbClr val="FFFFFF"/>
                </a:solidFill>
                <a:latin typeface="+mn-lt"/>
                <a:ea typeface="+mn-ea"/>
                <a:cs typeface="+mn-cs"/>
                <a:sym typeface="Helvetica Light"/>
              </a:defRPr>
            </a:pPr>
            <a:endParaRPr sz="1600"/>
          </a:p>
        </p:txBody>
      </p:sp>
      <p:sp>
        <p:nvSpPr>
          <p:cNvPr id="468" name="Shape 468"/>
          <p:cNvSpPr/>
          <p:nvPr/>
        </p:nvSpPr>
        <p:spPr>
          <a:xfrm>
            <a:off x="8197287" y="4151266"/>
            <a:ext cx="3515741" cy="457796"/>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fontScale="92500" lnSpcReduction="20000"/>
          </a:bodyPr>
          <a:lstStyle/>
          <a:p>
            <a:pPr>
              <a:lnSpc>
                <a:spcPct val="150000"/>
              </a:lnSpc>
              <a:spcBef>
                <a:spcPts val="250"/>
              </a:spcBef>
              <a:defRPr sz="1800" b="0">
                <a:solidFill>
                  <a:srgbClr val="000000"/>
                </a:solidFill>
              </a:defRPr>
            </a:pPr>
            <a:r>
              <a:rPr lang="en-US" sz="1250" b="1" dirty="0">
                <a:solidFill>
                  <a:srgbClr val="FFFFFF"/>
                </a:solidFill>
              </a:rPr>
              <a:t>PERFORMANCE/EXPENSES</a:t>
            </a:r>
          </a:p>
          <a:p>
            <a:pPr>
              <a:lnSpc>
                <a:spcPct val="150000"/>
              </a:lnSpc>
              <a:spcBef>
                <a:spcPts val="250"/>
              </a:spcBef>
              <a:defRPr sz="1800" b="0">
                <a:solidFill>
                  <a:srgbClr val="000000"/>
                </a:solidFill>
              </a:defRPr>
            </a:pPr>
            <a:r>
              <a:rPr lang="en-US" sz="1000" dirty="0">
                <a:solidFill>
                  <a:srgbClr val="CDCFD2"/>
                </a:solidFill>
              </a:rPr>
              <a:t>EVER SINCE THE 1500S, WHEN AN UNKNOWN PRINTER.</a:t>
            </a:r>
          </a:p>
        </p:txBody>
      </p:sp>
      <p:grpSp>
        <p:nvGrpSpPr>
          <p:cNvPr id="474" name="Group 474"/>
          <p:cNvGrpSpPr/>
          <p:nvPr/>
        </p:nvGrpSpPr>
        <p:grpSpPr>
          <a:xfrm>
            <a:off x="8594065" y="4999358"/>
            <a:ext cx="1961231" cy="994739"/>
            <a:chOff x="0" y="0"/>
            <a:chExt cx="3922460" cy="1989476"/>
          </a:xfrm>
        </p:grpSpPr>
        <p:sp>
          <p:nvSpPr>
            <p:cNvPr id="469" name="Shape 469"/>
            <p:cNvSpPr/>
            <p:nvPr/>
          </p:nvSpPr>
          <p:spPr>
            <a:xfrm>
              <a:off x="0" y="0"/>
              <a:ext cx="2866403" cy="204374"/>
            </a:xfrm>
            <a:prstGeom prst="rect">
              <a:avLst/>
            </a:prstGeom>
            <a:solidFill>
              <a:schemeClr val="accent2"/>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sp>
          <p:nvSpPr>
            <p:cNvPr id="470" name="Shape 470"/>
            <p:cNvSpPr/>
            <p:nvPr/>
          </p:nvSpPr>
          <p:spPr>
            <a:xfrm>
              <a:off x="0" y="446275"/>
              <a:ext cx="3922461" cy="204375"/>
            </a:xfrm>
            <a:prstGeom prst="rect">
              <a:avLst/>
            </a:prstGeom>
            <a:solidFill>
              <a:schemeClr val="accent3"/>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sp>
          <p:nvSpPr>
            <p:cNvPr id="471" name="Shape 471"/>
            <p:cNvSpPr/>
            <p:nvPr/>
          </p:nvSpPr>
          <p:spPr>
            <a:xfrm>
              <a:off x="0" y="892551"/>
              <a:ext cx="3553343" cy="204375"/>
            </a:xfrm>
            <a:prstGeom prst="rect">
              <a:avLst/>
            </a:prstGeom>
            <a:solidFill>
              <a:schemeClr val="accent4"/>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sp>
          <p:nvSpPr>
            <p:cNvPr id="472" name="Shape 472"/>
            <p:cNvSpPr/>
            <p:nvPr/>
          </p:nvSpPr>
          <p:spPr>
            <a:xfrm>
              <a:off x="0" y="1338827"/>
              <a:ext cx="1387058" cy="204374"/>
            </a:xfrm>
            <a:prstGeom prst="rect">
              <a:avLst/>
            </a:prstGeom>
            <a:solidFill>
              <a:schemeClr val="accent4"/>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sp>
          <p:nvSpPr>
            <p:cNvPr id="473" name="Shape 473"/>
            <p:cNvSpPr/>
            <p:nvPr/>
          </p:nvSpPr>
          <p:spPr>
            <a:xfrm>
              <a:off x="0" y="1785103"/>
              <a:ext cx="2013545" cy="204374"/>
            </a:xfrm>
            <a:prstGeom prst="rect">
              <a:avLst/>
            </a:prstGeom>
            <a:solidFill>
              <a:schemeClr val="accent5"/>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grpSp>
      <p:sp>
        <p:nvSpPr>
          <p:cNvPr id="475" name="Shape 475"/>
          <p:cNvSpPr/>
          <p:nvPr/>
        </p:nvSpPr>
        <p:spPr>
          <a:xfrm>
            <a:off x="8197288" y="4941579"/>
            <a:ext cx="388459" cy="1110296"/>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lnSpcReduction="10000"/>
          </a:bodyPr>
          <a:lstStyle/>
          <a:p>
            <a:pPr>
              <a:lnSpc>
                <a:spcPct val="150000"/>
              </a:lnSpc>
              <a:spcBef>
                <a:spcPts val="250"/>
              </a:spcBef>
              <a:defRPr sz="1800" b="0">
                <a:solidFill>
                  <a:srgbClr val="000000"/>
                </a:solidFill>
              </a:defRPr>
            </a:pPr>
            <a:r>
              <a:rPr sz="900">
                <a:solidFill>
                  <a:srgbClr val="CDCFD2"/>
                </a:solidFill>
              </a:rPr>
              <a:t>HTML</a:t>
            </a:r>
          </a:p>
          <a:p>
            <a:pPr>
              <a:lnSpc>
                <a:spcPct val="150000"/>
              </a:lnSpc>
              <a:spcBef>
                <a:spcPts val="250"/>
              </a:spcBef>
              <a:defRPr sz="1800" b="0">
                <a:solidFill>
                  <a:srgbClr val="000000"/>
                </a:solidFill>
              </a:defRPr>
            </a:pPr>
            <a:r>
              <a:rPr sz="900">
                <a:solidFill>
                  <a:srgbClr val="CDCFD2"/>
                </a:solidFill>
              </a:rPr>
              <a:t>WP</a:t>
            </a:r>
          </a:p>
          <a:p>
            <a:pPr>
              <a:lnSpc>
                <a:spcPct val="150000"/>
              </a:lnSpc>
              <a:spcBef>
                <a:spcPts val="250"/>
              </a:spcBef>
              <a:defRPr sz="1800" b="0">
                <a:solidFill>
                  <a:srgbClr val="000000"/>
                </a:solidFill>
              </a:defRPr>
            </a:pPr>
            <a:r>
              <a:rPr sz="900">
                <a:solidFill>
                  <a:srgbClr val="CDCFD2"/>
                </a:solidFill>
              </a:rPr>
              <a:t>PSD</a:t>
            </a:r>
          </a:p>
          <a:p>
            <a:pPr>
              <a:lnSpc>
                <a:spcPct val="150000"/>
              </a:lnSpc>
              <a:spcBef>
                <a:spcPts val="250"/>
              </a:spcBef>
              <a:defRPr sz="1800" b="0">
                <a:solidFill>
                  <a:srgbClr val="000000"/>
                </a:solidFill>
              </a:defRPr>
            </a:pPr>
            <a:r>
              <a:rPr sz="900">
                <a:solidFill>
                  <a:srgbClr val="CDCFD2"/>
                </a:solidFill>
              </a:rPr>
              <a:t>Ai</a:t>
            </a:r>
          </a:p>
          <a:p>
            <a:pPr>
              <a:lnSpc>
                <a:spcPct val="150000"/>
              </a:lnSpc>
              <a:spcBef>
                <a:spcPts val="250"/>
              </a:spcBef>
              <a:defRPr sz="1800" b="0">
                <a:solidFill>
                  <a:srgbClr val="000000"/>
                </a:solidFill>
              </a:defRPr>
            </a:pPr>
            <a:r>
              <a:rPr sz="900">
                <a:solidFill>
                  <a:srgbClr val="CDCFD2"/>
                </a:solidFill>
              </a:rPr>
              <a:t>PHP</a:t>
            </a:r>
          </a:p>
        </p:txBody>
      </p:sp>
      <p:sp>
        <p:nvSpPr>
          <p:cNvPr id="476" name="Shape 476"/>
          <p:cNvSpPr/>
          <p:nvPr/>
        </p:nvSpPr>
        <p:spPr>
          <a:xfrm>
            <a:off x="9464446" y="4941579"/>
            <a:ext cx="1473452" cy="1110296"/>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p>
            <a:pPr defTabSz="408622">
              <a:lnSpc>
                <a:spcPct val="150000"/>
              </a:lnSpc>
              <a:spcBef>
                <a:spcPts val="200"/>
              </a:spcBef>
              <a:defRPr sz="1800" b="0">
                <a:solidFill>
                  <a:srgbClr val="000000"/>
                </a:solidFill>
              </a:defRPr>
            </a:pPr>
            <a:r>
              <a:rPr sz="891" dirty="0">
                <a:solidFill>
                  <a:srgbClr val="A5AAAF"/>
                </a:solidFill>
              </a:rPr>
              <a:t>                     60%        </a:t>
            </a:r>
          </a:p>
          <a:p>
            <a:pPr defTabSz="408622">
              <a:lnSpc>
                <a:spcPct val="150000"/>
              </a:lnSpc>
              <a:spcBef>
                <a:spcPts val="200"/>
              </a:spcBef>
              <a:defRPr sz="1800" b="0">
                <a:solidFill>
                  <a:srgbClr val="000000"/>
                </a:solidFill>
              </a:defRPr>
            </a:pPr>
            <a:r>
              <a:rPr sz="891" dirty="0">
                <a:solidFill>
                  <a:srgbClr val="A5AAAF"/>
                </a:solidFill>
              </a:rPr>
              <a:t>                                      75%</a:t>
            </a:r>
          </a:p>
          <a:p>
            <a:pPr defTabSz="408622">
              <a:lnSpc>
                <a:spcPct val="150000"/>
              </a:lnSpc>
              <a:spcBef>
                <a:spcPts val="200"/>
              </a:spcBef>
              <a:defRPr sz="1800" b="0">
                <a:solidFill>
                  <a:srgbClr val="000000"/>
                </a:solidFill>
              </a:defRPr>
            </a:pPr>
            <a:r>
              <a:rPr sz="891" dirty="0">
                <a:solidFill>
                  <a:srgbClr val="A5AAAF"/>
                </a:solidFill>
              </a:rPr>
              <a:t>                                70%</a:t>
            </a:r>
          </a:p>
          <a:p>
            <a:pPr defTabSz="408622">
              <a:lnSpc>
                <a:spcPct val="150000"/>
              </a:lnSpc>
              <a:spcBef>
                <a:spcPts val="200"/>
              </a:spcBef>
              <a:defRPr sz="1800" b="0">
                <a:solidFill>
                  <a:srgbClr val="000000"/>
                </a:solidFill>
              </a:defRPr>
            </a:pPr>
            <a:r>
              <a:rPr sz="891" dirty="0">
                <a:solidFill>
                  <a:srgbClr val="A5AAAF"/>
                </a:solidFill>
              </a:rPr>
              <a:t>40%</a:t>
            </a:r>
          </a:p>
          <a:p>
            <a:pPr defTabSz="408622">
              <a:lnSpc>
                <a:spcPct val="150000"/>
              </a:lnSpc>
              <a:spcBef>
                <a:spcPts val="200"/>
              </a:spcBef>
              <a:defRPr sz="1800" b="0">
                <a:solidFill>
                  <a:srgbClr val="000000"/>
                </a:solidFill>
              </a:defRPr>
            </a:pPr>
            <a:r>
              <a:rPr sz="891" dirty="0">
                <a:solidFill>
                  <a:srgbClr val="A5AAAF"/>
                </a:solidFill>
              </a:rPr>
              <a:t>        55%</a:t>
            </a:r>
          </a:p>
        </p:txBody>
      </p:sp>
      <p:sp>
        <p:nvSpPr>
          <p:cNvPr id="477" name="Shape 477"/>
          <p:cNvSpPr/>
          <p:nvPr/>
        </p:nvSpPr>
        <p:spPr>
          <a:xfrm>
            <a:off x="5666616" y="894046"/>
            <a:ext cx="4519554" cy="1298817"/>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p>
            <a:pPr lvl="0">
              <a:lnSpc>
                <a:spcPct val="50000"/>
              </a:lnSpc>
              <a:defRPr sz="1800" b="0">
                <a:solidFill>
                  <a:srgbClr val="000000"/>
                </a:solidFill>
              </a:defRPr>
            </a:pPr>
            <a:r>
              <a:rPr sz="7500" b="1" spc="-525" dirty="0">
                <a:solidFill>
                  <a:schemeClr val="accent2"/>
                </a:solidFill>
              </a:rPr>
              <a:t>John</a:t>
            </a:r>
          </a:p>
          <a:p>
            <a:pPr lvl="0">
              <a:lnSpc>
                <a:spcPct val="50000"/>
              </a:lnSpc>
              <a:defRPr sz="1800" b="0">
                <a:solidFill>
                  <a:srgbClr val="000000"/>
                </a:solidFill>
              </a:defRPr>
            </a:pPr>
            <a:r>
              <a:rPr sz="7500" b="1" spc="-525" dirty="0">
                <a:solidFill>
                  <a:srgbClr val="323C46"/>
                </a:solidFill>
              </a:rPr>
              <a:t>vaangkee</a:t>
            </a:r>
          </a:p>
        </p:txBody>
      </p:sp>
      <p:sp>
        <p:nvSpPr>
          <p:cNvPr id="478" name="Shape 478"/>
          <p:cNvSpPr/>
          <p:nvPr/>
        </p:nvSpPr>
        <p:spPr>
          <a:xfrm>
            <a:off x="5718412" y="2616916"/>
            <a:ext cx="1916589" cy="341151"/>
          </a:xfrm>
          <a:prstGeom prst="rect">
            <a:avLst/>
          </a:prstGeom>
          <a:solidFill>
            <a:srgbClr val="323C46"/>
          </a:solidFill>
          <a:ln w="12700">
            <a:miter lim="400000"/>
          </a:ln>
          <a:extLst>
            <a:ext uri="{C572A759-6A51-4108-AA02-DFA0A04FC94B}">
              <ma14:wrappingTextBoxFlag xmlns="" xmlns:ma14="http://schemas.microsoft.com/office/mac/drawingml/2011/main" val="1"/>
            </a:ext>
          </a:extLst>
        </p:spPr>
        <p:txBody>
          <a:bodyPr lIns="0" tIns="0" rIns="0" bIns="0" anchor="ctr">
            <a:normAutofit/>
          </a:bodyPr>
          <a:lstStyle>
            <a:lvl1pPr algn="ctr">
              <a:lnSpc>
                <a:spcPct val="110000"/>
              </a:lnSpc>
              <a:spcBef>
                <a:spcPts val="500"/>
              </a:spcBef>
              <a:defRPr sz="3500">
                <a:solidFill>
                  <a:srgbClr val="FFFFFF"/>
                </a:solidFill>
              </a:defRPr>
            </a:lvl1pPr>
          </a:lstStyle>
          <a:p>
            <a:pPr lvl="0">
              <a:defRPr sz="1800" b="0">
                <a:solidFill>
                  <a:srgbClr val="000000"/>
                </a:solidFill>
              </a:defRPr>
            </a:pPr>
            <a:r>
              <a:rPr lang="en-US" sz="1400" b="1" dirty="0">
                <a:solidFill>
                  <a:schemeClr val="bg1"/>
                </a:solidFill>
              </a:rPr>
              <a:t>CHIEF ENGINEER</a:t>
            </a:r>
          </a:p>
        </p:txBody>
      </p:sp>
      <p:sp>
        <p:nvSpPr>
          <p:cNvPr id="480" name="Shape 480"/>
          <p:cNvSpPr/>
          <p:nvPr/>
        </p:nvSpPr>
        <p:spPr>
          <a:xfrm>
            <a:off x="5685666" y="4055239"/>
            <a:ext cx="2036921" cy="2159758"/>
          </a:xfrm>
          <a:prstGeom prst="rect">
            <a:avLst/>
          </a:prstGeom>
          <a:ln w="12700">
            <a:miter lim="400000"/>
          </a:ln>
          <a:extLst>
            <a:ext uri="{C572A759-6A51-4108-AA02-DFA0A04FC94B}">
              <ma14:wrappingTextBoxFlag xmlns="" xmlns:ma14="http://schemas.microsoft.com/office/mac/drawingml/2011/main" val="1"/>
            </a:ext>
          </a:extLst>
        </p:spPr>
        <p:txBody>
          <a:bodyPr lIns="25400" tIns="25400" rIns="25400" bIns="25400" anchor="ctr">
            <a:spAutoFit/>
          </a:bodyPr>
          <a:lstStyle>
            <a:lvl1pPr algn="r">
              <a:lnSpc>
                <a:spcPct val="140000"/>
              </a:lnSpc>
              <a:defRPr sz="2200" b="0">
                <a:solidFill>
                  <a:srgbClr val="A5AAAF"/>
                </a:solidFill>
              </a:defRPr>
            </a:lvl1pPr>
          </a:lstStyle>
          <a:p>
            <a:pPr lvl="0" algn="l">
              <a:defRPr sz="1800">
                <a:solidFill>
                  <a:srgbClr val="000000"/>
                </a:solidFill>
              </a:defRPr>
            </a:pPr>
            <a:r>
              <a:rPr sz="1100" dirty="0">
                <a:solidFill>
                  <a:schemeClr val="bg1"/>
                </a:solidFill>
              </a:rPr>
              <a:t>Lorem Ipsum is simply dummy text of the printing and typesetting industry. Lorem Ipsum has been the industry's standard dummy text ever since the 1500s, when an unknown printer took a galley of type and scrambled it to make.</a:t>
            </a:r>
          </a:p>
        </p:txBody>
      </p:sp>
      <p:sp>
        <p:nvSpPr>
          <p:cNvPr id="3" name="Footer Placeholder 2">
            <a:extLst>
              <a:ext uri="{FF2B5EF4-FFF2-40B4-BE49-F238E27FC236}">
                <a16:creationId xmlns:a16="http://schemas.microsoft.com/office/drawing/2014/main" id="{F161FA24-BF8D-4CE9-8122-935EFF960911}"/>
              </a:ext>
            </a:extLst>
          </p:cNvPr>
          <p:cNvSpPr>
            <a:spLocks noGrp="1"/>
          </p:cNvSpPr>
          <p:nvPr>
            <p:ph type="ftr" sz="quarter" idx="3"/>
          </p:nvPr>
        </p:nvSpPr>
        <p:spPr/>
        <p:txBody>
          <a:bodyPr/>
          <a:lstStyle/>
          <a:p>
            <a:r>
              <a:rPr lang="en-US"/>
              <a:t>FOOTER</a:t>
            </a:r>
            <a:endParaRPr lang="en-US" dirty="0"/>
          </a:p>
        </p:txBody>
      </p:sp>
      <p:sp>
        <p:nvSpPr>
          <p:cNvPr id="4" name="Slide Number Placeholder 3">
            <a:extLst>
              <a:ext uri="{FF2B5EF4-FFF2-40B4-BE49-F238E27FC236}">
                <a16:creationId xmlns:a16="http://schemas.microsoft.com/office/drawing/2014/main" id="{85D992B5-BD6A-4AA2-8653-59E87EE899C5}"/>
              </a:ext>
            </a:extLst>
          </p:cNvPr>
          <p:cNvSpPr>
            <a:spLocks noGrp="1"/>
          </p:cNvSpPr>
          <p:nvPr>
            <p:ph type="sldNum" sz="quarter" idx="2"/>
          </p:nvPr>
        </p:nvSpPr>
        <p:spPr/>
        <p:txBody>
          <a:bodyPr/>
          <a:lstStyle/>
          <a:p>
            <a:pPr lvl="0"/>
            <a:fld id="{86CB4B4D-7CA3-9044-876B-883B54F8677D}" type="slidenum">
              <a:rPr lang="en-US" smtClean="0"/>
              <a:t>5</a:t>
            </a:fld>
            <a:endParaRPr lang="en-US"/>
          </a:p>
        </p:txBody>
      </p:sp>
      <p:pic>
        <p:nvPicPr>
          <p:cNvPr id="10" name="Picture 9">
            <a:extLst>
              <a:ext uri="{FF2B5EF4-FFF2-40B4-BE49-F238E27FC236}">
                <a16:creationId xmlns:a16="http://schemas.microsoft.com/office/drawing/2014/main" id="{B8D0FEB5-3E3E-4F0F-9EDD-59F991EC9B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674" y="0"/>
            <a:ext cx="6858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warp dir="in"/>
      </p:transition>
    </mc:Choice>
    <mc:Fallback xmlns="">
      <p:transition xmlns:p14="http://schemas.microsoft.com/office/powerpoint/2010/main" spd="slow" advClick="1">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477"/>
                                        </p:tgtEl>
                                        <p:attrNameLst>
                                          <p:attrName>style.visibility</p:attrName>
                                        </p:attrNameLst>
                                      </p:cBhvr>
                                      <p:to>
                                        <p:strVal val="visible"/>
                                      </p:to>
                                    </p:set>
                                    <p:animEffect transition="in" filter="wipe(left)">
                                      <p:cBhvr>
                                        <p:cTn id="7" dur="1000"/>
                                        <p:tgtEl>
                                          <p:spTgt spid="477"/>
                                        </p:tgtEl>
                                      </p:cBhvr>
                                    </p:animEffect>
                                  </p:childTnLst>
                                </p:cTn>
                              </p:par>
                              <p:par>
                                <p:cTn id="8" presetID="9" presetClass="entr" presetSubtype="0" fill="hold" grpId="0" nodeType="withEffect">
                                  <p:stCondLst>
                                    <p:cond delay="200"/>
                                  </p:stCondLst>
                                  <p:iterate>
                                    <p:tmAbs val="0"/>
                                  </p:iterate>
                                  <p:childTnLst>
                                    <p:set>
                                      <p:cBhvr>
                                        <p:cTn id="9" fill="hold"/>
                                        <p:tgtEl>
                                          <p:spTgt spid="478"/>
                                        </p:tgtEl>
                                        <p:attrNameLst>
                                          <p:attrName>style.visibility</p:attrName>
                                        </p:attrNameLst>
                                      </p:cBhvr>
                                      <p:to>
                                        <p:strVal val="visible"/>
                                      </p:to>
                                    </p:set>
                                    <p:animEffect transition="in" filter="dissolve">
                                      <p:cBhvr>
                                        <p:cTn id="10" dur="1000"/>
                                        <p:tgtEl>
                                          <p:spTgt spid="478"/>
                                        </p:tgtEl>
                                      </p:cBhvr>
                                    </p:animEffect>
                                  </p:childTnLst>
                                </p:cTn>
                              </p:par>
                              <p:par>
                                <p:cTn id="11" presetID="9" presetClass="entr" presetSubtype="16" fill="hold" grpId="0" nodeType="withEffect">
                                  <p:stCondLst>
                                    <p:cond delay="200"/>
                                  </p:stCondLst>
                                  <p:iterate>
                                    <p:tmAbs val="0"/>
                                  </p:iterate>
                                  <p:childTnLst>
                                    <p:set>
                                      <p:cBhvr>
                                        <p:cTn id="12" fill="hold"/>
                                        <p:tgtEl>
                                          <p:spTgt spid="464"/>
                                        </p:tgtEl>
                                        <p:attrNameLst>
                                          <p:attrName>style.visibility</p:attrName>
                                        </p:attrNameLst>
                                      </p:cBhvr>
                                      <p:to>
                                        <p:strVal val="visible"/>
                                      </p:to>
                                    </p:set>
                                    <p:animEffect transition="in" filter="dissolve(in)">
                                      <p:cBhvr>
                                        <p:cTn id="13" dur="750"/>
                                        <p:tgtEl>
                                          <p:spTgt spid="46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iterate>
                                    <p:tmAbs val="0"/>
                                  </p:iterate>
                                  <p:childTnLst>
                                    <p:set>
                                      <p:cBhvr>
                                        <p:cTn id="17" fill="hold"/>
                                        <p:tgtEl>
                                          <p:spTgt spid="480"/>
                                        </p:tgtEl>
                                        <p:attrNameLst>
                                          <p:attrName>style.visibility</p:attrName>
                                        </p:attrNameLst>
                                      </p:cBhvr>
                                      <p:to>
                                        <p:strVal val="visible"/>
                                      </p:to>
                                    </p:set>
                                    <p:animEffect transition="in" filter="wipe(right)">
                                      <p:cBhvr>
                                        <p:cTn id="18" dur="1000"/>
                                        <p:tgtEl>
                                          <p:spTgt spid="480"/>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iterate>
                                    <p:tmAbs val="0"/>
                                  </p:iterate>
                                  <p:childTnLst>
                                    <p:set>
                                      <p:cBhvr>
                                        <p:cTn id="22" fill="hold"/>
                                        <p:tgtEl>
                                          <p:spTgt spid="468"/>
                                        </p:tgtEl>
                                        <p:attrNameLst>
                                          <p:attrName>style.visibility</p:attrName>
                                        </p:attrNameLst>
                                      </p:cBhvr>
                                      <p:to>
                                        <p:strVal val="visible"/>
                                      </p:to>
                                    </p:set>
                                    <p:anim calcmode="lin" valueType="num">
                                      <p:cBhvr>
                                        <p:cTn id="23" dur="1000" fill="hold"/>
                                        <p:tgtEl>
                                          <p:spTgt spid="468"/>
                                        </p:tgtEl>
                                        <p:attrNameLst>
                                          <p:attrName>ppt_x</p:attrName>
                                        </p:attrNameLst>
                                      </p:cBhvr>
                                      <p:tavLst>
                                        <p:tav tm="0">
                                          <p:val>
                                            <p:strVal val="1+#ppt_w/2"/>
                                          </p:val>
                                        </p:tav>
                                        <p:tav tm="100000">
                                          <p:val>
                                            <p:strVal val="#ppt_x"/>
                                          </p:val>
                                        </p:tav>
                                      </p:tavLst>
                                    </p:anim>
                                    <p:anim calcmode="lin" valueType="num">
                                      <p:cBhvr>
                                        <p:cTn id="24" dur="1000" fill="hold"/>
                                        <p:tgtEl>
                                          <p:spTgt spid="468"/>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9" presetClass="entr" presetSubtype="8" fill="hold" grpId="0" nodeType="clickEffect">
                                  <p:stCondLst>
                                    <p:cond delay="0"/>
                                  </p:stCondLst>
                                  <p:iterate>
                                    <p:tmAbs val="0"/>
                                  </p:iterate>
                                  <p:childTnLst>
                                    <p:set>
                                      <p:cBhvr>
                                        <p:cTn id="28" fill="hold"/>
                                        <p:tgtEl>
                                          <p:spTgt spid="475"/>
                                        </p:tgtEl>
                                        <p:attrNameLst>
                                          <p:attrName>style.visibility</p:attrName>
                                        </p:attrNameLst>
                                      </p:cBhvr>
                                      <p:to>
                                        <p:strVal val="visible"/>
                                      </p:to>
                                    </p:set>
                                    <p:animEffect transition="in" filter="dissolve(right)">
                                      <p:cBhvr>
                                        <p:cTn id="29" dur="1000"/>
                                        <p:tgtEl>
                                          <p:spTgt spid="47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iterate>
                                    <p:tmAbs val="0"/>
                                  </p:iterate>
                                  <p:childTnLst>
                                    <p:set>
                                      <p:cBhvr>
                                        <p:cTn id="33" fill="hold"/>
                                        <p:tgtEl>
                                          <p:spTgt spid="474"/>
                                        </p:tgtEl>
                                        <p:attrNameLst>
                                          <p:attrName>style.visibility</p:attrName>
                                        </p:attrNameLst>
                                      </p:cBhvr>
                                      <p:to>
                                        <p:strVal val="visible"/>
                                      </p:to>
                                    </p:set>
                                    <p:animEffect transition="in" filter="wipe(left)">
                                      <p:cBhvr>
                                        <p:cTn id="34" dur="1000"/>
                                        <p:tgtEl>
                                          <p:spTgt spid="474"/>
                                        </p:tgtEl>
                                      </p:cBhvr>
                                    </p:animEffect>
                                  </p:childTnLst>
                                </p:cTn>
                              </p:par>
                              <p:par>
                                <p:cTn id="35" presetID="23" presetClass="entr" presetSubtype="16" fill="hold" grpId="0" nodeType="withEffect">
                                  <p:stCondLst>
                                    <p:cond delay="200"/>
                                  </p:stCondLst>
                                  <p:iterate>
                                    <p:tmAbs val="0"/>
                                  </p:iterate>
                                  <p:childTnLst>
                                    <p:set>
                                      <p:cBhvr>
                                        <p:cTn id="36" fill="hold"/>
                                        <p:tgtEl>
                                          <p:spTgt spid="476"/>
                                        </p:tgtEl>
                                        <p:attrNameLst>
                                          <p:attrName>style.visibility</p:attrName>
                                        </p:attrNameLst>
                                      </p:cBhvr>
                                      <p:to>
                                        <p:strVal val="visible"/>
                                      </p:to>
                                    </p:set>
                                    <p:anim calcmode="lin" valueType="num">
                                      <p:cBhvr>
                                        <p:cTn id="37" dur="1000" fill="hold"/>
                                        <p:tgtEl>
                                          <p:spTgt spid="476"/>
                                        </p:tgtEl>
                                        <p:attrNameLst>
                                          <p:attrName>ppt_w</p:attrName>
                                        </p:attrNameLst>
                                      </p:cBhvr>
                                      <p:tavLst>
                                        <p:tav tm="0">
                                          <p:val>
                                            <p:fltVal val="0"/>
                                          </p:val>
                                        </p:tav>
                                        <p:tav tm="100000">
                                          <p:val>
                                            <p:strVal val="#ppt_w"/>
                                          </p:val>
                                        </p:tav>
                                      </p:tavLst>
                                    </p:anim>
                                    <p:anim calcmode="lin" valueType="num">
                                      <p:cBhvr>
                                        <p:cTn id="38" dur="1000" fill="hold"/>
                                        <p:tgtEl>
                                          <p:spTgt spid="47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 grpId="0" animBg="1" advAuto="0"/>
      <p:bldP spid="468" grpId="0" animBg="1" advAuto="0"/>
      <p:bldP spid="474" grpId="0" animBg="1" advAuto="0"/>
      <p:bldP spid="475" grpId="0" animBg="1" advAuto="0"/>
      <p:bldP spid="476" grpId="0" animBg="1" advAuto="0"/>
      <p:bldP spid="477" grpId="0" animBg="1" advAuto="0"/>
      <p:bldP spid="478" grpId="0" animBg="1" advAuto="0"/>
      <p:bldP spid="480" grpId="0"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 name="Shape 548"/>
          <p:cNvSpPr/>
          <p:nvPr/>
        </p:nvSpPr>
        <p:spPr>
          <a:xfrm>
            <a:off x="-12700" y="1210902"/>
            <a:ext cx="12214093" cy="862833"/>
          </a:xfrm>
          <a:prstGeom prst="roundRect">
            <a:avLst>
              <a:gd name="adj" fmla="val 0"/>
            </a:avLst>
          </a:prstGeom>
          <a:solidFill>
            <a:schemeClr val="accent4"/>
          </a:solidFill>
          <a:ln w="12700">
            <a:miter lim="400000"/>
          </a:ln>
        </p:spPr>
        <p:txBody>
          <a:bodyPr lIns="0" tIns="0" rIns="0" bIns="0" anchor="ctr"/>
          <a:lstStyle/>
          <a:p>
            <a:pPr lvl="0" algn="ctr">
              <a:lnSpc>
                <a:spcPct val="100000"/>
              </a:lnSpc>
              <a:defRPr sz="3200" b="0">
                <a:solidFill>
                  <a:srgbClr val="FFFFFF"/>
                </a:solidFill>
                <a:latin typeface="+mn-lt"/>
                <a:ea typeface="+mn-ea"/>
                <a:cs typeface="+mn-cs"/>
                <a:sym typeface="Helvetica Light"/>
              </a:defRPr>
            </a:pPr>
            <a:endParaRPr sz="1600"/>
          </a:p>
        </p:txBody>
      </p:sp>
      <p:sp>
        <p:nvSpPr>
          <p:cNvPr id="549" name="Shape 549"/>
          <p:cNvSpPr>
            <a:spLocks noGrp="1"/>
          </p:cNvSpPr>
          <p:nvPr>
            <p:ph type="sldNum" sz="quarter" idx="2"/>
          </p:nvPr>
        </p:nvSpPr>
        <p:spPr/>
        <p:txBody>
          <a:bodyPr/>
          <a:lstStyle/>
          <a:p>
            <a:pPr lvl="0"/>
            <a:fld id="{86CB4B4D-7CA3-9044-876B-883B54F8677D}" type="slidenum">
              <a:rPr lang="en-US"/>
              <a:pPr lvl="0"/>
              <a:t>6</a:t>
            </a:fld>
            <a:endParaRPr lang="en-US"/>
          </a:p>
        </p:txBody>
      </p:sp>
      <p:sp>
        <p:nvSpPr>
          <p:cNvPr id="2" name="Footer Placeholder 1">
            <a:extLst>
              <a:ext uri="{FF2B5EF4-FFF2-40B4-BE49-F238E27FC236}">
                <a16:creationId xmlns:a16="http://schemas.microsoft.com/office/drawing/2014/main" id="{892B11AE-2195-472D-9605-FE5253FD64DA}"/>
              </a:ext>
            </a:extLst>
          </p:cNvPr>
          <p:cNvSpPr>
            <a:spLocks noGrp="1"/>
          </p:cNvSpPr>
          <p:nvPr>
            <p:ph type="ftr" sz="quarter" idx="3"/>
          </p:nvPr>
        </p:nvSpPr>
        <p:spPr/>
        <p:txBody>
          <a:bodyPr/>
          <a:lstStyle/>
          <a:p>
            <a:r>
              <a:rPr lang="en-US"/>
              <a:t>FOOTER</a:t>
            </a:r>
            <a:endParaRPr lang="en-US" dirty="0"/>
          </a:p>
        </p:txBody>
      </p:sp>
      <p:sp>
        <p:nvSpPr>
          <p:cNvPr id="552" name="Shape 552"/>
          <p:cNvSpPr/>
          <p:nvPr/>
        </p:nvSpPr>
        <p:spPr>
          <a:xfrm>
            <a:off x="1109615" y="1403759"/>
            <a:ext cx="9972770" cy="477118"/>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gn="ctr">
              <a:lnSpc>
                <a:spcPct val="120000"/>
              </a:lnSpc>
              <a:defRPr sz="2200" b="0">
                <a:solidFill>
                  <a:srgbClr val="A5AAAF"/>
                </a:solidFill>
              </a:defRPr>
            </a:lvl1pPr>
          </a:lstStyle>
          <a:p>
            <a:pPr lvl="0">
              <a:defRPr sz="1800">
                <a:solidFill>
                  <a:srgbClr val="000000"/>
                </a:solidFill>
              </a:defRPr>
            </a:pPr>
            <a:r>
              <a:rPr sz="1200" dirty="0">
                <a:solidFill>
                  <a:schemeClr val="bg1"/>
                </a:solidFill>
              </a:rPr>
              <a:t>Lorem Ipsum is simply dummy text of the printing and typesetting industry. Lorem Ipsum has been the industry's standard dummy text ever since the 1500s, when an unknown printer took a galley of type and scrambled it to make a type specimen book.</a:t>
            </a:r>
          </a:p>
        </p:txBody>
      </p:sp>
      <p:grpSp>
        <p:nvGrpSpPr>
          <p:cNvPr id="555" name="Group 555"/>
          <p:cNvGrpSpPr/>
          <p:nvPr/>
        </p:nvGrpSpPr>
        <p:grpSpPr>
          <a:xfrm>
            <a:off x="4999524" y="5395164"/>
            <a:ext cx="569310" cy="569310"/>
            <a:chOff x="0" y="0"/>
            <a:chExt cx="1138618" cy="1138618"/>
          </a:xfrm>
        </p:grpSpPr>
        <p:sp>
          <p:nvSpPr>
            <p:cNvPr id="553" name="Shape 553"/>
            <p:cNvSpPr/>
            <p:nvPr/>
          </p:nvSpPr>
          <p:spPr>
            <a:xfrm>
              <a:off x="0" y="0"/>
              <a:ext cx="1138619" cy="1138619"/>
            </a:xfrm>
            <a:prstGeom prst="roundRect">
              <a:avLst>
                <a:gd name="adj" fmla="val 50000"/>
              </a:avLst>
            </a:prstGeom>
            <a:noFill/>
            <a:ln w="63500" cap="flat">
              <a:solidFill>
                <a:schemeClr val="accent6"/>
              </a:solidFill>
              <a:prstDash val="solid"/>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sp>
          <p:nvSpPr>
            <p:cNvPr id="554" name="Shape 554"/>
            <p:cNvSpPr/>
            <p:nvPr/>
          </p:nvSpPr>
          <p:spPr>
            <a:xfrm>
              <a:off x="196652" y="263400"/>
              <a:ext cx="729835" cy="610229"/>
            </a:xfrm>
            <a:custGeom>
              <a:avLst/>
              <a:gdLst/>
              <a:ahLst/>
              <a:cxnLst>
                <a:cxn ang="0">
                  <a:pos x="wd2" y="hd2"/>
                </a:cxn>
                <a:cxn ang="5400000">
                  <a:pos x="wd2" y="hd2"/>
                </a:cxn>
                <a:cxn ang="10800000">
                  <a:pos x="wd2" y="hd2"/>
                </a:cxn>
                <a:cxn ang="16200000">
                  <a:pos x="wd2" y="hd2"/>
                </a:cxn>
              </a:cxnLst>
              <a:rect l="0" t="0" r="r" b="b"/>
              <a:pathLst>
                <a:path w="21469" h="21418" extrusionOk="0">
                  <a:moveTo>
                    <a:pt x="16950" y="0"/>
                  </a:moveTo>
                  <a:cubicBezTo>
                    <a:pt x="16721" y="0"/>
                    <a:pt x="16487" y="105"/>
                    <a:pt x="16312" y="315"/>
                  </a:cubicBezTo>
                  <a:lnTo>
                    <a:pt x="15047" y="1811"/>
                  </a:lnTo>
                  <a:cubicBezTo>
                    <a:pt x="14698" y="2231"/>
                    <a:pt x="14698" y="2916"/>
                    <a:pt x="15047" y="3334"/>
                  </a:cubicBezTo>
                  <a:lnTo>
                    <a:pt x="18678" y="7652"/>
                  </a:lnTo>
                  <a:cubicBezTo>
                    <a:pt x="19027" y="8068"/>
                    <a:pt x="19593" y="8068"/>
                    <a:pt x="19943" y="7652"/>
                  </a:cubicBezTo>
                  <a:lnTo>
                    <a:pt x="21208" y="6143"/>
                  </a:lnTo>
                  <a:cubicBezTo>
                    <a:pt x="21557" y="5726"/>
                    <a:pt x="21557" y="5050"/>
                    <a:pt x="21208" y="4633"/>
                  </a:cubicBezTo>
                  <a:lnTo>
                    <a:pt x="17588" y="315"/>
                  </a:lnTo>
                  <a:cubicBezTo>
                    <a:pt x="17413" y="105"/>
                    <a:pt x="17180" y="0"/>
                    <a:pt x="16950" y="0"/>
                  </a:cubicBezTo>
                  <a:close/>
                  <a:moveTo>
                    <a:pt x="9129" y="1680"/>
                  </a:moveTo>
                  <a:cubicBezTo>
                    <a:pt x="8120" y="1738"/>
                    <a:pt x="7464" y="2406"/>
                    <a:pt x="7248" y="2665"/>
                  </a:cubicBezTo>
                  <a:cubicBezTo>
                    <a:pt x="7080" y="2864"/>
                    <a:pt x="6948" y="3083"/>
                    <a:pt x="6884" y="3268"/>
                  </a:cubicBezTo>
                  <a:lnTo>
                    <a:pt x="5058" y="8414"/>
                  </a:lnTo>
                  <a:cubicBezTo>
                    <a:pt x="4953" y="8708"/>
                    <a:pt x="4983" y="9100"/>
                    <a:pt x="5146" y="9490"/>
                  </a:cubicBezTo>
                  <a:cubicBezTo>
                    <a:pt x="5384" y="10047"/>
                    <a:pt x="5818" y="10447"/>
                    <a:pt x="6323" y="10592"/>
                  </a:cubicBezTo>
                  <a:cubicBezTo>
                    <a:pt x="6892" y="10758"/>
                    <a:pt x="7479" y="10535"/>
                    <a:pt x="7941" y="9989"/>
                  </a:cubicBezTo>
                  <a:cubicBezTo>
                    <a:pt x="8062" y="9845"/>
                    <a:pt x="8165" y="9677"/>
                    <a:pt x="8227" y="9542"/>
                  </a:cubicBezTo>
                  <a:lnTo>
                    <a:pt x="8832" y="8177"/>
                  </a:lnTo>
                  <a:cubicBezTo>
                    <a:pt x="8933" y="7955"/>
                    <a:pt x="9085" y="7719"/>
                    <a:pt x="9239" y="7534"/>
                  </a:cubicBezTo>
                  <a:cubicBezTo>
                    <a:pt x="9769" y="6903"/>
                    <a:pt x="10024" y="7202"/>
                    <a:pt x="10130" y="7324"/>
                  </a:cubicBezTo>
                  <a:cubicBezTo>
                    <a:pt x="11052" y="8384"/>
                    <a:pt x="15883" y="14176"/>
                    <a:pt x="15883" y="14176"/>
                  </a:cubicBezTo>
                  <a:cubicBezTo>
                    <a:pt x="16056" y="14379"/>
                    <a:pt x="16021" y="14774"/>
                    <a:pt x="15806" y="15029"/>
                  </a:cubicBezTo>
                  <a:cubicBezTo>
                    <a:pt x="15591" y="15282"/>
                    <a:pt x="15264" y="15326"/>
                    <a:pt x="15091" y="15121"/>
                  </a:cubicBezTo>
                  <a:lnTo>
                    <a:pt x="13738" y="13493"/>
                  </a:lnTo>
                  <a:cubicBezTo>
                    <a:pt x="13564" y="13286"/>
                    <a:pt x="13275" y="13286"/>
                    <a:pt x="13100" y="13493"/>
                  </a:cubicBezTo>
                  <a:cubicBezTo>
                    <a:pt x="12923" y="13703"/>
                    <a:pt x="12923" y="14045"/>
                    <a:pt x="13100" y="14255"/>
                  </a:cubicBezTo>
                  <a:lnTo>
                    <a:pt x="14453" y="15869"/>
                  </a:lnTo>
                  <a:cubicBezTo>
                    <a:pt x="14625" y="16073"/>
                    <a:pt x="14592" y="16467"/>
                    <a:pt x="14376" y="16722"/>
                  </a:cubicBezTo>
                  <a:cubicBezTo>
                    <a:pt x="14162" y="16980"/>
                    <a:pt x="13842" y="17018"/>
                    <a:pt x="13672" y="16814"/>
                  </a:cubicBezTo>
                  <a:lnTo>
                    <a:pt x="12308" y="15200"/>
                  </a:lnTo>
                  <a:cubicBezTo>
                    <a:pt x="12133" y="14993"/>
                    <a:pt x="11856" y="14993"/>
                    <a:pt x="11681" y="15200"/>
                  </a:cubicBezTo>
                  <a:cubicBezTo>
                    <a:pt x="11506" y="15407"/>
                    <a:pt x="11506" y="15748"/>
                    <a:pt x="11681" y="15961"/>
                  </a:cubicBezTo>
                  <a:lnTo>
                    <a:pt x="13034" y="17575"/>
                  </a:lnTo>
                  <a:cubicBezTo>
                    <a:pt x="13206" y="17780"/>
                    <a:pt x="13170" y="18159"/>
                    <a:pt x="12957" y="18415"/>
                  </a:cubicBezTo>
                  <a:cubicBezTo>
                    <a:pt x="12742" y="18675"/>
                    <a:pt x="12414" y="18727"/>
                    <a:pt x="12242" y="18520"/>
                  </a:cubicBezTo>
                  <a:lnTo>
                    <a:pt x="10889" y="16893"/>
                  </a:lnTo>
                  <a:cubicBezTo>
                    <a:pt x="10714" y="16683"/>
                    <a:pt x="10424" y="16683"/>
                    <a:pt x="10251" y="16893"/>
                  </a:cubicBezTo>
                  <a:cubicBezTo>
                    <a:pt x="10076" y="17100"/>
                    <a:pt x="10076" y="17449"/>
                    <a:pt x="10251" y="17654"/>
                  </a:cubicBezTo>
                  <a:lnTo>
                    <a:pt x="11615" y="19269"/>
                  </a:lnTo>
                  <a:cubicBezTo>
                    <a:pt x="11786" y="19473"/>
                    <a:pt x="11753" y="19869"/>
                    <a:pt x="11538" y="20122"/>
                  </a:cubicBezTo>
                  <a:cubicBezTo>
                    <a:pt x="11323" y="20378"/>
                    <a:pt x="10992" y="20417"/>
                    <a:pt x="10823" y="20214"/>
                  </a:cubicBezTo>
                  <a:lnTo>
                    <a:pt x="9162" y="18245"/>
                  </a:lnTo>
                  <a:cubicBezTo>
                    <a:pt x="9399" y="17820"/>
                    <a:pt x="9338" y="17206"/>
                    <a:pt x="8986" y="16788"/>
                  </a:cubicBezTo>
                  <a:cubicBezTo>
                    <a:pt x="8594" y="16318"/>
                    <a:pt x="7993" y="16281"/>
                    <a:pt x="7644" y="16696"/>
                  </a:cubicBezTo>
                  <a:cubicBezTo>
                    <a:pt x="7993" y="16281"/>
                    <a:pt x="7959" y="15548"/>
                    <a:pt x="7567" y="15081"/>
                  </a:cubicBezTo>
                  <a:cubicBezTo>
                    <a:pt x="7173" y="14614"/>
                    <a:pt x="6574" y="14574"/>
                    <a:pt x="6224" y="14990"/>
                  </a:cubicBezTo>
                  <a:cubicBezTo>
                    <a:pt x="6574" y="14574"/>
                    <a:pt x="6531" y="13860"/>
                    <a:pt x="6136" y="13388"/>
                  </a:cubicBezTo>
                  <a:cubicBezTo>
                    <a:pt x="5744" y="12923"/>
                    <a:pt x="5147" y="12878"/>
                    <a:pt x="4794" y="13296"/>
                  </a:cubicBezTo>
                  <a:cubicBezTo>
                    <a:pt x="5147" y="12878"/>
                    <a:pt x="5111" y="12152"/>
                    <a:pt x="4717" y="11682"/>
                  </a:cubicBezTo>
                  <a:cubicBezTo>
                    <a:pt x="4350" y="11242"/>
                    <a:pt x="3796" y="11189"/>
                    <a:pt x="3441" y="11524"/>
                  </a:cubicBezTo>
                  <a:lnTo>
                    <a:pt x="768" y="8322"/>
                  </a:lnTo>
                  <a:cubicBezTo>
                    <a:pt x="593" y="8112"/>
                    <a:pt x="303" y="8112"/>
                    <a:pt x="130" y="8322"/>
                  </a:cubicBezTo>
                  <a:cubicBezTo>
                    <a:pt x="-43" y="8529"/>
                    <a:pt x="-43" y="8876"/>
                    <a:pt x="130" y="9083"/>
                  </a:cubicBezTo>
                  <a:lnTo>
                    <a:pt x="2803" y="12273"/>
                  </a:lnTo>
                  <a:lnTo>
                    <a:pt x="2011" y="13218"/>
                  </a:lnTo>
                  <a:cubicBezTo>
                    <a:pt x="1662" y="13632"/>
                    <a:pt x="1694" y="14348"/>
                    <a:pt x="2088" y="14819"/>
                  </a:cubicBezTo>
                  <a:cubicBezTo>
                    <a:pt x="2482" y="15288"/>
                    <a:pt x="3090" y="15330"/>
                    <a:pt x="3441" y="14911"/>
                  </a:cubicBezTo>
                  <a:cubicBezTo>
                    <a:pt x="3090" y="15330"/>
                    <a:pt x="3124" y="16044"/>
                    <a:pt x="3518" y="16512"/>
                  </a:cubicBezTo>
                  <a:cubicBezTo>
                    <a:pt x="3910" y="16983"/>
                    <a:pt x="4511" y="17032"/>
                    <a:pt x="4860" y="16617"/>
                  </a:cubicBezTo>
                  <a:cubicBezTo>
                    <a:pt x="4511" y="17032"/>
                    <a:pt x="4546" y="17752"/>
                    <a:pt x="4937" y="18218"/>
                  </a:cubicBezTo>
                  <a:cubicBezTo>
                    <a:pt x="5332" y="18689"/>
                    <a:pt x="5931" y="18727"/>
                    <a:pt x="6279" y="18310"/>
                  </a:cubicBezTo>
                  <a:cubicBezTo>
                    <a:pt x="5931" y="18727"/>
                    <a:pt x="5976" y="19453"/>
                    <a:pt x="6367" y="19925"/>
                  </a:cubicBezTo>
                  <a:cubicBezTo>
                    <a:pt x="6762" y="20391"/>
                    <a:pt x="7361" y="20431"/>
                    <a:pt x="7710" y="20017"/>
                  </a:cubicBezTo>
                  <a:lnTo>
                    <a:pt x="8546" y="19006"/>
                  </a:lnTo>
                  <a:lnTo>
                    <a:pt x="10185" y="20975"/>
                  </a:lnTo>
                  <a:cubicBezTo>
                    <a:pt x="10709" y="21600"/>
                    <a:pt x="11595" y="21559"/>
                    <a:pt x="12165" y="20883"/>
                  </a:cubicBezTo>
                  <a:cubicBezTo>
                    <a:pt x="12440" y="20557"/>
                    <a:pt x="12585" y="20132"/>
                    <a:pt x="12605" y="19715"/>
                  </a:cubicBezTo>
                  <a:cubicBezTo>
                    <a:pt x="12955" y="19692"/>
                    <a:pt x="13317" y="19508"/>
                    <a:pt x="13595" y="19177"/>
                  </a:cubicBezTo>
                  <a:cubicBezTo>
                    <a:pt x="13871" y="18850"/>
                    <a:pt x="14013" y="18424"/>
                    <a:pt x="14035" y="18008"/>
                  </a:cubicBezTo>
                  <a:cubicBezTo>
                    <a:pt x="14384" y="17983"/>
                    <a:pt x="14735" y="17812"/>
                    <a:pt x="15014" y="17483"/>
                  </a:cubicBezTo>
                  <a:cubicBezTo>
                    <a:pt x="15290" y="17153"/>
                    <a:pt x="15434" y="16732"/>
                    <a:pt x="15454" y="16315"/>
                  </a:cubicBezTo>
                  <a:cubicBezTo>
                    <a:pt x="15804" y="16291"/>
                    <a:pt x="16157" y="16108"/>
                    <a:pt x="16433" y="15777"/>
                  </a:cubicBezTo>
                  <a:cubicBezTo>
                    <a:pt x="17002" y="15098"/>
                    <a:pt x="17045" y="14040"/>
                    <a:pt x="16521" y="13414"/>
                  </a:cubicBezTo>
                  <a:lnTo>
                    <a:pt x="15828" y="12588"/>
                  </a:lnTo>
                  <a:lnTo>
                    <a:pt x="18667" y="9201"/>
                  </a:lnTo>
                  <a:cubicBezTo>
                    <a:pt x="18841" y="8991"/>
                    <a:pt x="18841" y="8661"/>
                    <a:pt x="18667" y="8453"/>
                  </a:cubicBezTo>
                  <a:cubicBezTo>
                    <a:pt x="18667" y="8453"/>
                    <a:pt x="14552" y="3531"/>
                    <a:pt x="14552" y="3531"/>
                  </a:cubicBezTo>
                  <a:cubicBezTo>
                    <a:pt x="14501" y="3473"/>
                    <a:pt x="14446" y="3427"/>
                    <a:pt x="14376" y="3400"/>
                  </a:cubicBezTo>
                  <a:lnTo>
                    <a:pt x="10262" y="1864"/>
                  </a:lnTo>
                  <a:cubicBezTo>
                    <a:pt x="9850" y="1709"/>
                    <a:pt x="9465" y="1661"/>
                    <a:pt x="9129" y="1680"/>
                  </a:cubicBezTo>
                  <a:close/>
                  <a:moveTo>
                    <a:pt x="19305" y="5080"/>
                  </a:moveTo>
                  <a:cubicBezTo>
                    <a:pt x="19710" y="5080"/>
                    <a:pt x="20042" y="5477"/>
                    <a:pt x="20042" y="5959"/>
                  </a:cubicBezTo>
                  <a:cubicBezTo>
                    <a:pt x="20042" y="6443"/>
                    <a:pt x="19710" y="6825"/>
                    <a:pt x="19305" y="6825"/>
                  </a:cubicBezTo>
                  <a:cubicBezTo>
                    <a:pt x="18899" y="6825"/>
                    <a:pt x="18567" y="6444"/>
                    <a:pt x="18567" y="5959"/>
                  </a:cubicBezTo>
                  <a:cubicBezTo>
                    <a:pt x="18567" y="5477"/>
                    <a:pt x="18899" y="5080"/>
                    <a:pt x="19305" y="5080"/>
                  </a:cubicBezTo>
                  <a:close/>
                </a:path>
              </a:pathLst>
            </a:custGeom>
            <a:solidFill>
              <a:schemeClr val="accent6"/>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grpSp>
      <p:grpSp>
        <p:nvGrpSpPr>
          <p:cNvPr id="558" name="Group 558"/>
          <p:cNvGrpSpPr/>
          <p:nvPr/>
        </p:nvGrpSpPr>
        <p:grpSpPr>
          <a:xfrm>
            <a:off x="4999524" y="4063197"/>
            <a:ext cx="569310" cy="569310"/>
            <a:chOff x="0" y="0"/>
            <a:chExt cx="1138618" cy="1138618"/>
          </a:xfrm>
        </p:grpSpPr>
        <p:sp>
          <p:nvSpPr>
            <p:cNvPr id="556" name="Shape 556"/>
            <p:cNvSpPr/>
            <p:nvPr/>
          </p:nvSpPr>
          <p:spPr>
            <a:xfrm>
              <a:off x="0" y="0"/>
              <a:ext cx="1138619" cy="1138619"/>
            </a:xfrm>
            <a:prstGeom prst="roundRect">
              <a:avLst>
                <a:gd name="adj" fmla="val 50000"/>
              </a:avLst>
            </a:prstGeom>
            <a:noFill/>
            <a:ln w="63500" cap="flat">
              <a:solidFill>
                <a:schemeClr val="accent5"/>
              </a:solidFill>
              <a:prstDash val="solid"/>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sp>
          <p:nvSpPr>
            <p:cNvPr id="557" name="Shape 557"/>
            <p:cNvSpPr/>
            <p:nvPr/>
          </p:nvSpPr>
          <p:spPr>
            <a:xfrm>
              <a:off x="268641" y="204984"/>
              <a:ext cx="585858" cy="651253"/>
            </a:xfrm>
            <a:custGeom>
              <a:avLst/>
              <a:gdLst/>
              <a:ahLst/>
              <a:cxnLst>
                <a:cxn ang="0">
                  <a:pos x="wd2" y="hd2"/>
                </a:cxn>
                <a:cxn ang="5400000">
                  <a:pos x="wd2" y="hd2"/>
                </a:cxn>
                <a:cxn ang="10800000">
                  <a:pos x="wd2" y="hd2"/>
                </a:cxn>
                <a:cxn ang="16200000">
                  <a:pos x="wd2" y="hd2"/>
                </a:cxn>
              </a:cxnLst>
              <a:rect l="0" t="0" r="r" b="b"/>
              <a:pathLst>
                <a:path w="21441" h="21600" extrusionOk="0">
                  <a:moveTo>
                    <a:pt x="17894" y="9796"/>
                  </a:moveTo>
                  <a:lnTo>
                    <a:pt x="2264" y="9796"/>
                  </a:lnTo>
                  <a:lnTo>
                    <a:pt x="10720" y="1679"/>
                  </a:lnTo>
                  <a:lnTo>
                    <a:pt x="11876" y="2788"/>
                  </a:lnTo>
                  <a:lnTo>
                    <a:pt x="11876" y="3922"/>
                  </a:lnTo>
                  <a:cubicBezTo>
                    <a:pt x="11876" y="4296"/>
                    <a:pt x="12213" y="4604"/>
                    <a:pt x="12629" y="4604"/>
                  </a:cubicBezTo>
                  <a:cubicBezTo>
                    <a:pt x="13046" y="4604"/>
                    <a:pt x="13383" y="4296"/>
                    <a:pt x="13383" y="3922"/>
                  </a:cubicBezTo>
                  <a:lnTo>
                    <a:pt x="13383" y="1367"/>
                  </a:lnTo>
                  <a:lnTo>
                    <a:pt x="15511" y="1367"/>
                  </a:lnTo>
                  <a:lnTo>
                    <a:pt x="15511" y="7092"/>
                  </a:lnTo>
                  <a:cubicBezTo>
                    <a:pt x="15511" y="7469"/>
                    <a:pt x="15849" y="7776"/>
                    <a:pt x="16265" y="7776"/>
                  </a:cubicBezTo>
                  <a:cubicBezTo>
                    <a:pt x="16492" y="7776"/>
                    <a:pt x="16689" y="7686"/>
                    <a:pt x="16830" y="7542"/>
                  </a:cubicBezTo>
                  <a:lnTo>
                    <a:pt x="19175" y="9796"/>
                  </a:lnTo>
                  <a:cubicBezTo>
                    <a:pt x="19175" y="9796"/>
                    <a:pt x="17894" y="9796"/>
                    <a:pt x="17894" y="9796"/>
                  </a:cubicBezTo>
                  <a:close/>
                  <a:moveTo>
                    <a:pt x="17644" y="20236"/>
                  </a:moveTo>
                  <a:lnTo>
                    <a:pt x="13396" y="20236"/>
                  </a:lnTo>
                  <a:lnTo>
                    <a:pt x="13396" y="15059"/>
                  </a:lnTo>
                  <a:cubicBezTo>
                    <a:pt x="13396" y="14932"/>
                    <a:pt x="13283" y="14830"/>
                    <a:pt x="13143" y="14830"/>
                  </a:cubicBezTo>
                  <a:lnTo>
                    <a:pt x="8295" y="14830"/>
                  </a:lnTo>
                  <a:cubicBezTo>
                    <a:pt x="8155" y="14830"/>
                    <a:pt x="8043" y="14932"/>
                    <a:pt x="8043" y="15059"/>
                  </a:cubicBezTo>
                  <a:lnTo>
                    <a:pt x="8043" y="20236"/>
                  </a:lnTo>
                  <a:lnTo>
                    <a:pt x="3796" y="20236"/>
                  </a:lnTo>
                  <a:lnTo>
                    <a:pt x="3796" y="11163"/>
                  </a:lnTo>
                  <a:lnTo>
                    <a:pt x="17644" y="11163"/>
                  </a:lnTo>
                  <a:cubicBezTo>
                    <a:pt x="17644" y="11163"/>
                    <a:pt x="17644" y="20236"/>
                    <a:pt x="17644" y="20236"/>
                  </a:cubicBezTo>
                  <a:close/>
                  <a:moveTo>
                    <a:pt x="12893" y="20236"/>
                  </a:moveTo>
                  <a:lnTo>
                    <a:pt x="8546" y="20236"/>
                  </a:lnTo>
                  <a:lnTo>
                    <a:pt x="8546" y="15284"/>
                  </a:lnTo>
                  <a:lnTo>
                    <a:pt x="12893" y="15284"/>
                  </a:lnTo>
                  <a:cubicBezTo>
                    <a:pt x="12893" y="15284"/>
                    <a:pt x="12893" y="20236"/>
                    <a:pt x="12893" y="20236"/>
                  </a:cubicBezTo>
                  <a:close/>
                  <a:moveTo>
                    <a:pt x="15765" y="0"/>
                  </a:moveTo>
                  <a:lnTo>
                    <a:pt x="13133" y="0"/>
                  </a:lnTo>
                  <a:cubicBezTo>
                    <a:pt x="12552" y="0"/>
                    <a:pt x="12067" y="357"/>
                    <a:pt x="11924" y="842"/>
                  </a:cubicBezTo>
                  <a:lnTo>
                    <a:pt x="11613" y="544"/>
                  </a:lnTo>
                  <a:cubicBezTo>
                    <a:pt x="11147" y="98"/>
                    <a:pt x="10289" y="98"/>
                    <a:pt x="9827" y="544"/>
                  </a:cubicBezTo>
                  <a:lnTo>
                    <a:pt x="313" y="9680"/>
                  </a:lnTo>
                  <a:cubicBezTo>
                    <a:pt x="9" y="9972"/>
                    <a:pt x="-80" y="10333"/>
                    <a:pt x="73" y="10655"/>
                  </a:cubicBezTo>
                  <a:cubicBezTo>
                    <a:pt x="222" y="10973"/>
                    <a:pt x="578" y="11163"/>
                    <a:pt x="1018" y="11163"/>
                  </a:cubicBezTo>
                  <a:lnTo>
                    <a:pt x="2286" y="11163"/>
                  </a:lnTo>
                  <a:lnTo>
                    <a:pt x="2286" y="20464"/>
                  </a:lnTo>
                  <a:cubicBezTo>
                    <a:pt x="2286" y="21088"/>
                    <a:pt x="2851" y="21600"/>
                    <a:pt x="3544" y="21600"/>
                  </a:cubicBezTo>
                  <a:lnTo>
                    <a:pt x="17894" y="21600"/>
                  </a:lnTo>
                  <a:cubicBezTo>
                    <a:pt x="18587" y="21600"/>
                    <a:pt x="19153" y="21088"/>
                    <a:pt x="19153" y="20464"/>
                  </a:cubicBezTo>
                  <a:lnTo>
                    <a:pt x="19153" y="11163"/>
                  </a:lnTo>
                  <a:lnTo>
                    <a:pt x="20419" y="11163"/>
                  </a:lnTo>
                  <a:cubicBezTo>
                    <a:pt x="20862" y="11163"/>
                    <a:pt x="21217" y="10973"/>
                    <a:pt x="21367" y="10655"/>
                  </a:cubicBezTo>
                  <a:cubicBezTo>
                    <a:pt x="21520" y="10333"/>
                    <a:pt x="21429" y="9972"/>
                    <a:pt x="21127" y="9680"/>
                  </a:cubicBezTo>
                  <a:lnTo>
                    <a:pt x="17021" y="5737"/>
                  </a:lnTo>
                  <a:lnTo>
                    <a:pt x="17021" y="1138"/>
                  </a:lnTo>
                  <a:cubicBezTo>
                    <a:pt x="17021" y="511"/>
                    <a:pt x="16457" y="0"/>
                    <a:pt x="15765" y="0"/>
                  </a:cubicBezTo>
                  <a:cubicBezTo>
                    <a:pt x="15765" y="0"/>
                    <a:pt x="15765" y="0"/>
                    <a:pt x="15765" y="0"/>
                  </a:cubicBezTo>
                  <a:close/>
                </a:path>
              </a:pathLst>
            </a:custGeom>
            <a:solidFill>
              <a:schemeClr val="accent5"/>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grpSp>
      <p:grpSp>
        <p:nvGrpSpPr>
          <p:cNvPr id="561" name="Group 561"/>
          <p:cNvGrpSpPr/>
          <p:nvPr/>
        </p:nvGrpSpPr>
        <p:grpSpPr>
          <a:xfrm>
            <a:off x="1753308" y="5395164"/>
            <a:ext cx="569310" cy="569310"/>
            <a:chOff x="0" y="0"/>
            <a:chExt cx="1138618" cy="1138618"/>
          </a:xfrm>
        </p:grpSpPr>
        <p:sp>
          <p:nvSpPr>
            <p:cNvPr id="559" name="Shape 559"/>
            <p:cNvSpPr/>
            <p:nvPr/>
          </p:nvSpPr>
          <p:spPr>
            <a:xfrm>
              <a:off x="0" y="0"/>
              <a:ext cx="1138619" cy="1138619"/>
            </a:xfrm>
            <a:prstGeom prst="roundRect">
              <a:avLst>
                <a:gd name="adj" fmla="val 50000"/>
              </a:avLst>
            </a:prstGeom>
            <a:noFill/>
            <a:ln w="63500" cap="flat">
              <a:solidFill>
                <a:schemeClr val="tx2"/>
              </a:solidFill>
              <a:prstDash val="solid"/>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sp>
          <p:nvSpPr>
            <p:cNvPr id="560" name="Shape 560"/>
            <p:cNvSpPr/>
            <p:nvPr/>
          </p:nvSpPr>
          <p:spPr>
            <a:xfrm>
              <a:off x="300255" y="208549"/>
              <a:ext cx="538108" cy="652199"/>
            </a:xfrm>
            <a:custGeom>
              <a:avLst/>
              <a:gdLst/>
              <a:ahLst/>
              <a:cxnLst>
                <a:cxn ang="0">
                  <a:pos x="wd2" y="hd2"/>
                </a:cxn>
                <a:cxn ang="5400000">
                  <a:pos x="wd2" y="hd2"/>
                </a:cxn>
                <a:cxn ang="10800000">
                  <a:pos x="wd2" y="hd2"/>
                </a:cxn>
                <a:cxn ang="16200000">
                  <a:pos x="wd2" y="hd2"/>
                </a:cxn>
              </a:cxnLst>
              <a:rect l="0" t="0" r="r" b="b"/>
              <a:pathLst>
                <a:path w="21391" h="21600" extrusionOk="0">
                  <a:moveTo>
                    <a:pt x="10703" y="0"/>
                  </a:moveTo>
                  <a:cubicBezTo>
                    <a:pt x="10533" y="0"/>
                    <a:pt x="10354" y="44"/>
                    <a:pt x="10213" y="136"/>
                  </a:cubicBezTo>
                  <a:lnTo>
                    <a:pt x="312" y="6478"/>
                  </a:lnTo>
                  <a:cubicBezTo>
                    <a:pt x="-34" y="6700"/>
                    <a:pt x="-104" y="7118"/>
                    <a:pt x="163" y="7406"/>
                  </a:cubicBezTo>
                  <a:cubicBezTo>
                    <a:pt x="430" y="7696"/>
                    <a:pt x="932" y="7752"/>
                    <a:pt x="1278" y="7530"/>
                  </a:cubicBezTo>
                  <a:lnTo>
                    <a:pt x="2155" y="6973"/>
                  </a:lnTo>
                  <a:lnTo>
                    <a:pt x="2155" y="14491"/>
                  </a:lnTo>
                  <a:cubicBezTo>
                    <a:pt x="2155" y="14853"/>
                    <a:pt x="2506" y="15147"/>
                    <a:pt x="2943" y="15147"/>
                  </a:cubicBezTo>
                  <a:lnTo>
                    <a:pt x="18359" y="15147"/>
                  </a:lnTo>
                  <a:cubicBezTo>
                    <a:pt x="18797" y="15147"/>
                    <a:pt x="19147" y="14853"/>
                    <a:pt x="19147" y="14491"/>
                  </a:cubicBezTo>
                  <a:lnTo>
                    <a:pt x="19147" y="6911"/>
                  </a:lnTo>
                  <a:lnTo>
                    <a:pt x="20113" y="7530"/>
                  </a:lnTo>
                  <a:cubicBezTo>
                    <a:pt x="20257" y="7621"/>
                    <a:pt x="20434" y="7667"/>
                    <a:pt x="20604" y="7667"/>
                  </a:cubicBezTo>
                  <a:cubicBezTo>
                    <a:pt x="20841" y="7667"/>
                    <a:pt x="21070" y="7576"/>
                    <a:pt x="21228" y="7406"/>
                  </a:cubicBezTo>
                  <a:cubicBezTo>
                    <a:pt x="21496" y="7118"/>
                    <a:pt x="21425" y="6700"/>
                    <a:pt x="21080" y="6478"/>
                  </a:cubicBezTo>
                  <a:lnTo>
                    <a:pt x="16635" y="3629"/>
                  </a:lnTo>
                  <a:lnTo>
                    <a:pt x="16635" y="656"/>
                  </a:lnTo>
                  <a:cubicBezTo>
                    <a:pt x="16635" y="291"/>
                    <a:pt x="16282" y="0"/>
                    <a:pt x="15847" y="0"/>
                  </a:cubicBezTo>
                  <a:cubicBezTo>
                    <a:pt x="15409" y="0"/>
                    <a:pt x="15044" y="291"/>
                    <a:pt x="15044" y="656"/>
                  </a:cubicBezTo>
                  <a:lnTo>
                    <a:pt x="15044" y="2613"/>
                  </a:lnTo>
                  <a:lnTo>
                    <a:pt x="11179" y="136"/>
                  </a:lnTo>
                  <a:cubicBezTo>
                    <a:pt x="11035" y="44"/>
                    <a:pt x="10874" y="0"/>
                    <a:pt x="10703" y="0"/>
                  </a:cubicBezTo>
                  <a:close/>
                  <a:moveTo>
                    <a:pt x="10748" y="1400"/>
                  </a:moveTo>
                  <a:lnTo>
                    <a:pt x="17616" y="5809"/>
                  </a:lnTo>
                  <a:cubicBezTo>
                    <a:pt x="17616" y="5809"/>
                    <a:pt x="17616" y="13735"/>
                    <a:pt x="17616" y="13735"/>
                  </a:cubicBezTo>
                  <a:lnTo>
                    <a:pt x="3790" y="13735"/>
                  </a:lnTo>
                  <a:lnTo>
                    <a:pt x="3790" y="5871"/>
                  </a:lnTo>
                  <a:lnTo>
                    <a:pt x="10748" y="1400"/>
                  </a:lnTo>
                  <a:close/>
                  <a:moveTo>
                    <a:pt x="4400" y="16250"/>
                  </a:moveTo>
                  <a:cubicBezTo>
                    <a:pt x="4193" y="16250"/>
                    <a:pt x="3993" y="16316"/>
                    <a:pt x="3835" y="16448"/>
                  </a:cubicBezTo>
                  <a:cubicBezTo>
                    <a:pt x="3619" y="16628"/>
                    <a:pt x="3547" y="16886"/>
                    <a:pt x="3627" y="17117"/>
                  </a:cubicBezTo>
                  <a:cubicBezTo>
                    <a:pt x="3926" y="17060"/>
                    <a:pt x="4258" y="17121"/>
                    <a:pt x="4489" y="17315"/>
                  </a:cubicBezTo>
                  <a:lnTo>
                    <a:pt x="6779" y="19234"/>
                  </a:lnTo>
                  <a:lnTo>
                    <a:pt x="8116" y="19234"/>
                  </a:lnTo>
                  <a:cubicBezTo>
                    <a:pt x="8087" y="19104"/>
                    <a:pt x="8014" y="18976"/>
                    <a:pt x="7894" y="18875"/>
                  </a:cubicBezTo>
                  <a:lnTo>
                    <a:pt x="5247" y="16671"/>
                  </a:lnTo>
                  <a:cubicBezTo>
                    <a:pt x="5247" y="16671"/>
                    <a:pt x="4980" y="16448"/>
                    <a:pt x="4980" y="16448"/>
                  </a:cubicBezTo>
                  <a:cubicBezTo>
                    <a:pt x="4821" y="16316"/>
                    <a:pt x="4607" y="16250"/>
                    <a:pt x="4400" y="16250"/>
                  </a:cubicBezTo>
                  <a:close/>
                  <a:moveTo>
                    <a:pt x="6169" y="16435"/>
                  </a:moveTo>
                  <a:cubicBezTo>
                    <a:pt x="5962" y="16435"/>
                    <a:pt x="5747" y="16501"/>
                    <a:pt x="5589" y="16633"/>
                  </a:cubicBezTo>
                  <a:cubicBezTo>
                    <a:pt x="5574" y="16645"/>
                    <a:pt x="5570" y="16656"/>
                    <a:pt x="5560" y="16671"/>
                  </a:cubicBezTo>
                  <a:lnTo>
                    <a:pt x="8206" y="18875"/>
                  </a:lnTo>
                  <a:cubicBezTo>
                    <a:pt x="8327" y="18978"/>
                    <a:pt x="8400" y="19106"/>
                    <a:pt x="8429" y="19234"/>
                  </a:cubicBezTo>
                  <a:lnTo>
                    <a:pt x="9796" y="19234"/>
                  </a:lnTo>
                  <a:cubicBezTo>
                    <a:pt x="9758" y="19177"/>
                    <a:pt x="9720" y="19122"/>
                    <a:pt x="9663" y="19073"/>
                  </a:cubicBezTo>
                  <a:lnTo>
                    <a:pt x="6734" y="16633"/>
                  </a:lnTo>
                  <a:cubicBezTo>
                    <a:pt x="6576" y="16501"/>
                    <a:pt x="6376" y="16435"/>
                    <a:pt x="6169" y="16435"/>
                  </a:cubicBezTo>
                  <a:close/>
                  <a:moveTo>
                    <a:pt x="3582" y="17302"/>
                  </a:moveTo>
                  <a:cubicBezTo>
                    <a:pt x="3416" y="17332"/>
                    <a:pt x="3265" y="17394"/>
                    <a:pt x="3136" y="17500"/>
                  </a:cubicBezTo>
                  <a:cubicBezTo>
                    <a:pt x="2773" y="17803"/>
                    <a:pt x="2773" y="18300"/>
                    <a:pt x="3136" y="18603"/>
                  </a:cubicBezTo>
                  <a:lnTo>
                    <a:pt x="6199" y="21340"/>
                  </a:lnTo>
                  <a:cubicBezTo>
                    <a:pt x="6372" y="21507"/>
                    <a:pt x="6633" y="21600"/>
                    <a:pt x="6897" y="21600"/>
                  </a:cubicBezTo>
                  <a:lnTo>
                    <a:pt x="16917" y="21600"/>
                  </a:lnTo>
                  <a:cubicBezTo>
                    <a:pt x="17211" y="21600"/>
                    <a:pt x="17485" y="21488"/>
                    <a:pt x="17661" y="21290"/>
                  </a:cubicBezTo>
                  <a:cubicBezTo>
                    <a:pt x="17833" y="21093"/>
                    <a:pt x="17882" y="20842"/>
                    <a:pt x="17794" y="20609"/>
                  </a:cubicBezTo>
                  <a:cubicBezTo>
                    <a:pt x="17794" y="20609"/>
                    <a:pt x="16947" y="18058"/>
                    <a:pt x="16947" y="18058"/>
                  </a:cubicBezTo>
                  <a:cubicBezTo>
                    <a:pt x="16826" y="17736"/>
                    <a:pt x="16473" y="17525"/>
                    <a:pt x="16070" y="17525"/>
                  </a:cubicBezTo>
                  <a:lnTo>
                    <a:pt x="10495" y="17525"/>
                  </a:lnTo>
                  <a:cubicBezTo>
                    <a:pt x="9983" y="17525"/>
                    <a:pt x="9573" y="17869"/>
                    <a:pt x="9573" y="18293"/>
                  </a:cubicBezTo>
                  <a:cubicBezTo>
                    <a:pt x="9573" y="18721"/>
                    <a:pt x="9983" y="19061"/>
                    <a:pt x="10495" y="19061"/>
                  </a:cubicBezTo>
                  <a:lnTo>
                    <a:pt x="13007" y="19061"/>
                  </a:lnTo>
                  <a:lnTo>
                    <a:pt x="13112" y="19420"/>
                  </a:lnTo>
                  <a:lnTo>
                    <a:pt x="6749" y="19420"/>
                  </a:lnTo>
                  <a:lnTo>
                    <a:pt x="4445" y="17500"/>
                  </a:lnTo>
                  <a:cubicBezTo>
                    <a:pt x="4213" y="17308"/>
                    <a:pt x="3880" y="17246"/>
                    <a:pt x="3582" y="17302"/>
                  </a:cubicBezTo>
                  <a:close/>
                </a:path>
              </a:pathLst>
            </a:custGeom>
            <a:solidFill>
              <a:schemeClr val="tx2"/>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grpSp>
      <p:grpSp>
        <p:nvGrpSpPr>
          <p:cNvPr id="564" name="Group 564"/>
          <p:cNvGrpSpPr/>
          <p:nvPr/>
        </p:nvGrpSpPr>
        <p:grpSpPr>
          <a:xfrm>
            <a:off x="1753308" y="4065131"/>
            <a:ext cx="569310" cy="569310"/>
            <a:chOff x="0" y="0"/>
            <a:chExt cx="1138618" cy="1138618"/>
          </a:xfrm>
        </p:grpSpPr>
        <p:sp>
          <p:nvSpPr>
            <p:cNvPr id="562" name="Shape 562"/>
            <p:cNvSpPr/>
            <p:nvPr/>
          </p:nvSpPr>
          <p:spPr>
            <a:xfrm>
              <a:off x="0" y="0"/>
              <a:ext cx="1138619" cy="1138619"/>
            </a:xfrm>
            <a:prstGeom prst="roundRect">
              <a:avLst>
                <a:gd name="adj" fmla="val 50000"/>
              </a:avLst>
            </a:prstGeom>
            <a:noFill/>
            <a:ln w="63500" cap="flat">
              <a:solidFill>
                <a:schemeClr val="accent3"/>
              </a:solidFill>
              <a:prstDash val="solid"/>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sp>
          <p:nvSpPr>
            <p:cNvPr id="563" name="Shape 563"/>
            <p:cNvSpPr/>
            <p:nvPr/>
          </p:nvSpPr>
          <p:spPr>
            <a:xfrm>
              <a:off x="420406" y="175965"/>
              <a:ext cx="390683" cy="769812"/>
            </a:xfrm>
            <a:custGeom>
              <a:avLst/>
              <a:gdLst/>
              <a:ahLst/>
              <a:cxnLst>
                <a:cxn ang="0">
                  <a:pos x="wd2" y="hd2"/>
                </a:cxn>
                <a:cxn ang="5400000">
                  <a:pos x="wd2" y="hd2"/>
                </a:cxn>
                <a:cxn ang="10800000">
                  <a:pos x="wd2" y="hd2"/>
                </a:cxn>
                <a:cxn ang="16200000">
                  <a:pos x="wd2" y="hd2"/>
                </a:cxn>
              </a:cxnLst>
              <a:rect l="0" t="0" r="r" b="b"/>
              <a:pathLst>
                <a:path w="21600" h="21600" extrusionOk="0">
                  <a:moveTo>
                    <a:pt x="7416" y="0"/>
                  </a:moveTo>
                  <a:cubicBezTo>
                    <a:pt x="4334" y="0"/>
                    <a:pt x="1832" y="1272"/>
                    <a:pt x="1832" y="2836"/>
                  </a:cubicBezTo>
                  <a:cubicBezTo>
                    <a:pt x="1832" y="3751"/>
                    <a:pt x="2687" y="4563"/>
                    <a:pt x="4016" y="5082"/>
                  </a:cubicBezTo>
                  <a:lnTo>
                    <a:pt x="0" y="5082"/>
                  </a:lnTo>
                  <a:lnTo>
                    <a:pt x="0" y="14473"/>
                  </a:lnTo>
                  <a:lnTo>
                    <a:pt x="3170" y="14473"/>
                  </a:lnTo>
                  <a:lnTo>
                    <a:pt x="3170" y="21290"/>
                  </a:lnTo>
                  <a:lnTo>
                    <a:pt x="11540" y="21290"/>
                  </a:lnTo>
                  <a:lnTo>
                    <a:pt x="11540" y="14473"/>
                  </a:lnTo>
                  <a:lnTo>
                    <a:pt x="14837" y="14473"/>
                  </a:lnTo>
                  <a:lnTo>
                    <a:pt x="14837" y="5082"/>
                  </a:lnTo>
                  <a:lnTo>
                    <a:pt x="10821" y="5082"/>
                  </a:lnTo>
                  <a:cubicBezTo>
                    <a:pt x="12148" y="4563"/>
                    <a:pt x="13010" y="3751"/>
                    <a:pt x="13010" y="2836"/>
                  </a:cubicBezTo>
                  <a:cubicBezTo>
                    <a:pt x="13010" y="1272"/>
                    <a:pt x="10499" y="0"/>
                    <a:pt x="7416" y="0"/>
                  </a:cubicBezTo>
                  <a:close/>
                  <a:moveTo>
                    <a:pt x="7458" y="601"/>
                  </a:moveTo>
                  <a:cubicBezTo>
                    <a:pt x="9900" y="601"/>
                    <a:pt x="11883" y="1609"/>
                    <a:pt x="11883" y="2848"/>
                  </a:cubicBezTo>
                  <a:cubicBezTo>
                    <a:pt x="11883" y="4086"/>
                    <a:pt x="9900" y="5091"/>
                    <a:pt x="7458" y="5091"/>
                  </a:cubicBezTo>
                  <a:cubicBezTo>
                    <a:pt x="5017" y="5091"/>
                    <a:pt x="3034" y="4086"/>
                    <a:pt x="3034" y="2848"/>
                  </a:cubicBezTo>
                  <a:cubicBezTo>
                    <a:pt x="3034" y="1609"/>
                    <a:pt x="5017" y="601"/>
                    <a:pt x="7458" y="601"/>
                  </a:cubicBezTo>
                  <a:close/>
                  <a:moveTo>
                    <a:pt x="1184" y="5682"/>
                  </a:moveTo>
                  <a:cubicBezTo>
                    <a:pt x="1184" y="5682"/>
                    <a:pt x="13695" y="5682"/>
                    <a:pt x="13695" y="5682"/>
                  </a:cubicBezTo>
                  <a:lnTo>
                    <a:pt x="13695" y="13892"/>
                  </a:lnTo>
                  <a:lnTo>
                    <a:pt x="10398" y="13892"/>
                  </a:lnTo>
                  <a:lnTo>
                    <a:pt x="10398" y="20709"/>
                  </a:lnTo>
                  <a:lnTo>
                    <a:pt x="4354" y="20709"/>
                  </a:lnTo>
                  <a:lnTo>
                    <a:pt x="4354" y="13892"/>
                  </a:lnTo>
                  <a:lnTo>
                    <a:pt x="1184" y="13892"/>
                  </a:lnTo>
                  <a:lnTo>
                    <a:pt x="1184" y="5682"/>
                  </a:lnTo>
                  <a:close/>
                  <a:moveTo>
                    <a:pt x="6824" y="7942"/>
                  </a:moveTo>
                  <a:lnTo>
                    <a:pt x="6824" y="8733"/>
                  </a:lnTo>
                  <a:lnTo>
                    <a:pt x="7989" y="8733"/>
                  </a:lnTo>
                  <a:cubicBezTo>
                    <a:pt x="7989" y="8733"/>
                    <a:pt x="7989" y="7942"/>
                    <a:pt x="7989" y="7942"/>
                  </a:cubicBezTo>
                  <a:lnTo>
                    <a:pt x="6824" y="7942"/>
                  </a:lnTo>
                  <a:close/>
                  <a:moveTo>
                    <a:pt x="6824" y="8974"/>
                  </a:moveTo>
                  <a:lnTo>
                    <a:pt x="6824" y="13350"/>
                  </a:lnTo>
                  <a:lnTo>
                    <a:pt x="7989" y="13350"/>
                  </a:lnTo>
                  <a:cubicBezTo>
                    <a:pt x="7989" y="13350"/>
                    <a:pt x="7989" y="8974"/>
                    <a:pt x="7989" y="8974"/>
                  </a:cubicBezTo>
                  <a:lnTo>
                    <a:pt x="6824" y="8974"/>
                  </a:lnTo>
                  <a:close/>
                  <a:moveTo>
                    <a:pt x="17894" y="13884"/>
                  </a:moveTo>
                  <a:lnTo>
                    <a:pt x="17894" y="15217"/>
                  </a:lnTo>
                  <a:lnTo>
                    <a:pt x="15344" y="15217"/>
                  </a:lnTo>
                  <a:lnTo>
                    <a:pt x="15344" y="21600"/>
                  </a:lnTo>
                  <a:lnTo>
                    <a:pt x="21600" y="21600"/>
                  </a:lnTo>
                  <a:lnTo>
                    <a:pt x="21600" y="15217"/>
                  </a:lnTo>
                  <a:cubicBezTo>
                    <a:pt x="21600" y="15217"/>
                    <a:pt x="19054" y="15217"/>
                    <a:pt x="19054" y="15217"/>
                  </a:cubicBezTo>
                  <a:lnTo>
                    <a:pt x="19054" y="13884"/>
                  </a:lnTo>
                  <a:lnTo>
                    <a:pt x="17894" y="13884"/>
                  </a:lnTo>
                  <a:close/>
                  <a:moveTo>
                    <a:pt x="16532" y="15808"/>
                  </a:moveTo>
                  <a:lnTo>
                    <a:pt x="20459" y="15808"/>
                  </a:lnTo>
                  <a:cubicBezTo>
                    <a:pt x="20459" y="15808"/>
                    <a:pt x="20459" y="21011"/>
                    <a:pt x="20459" y="21011"/>
                  </a:cubicBezTo>
                  <a:lnTo>
                    <a:pt x="16532" y="21011"/>
                  </a:lnTo>
                  <a:lnTo>
                    <a:pt x="16532" y="15808"/>
                  </a:lnTo>
                  <a:close/>
                </a:path>
              </a:pathLst>
            </a:custGeom>
            <a:solidFill>
              <a:schemeClr val="accent3"/>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grpSp>
      <p:grpSp>
        <p:nvGrpSpPr>
          <p:cNvPr id="567" name="Group 567"/>
          <p:cNvGrpSpPr/>
          <p:nvPr/>
        </p:nvGrpSpPr>
        <p:grpSpPr>
          <a:xfrm>
            <a:off x="8067940" y="4063197"/>
            <a:ext cx="569310" cy="569310"/>
            <a:chOff x="0" y="0"/>
            <a:chExt cx="1138618" cy="1138618"/>
          </a:xfrm>
        </p:grpSpPr>
        <p:sp>
          <p:nvSpPr>
            <p:cNvPr id="565" name="Shape 565"/>
            <p:cNvSpPr/>
            <p:nvPr/>
          </p:nvSpPr>
          <p:spPr>
            <a:xfrm>
              <a:off x="0" y="0"/>
              <a:ext cx="1138619" cy="1138619"/>
            </a:xfrm>
            <a:prstGeom prst="roundRect">
              <a:avLst>
                <a:gd name="adj" fmla="val 50000"/>
              </a:avLst>
            </a:prstGeom>
            <a:noFill/>
            <a:ln w="63500" cap="flat">
              <a:solidFill>
                <a:schemeClr val="accent4"/>
              </a:solidFill>
              <a:prstDash val="solid"/>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sp>
          <p:nvSpPr>
            <p:cNvPr id="566" name="Shape 566"/>
            <p:cNvSpPr/>
            <p:nvPr/>
          </p:nvSpPr>
          <p:spPr>
            <a:xfrm>
              <a:off x="249965" y="215798"/>
              <a:ext cx="638689" cy="610229"/>
            </a:xfrm>
            <a:custGeom>
              <a:avLst/>
              <a:gdLst/>
              <a:ahLst/>
              <a:cxnLst>
                <a:cxn ang="0">
                  <a:pos x="wd2" y="hd2"/>
                </a:cxn>
                <a:cxn ang="5400000">
                  <a:pos x="wd2" y="hd2"/>
                </a:cxn>
                <a:cxn ang="10800000">
                  <a:pos x="wd2" y="hd2"/>
                </a:cxn>
                <a:cxn ang="16200000">
                  <a:pos x="wd2" y="hd2"/>
                </a:cxn>
              </a:cxnLst>
              <a:rect l="0" t="0" r="r" b="b"/>
              <a:pathLst>
                <a:path w="21367" h="21598" extrusionOk="0">
                  <a:moveTo>
                    <a:pt x="10854" y="0"/>
                  </a:moveTo>
                  <a:cubicBezTo>
                    <a:pt x="10577" y="-2"/>
                    <a:pt x="10292" y="93"/>
                    <a:pt x="10070" y="302"/>
                  </a:cubicBezTo>
                  <a:lnTo>
                    <a:pt x="397" y="9315"/>
                  </a:lnTo>
                  <a:cubicBezTo>
                    <a:pt x="-10" y="9697"/>
                    <a:pt x="-120" y="10316"/>
                    <a:pt x="140" y="10822"/>
                  </a:cubicBezTo>
                  <a:cubicBezTo>
                    <a:pt x="417" y="11358"/>
                    <a:pt x="1066" y="11982"/>
                    <a:pt x="1992" y="11982"/>
                  </a:cubicBezTo>
                  <a:cubicBezTo>
                    <a:pt x="2193" y="11982"/>
                    <a:pt x="2392" y="11967"/>
                    <a:pt x="2591" y="11907"/>
                  </a:cubicBezTo>
                  <a:lnTo>
                    <a:pt x="2591" y="19910"/>
                  </a:lnTo>
                  <a:cubicBezTo>
                    <a:pt x="2591" y="20120"/>
                    <a:pt x="2631" y="20670"/>
                    <a:pt x="3032" y="21116"/>
                  </a:cubicBezTo>
                  <a:cubicBezTo>
                    <a:pt x="3321" y="21433"/>
                    <a:pt x="3721" y="21598"/>
                    <a:pt x="4158" y="21598"/>
                  </a:cubicBezTo>
                  <a:cubicBezTo>
                    <a:pt x="4675" y="21598"/>
                    <a:pt x="8959" y="21598"/>
                    <a:pt x="8959" y="21598"/>
                  </a:cubicBezTo>
                  <a:lnTo>
                    <a:pt x="12207" y="21583"/>
                  </a:lnTo>
                  <a:lnTo>
                    <a:pt x="16894" y="21583"/>
                  </a:lnTo>
                  <a:cubicBezTo>
                    <a:pt x="17364" y="21583"/>
                    <a:pt x="17799" y="21392"/>
                    <a:pt x="18105" y="21055"/>
                  </a:cubicBezTo>
                  <a:cubicBezTo>
                    <a:pt x="18532" y="20579"/>
                    <a:pt x="18566" y="19997"/>
                    <a:pt x="18561" y="19774"/>
                  </a:cubicBezTo>
                  <a:lnTo>
                    <a:pt x="18561" y="11801"/>
                  </a:lnTo>
                  <a:cubicBezTo>
                    <a:pt x="18825" y="11890"/>
                    <a:pt x="19077" y="11937"/>
                    <a:pt x="19330" y="11937"/>
                  </a:cubicBezTo>
                  <a:cubicBezTo>
                    <a:pt x="20307" y="11937"/>
                    <a:pt x="20972" y="11303"/>
                    <a:pt x="21239" y="10762"/>
                  </a:cubicBezTo>
                  <a:cubicBezTo>
                    <a:pt x="21480" y="10263"/>
                    <a:pt x="21372" y="9663"/>
                    <a:pt x="20983" y="9285"/>
                  </a:cubicBezTo>
                  <a:lnTo>
                    <a:pt x="11623" y="317"/>
                  </a:lnTo>
                  <a:cubicBezTo>
                    <a:pt x="11404" y="109"/>
                    <a:pt x="11131" y="3"/>
                    <a:pt x="10854" y="0"/>
                  </a:cubicBezTo>
                  <a:close/>
                  <a:moveTo>
                    <a:pt x="16082" y="9164"/>
                  </a:moveTo>
                  <a:cubicBezTo>
                    <a:pt x="16082" y="9164"/>
                    <a:pt x="16129" y="16038"/>
                    <a:pt x="13803" y="18493"/>
                  </a:cubicBezTo>
                  <a:cubicBezTo>
                    <a:pt x="11651" y="20772"/>
                    <a:pt x="9355" y="19659"/>
                    <a:pt x="7976" y="18373"/>
                  </a:cubicBezTo>
                  <a:cubicBezTo>
                    <a:pt x="7333" y="19106"/>
                    <a:pt x="6893" y="19609"/>
                    <a:pt x="6893" y="19609"/>
                  </a:cubicBezTo>
                  <a:lnTo>
                    <a:pt x="4557" y="19744"/>
                  </a:lnTo>
                  <a:cubicBezTo>
                    <a:pt x="4557" y="19744"/>
                    <a:pt x="5694" y="19000"/>
                    <a:pt x="7335" y="17694"/>
                  </a:cubicBezTo>
                  <a:cubicBezTo>
                    <a:pt x="6124" y="16229"/>
                    <a:pt x="5112" y="13819"/>
                    <a:pt x="7249" y="11560"/>
                  </a:cubicBezTo>
                  <a:cubicBezTo>
                    <a:pt x="9575" y="9098"/>
                    <a:pt x="16082" y="9164"/>
                    <a:pt x="16082" y="9164"/>
                  </a:cubicBezTo>
                  <a:close/>
                </a:path>
              </a:pathLst>
            </a:custGeom>
            <a:solidFill>
              <a:schemeClr val="accent4"/>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grpSp>
      <p:grpSp>
        <p:nvGrpSpPr>
          <p:cNvPr id="570" name="Group 570"/>
          <p:cNvGrpSpPr/>
          <p:nvPr/>
        </p:nvGrpSpPr>
        <p:grpSpPr>
          <a:xfrm>
            <a:off x="8067941" y="5395164"/>
            <a:ext cx="569310" cy="569310"/>
            <a:chOff x="0" y="0"/>
            <a:chExt cx="1138618" cy="1138618"/>
          </a:xfrm>
        </p:grpSpPr>
        <p:sp>
          <p:nvSpPr>
            <p:cNvPr id="568" name="Shape 568"/>
            <p:cNvSpPr/>
            <p:nvPr/>
          </p:nvSpPr>
          <p:spPr>
            <a:xfrm>
              <a:off x="0" y="0"/>
              <a:ext cx="1138619" cy="1138619"/>
            </a:xfrm>
            <a:prstGeom prst="roundRect">
              <a:avLst>
                <a:gd name="adj" fmla="val 50000"/>
              </a:avLst>
            </a:prstGeom>
            <a:noFill/>
            <a:ln w="63500" cap="flat">
              <a:solidFill>
                <a:schemeClr val="tx2"/>
              </a:solidFill>
              <a:prstDash val="solid"/>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sp>
          <p:nvSpPr>
            <p:cNvPr id="569" name="Shape 569"/>
            <p:cNvSpPr/>
            <p:nvPr/>
          </p:nvSpPr>
          <p:spPr>
            <a:xfrm>
              <a:off x="162272" y="147925"/>
              <a:ext cx="814075" cy="646846"/>
            </a:xfrm>
            <a:custGeom>
              <a:avLst/>
              <a:gdLst/>
              <a:ahLst/>
              <a:cxnLst>
                <a:cxn ang="0">
                  <a:pos x="wd2" y="hd2"/>
                </a:cxn>
                <a:cxn ang="5400000">
                  <a:pos x="wd2" y="hd2"/>
                </a:cxn>
                <a:cxn ang="10800000">
                  <a:pos x="wd2" y="hd2"/>
                </a:cxn>
                <a:cxn ang="16200000">
                  <a:pos x="wd2" y="hd2"/>
                </a:cxn>
              </a:cxnLst>
              <a:rect l="0" t="0" r="r" b="b"/>
              <a:pathLst>
                <a:path w="21600" h="21600" extrusionOk="0">
                  <a:moveTo>
                    <a:pt x="14287" y="10478"/>
                  </a:moveTo>
                  <a:cubicBezTo>
                    <a:pt x="15004" y="11666"/>
                    <a:pt x="15001" y="13153"/>
                    <a:pt x="14999" y="13298"/>
                  </a:cubicBezTo>
                  <a:cubicBezTo>
                    <a:pt x="15003" y="13153"/>
                    <a:pt x="15060" y="11666"/>
                    <a:pt x="15789" y="10478"/>
                  </a:cubicBezTo>
                  <a:cubicBezTo>
                    <a:pt x="16288" y="9665"/>
                    <a:pt x="17099" y="8993"/>
                    <a:pt x="18433" y="8990"/>
                  </a:cubicBezTo>
                  <a:lnTo>
                    <a:pt x="18425" y="8990"/>
                  </a:lnTo>
                  <a:cubicBezTo>
                    <a:pt x="15044" y="8990"/>
                    <a:pt x="14999" y="4667"/>
                    <a:pt x="14999" y="4667"/>
                  </a:cubicBezTo>
                  <a:cubicBezTo>
                    <a:pt x="14999" y="8872"/>
                    <a:pt x="11566" y="8990"/>
                    <a:pt x="11566" y="8990"/>
                  </a:cubicBezTo>
                  <a:cubicBezTo>
                    <a:pt x="12965" y="8993"/>
                    <a:pt x="13795" y="9665"/>
                    <a:pt x="14287" y="10478"/>
                  </a:cubicBezTo>
                  <a:close/>
                  <a:moveTo>
                    <a:pt x="8256" y="10478"/>
                  </a:moveTo>
                  <a:cubicBezTo>
                    <a:pt x="8283" y="10805"/>
                    <a:pt x="8281" y="11030"/>
                    <a:pt x="8281" y="11088"/>
                  </a:cubicBezTo>
                  <a:cubicBezTo>
                    <a:pt x="8283" y="11030"/>
                    <a:pt x="8289" y="10805"/>
                    <a:pt x="8327" y="10478"/>
                  </a:cubicBezTo>
                  <a:cubicBezTo>
                    <a:pt x="8491" y="9029"/>
                    <a:pt x="9248" y="5558"/>
                    <a:pt x="12692" y="5551"/>
                  </a:cubicBezTo>
                  <a:lnTo>
                    <a:pt x="12681" y="5551"/>
                  </a:lnTo>
                  <a:cubicBezTo>
                    <a:pt x="8339" y="5551"/>
                    <a:pt x="8281" y="0"/>
                    <a:pt x="8281" y="0"/>
                  </a:cubicBezTo>
                  <a:cubicBezTo>
                    <a:pt x="8281" y="5399"/>
                    <a:pt x="3868" y="5551"/>
                    <a:pt x="3868" y="5551"/>
                  </a:cubicBezTo>
                  <a:cubicBezTo>
                    <a:pt x="7479" y="5558"/>
                    <a:pt x="8139" y="9029"/>
                    <a:pt x="8256" y="10478"/>
                  </a:cubicBezTo>
                  <a:close/>
                  <a:moveTo>
                    <a:pt x="18319" y="15297"/>
                  </a:moveTo>
                  <a:lnTo>
                    <a:pt x="11917" y="15297"/>
                  </a:lnTo>
                  <a:lnTo>
                    <a:pt x="12477" y="21600"/>
                  </a:lnTo>
                  <a:lnTo>
                    <a:pt x="21600" y="21600"/>
                  </a:lnTo>
                  <a:cubicBezTo>
                    <a:pt x="21600" y="21600"/>
                    <a:pt x="18319" y="15297"/>
                    <a:pt x="18319" y="15297"/>
                  </a:cubicBezTo>
                  <a:close/>
                  <a:moveTo>
                    <a:pt x="14999" y="13755"/>
                  </a:moveTo>
                  <a:lnTo>
                    <a:pt x="17515" y="13755"/>
                  </a:lnTo>
                  <a:lnTo>
                    <a:pt x="16002" y="10845"/>
                  </a:lnTo>
                  <a:cubicBezTo>
                    <a:pt x="15928" y="10979"/>
                    <a:pt x="15860" y="11118"/>
                    <a:pt x="15794" y="11263"/>
                  </a:cubicBezTo>
                  <a:cubicBezTo>
                    <a:pt x="15387" y="12219"/>
                    <a:pt x="15352" y="13203"/>
                    <a:pt x="15350" y="13311"/>
                  </a:cubicBezTo>
                  <a:cubicBezTo>
                    <a:pt x="15350" y="13318"/>
                    <a:pt x="15349" y="13322"/>
                    <a:pt x="15349" y="13326"/>
                  </a:cubicBezTo>
                  <a:lnTo>
                    <a:pt x="15350" y="13326"/>
                  </a:lnTo>
                  <a:cubicBezTo>
                    <a:pt x="15344" y="13566"/>
                    <a:pt x="15188" y="13755"/>
                    <a:pt x="14999" y="13755"/>
                  </a:cubicBezTo>
                  <a:close/>
                  <a:moveTo>
                    <a:pt x="8630" y="11097"/>
                  </a:moveTo>
                  <a:lnTo>
                    <a:pt x="8630" y="11119"/>
                  </a:lnTo>
                  <a:cubicBezTo>
                    <a:pt x="8625" y="11356"/>
                    <a:pt x="8470" y="11545"/>
                    <a:pt x="8281" y="11545"/>
                  </a:cubicBezTo>
                  <a:lnTo>
                    <a:pt x="8272" y="11545"/>
                  </a:lnTo>
                  <a:cubicBezTo>
                    <a:pt x="8080" y="11539"/>
                    <a:pt x="7926" y="11340"/>
                    <a:pt x="7930" y="11095"/>
                  </a:cubicBezTo>
                  <a:cubicBezTo>
                    <a:pt x="7930" y="11095"/>
                    <a:pt x="7930" y="11086"/>
                    <a:pt x="7930" y="11079"/>
                  </a:cubicBezTo>
                  <a:cubicBezTo>
                    <a:pt x="7930" y="11047"/>
                    <a:pt x="7931" y="10818"/>
                    <a:pt x="7902" y="10478"/>
                  </a:cubicBezTo>
                  <a:lnTo>
                    <a:pt x="5789" y="10478"/>
                  </a:lnTo>
                  <a:lnTo>
                    <a:pt x="4085" y="13755"/>
                  </a:lnTo>
                  <a:lnTo>
                    <a:pt x="9881" y="13755"/>
                  </a:lnTo>
                  <a:lnTo>
                    <a:pt x="10171" y="10478"/>
                  </a:lnTo>
                  <a:lnTo>
                    <a:pt x="8681" y="10478"/>
                  </a:lnTo>
                  <a:cubicBezTo>
                    <a:pt x="8641" y="10810"/>
                    <a:pt x="8632" y="11041"/>
                    <a:pt x="8630" y="11097"/>
                  </a:cubicBezTo>
                  <a:close/>
                  <a:moveTo>
                    <a:pt x="14648" y="13305"/>
                  </a:moveTo>
                  <a:lnTo>
                    <a:pt x="14648" y="13290"/>
                  </a:lnTo>
                  <a:cubicBezTo>
                    <a:pt x="14650" y="13207"/>
                    <a:pt x="14658" y="11577"/>
                    <a:pt x="13826" y="10478"/>
                  </a:cubicBezTo>
                  <a:lnTo>
                    <a:pt x="11488" y="10478"/>
                  </a:lnTo>
                  <a:lnTo>
                    <a:pt x="11779" y="13755"/>
                  </a:lnTo>
                  <a:lnTo>
                    <a:pt x="14991" y="13755"/>
                  </a:lnTo>
                  <a:cubicBezTo>
                    <a:pt x="14797" y="13748"/>
                    <a:pt x="14645" y="13547"/>
                    <a:pt x="14648" y="13305"/>
                  </a:cubicBezTo>
                  <a:close/>
                  <a:moveTo>
                    <a:pt x="0" y="21600"/>
                  </a:moveTo>
                  <a:lnTo>
                    <a:pt x="9184" y="21600"/>
                  </a:lnTo>
                  <a:lnTo>
                    <a:pt x="9743" y="15297"/>
                  </a:lnTo>
                  <a:lnTo>
                    <a:pt x="3281" y="15297"/>
                  </a:lnTo>
                  <a:cubicBezTo>
                    <a:pt x="3281" y="15297"/>
                    <a:pt x="0" y="21600"/>
                    <a:pt x="0" y="21600"/>
                  </a:cubicBezTo>
                  <a:close/>
                </a:path>
              </a:pathLst>
            </a:custGeom>
            <a:solidFill>
              <a:schemeClr val="tx2"/>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grpSp>
      <p:grpSp>
        <p:nvGrpSpPr>
          <p:cNvPr id="575" name="Group 575"/>
          <p:cNvGrpSpPr/>
          <p:nvPr/>
        </p:nvGrpSpPr>
        <p:grpSpPr>
          <a:xfrm>
            <a:off x="1753308" y="2600919"/>
            <a:ext cx="2532579" cy="809041"/>
            <a:chOff x="0" y="0"/>
            <a:chExt cx="5065156" cy="1618081"/>
          </a:xfrm>
        </p:grpSpPr>
        <p:grpSp>
          <p:nvGrpSpPr>
            <p:cNvPr id="573" name="Group 573"/>
            <p:cNvGrpSpPr/>
            <p:nvPr/>
          </p:nvGrpSpPr>
          <p:grpSpPr>
            <a:xfrm>
              <a:off x="0" y="268360"/>
              <a:ext cx="1138619" cy="1138619"/>
              <a:chOff x="0" y="0"/>
              <a:chExt cx="1138618" cy="1138618"/>
            </a:xfrm>
          </p:grpSpPr>
          <p:sp>
            <p:nvSpPr>
              <p:cNvPr id="571" name="Shape 571"/>
              <p:cNvSpPr/>
              <p:nvPr/>
            </p:nvSpPr>
            <p:spPr>
              <a:xfrm>
                <a:off x="0" y="0"/>
                <a:ext cx="1138619" cy="1138619"/>
              </a:xfrm>
              <a:prstGeom prst="roundRect">
                <a:avLst>
                  <a:gd name="adj" fmla="val 50000"/>
                </a:avLst>
              </a:prstGeom>
              <a:noFill/>
              <a:ln w="63500" cap="flat">
                <a:solidFill>
                  <a:schemeClr val="accent2"/>
                </a:solidFill>
                <a:prstDash val="solid"/>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sp>
            <p:nvSpPr>
              <p:cNvPr id="572" name="Shape 572"/>
              <p:cNvSpPr/>
              <p:nvPr/>
            </p:nvSpPr>
            <p:spPr>
              <a:xfrm>
                <a:off x="149945" y="234942"/>
                <a:ext cx="807770" cy="612559"/>
              </a:xfrm>
              <a:custGeom>
                <a:avLst/>
                <a:gdLst/>
                <a:ahLst/>
                <a:cxnLst>
                  <a:cxn ang="0">
                    <a:pos x="wd2" y="hd2"/>
                  </a:cxn>
                  <a:cxn ang="5400000">
                    <a:pos x="wd2" y="hd2"/>
                  </a:cxn>
                  <a:cxn ang="10800000">
                    <a:pos x="wd2" y="hd2"/>
                  </a:cxn>
                  <a:cxn ang="16200000">
                    <a:pos x="wd2" y="hd2"/>
                  </a:cxn>
                </a:cxnLst>
                <a:rect l="0" t="0" r="r" b="b"/>
                <a:pathLst>
                  <a:path w="21600" h="21600" extrusionOk="0">
                    <a:moveTo>
                      <a:pt x="20360" y="0"/>
                    </a:moveTo>
                    <a:cubicBezTo>
                      <a:pt x="20176" y="0"/>
                      <a:pt x="20011" y="93"/>
                      <a:pt x="19880" y="264"/>
                    </a:cubicBezTo>
                    <a:lnTo>
                      <a:pt x="18060" y="2664"/>
                    </a:lnTo>
                    <a:cubicBezTo>
                      <a:pt x="17817" y="2984"/>
                      <a:pt x="17795" y="3482"/>
                      <a:pt x="17990" y="3837"/>
                    </a:cubicBezTo>
                    <a:lnTo>
                      <a:pt x="15970" y="6501"/>
                    </a:lnTo>
                    <a:lnTo>
                      <a:pt x="14940" y="5143"/>
                    </a:lnTo>
                    <a:cubicBezTo>
                      <a:pt x="14819" y="4983"/>
                      <a:pt x="14660" y="4892"/>
                      <a:pt x="14500" y="4892"/>
                    </a:cubicBezTo>
                    <a:cubicBezTo>
                      <a:pt x="14299" y="4892"/>
                      <a:pt x="14119" y="5026"/>
                      <a:pt x="14000" y="5262"/>
                    </a:cubicBezTo>
                    <a:lnTo>
                      <a:pt x="12500" y="8215"/>
                    </a:lnTo>
                    <a:cubicBezTo>
                      <a:pt x="12340" y="8533"/>
                      <a:pt x="12208" y="9087"/>
                      <a:pt x="12200" y="9468"/>
                    </a:cubicBezTo>
                    <a:lnTo>
                      <a:pt x="12160" y="11525"/>
                    </a:lnTo>
                    <a:cubicBezTo>
                      <a:pt x="12155" y="11768"/>
                      <a:pt x="12224" y="12001"/>
                      <a:pt x="12350" y="12171"/>
                    </a:cubicBezTo>
                    <a:cubicBezTo>
                      <a:pt x="12476" y="12343"/>
                      <a:pt x="12647" y="12435"/>
                      <a:pt x="12830" y="12435"/>
                    </a:cubicBezTo>
                    <a:lnTo>
                      <a:pt x="14420" y="12382"/>
                    </a:lnTo>
                    <a:cubicBezTo>
                      <a:pt x="14709" y="12373"/>
                      <a:pt x="15120" y="12199"/>
                      <a:pt x="15360" y="11987"/>
                    </a:cubicBezTo>
                    <a:lnTo>
                      <a:pt x="17600" y="10022"/>
                    </a:lnTo>
                    <a:cubicBezTo>
                      <a:pt x="17759" y="9882"/>
                      <a:pt x="17862" y="9664"/>
                      <a:pt x="17880" y="9429"/>
                    </a:cubicBezTo>
                    <a:cubicBezTo>
                      <a:pt x="17897" y="9193"/>
                      <a:pt x="17835" y="8960"/>
                      <a:pt x="17700" y="8782"/>
                    </a:cubicBezTo>
                    <a:lnTo>
                      <a:pt x="16670" y="7424"/>
                    </a:lnTo>
                    <a:lnTo>
                      <a:pt x="18680" y="4760"/>
                    </a:lnTo>
                    <a:cubicBezTo>
                      <a:pt x="18798" y="4871"/>
                      <a:pt x="18942" y="4932"/>
                      <a:pt x="19090" y="4932"/>
                    </a:cubicBezTo>
                    <a:cubicBezTo>
                      <a:pt x="19274" y="4932"/>
                      <a:pt x="19450" y="4839"/>
                      <a:pt x="19580" y="4668"/>
                    </a:cubicBezTo>
                    <a:lnTo>
                      <a:pt x="21400" y="2268"/>
                    </a:lnTo>
                    <a:cubicBezTo>
                      <a:pt x="21529" y="2096"/>
                      <a:pt x="21600" y="1867"/>
                      <a:pt x="21600" y="1622"/>
                    </a:cubicBezTo>
                    <a:cubicBezTo>
                      <a:pt x="21600" y="1378"/>
                      <a:pt x="21529" y="1148"/>
                      <a:pt x="21400" y="976"/>
                    </a:cubicBezTo>
                    <a:lnTo>
                      <a:pt x="20850" y="264"/>
                    </a:lnTo>
                    <a:cubicBezTo>
                      <a:pt x="20720" y="93"/>
                      <a:pt x="20545" y="0"/>
                      <a:pt x="20360" y="0"/>
                    </a:cubicBezTo>
                    <a:close/>
                    <a:moveTo>
                      <a:pt x="15820" y="7622"/>
                    </a:moveTo>
                    <a:cubicBezTo>
                      <a:pt x="16107" y="7764"/>
                      <a:pt x="16146" y="8271"/>
                      <a:pt x="16260" y="8611"/>
                    </a:cubicBezTo>
                    <a:cubicBezTo>
                      <a:pt x="16375" y="8951"/>
                      <a:pt x="16642" y="9329"/>
                      <a:pt x="16530" y="9705"/>
                    </a:cubicBezTo>
                    <a:cubicBezTo>
                      <a:pt x="16434" y="10026"/>
                      <a:pt x="16019" y="10128"/>
                      <a:pt x="15790" y="10404"/>
                    </a:cubicBezTo>
                    <a:cubicBezTo>
                      <a:pt x="15592" y="10645"/>
                      <a:pt x="15517" y="11178"/>
                      <a:pt x="15240" y="11341"/>
                    </a:cubicBezTo>
                    <a:cubicBezTo>
                      <a:pt x="14964" y="11503"/>
                      <a:pt x="14607" y="11215"/>
                      <a:pt x="14340" y="11248"/>
                    </a:cubicBezTo>
                    <a:cubicBezTo>
                      <a:pt x="14030" y="11286"/>
                      <a:pt x="13696" y="11620"/>
                      <a:pt x="13450" y="11499"/>
                    </a:cubicBezTo>
                    <a:cubicBezTo>
                      <a:pt x="13163" y="11355"/>
                      <a:pt x="13135" y="10850"/>
                      <a:pt x="13020" y="10510"/>
                    </a:cubicBezTo>
                    <a:cubicBezTo>
                      <a:pt x="12905" y="10170"/>
                      <a:pt x="12638" y="9791"/>
                      <a:pt x="12750" y="9415"/>
                    </a:cubicBezTo>
                    <a:cubicBezTo>
                      <a:pt x="12845" y="9094"/>
                      <a:pt x="13252" y="8994"/>
                      <a:pt x="13480" y="8716"/>
                    </a:cubicBezTo>
                    <a:cubicBezTo>
                      <a:pt x="13678" y="8477"/>
                      <a:pt x="13763" y="7942"/>
                      <a:pt x="14040" y="7780"/>
                    </a:cubicBezTo>
                    <a:cubicBezTo>
                      <a:pt x="14317" y="7618"/>
                      <a:pt x="14672" y="7892"/>
                      <a:pt x="14940" y="7859"/>
                    </a:cubicBezTo>
                    <a:cubicBezTo>
                      <a:pt x="15249" y="7822"/>
                      <a:pt x="15576" y="7501"/>
                      <a:pt x="15820" y="7622"/>
                    </a:cubicBezTo>
                    <a:close/>
                    <a:moveTo>
                      <a:pt x="740" y="8862"/>
                    </a:moveTo>
                    <a:cubicBezTo>
                      <a:pt x="331" y="8862"/>
                      <a:pt x="0" y="9298"/>
                      <a:pt x="0" y="9837"/>
                    </a:cubicBezTo>
                    <a:lnTo>
                      <a:pt x="0" y="11631"/>
                    </a:lnTo>
                    <a:cubicBezTo>
                      <a:pt x="0" y="12168"/>
                      <a:pt x="331" y="12607"/>
                      <a:pt x="740" y="12607"/>
                    </a:cubicBezTo>
                    <a:lnTo>
                      <a:pt x="4010" y="12607"/>
                    </a:lnTo>
                    <a:cubicBezTo>
                      <a:pt x="4417" y="12607"/>
                      <a:pt x="4750" y="12168"/>
                      <a:pt x="4750" y="11631"/>
                    </a:cubicBezTo>
                    <a:lnTo>
                      <a:pt x="4750" y="9837"/>
                    </a:lnTo>
                    <a:cubicBezTo>
                      <a:pt x="4750" y="9298"/>
                      <a:pt x="4417" y="8862"/>
                      <a:pt x="4010" y="8862"/>
                    </a:cubicBezTo>
                    <a:lnTo>
                      <a:pt x="740" y="8862"/>
                    </a:lnTo>
                    <a:close/>
                    <a:moveTo>
                      <a:pt x="6220" y="8862"/>
                    </a:moveTo>
                    <a:cubicBezTo>
                      <a:pt x="5812" y="8862"/>
                      <a:pt x="5480" y="9298"/>
                      <a:pt x="5480" y="9837"/>
                    </a:cubicBezTo>
                    <a:lnTo>
                      <a:pt x="5480" y="11631"/>
                    </a:lnTo>
                    <a:cubicBezTo>
                      <a:pt x="5480" y="12168"/>
                      <a:pt x="5812" y="12607"/>
                      <a:pt x="6220" y="12607"/>
                    </a:cubicBezTo>
                    <a:lnTo>
                      <a:pt x="9490" y="12607"/>
                    </a:lnTo>
                    <a:cubicBezTo>
                      <a:pt x="9898" y="12607"/>
                      <a:pt x="10230" y="12168"/>
                      <a:pt x="10230" y="11631"/>
                    </a:cubicBezTo>
                    <a:lnTo>
                      <a:pt x="10230" y="9837"/>
                    </a:lnTo>
                    <a:cubicBezTo>
                      <a:pt x="10230" y="9298"/>
                      <a:pt x="9898" y="8862"/>
                      <a:pt x="9490" y="8862"/>
                    </a:cubicBezTo>
                    <a:lnTo>
                      <a:pt x="6220" y="8862"/>
                    </a:lnTo>
                    <a:close/>
                    <a:moveTo>
                      <a:pt x="3480" y="13358"/>
                    </a:moveTo>
                    <a:cubicBezTo>
                      <a:pt x="3071" y="13358"/>
                      <a:pt x="2740" y="13796"/>
                      <a:pt x="2740" y="14334"/>
                    </a:cubicBezTo>
                    <a:lnTo>
                      <a:pt x="2740" y="16127"/>
                    </a:lnTo>
                    <a:cubicBezTo>
                      <a:pt x="2740" y="16666"/>
                      <a:pt x="3071" y="17103"/>
                      <a:pt x="3480" y="17103"/>
                    </a:cubicBezTo>
                    <a:lnTo>
                      <a:pt x="6750" y="17103"/>
                    </a:lnTo>
                    <a:cubicBezTo>
                      <a:pt x="7158" y="17103"/>
                      <a:pt x="7490" y="16666"/>
                      <a:pt x="7490" y="16127"/>
                    </a:cubicBezTo>
                    <a:lnTo>
                      <a:pt x="7490" y="14334"/>
                    </a:lnTo>
                    <a:cubicBezTo>
                      <a:pt x="7490" y="13796"/>
                      <a:pt x="7158" y="13358"/>
                      <a:pt x="6750" y="13358"/>
                    </a:cubicBezTo>
                    <a:cubicBezTo>
                      <a:pt x="6750" y="13358"/>
                      <a:pt x="3480" y="13358"/>
                      <a:pt x="3480" y="13358"/>
                    </a:cubicBezTo>
                    <a:close/>
                    <a:moveTo>
                      <a:pt x="8960" y="13358"/>
                    </a:moveTo>
                    <a:cubicBezTo>
                      <a:pt x="8551" y="13358"/>
                      <a:pt x="8220" y="13796"/>
                      <a:pt x="8220" y="14334"/>
                    </a:cubicBezTo>
                    <a:lnTo>
                      <a:pt x="8220" y="16127"/>
                    </a:lnTo>
                    <a:cubicBezTo>
                      <a:pt x="8220" y="16666"/>
                      <a:pt x="8551" y="17103"/>
                      <a:pt x="8960" y="17103"/>
                    </a:cubicBezTo>
                    <a:lnTo>
                      <a:pt x="12230" y="17103"/>
                    </a:lnTo>
                    <a:cubicBezTo>
                      <a:pt x="12638" y="17103"/>
                      <a:pt x="12970" y="16666"/>
                      <a:pt x="12970" y="16127"/>
                    </a:cubicBezTo>
                    <a:lnTo>
                      <a:pt x="12970" y="14334"/>
                    </a:lnTo>
                    <a:cubicBezTo>
                      <a:pt x="12970" y="13796"/>
                      <a:pt x="12638" y="13358"/>
                      <a:pt x="12230" y="13358"/>
                    </a:cubicBezTo>
                    <a:lnTo>
                      <a:pt x="8960" y="13358"/>
                    </a:lnTo>
                    <a:close/>
                    <a:moveTo>
                      <a:pt x="740" y="17855"/>
                    </a:moveTo>
                    <a:cubicBezTo>
                      <a:pt x="331" y="17855"/>
                      <a:pt x="0" y="18293"/>
                      <a:pt x="0" y="18831"/>
                    </a:cubicBezTo>
                    <a:lnTo>
                      <a:pt x="0" y="20624"/>
                    </a:lnTo>
                    <a:cubicBezTo>
                      <a:pt x="0" y="21162"/>
                      <a:pt x="331" y="21600"/>
                      <a:pt x="740" y="21600"/>
                    </a:cubicBezTo>
                    <a:lnTo>
                      <a:pt x="4010" y="21600"/>
                    </a:lnTo>
                    <a:cubicBezTo>
                      <a:pt x="4417" y="21600"/>
                      <a:pt x="4750" y="21162"/>
                      <a:pt x="4750" y="20624"/>
                    </a:cubicBezTo>
                    <a:lnTo>
                      <a:pt x="4750" y="18831"/>
                    </a:lnTo>
                    <a:cubicBezTo>
                      <a:pt x="4750" y="18293"/>
                      <a:pt x="4417" y="17855"/>
                      <a:pt x="4010" y="17855"/>
                    </a:cubicBezTo>
                    <a:lnTo>
                      <a:pt x="740" y="17855"/>
                    </a:lnTo>
                    <a:close/>
                    <a:moveTo>
                      <a:pt x="6220" y="17855"/>
                    </a:moveTo>
                    <a:cubicBezTo>
                      <a:pt x="5812" y="17855"/>
                      <a:pt x="5480" y="18293"/>
                      <a:pt x="5480" y="18831"/>
                    </a:cubicBezTo>
                    <a:lnTo>
                      <a:pt x="5480" y="20624"/>
                    </a:lnTo>
                    <a:cubicBezTo>
                      <a:pt x="5480" y="21162"/>
                      <a:pt x="5812" y="21600"/>
                      <a:pt x="6220" y="21600"/>
                    </a:cubicBezTo>
                    <a:lnTo>
                      <a:pt x="9490" y="21600"/>
                    </a:lnTo>
                    <a:cubicBezTo>
                      <a:pt x="9898" y="21600"/>
                      <a:pt x="10230" y="21162"/>
                      <a:pt x="10230" y="20624"/>
                    </a:cubicBezTo>
                    <a:lnTo>
                      <a:pt x="10230" y="18831"/>
                    </a:lnTo>
                    <a:cubicBezTo>
                      <a:pt x="10230" y="18293"/>
                      <a:pt x="9898" y="17855"/>
                      <a:pt x="9490" y="17855"/>
                    </a:cubicBezTo>
                    <a:lnTo>
                      <a:pt x="6220" y="17855"/>
                    </a:lnTo>
                    <a:close/>
                    <a:moveTo>
                      <a:pt x="11700" y="17855"/>
                    </a:moveTo>
                    <a:cubicBezTo>
                      <a:pt x="11292" y="17855"/>
                      <a:pt x="10960" y="18293"/>
                      <a:pt x="10960" y="18831"/>
                    </a:cubicBezTo>
                    <a:lnTo>
                      <a:pt x="10960" y="20624"/>
                    </a:lnTo>
                    <a:cubicBezTo>
                      <a:pt x="10960" y="21162"/>
                      <a:pt x="11292" y="21600"/>
                      <a:pt x="11700" y="21600"/>
                    </a:cubicBezTo>
                    <a:lnTo>
                      <a:pt x="14970" y="21600"/>
                    </a:lnTo>
                    <a:cubicBezTo>
                      <a:pt x="15377" y="21600"/>
                      <a:pt x="15710" y="21162"/>
                      <a:pt x="15710" y="20624"/>
                    </a:cubicBezTo>
                    <a:lnTo>
                      <a:pt x="15710" y="18831"/>
                    </a:lnTo>
                    <a:cubicBezTo>
                      <a:pt x="15710" y="18293"/>
                      <a:pt x="15377" y="17855"/>
                      <a:pt x="14970" y="17855"/>
                    </a:cubicBezTo>
                    <a:lnTo>
                      <a:pt x="11700" y="17855"/>
                    </a:lnTo>
                    <a:close/>
                  </a:path>
                </a:pathLst>
              </a:custGeom>
              <a:solidFill>
                <a:schemeClr val="accent2"/>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grpSp>
        <p:sp>
          <p:nvSpPr>
            <p:cNvPr id="574" name="Shape 574"/>
            <p:cNvSpPr/>
            <p:nvPr/>
          </p:nvSpPr>
          <p:spPr>
            <a:xfrm>
              <a:off x="2012525" y="0"/>
              <a:ext cx="3052632" cy="161808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rmAutofit/>
            </a:bodyPr>
            <a:lstStyle/>
            <a:p>
              <a:pPr>
                <a:lnSpc>
                  <a:spcPct val="110000"/>
                </a:lnSpc>
                <a:spcBef>
                  <a:spcPts val="250"/>
                </a:spcBef>
                <a:defRPr sz="1800" b="0">
                  <a:solidFill>
                    <a:srgbClr val="000000"/>
                  </a:solidFill>
                </a:defRPr>
              </a:pPr>
              <a:r>
                <a:rPr sz="1300" b="1" dirty="0">
                  <a:solidFill>
                    <a:schemeClr val="accent2"/>
                  </a:solidFill>
                </a:rPr>
                <a:t>Constructions</a:t>
              </a:r>
            </a:p>
            <a:p>
              <a:pPr>
                <a:lnSpc>
                  <a:spcPct val="110000"/>
                </a:lnSpc>
                <a:spcBef>
                  <a:spcPts val="250"/>
                </a:spcBef>
                <a:defRPr sz="1800" b="0">
                  <a:solidFill>
                    <a:srgbClr val="000000"/>
                  </a:solidFill>
                </a:defRPr>
              </a:pPr>
              <a:r>
                <a:rPr sz="1000" dirty="0">
                  <a:solidFill>
                    <a:srgbClr val="8F9499"/>
                  </a:solidFill>
                </a:rPr>
                <a:t>Ever since the 1500s, when an unknown printer took printer.</a:t>
              </a:r>
            </a:p>
          </p:txBody>
        </p:sp>
      </p:grpSp>
      <p:sp>
        <p:nvSpPr>
          <p:cNvPr id="576" name="Shape 576"/>
          <p:cNvSpPr/>
          <p:nvPr/>
        </p:nvSpPr>
        <p:spPr>
          <a:xfrm>
            <a:off x="2759571" y="3974921"/>
            <a:ext cx="1526316" cy="893312"/>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lnSpcReduction="10000"/>
          </a:bodyPr>
          <a:lstStyle/>
          <a:p>
            <a:pPr>
              <a:lnSpc>
                <a:spcPct val="110000"/>
              </a:lnSpc>
              <a:spcBef>
                <a:spcPts val="250"/>
              </a:spcBef>
              <a:defRPr sz="1800" b="0">
                <a:solidFill>
                  <a:srgbClr val="000000"/>
                </a:solidFill>
              </a:defRPr>
            </a:pPr>
            <a:r>
              <a:rPr sz="1300" b="1" dirty="0">
                <a:solidFill>
                  <a:schemeClr val="accent3"/>
                </a:solidFill>
              </a:rPr>
              <a:t>Brokerage Services</a:t>
            </a:r>
          </a:p>
          <a:p>
            <a:pPr>
              <a:lnSpc>
                <a:spcPct val="110000"/>
              </a:lnSpc>
              <a:spcBef>
                <a:spcPts val="250"/>
              </a:spcBef>
              <a:defRPr sz="1800" b="0">
                <a:solidFill>
                  <a:srgbClr val="000000"/>
                </a:solidFill>
              </a:defRPr>
            </a:pPr>
            <a:r>
              <a:rPr sz="1000" dirty="0">
                <a:solidFill>
                  <a:srgbClr val="8F9499"/>
                </a:solidFill>
              </a:rPr>
              <a:t>Ever since the 1500s, when an unknown printer.</a:t>
            </a:r>
          </a:p>
        </p:txBody>
      </p:sp>
      <p:sp>
        <p:nvSpPr>
          <p:cNvPr id="577" name="Shape 577"/>
          <p:cNvSpPr/>
          <p:nvPr/>
        </p:nvSpPr>
        <p:spPr>
          <a:xfrm>
            <a:off x="2759571" y="5275298"/>
            <a:ext cx="1526316" cy="809042"/>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fontScale="92500"/>
          </a:bodyPr>
          <a:lstStyle/>
          <a:p>
            <a:pPr defTabSz="387985">
              <a:lnSpc>
                <a:spcPct val="110000"/>
              </a:lnSpc>
              <a:spcBef>
                <a:spcPts val="200"/>
              </a:spcBef>
              <a:defRPr sz="1800" b="0">
                <a:solidFill>
                  <a:srgbClr val="000000"/>
                </a:solidFill>
              </a:defRPr>
            </a:pPr>
            <a:r>
              <a:rPr sz="1222" b="1" dirty="0">
                <a:solidFill>
                  <a:schemeClr val="tx2"/>
                </a:solidFill>
              </a:rPr>
              <a:t>Property Management</a:t>
            </a:r>
          </a:p>
          <a:p>
            <a:pPr defTabSz="387985">
              <a:lnSpc>
                <a:spcPct val="110000"/>
              </a:lnSpc>
              <a:spcBef>
                <a:spcPts val="200"/>
              </a:spcBef>
              <a:defRPr sz="1800" b="0">
                <a:solidFill>
                  <a:srgbClr val="000000"/>
                </a:solidFill>
              </a:defRPr>
            </a:pPr>
            <a:r>
              <a:rPr sz="940" dirty="0">
                <a:solidFill>
                  <a:srgbClr val="8F9499"/>
                </a:solidFill>
              </a:rPr>
              <a:t>Ever since the 1500s, when an unknown printer took.</a:t>
            </a:r>
          </a:p>
        </p:txBody>
      </p:sp>
      <p:grpSp>
        <p:nvGrpSpPr>
          <p:cNvPr id="582" name="Group 582"/>
          <p:cNvGrpSpPr/>
          <p:nvPr/>
        </p:nvGrpSpPr>
        <p:grpSpPr>
          <a:xfrm>
            <a:off x="4999524" y="2600919"/>
            <a:ext cx="2387186" cy="833800"/>
            <a:chOff x="0" y="0"/>
            <a:chExt cx="4774369" cy="1667599"/>
          </a:xfrm>
        </p:grpSpPr>
        <p:grpSp>
          <p:nvGrpSpPr>
            <p:cNvPr id="580" name="Group 580"/>
            <p:cNvGrpSpPr/>
            <p:nvPr/>
          </p:nvGrpSpPr>
          <p:grpSpPr>
            <a:xfrm>
              <a:off x="0" y="260620"/>
              <a:ext cx="1138619" cy="1138620"/>
              <a:chOff x="0" y="0"/>
              <a:chExt cx="1138618" cy="1138618"/>
            </a:xfrm>
          </p:grpSpPr>
          <p:sp>
            <p:nvSpPr>
              <p:cNvPr id="578" name="Shape 578"/>
              <p:cNvSpPr/>
              <p:nvPr/>
            </p:nvSpPr>
            <p:spPr>
              <a:xfrm>
                <a:off x="0" y="0"/>
                <a:ext cx="1138619" cy="1138619"/>
              </a:xfrm>
              <a:prstGeom prst="roundRect">
                <a:avLst>
                  <a:gd name="adj" fmla="val 50000"/>
                </a:avLst>
              </a:prstGeom>
              <a:noFill/>
              <a:ln w="63500" cap="flat">
                <a:solidFill>
                  <a:schemeClr val="accent4"/>
                </a:solidFill>
                <a:prstDash val="solid"/>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sp>
            <p:nvSpPr>
              <p:cNvPr id="579" name="Shape 579"/>
              <p:cNvSpPr/>
              <p:nvPr/>
            </p:nvSpPr>
            <p:spPr>
              <a:xfrm>
                <a:off x="259153" y="222703"/>
                <a:ext cx="651271" cy="606078"/>
              </a:xfrm>
              <a:custGeom>
                <a:avLst/>
                <a:gdLst/>
                <a:ahLst/>
                <a:cxnLst>
                  <a:cxn ang="0">
                    <a:pos x="wd2" y="hd2"/>
                  </a:cxn>
                  <a:cxn ang="5400000">
                    <a:pos x="wd2" y="hd2"/>
                  </a:cxn>
                  <a:cxn ang="10800000">
                    <a:pos x="wd2" y="hd2"/>
                  </a:cxn>
                  <a:cxn ang="16200000">
                    <a:pos x="wd2" y="hd2"/>
                  </a:cxn>
                </a:cxnLst>
                <a:rect l="0" t="0" r="r" b="b"/>
                <a:pathLst>
                  <a:path w="21600" h="21600" extrusionOk="0">
                    <a:moveTo>
                      <a:pt x="17293" y="7238"/>
                    </a:moveTo>
                    <a:cubicBezTo>
                      <a:pt x="17125" y="7086"/>
                      <a:pt x="16876" y="7097"/>
                      <a:pt x="16720" y="7263"/>
                    </a:cubicBezTo>
                    <a:lnTo>
                      <a:pt x="15834" y="8209"/>
                    </a:lnTo>
                    <a:lnTo>
                      <a:pt x="14947" y="7263"/>
                    </a:lnTo>
                    <a:cubicBezTo>
                      <a:pt x="14791" y="7097"/>
                      <a:pt x="14543" y="7086"/>
                      <a:pt x="14374" y="7238"/>
                    </a:cubicBezTo>
                    <a:lnTo>
                      <a:pt x="13738" y="7816"/>
                    </a:lnTo>
                    <a:lnTo>
                      <a:pt x="11019" y="8980"/>
                    </a:lnTo>
                    <a:cubicBezTo>
                      <a:pt x="10143" y="9355"/>
                      <a:pt x="10144" y="12687"/>
                      <a:pt x="10069" y="12993"/>
                    </a:cubicBezTo>
                    <a:lnTo>
                      <a:pt x="21600" y="12993"/>
                    </a:lnTo>
                    <a:cubicBezTo>
                      <a:pt x="21524" y="12687"/>
                      <a:pt x="21524" y="9355"/>
                      <a:pt x="20648" y="8980"/>
                    </a:cubicBezTo>
                    <a:lnTo>
                      <a:pt x="17929" y="7816"/>
                    </a:lnTo>
                    <a:cubicBezTo>
                      <a:pt x="17929" y="7816"/>
                      <a:pt x="17293" y="7238"/>
                      <a:pt x="17293" y="7238"/>
                    </a:cubicBezTo>
                    <a:close/>
                    <a:moveTo>
                      <a:pt x="15835" y="7013"/>
                    </a:moveTo>
                    <a:cubicBezTo>
                      <a:pt x="15835" y="7013"/>
                      <a:pt x="18556" y="7131"/>
                      <a:pt x="18556" y="2875"/>
                    </a:cubicBezTo>
                    <a:cubicBezTo>
                      <a:pt x="18556" y="981"/>
                      <a:pt x="17638" y="0"/>
                      <a:pt x="15835" y="0"/>
                    </a:cubicBezTo>
                    <a:cubicBezTo>
                      <a:pt x="14071" y="0"/>
                      <a:pt x="13094" y="981"/>
                      <a:pt x="13113" y="2875"/>
                    </a:cubicBezTo>
                    <a:cubicBezTo>
                      <a:pt x="13138" y="5468"/>
                      <a:pt x="14164" y="7039"/>
                      <a:pt x="15835" y="7013"/>
                    </a:cubicBezTo>
                    <a:close/>
                    <a:moveTo>
                      <a:pt x="10579" y="17587"/>
                    </a:moveTo>
                    <a:lnTo>
                      <a:pt x="7859" y="16423"/>
                    </a:lnTo>
                    <a:lnTo>
                      <a:pt x="7224" y="15846"/>
                    </a:lnTo>
                    <a:cubicBezTo>
                      <a:pt x="7056" y="15693"/>
                      <a:pt x="6807" y="15704"/>
                      <a:pt x="6651" y="15871"/>
                    </a:cubicBezTo>
                    <a:lnTo>
                      <a:pt x="5765" y="16817"/>
                    </a:lnTo>
                    <a:lnTo>
                      <a:pt x="4877" y="15871"/>
                    </a:lnTo>
                    <a:cubicBezTo>
                      <a:pt x="4721" y="15704"/>
                      <a:pt x="4474" y="15694"/>
                      <a:pt x="4305" y="15846"/>
                    </a:cubicBezTo>
                    <a:lnTo>
                      <a:pt x="3669" y="16423"/>
                    </a:lnTo>
                    <a:lnTo>
                      <a:pt x="949" y="17587"/>
                    </a:lnTo>
                    <a:cubicBezTo>
                      <a:pt x="74" y="17963"/>
                      <a:pt x="75" y="21296"/>
                      <a:pt x="0" y="21600"/>
                    </a:cubicBezTo>
                    <a:lnTo>
                      <a:pt x="11531" y="21600"/>
                    </a:lnTo>
                    <a:cubicBezTo>
                      <a:pt x="11456" y="21296"/>
                      <a:pt x="11456" y="17962"/>
                      <a:pt x="10579" y="17587"/>
                    </a:cubicBezTo>
                    <a:close/>
                    <a:moveTo>
                      <a:pt x="5766" y="15620"/>
                    </a:moveTo>
                    <a:cubicBezTo>
                      <a:pt x="5766" y="15620"/>
                      <a:pt x="8487" y="15738"/>
                      <a:pt x="8487" y="11483"/>
                    </a:cubicBezTo>
                    <a:cubicBezTo>
                      <a:pt x="8488" y="9590"/>
                      <a:pt x="7568" y="8607"/>
                      <a:pt x="5766" y="8607"/>
                    </a:cubicBezTo>
                    <a:cubicBezTo>
                      <a:pt x="4002" y="8607"/>
                      <a:pt x="3025" y="9590"/>
                      <a:pt x="3044" y="11483"/>
                    </a:cubicBezTo>
                    <a:cubicBezTo>
                      <a:pt x="3069" y="14075"/>
                      <a:pt x="4094" y="15647"/>
                      <a:pt x="5766" y="15620"/>
                    </a:cubicBezTo>
                    <a:close/>
                    <a:moveTo>
                      <a:pt x="18067" y="14165"/>
                    </a:moveTo>
                    <a:lnTo>
                      <a:pt x="17315" y="14228"/>
                    </a:lnTo>
                    <a:cubicBezTo>
                      <a:pt x="17267" y="14233"/>
                      <a:pt x="17219" y="14253"/>
                      <a:pt x="17178" y="14284"/>
                    </a:cubicBezTo>
                    <a:cubicBezTo>
                      <a:pt x="17113" y="14339"/>
                      <a:pt x="17074" y="14423"/>
                      <a:pt x="17077" y="14512"/>
                    </a:cubicBezTo>
                    <a:cubicBezTo>
                      <a:pt x="17093" y="15469"/>
                      <a:pt x="16695" y="16353"/>
                      <a:pt x="15986" y="16934"/>
                    </a:cubicBezTo>
                    <a:cubicBezTo>
                      <a:pt x="15398" y="17418"/>
                      <a:pt x="14652" y="17629"/>
                      <a:pt x="13925" y="17521"/>
                    </a:cubicBezTo>
                    <a:lnTo>
                      <a:pt x="14045" y="17333"/>
                    </a:lnTo>
                    <a:cubicBezTo>
                      <a:pt x="14097" y="17251"/>
                      <a:pt x="14104" y="17143"/>
                      <a:pt x="14066" y="17055"/>
                    </a:cubicBezTo>
                    <a:cubicBezTo>
                      <a:pt x="14025" y="16964"/>
                      <a:pt x="13943" y="16905"/>
                      <a:pt x="13849" y="16897"/>
                    </a:cubicBezTo>
                    <a:lnTo>
                      <a:pt x="11919" y="16741"/>
                    </a:lnTo>
                    <a:cubicBezTo>
                      <a:pt x="11829" y="16733"/>
                      <a:pt x="11737" y="16782"/>
                      <a:pt x="11685" y="16862"/>
                    </a:cubicBezTo>
                    <a:cubicBezTo>
                      <a:pt x="11634" y="16944"/>
                      <a:pt x="11626" y="17051"/>
                      <a:pt x="11667" y="17140"/>
                    </a:cubicBezTo>
                    <a:lnTo>
                      <a:pt x="12506" y="19015"/>
                    </a:lnTo>
                    <a:cubicBezTo>
                      <a:pt x="12546" y="19104"/>
                      <a:pt x="12628" y="19165"/>
                      <a:pt x="12721" y="19172"/>
                    </a:cubicBezTo>
                    <a:cubicBezTo>
                      <a:pt x="12812" y="19179"/>
                      <a:pt x="12903" y="19134"/>
                      <a:pt x="12954" y="19051"/>
                    </a:cubicBezTo>
                    <a:lnTo>
                      <a:pt x="13154" y="18737"/>
                    </a:lnTo>
                    <a:cubicBezTo>
                      <a:pt x="14406" y="19136"/>
                      <a:pt x="15716" y="18876"/>
                      <a:pt x="16759" y="18021"/>
                    </a:cubicBezTo>
                    <a:cubicBezTo>
                      <a:pt x="17792" y="17171"/>
                      <a:pt x="18385" y="15832"/>
                      <a:pt x="18348" y="14435"/>
                    </a:cubicBezTo>
                    <a:cubicBezTo>
                      <a:pt x="18345" y="14358"/>
                      <a:pt x="18314" y="14286"/>
                      <a:pt x="18260" y="14236"/>
                    </a:cubicBezTo>
                    <a:cubicBezTo>
                      <a:pt x="18207" y="14184"/>
                      <a:pt x="18137" y="14158"/>
                      <a:pt x="18067" y="14165"/>
                    </a:cubicBezTo>
                    <a:close/>
                    <a:moveTo>
                      <a:pt x="5476" y="7662"/>
                    </a:moveTo>
                    <a:lnTo>
                      <a:pt x="6225" y="7599"/>
                    </a:lnTo>
                    <a:cubicBezTo>
                      <a:pt x="6276" y="7595"/>
                      <a:pt x="6324" y="7575"/>
                      <a:pt x="6364" y="7542"/>
                    </a:cubicBezTo>
                    <a:cubicBezTo>
                      <a:pt x="6429" y="7488"/>
                      <a:pt x="6466" y="7404"/>
                      <a:pt x="6465" y="7316"/>
                    </a:cubicBezTo>
                    <a:cubicBezTo>
                      <a:pt x="6450" y="6358"/>
                      <a:pt x="6847" y="5475"/>
                      <a:pt x="7556" y="4892"/>
                    </a:cubicBezTo>
                    <a:cubicBezTo>
                      <a:pt x="8144" y="4409"/>
                      <a:pt x="8889" y="4198"/>
                      <a:pt x="9617" y="4306"/>
                    </a:cubicBezTo>
                    <a:lnTo>
                      <a:pt x="9496" y="4494"/>
                    </a:lnTo>
                    <a:cubicBezTo>
                      <a:pt x="9444" y="4577"/>
                      <a:pt x="9437" y="4683"/>
                      <a:pt x="9477" y="4773"/>
                    </a:cubicBezTo>
                    <a:cubicBezTo>
                      <a:pt x="9518" y="4862"/>
                      <a:pt x="9599" y="4923"/>
                      <a:pt x="9692" y="4931"/>
                    </a:cubicBezTo>
                    <a:lnTo>
                      <a:pt x="11622" y="5086"/>
                    </a:lnTo>
                    <a:cubicBezTo>
                      <a:pt x="11685" y="5091"/>
                      <a:pt x="11748" y="5072"/>
                      <a:pt x="11800" y="5030"/>
                    </a:cubicBezTo>
                    <a:cubicBezTo>
                      <a:pt x="11821" y="5012"/>
                      <a:pt x="11841" y="4990"/>
                      <a:pt x="11856" y="4965"/>
                    </a:cubicBezTo>
                    <a:cubicBezTo>
                      <a:pt x="11908" y="4883"/>
                      <a:pt x="11915" y="4777"/>
                      <a:pt x="11875" y="4687"/>
                    </a:cubicBezTo>
                    <a:lnTo>
                      <a:pt x="11037" y="2813"/>
                    </a:lnTo>
                    <a:cubicBezTo>
                      <a:pt x="10996" y="2722"/>
                      <a:pt x="10913" y="2663"/>
                      <a:pt x="10822" y="2656"/>
                    </a:cubicBezTo>
                    <a:cubicBezTo>
                      <a:pt x="10730" y="2647"/>
                      <a:pt x="10639" y="2695"/>
                      <a:pt x="10587" y="2776"/>
                    </a:cubicBezTo>
                    <a:lnTo>
                      <a:pt x="10388" y="3090"/>
                    </a:lnTo>
                    <a:cubicBezTo>
                      <a:pt x="9136" y="2691"/>
                      <a:pt x="7825" y="2951"/>
                      <a:pt x="6783" y="3807"/>
                    </a:cubicBezTo>
                    <a:cubicBezTo>
                      <a:pt x="5750" y="4657"/>
                      <a:pt x="5156" y="5996"/>
                      <a:pt x="5196" y="7393"/>
                    </a:cubicBezTo>
                    <a:cubicBezTo>
                      <a:pt x="5197" y="7469"/>
                      <a:pt x="5229" y="7541"/>
                      <a:pt x="5281" y="7592"/>
                    </a:cubicBezTo>
                    <a:cubicBezTo>
                      <a:pt x="5335" y="7642"/>
                      <a:pt x="5405" y="7668"/>
                      <a:pt x="5476" y="7662"/>
                    </a:cubicBezTo>
                    <a:close/>
                  </a:path>
                </a:pathLst>
              </a:custGeom>
              <a:solidFill>
                <a:schemeClr val="accent4"/>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grpSp>
        <p:sp>
          <p:nvSpPr>
            <p:cNvPr id="581" name="Shape 581"/>
            <p:cNvSpPr/>
            <p:nvPr/>
          </p:nvSpPr>
          <p:spPr>
            <a:xfrm>
              <a:off x="1721739" y="0"/>
              <a:ext cx="3052631" cy="16676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rmAutofit fontScale="92500"/>
            </a:bodyPr>
            <a:lstStyle/>
            <a:p>
              <a:pPr>
                <a:lnSpc>
                  <a:spcPct val="110000"/>
                </a:lnSpc>
                <a:spcBef>
                  <a:spcPts val="250"/>
                </a:spcBef>
                <a:defRPr sz="1800" b="0">
                  <a:solidFill>
                    <a:srgbClr val="000000"/>
                  </a:solidFill>
                </a:defRPr>
              </a:pPr>
              <a:r>
                <a:rPr sz="1300" b="1" dirty="0">
                  <a:solidFill>
                    <a:schemeClr val="accent4"/>
                  </a:solidFill>
                </a:rPr>
                <a:t>Construction Consultant</a:t>
              </a:r>
            </a:p>
            <a:p>
              <a:pPr>
                <a:lnSpc>
                  <a:spcPct val="110000"/>
                </a:lnSpc>
                <a:spcBef>
                  <a:spcPts val="250"/>
                </a:spcBef>
                <a:defRPr sz="1800" b="0">
                  <a:solidFill>
                    <a:srgbClr val="000000"/>
                  </a:solidFill>
                </a:defRPr>
              </a:pPr>
              <a:r>
                <a:rPr sz="1000" dirty="0">
                  <a:solidFill>
                    <a:srgbClr val="8F9499"/>
                  </a:solidFill>
                </a:rPr>
                <a:t>Ever since the 1500s, when an unknown printer.</a:t>
              </a:r>
            </a:p>
          </p:txBody>
        </p:sp>
      </p:grpSp>
      <p:sp>
        <p:nvSpPr>
          <p:cNvPr id="583" name="Shape 583"/>
          <p:cNvSpPr/>
          <p:nvPr/>
        </p:nvSpPr>
        <p:spPr>
          <a:xfrm>
            <a:off x="5860394" y="3974921"/>
            <a:ext cx="1526316" cy="760175"/>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p>
            <a:pPr>
              <a:lnSpc>
                <a:spcPct val="110000"/>
              </a:lnSpc>
              <a:spcBef>
                <a:spcPts val="250"/>
              </a:spcBef>
              <a:defRPr sz="1800" b="0">
                <a:solidFill>
                  <a:srgbClr val="000000"/>
                </a:solidFill>
              </a:defRPr>
            </a:pPr>
            <a:r>
              <a:rPr sz="1300" b="1" dirty="0">
                <a:solidFill>
                  <a:schemeClr val="accent5"/>
                </a:solidFill>
              </a:rPr>
              <a:t>Metal Roofing</a:t>
            </a:r>
          </a:p>
          <a:p>
            <a:pPr>
              <a:lnSpc>
                <a:spcPct val="110000"/>
              </a:lnSpc>
              <a:spcBef>
                <a:spcPts val="250"/>
              </a:spcBef>
              <a:defRPr sz="1800" b="0">
                <a:solidFill>
                  <a:srgbClr val="000000"/>
                </a:solidFill>
              </a:defRPr>
            </a:pPr>
            <a:r>
              <a:rPr sz="1000" dirty="0">
                <a:solidFill>
                  <a:srgbClr val="8F9499"/>
                </a:solidFill>
              </a:rPr>
              <a:t>Ever since the 1500s, when an unknown printer took printer.</a:t>
            </a:r>
          </a:p>
        </p:txBody>
      </p:sp>
      <p:sp>
        <p:nvSpPr>
          <p:cNvPr id="584" name="Shape 584"/>
          <p:cNvSpPr/>
          <p:nvPr/>
        </p:nvSpPr>
        <p:spPr>
          <a:xfrm>
            <a:off x="5860394" y="5275298"/>
            <a:ext cx="1526316" cy="809042"/>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fontScale="92500"/>
          </a:bodyPr>
          <a:lstStyle/>
          <a:p>
            <a:pPr defTabSz="387985">
              <a:lnSpc>
                <a:spcPct val="110000"/>
              </a:lnSpc>
              <a:spcBef>
                <a:spcPts val="200"/>
              </a:spcBef>
              <a:defRPr sz="1800" b="0">
                <a:solidFill>
                  <a:srgbClr val="000000"/>
                </a:solidFill>
              </a:defRPr>
            </a:pPr>
            <a:r>
              <a:rPr sz="1222" b="1" dirty="0">
                <a:solidFill>
                  <a:schemeClr val="accent6"/>
                </a:solidFill>
              </a:rPr>
              <a:t>General Contracting</a:t>
            </a:r>
          </a:p>
          <a:p>
            <a:pPr defTabSz="387985">
              <a:lnSpc>
                <a:spcPct val="110000"/>
              </a:lnSpc>
              <a:spcBef>
                <a:spcPts val="200"/>
              </a:spcBef>
              <a:defRPr sz="1800" b="0">
                <a:solidFill>
                  <a:srgbClr val="000000"/>
                </a:solidFill>
              </a:defRPr>
            </a:pPr>
            <a:r>
              <a:rPr sz="940" dirty="0">
                <a:solidFill>
                  <a:srgbClr val="8F9499"/>
                </a:solidFill>
              </a:rPr>
              <a:t>Ever since the 1500s, when an unknown printer took.</a:t>
            </a:r>
          </a:p>
        </p:txBody>
      </p:sp>
      <p:grpSp>
        <p:nvGrpSpPr>
          <p:cNvPr id="589" name="Group 589"/>
          <p:cNvGrpSpPr/>
          <p:nvPr/>
        </p:nvGrpSpPr>
        <p:grpSpPr>
          <a:xfrm>
            <a:off x="8067941" y="2600919"/>
            <a:ext cx="2419592" cy="794825"/>
            <a:chOff x="0" y="0"/>
            <a:chExt cx="4839181" cy="1589648"/>
          </a:xfrm>
        </p:grpSpPr>
        <p:grpSp>
          <p:nvGrpSpPr>
            <p:cNvPr id="587" name="Group 587"/>
            <p:cNvGrpSpPr/>
            <p:nvPr/>
          </p:nvGrpSpPr>
          <p:grpSpPr>
            <a:xfrm>
              <a:off x="0" y="260620"/>
              <a:ext cx="1138619" cy="1138620"/>
              <a:chOff x="0" y="0"/>
              <a:chExt cx="1138618" cy="1138618"/>
            </a:xfrm>
          </p:grpSpPr>
          <p:sp>
            <p:nvSpPr>
              <p:cNvPr id="585" name="Shape 585"/>
              <p:cNvSpPr/>
              <p:nvPr/>
            </p:nvSpPr>
            <p:spPr>
              <a:xfrm>
                <a:off x="0" y="0"/>
                <a:ext cx="1138619" cy="1138619"/>
              </a:xfrm>
              <a:prstGeom prst="roundRect">
                <a:avLst>
                  <a:gd name="adj" fmla="val 50000"/>
                </a:avLst>
              </a:prstGeom>
              <a:noFill/>
              <a:ln w="63500" cap="flat">
                <a:solidFill>
                  <a:schemeClr val="accent5"/>
                </a:solidFill>
                <a:prstDash val="solid"/>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sp>
            <p:nvSpPr>
              <p:cNvPr id="586" name="Shape 586"/>
              <p:cNvSpPr/>
              <p:nvPr/>
            </p:nvSpPr>
            <p:spPr>
              <a:xfrm>
                <a:off x="195253" y="266469"/>
                <a:ext cx="732633" cy="534026"/>
              </a:xfrm>
              <a:custGeom>
                <a:avLst/>
                <a:gdLst/>
                <a:ahLst/>
                <a:cxnLst>
                  <a:cxn ang="0">
                    <a:pos x="wd2" y="hd2"/>
                  </a:cxn>
                  <a:cxn ang="5400000">
                    <a:pos x="wd2" y="hd2"/>
                  </a:cxn>
                  <a:cxn ang="10800000">
                    <a:pos x="wd2" y="hd2"/>
                  </a:cxn>
                  <a:cxn ang="16200000">
                    <a:pos x="wd2" y="hd2"/>
                  </a:cxn>
                </a:cxnLst>
                <a:rect l="0" t="0" r="r" b="b"/>
                <a:pathLst>
                  <a:path w="21406" h="21600" extrusionOk="0">
                    <a:moveTo>
                      <a:pt x="8103" y="0"/>
                    </a:moveTo>
                    <a:cubicBezTo>
                      <a:pt x="7939" y="0"/>
                      <a:pt x="7777" y="69"/>
                      <a:pt x="7645" y="227"/>
                    </a:cubicBezTo>
                    <a:lnTo>
                      <a:pt x="247" y="9030"/>
                    </a:lnTo>
                    <a:cubicBezTo>
                      <a:pt x="-50" y="9381"/>
                      <a:pt x="-83" y="10012"/>
                      <a:pt x="171" y="10422"/>
                    </a:cubicBezTo>
                    <a:cubicBezTo>
                      <a:pt x="311" y="10648"/>
                      <a:pt x="507" y="10755"/>
                      <a:pt x="706" y="10755"/>
                    </a:cubicBezTo>
                    <a:cubicBezTo>
                      <a:pt x="869" y="10755"/>
                      <a:pt x="1032" y="10673"/>
                      <a:pt x="1165" y="10513"/>
                    </a:cubicBezTo>
                    <a:lnTo>
                      <a:pt x="8103" y="2269"/>
                    </a:lnTo>
                    <a:lnTo>
                      <a:pt x="15031" y="10513"/>
                    </a:lnTo>
                    <a:cubicBezTo>
                      <a:pt x="15326" y="10869"/>
                      <a:pt x="15783" y="10834"/>
                      <a:pt x="16036" y="10422"/>
                    </a:cubicBezTo>
                    <a:cubicBezTo>
                      <a:pt x="16292" y="10012"/>
                      <a:pt x="16257" y="9381"/>
                      <a:pt x="15960" y="9030"/>
                    </a:cubicBezTo>
                    <a:cubicBezTo>
                      <a:pt x="15960" y="9030"/>
                      <a:pt x="8562" y="227"/>
                      <a:pt x="8562" y="227"/>
                    </a:cubicBezTo>
                    <a:cubicBezTo>
                      <a:pt x="8429" y="69"/>
                      <a:pt x="8268" y="0"/>
                      <a:pt x="8103" y="0"/>
                    </a:cubicBezTo>
                    <a:close/>
                    <a:moveTo>
                      <a:pt x="18178" y="182"/>
                    </a:moveTo>
                    <a:cubicBezTo>
                      <a:pt x="17905" y="182"/>
                      <a:pt x="17635" y="338"/>
                      <a:pt x="17456" y="635"/>
                    </a:cubicBezTo>
                    <a:lnTo>
                      <a:pt x="15162" y="4432"/>
                    </a:lnTo>
                    <a:cubicBezTo>
                      <a:pt x="14827" y="4985"/>
                      <a:pt x="14881" y="5818"/>
                      <a:pt x="15282" y="6277"/>
                    </a:cubicBezTo>
                    <a:cubicBezTo>
                      <a:pt x="15683" y="6741"/>
                      <a:pt x="16282" y="6664"/>
                      <a:pt x="16615" y="6111"/>
                    </a:cubicBezTo>
                    <a:lnTo>
                      <a:pt x="17238" y="5082"/>
                    </a:lnTo>
                    <a:lnTo>
                      <a:pt x="17238" y="19770"/>
                    </a:lnTo>
                    <a:cubicBezTo>
                      <a:pt x="17238" y="20492"/>
                      <a:pt x="17656" y="21071"/>
                      <a:pt x="18178" y="21071"/>
                    </a:cubicBezTo>
                    <a:cubicBezTo>
                      <a:pt x="18699" y="21071"/>
                      <a:pt x="19117" y="20492"/>
                      <a:pt x="19117" y="19770"/>
                    </a:cubicBezTo>
                    <a:lnTo>
                      <a:pt x="19117" y="5082"/>
                    </a:lnTo>
                    <a:lnTo>
                      <a:pt x="19740" y="6111"/>
                    </a:lnTo>
                    <a:cubicBezTo>
                      <a:pt x="19927" y="6420"/>
                      <a:pt x="20190" y="6580"/>
                      <a:pt x="20461" y="6580"/>
                    </a:cubicBezTo>
                    <a:cubicBezTo>
                      <a:pt x="20673" y="6580"/>
                      <a:pt x="20895" y="6483"/>
                      <a:pt x="21073" y="6277"/>
                    </a:cubicBezTo>
                    <a:cubicBezTo>
                      <a:pt x="21473" y="5818"/>
                      <a:pt x="21517" y="4985"/>
                      <a:pt x="21182" y="4432"/>
                    </a:cubicBezTo>
                    <a:lnTo>
                      <a:pt x="18899" y="635"/>
                    </a:lnTo>
                    <a:cubicBezTo>
                      <a:pt x="18720" y="338"/>
                      <a:pt x="18450" y="182"/>
                      <a:pt x="18178" y="182"/>
                    </a:cubicBezTo>
                    <a:close/>
                    <a:moveTo>
                      <a:pt x="8136" y="4024"/>
                    </a:moveTo>
                    <a:cubicBezTo>
                      <a:pt x="8026" y="4024"/>
                      <a:pt x="7918" y="4069"/>
                      <a:pt x="7830" y="4175"/>
                    </a:cubicBezTo>
                    <a:lnTo>
                      <a:pt x="2258" y="10830"/>
                    </a:lnTo>
                    <a:cubicBezTo>
                      <a:pt x="2154" y="10955"/>
                      <a:pt x="2094" y="11138"/>
                      <a:pt x="2094" y="11329"/>
                    </a:cubicBezTo>
                    <a:lnTo>
                      <a:pt x="2094" y="20950"/>
                    </a:lnTo>
                    <a:cubicBezTo>
                      <a:pt x="2094" y="21310"/>
                      <a:pt x="2314" y="21600"/>
                      <a:pt x="2575" y="21600"/>
                    </a:cubicBezTo>
                    <a:lnTo>
                      <a:pt x="13709" y="21600"/>
                    </a:lnTo>
                    <a:cubicBezTo>
                      <a:pt x="13969" y="21600"/>
                      <a:pt x="14179" y="21310"/>
                      <a:pt x="14179" y="20950"/>
                    </a:cubicBezTo>
                    <a:lnTo>
                      <a:pt x="14179" y="11329"/>
                    </a:lnTo>
                    <a:cubicBezTo>
                      <a:pt x="14179" y="11138"/>
                      <a:pt x="14118" y="10955"/>
                      <a:pt x="14015" y="10830"/>
                    </a:cubicBezTo>
                    <a:cubicBezTo>
                      <a:pt x="14015" y="10830"/>
                      <a:pt x="8442" y="4175"/>
                      <a:pt x="8442" y="4175"/>
                    </a:cubicBezTo>
                    <a:cubicBezTo>
                      <a:pt x="8354" y="4069"/>
                      <a:pt x="8246" y="4024"/>
                      <a:pt x="8136" y="4024"/>
                    </a:cubicBezTo>
                    <a:close/>
                    <a:moveTo>
                      <a:pt x="8136" y="5884"/>
                    </a:moveTo>
                    <a:lnTo>
                      <a:pt x="13239" y="11965"/>
                    </a:lnTo>
                    <a:cubicBezTo>
                      <a:pt x="13239" y="11965"/>
                      <a:pt x="13239" y="15202"/>
                      <a:pt x="13239" y="15202"/>
                    </a:cubicBezTo>
                    <a:lnTo>
                      <a:pt x="3045" y="15202"/>
                    </a:lnTo>
                    <a:lnTo>
                      <a:pt x="3045" y="11965"/>
                    </a:lnTo>
                    <a:lnTo>
                      <a:pt x="8136" y="5884"/>
                    </a:lnTo>
                    <a:close/>
                    <a:moveTo>
                      <a:pt x="5394" y="9923"/>
                    </a:moveTo>
                    <a:cubicBezTo>
                      <a:pt x="5133" y="9923"/>
                      <a:pt x="4924" y="10211"/>
                      <a:pt x="4924" y="10573"/>
                    </a:cubicBezTo>
                    <a:lnTo>
                      <a:pt x="4924" y="12963"/>
                    </a:lnTo>
                    <a:cubicBezTo>
                      <a:pt x="4924" y="13323"/>
                      <a:pt x="5132" y="13629"/>
                      <a:pt x="5394" y="13629"/>
                    </a:cubicBezTo>
                    <a:lnTo>
                      <a:pt x="7120" y="13629"/>
                    </a:lnTo>
                    <a:cubicBezTo>
                      <a:pt x="7382" y="13629"/>
                      <a:pt x="7590" y="13323"/>
                      <a:pt x="7590" y="12963"/>
                    </a:cubicBezTo>
                    <a:lnTo>
                      <a:pt x="7590" y="10573"/>
                    </a:lnTo>
                    <a:cubicBezTo>
                      <a:pt x="7590" y="10211"/>
                      <a:pt x="7381" y="9923"/>
                      <a:pt x="7120" y="9923"/>
                    </a:cubicBezTo>
                    <a:lnTo>
                      <a:pt x="5394" y="9923"/>
                    </a:lnTo>
                    <a:close/>
                    <a:moveTo>
                      <a:pt x="9087" y="9923"/>
                    </a:moveTo>
                    <a:cubicBezTo>
                      <a:pt x="8825" y="9923"/>
                      <a:pt x="8617" y="10211"/>
                      <a:pt x="8617" y="10573"/>
                    </a:cubicBezTo>
                    <a:lnTo>
                      <a:pt x="8617" y="12963"/>
                    </a:lnTo>
                    <a:cubicBezTo>
                      <a:pt x="8617" y="13323"/>
                      <a:pt x="8825" y="13629"/>
                      <a:pt x="9087" y="13629"/>
                    </a:cubicBezTo>
                    <a:lnTo>
                      <a:pt x="10813" y="13629"/>
                    </a:lnTo>
                    <a:cubicBezTo>
                      <a:pt x="11075" y="13629"/>
                      <a:pt x="11283" y="13323"/>
                      <a:pt x="11283" y="12963"/>
                    </a:cubicBezTo>
                    <a:lnTo>
                      <a:pt x="11283" y="10573"/>
                    </a:lnTo>
                    <a:cubicBezTo>
                      <a:pt x="11283" y="10211"/>
                      <a:pt x="11075" y="9923"/>
                      <a:pt x="10813" y="9923"/>
                    </a:cubicBezTo>
                    <a:lnTo>
                      <a:pt x="9087" y="9923"/>
                    </a:lnTo>
                    <a:close/>
                    <a:moveTo>
                      <a:pt x="5612" y="16049"/>
                    </a:moveTo>
                    <a:lnTo>
                      <a:pt x="7339" y="16049"/>
                    </a:lnTo>
                    <a:cubicBezTo>
                      <a:pt x="7599" y="16049"/>
                      <a:pt x="7808" y="16337"/>
                      <a:pt x="7808" y="16699"/>
                    </a:cubicBezTo>
                    <a:cubicBezTo>
                      <a:pt x="7808" y="16699"/>
                      <a:pt x="7808" y="19089"/>
                      <a:pt x="7808" y="19089"/>
                    </a:cubicBezTo>
                    <a:cubicBezTo>
                      <a:pt x="7808" y="19451"/>
                      <a:pt x="7599" y="19739"/>
                      <a:pt x="7339" y="19739"/>
                    </a:cubicBezTo>
                    <a:lnTo>
                      <a:pt x="5612" y="19739"/>
                    </a:lnTo>
                    <a:cubicBezTo>
                      <a:pt x="5351" y="19739"/>
                      <a:pt x="5142" y="19451"/>
                      <a:pt x="5142" y="19089"/>
                    </a:cubicBezTo>
                    <a:lnTo>
                      <a:pt x="5142" y="16699"/>
                    </a:lnTo>
                    <a:cubicBezTo>
                      <a:pt x="5142" y="16337"/>
                      <a:pt x="5351" y="16049"/>
                      <a:pt x="5612" y="16049"/>
                    </a:cubicBezTo>
                    <a:close/>
                    <a:moveTo>
                      <a:pt x="9109" y="16049"/>
                    </a:moveTo>
                    <a:lnTo>
                      <a:pt x="10835" y="16049"/>
                    </a:lnTo>
                    <a:cubicBezTo>
                      <a:pt x="11096" y="16049"/>
                      <a:pt x="11305" y="16337"/>
                      <a:pt x="11305" y="16699"/>
                    </a:cubicBezTo>
                    <a:cubicBezTo>
                      <a:pt x="11305" y="16699"/>
                      <a:pt x="11305" y="19089"/>
                      <a:pt x="11305" y="19089"/>
                    </a:cubicBezTo>
                    <a:cubicBezTo>
                      <a:pt x="11305" y="19451"/>
                      <a:pt x="11096" y="19739"/>
                      <a:pt x="10835" y="19739"/>
                    </a:cubicBezTo>
                    <a:lnTo>
                      <a:pt x="9109" y="19739"/>
                    </a:lnTo>
                    <a:cubicBezTo>
                      <a:pt x="8847" y="19739"/>
                      <a:pt x="8639" y="19451"/>
                      <a:pt x="8639" y="19089"/>
                    </a:cubicBezTo>
                    <a:lnTo>
                      <a:pt x="8639" y="16699"/>
                    </a:lnTo>
                    <a:cubicBezTo>
                      <a:pt x="8639" y="16337"/>
                      <a:pt x="8847" y="16049"/>
                      <a:pt x="9109" y="16049"/>
                    </a:cubicBezTo>
                    <a:close/>
                  </a:path>
                </a:pathLst>
              </a:custGeom>
              <a:solidFill>
                <a:schemeClr val="accent5"/>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grpSp>
        <p:sp>
          <p:nvSpPr>
            <p:cNvPr id="588" name="Shape 588"/>
            <p:cNvSpPr/>
            <p:nvPr/>
          </p:nvSpPr>
          <p:spPr>
            <a:xfrm>
              <a:off x="1786551" y="0"/>
              <a:ext cx="3052631" cy="158964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rmAutofit fontScale="92500"/>
            </a:bodyPr>
            <a:lstStyle/>
            <a:p>
              <a:pPr>
                <a:lnSpc>
                  <a:spcPct val="110000"/>
                </a:lnSpc>
                <a:spcBef>
                  <a:spcPts val="250"/>
                </a:spcBef>
                <a:defRPr sz="1800" b="0">
                  <a:solidFill>
                    <a:srgbClr val="000000"/>
                  </a:solidFill>
                </a:defRPr>
              </a:pPr>
              <a:r>
                <a:rPr sz="1300" b="1" dirty="0">
                  <a:solidFill>
                    <a:schemeClr val="accent5"/>
                  </a:solidFill>
                </a:rPr>
                <a:t>House Renovation</a:t>
              </a:r>
            </a:p>
            <a:p>
              <a:pPr>
                <a:lnSpc>
                  <a:spcPct val="110000"/>
                </a:lnSpc>
                <a:spcBef>
                  <a:spcPts val="250"/>
                </a:spcBef>
                <a:defRPr sz="1800" b="0">
                  <a:solidFill>
                    <a:srgbClr val="000000"/>
                  </a:solidFill>
                </a:defRPr>
              </a:pPr>
              <a:r>
                <a:rPr sz="1000" dirty="0">
                  <a:solidFill>
                    <a:srgbClr val="8F9499"/>
                  </a:solidFill>
                </a:rPr>
                <a:t>Ever since the 1500s, when an unknown printer took printer.</a:t>
              </a:r>
            </a:p>
          </p:txBody>
        </p:sp>
      </p:grpSp>
      <p:sp>
        <p:nvSpPr>
          <p:cNvPr id="590" name="Shape 590"/>
          <p:cNvSpPr/>
          <p:nvPr/>
        </p:nvSpPr>
        <p:spPr>
          <a:xfrm>
            <a:off x="8961217" y="3974921"/>
            <a:ext cx="1526316" cy="760175"/>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p>
            <a:pPr>
              <a:lnSpc>
                <a:spcPct val="110000"/>
              </a:lnSpc>
              <a:spcBef>
                <a:spcPts val="250"/>
              </a:spcBef>
              <a:defRPr sz="1800" b="0">
                <a:solidFill>
                  <a:srgbClr val="000000"/>
                </a:solidFill>
              </a:defRPr>
            </a:pPr>
            <a:r>
              <a:rPr sz="1300" b="1" dirty="0">
                <a:solidFill>
                  <a:schemeClr val="accent4"/>
                </a:solidFill>
              </a:rPr>
              <a:t>Green Building</a:t>
            </a:r>
          </a:p>
          <a:p>
            <a:pPr>
              <a:lnSpc>
                <a:spcPct val="110000"/>
              </a:lnSpc>
              <a:spcBef>
                <a:spcPts val="250"/>
              </a:spcBef>
              <a:defRPr sz="1800" b="0">
                <a:solidFill>
                  <a:srgbClr val="000000"/>
                </a:solidFill>
              </a:defRPr>
            </a:pPr>
            <a:r>
              <a:rPr sz="1000" dirty="0">
                <a:solidFill>
                  <a:srgbClr val="8F9499"/>
                </a:solidFill>
              </a:rPr>
              <a:t>Ever since the 1500s, when an unknown printer took printer.</a:t>
            </a:r>
          </a:p>
        </p:txBody>
      </p:sp>
      <p:sp>
        <p:nvSpPr>
          <p:cNvPr id="591" name="Shape 591"/>
          <p:cNvSpPr/>
          <p:nvPr/>
        </p:nvSpPr>
        <p:spPr>
          <a:xfrm>
            <a:off x="8961217" y="5275298"/>
            <a:ext cx="1526316" cy="809042"/>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fontScale="92500"/>
          </a:bodyPr>
          <a:lstStyle/>
          <a:p>
            <a:pPr>
              <a:lnSpc>
                <a:spcPct val="110000"/>
              </a:lnSpc>
              <a:spcBef>
                <a:spcPts val="250"/>
              </a:spcBef>
              <a:defRPr sz="1800" b="0">
                <a:solidFill>
                  <a:srgbClr val="000000"/>
                </a:solidFill>
              </a:defRPr>
            </a:pPr>
            <a:r>
              <a:rPr sz="1300" b="1" dirty="0">
                <a:solidFill>
                  <a:schemeClr val="tx2"/>
                </a:solidFill>
              </a:rPr>
              <a:t>Laminate Flooring</a:t>
            </a:r>
          </a:p>
          <a:p>
            <a:pPr>
              <a:lnSpc>
                <a:spcPct val="110000"/>
              </a:lnSpc>
              <a:spcBef>
                <a:spcPts val="250"/>
              </a:spcBef>
              <a:defRPr sz="1800" b="0">
                <a:solidFill>
                  <a:srgbClr val="000000"/>
                </a:solidFill>
              </a:defRPr>
            </a:pPr>
            <a:r>
              <a:rPr sz="1000" dirty="0">
                <a:solidFill>
                  <a:srgbClr val="8F9499"/>
                </a:solidFill>
              </a:rPr>
              <a:t>Ever since the 1500s, when an unknown printer took unknown.</a:t>
            </a:r>
          </a:p>
        </p:txBody>
      </p:sp>
      <p:sp>
        <p:nvSpPr>
          <p:cNvPr id="592" name="Shape 592"/>
          <p:cNvSpPr/>
          <p:nvPr/>
        </p:nvSpPr>
        <p:spPr>
          <a:xfrm flipV="1">
            <a:off x="3835" y="3649877"/>
            <a:ext cx="12192001" cy="1"/>
          </a:xfrm>
          <a:prstGeom prst="line">
            <a:avLst/>
          </a:prstGeom>
          <a:ln w="12700">
            <a:solidFill>
              <a:srgbClr val="CDCFD2"/>
            </a:solidFill>
            <a:miter lim="400000"/>
          </a:ln>
        </p:spPr>
        <p:txBody>
          <a:bodyPr lIns="0" tIns="0" rIns="0" bIns="0" anchor="ctr"/>
          <a:lstStyle/>
          <a:p>
            <a:pPr lvl="0" algn="ctr">
              <a:lnSpc>
                <a:spcPct val="100000"/>
              </a:lnSpc>
              <a:defRPr sz="3200" b="0">
                <a:solidFill>
                  <a:srgbClr val="000000"/>
                </a:solidFill>
                <a:latin typeface="+mn-lt"/>
                <a:ea typeface="+mn-ea"/>
                <a:cs typeface="+mn-cs"/>
                <a:sym typeface="Helvetica Light"/>
              </a:defRPr>
            </a:pPr>
            <a:endParaRPr sz="1600"/>
          </a:p>
        </p:txBody>
      </p:sp>
      <p:sp>
        <p:nvSpPr>
          <p:cNvPr id="593" name="Shape 593"/>
          <p:cNvSpPr/>
          <p:nvPr/>
        </p:nvSpPr>
        <p:spPr>
          <a:xfrm flipV="1">
            <a:off x="3835" y="5053227"/>
            <a:ext cx="12192001" cy="1"/>
          </a:xfrm>
          <a:prstGeom prst="line">
            <a:avLst/>
          </a:prstGeom>
          <a:ln w="12700">
            <a:solidFill>
              <a:srgbClr val="CDCFD2"/>
            </a:solidFill>
            <a:miter lim="400000"/>
          </a:ln>
        </p:spPr>
        <p:txBody>
          <a:bodyPr lIns="0" tIns="0" rIns="0" bIns="0" anchor="ctr"/>
          <a:lstStyle/>
          <a:p>
            <a:pPr lvl="0" algn="ctr">
              <a:lnSpc>
                <a:spcPct val="100000"/>
              </a:lnSpc>
              <a:defRPr sz="3200" b="0">
                <a:solidFill>
                  <a:srgbClr val="000000"/>
                </a:solidFill>
                <a:latin typeface="+mn-lt"/>
                <a:ea typeface="+mn-ea"/>
                <a:cs typeface="+mn-cs"/>
                <a:sym typeface="Helvetica Light"/>
              </a:defRPr>
            </a:pPr>
            <a:endParaRPr sz="1600"/>
          </a:p>
        </p:txBody>
      </p:sp>
      <p:sp>
        <p:nvSpPr>
          <p:cNvPr id="48" name="Shape 180">
            <a:extLst>
              <a:ext uri="{FF2B5EF4-FFF2-40B4-BE49-F238E27FC236}">
                <a16:creationId xmlns:a16="http://schemas.microsoft.com/office/drawing/2014/main" id="{66F1FE8B-0F56-45E8-9FD9-869D538BB620}"/>
              </a:ext>
            </a:extLst>
          </p:cNvPr>
          <p:cNvSpPr/>
          <p:nvPr/>
        </p:nvSpPr>
        <p:spPr>
          <a:xfrm>
            <a:off x="4066601" y="478800"/>
            <a:ext cx="4058804" cy="666849"/>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defRPr b="0"/>
            </a:lvl1pPr>
          </a:lstStyle>
          <a:p>
            <a:pPr lvl="0" algn="ctr">
              <a:defRPr sz="1800">
                <a:solidFill>
                  <a:srgbClr val="000000"/>
                </a:solidFill>
              </a:defRPr>
            </a:pPr>
            <a:r>
              <a:rPr lang="en-US" sz="4000" b="1" dirty="0">
                <a:solidFill>
                  <a:schemeClr val="accent4"/>
                </a:solidFill>
              </a:rPr>
              <a:t>OUR SERVICES</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iterate>
                                    <p:tmAbs val="0"/>
                                  </p:iterate>
                                  <p:childTnLst>
                                    <p:set>
                                      <p:cBhvr>
                                        <p:cTn id="6" fill="hold"/>
                                        <p:tgtEl>
                                          <p:spTgt spid="575"/>
                                        </p:tgtEl>
                                        <p:attrNameLst>
                                          <p:attrName>style.visibility</p:attrName>
                                        </p:attrNameLst>
                                      </p:cBhvr>
                                      <p:to>
                                        <p:strVal val="visible"/>
                                      </p:to>
                                    </p:set>
                                    <p:anim calcmode="lin" valueType="num">
                                      <p:cBhvr>
                                        <p:cTn id="7" dur="1000" fill="hold"/>
                                        <p:tgtEl>
                                          <p:spTgt spid="575"/>
                                        </p:tgtEl>
                                        <p:attrNameLst>
                                          <p:attrName>ppt_x</p:attrName>
                                        </p:attrNameLst>
                                      </p:cBhvr>
                                      <p:tavLst>
                                        <p:tav tm="0">
                                          <p:val>
                                            <p:strVal val="0-#ppt_w/2"/>
                                          </p:val>
                                        </p:tav>
                                        <p:tav tm="100000">
                                          <p:val>
                                            <p:strVal val="#ppt_x"/>
                                          </p:val>
                                        </p:tav>
                                      </p:tavLst>
                                    </p:anim>
                                    <p:anim calcmode="lin" valueType="num">
                                      <p:cBhvr>
                                        <p:cTn id="8" dur="1000" fill="hold"/>
                                        <p:tgtEl>
                                          <p:spTgt spid="57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200"/>
                                  </p:stCondLst>
                                  <p:iterate>
                                    <p:tmAbs val="0"/>
                                  </p:iterate>
                                  <p:childTnLst>
                                    <p:set>
                                      <p:cBhvr>
                                        <p:cTn id="10" fill="hold"/>
                                        <p:tgtEl>
                                          <p:spTgt spid="582"/>
                                        </p:tgtEl>
                                        <p:attrNameLst>
                                          <p:attrName>style.visibility</p:attrName>
                                        </p:attrNameLst>
                                      </p:cBhvr>
                                      <p:to>
                                        <p:strVal val="visible"/>
                                      </p:to>
                                    </p:set>
                                    <p:anim calcmode="lin" valueType="num">
                                      <p:cBhvr>
                                        <p:cTn id="11" dur="1000" fill="hold"/>
                                        <p:tgtEl>
                                          <p:spTgt spid="582"/>
                                        </p:tgtEl>
                                        <p:attrNameLst>
                                          <p:attrName>ppt_x</p:attrName>
                                        </p:attrNameLst>
                                      </p:cBhvr>
                                      <p:tavLst>
                                        <p:tav tm="0">
                                          <p:val>
                                            <p:strVal val="0-#ppt_w/2"/>
                                          </p:val>
                                        </p:tav>
                                        <p:tav tm="100000">
                                          <p:val>
                                            <p:strVal val="#ppt_x"/>
                                          </p:val>
                                        </p:tav>
                                      </p:tavLst>
                                    </p:anim>
                                    <p:anim calcmode="lin" valueType="num">
                                      <p:cBhvr>
                                        <p:cTn id="12" dur="1000" fill="hold"/>
                                        <p:tgtEl>
                                          <p:spTgt spid="58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200"/>
                                  </p:stCondLst>
                                  <p:iterate>
                                    <p:tmAbs val="0"/>
                                  </p:iterate>
                                  <p:childTnLst>
                                    <p:set>
                                      <p:cBhvr>
                                        <p:cTn id="14" fill="hold"/>
                                        <p:tgtEl>
                                          <p:spTgt spid="589"/>
                                        </p:tgtEl>
                                        <p:attrNameLst>
                                          <p:attrName>style.visibility</p:attrName>
                                        </p:attrNameLst>
                                      </p:cBhvr>
                                      <p:to>
                                        <p:strVal val="visible"/>
                                      </p:to>
                                    </p:set>
                                    <p:anim calcmode="lin" valueType="num">
                                      <p:cBhvr>
                                        <p:cTn id="15" dur="1000" fill="hold"/>
                                        <p:tgtEl>
                                          <p:spTgt spid="589"/>
                                        </p:tgtEl>
                                        <p:attrNameLst>
                                          <p:attrName>ppt_x</p:attrName>
                                        </p:attrNameLst>
                                      </p:cBhvr>
                                      <p:tavLst>
                                        <p:tav tm="0">
                                          <p:val>
                                            <p:strVal val="0-#ppt_w/2"/>
                                          </p:val>
                                        </p:tav>
                                        <p:tav tm="100000">
                                          <p:val>
                                            <p:strVal val="#ppt_x"/>
                                          </p:val>
                                        </p:tav>
                                      </p:tavLst>
                                    </p:anim>
                                    <p:anim calcmode="lin" valueType="num">
                                      <p:cBhvr>
                                        <p:cTn id="16" dur="1000" fill="hold"/>
                                        <p:tgtEl>
                                          <p:spTgt spid="589"/>
                                        </p:tgtEl>
                                        <p:attrNameLst>
                                          <p:attrName>ppt_y</p:attrName>
                                        </p:attrNameLst>
                                      </p:cBhvr>
                                      <p:tavLst>
                                        <p:tav tm="0">
                                          <p:val>
                                            <p:strVal val="#ppt_y"/>
                                          </p:val>
                                        </p:tav>
                                        <p:tav tm="100000">
                                          <p:val>
                                            <p:strVal val="#ppt_y"/>
                                          </p:val>
                                        </p:tav>
                                      </p:tavLst>
                                    </p:anim>
                                  </p:childTnLst>
                                </p:cTn>
                              </p:par>
                              <p:par>
                                <p:cTn id="17" presetID="4" presetClass="entr" presetSubtype="32" fill="hold" grpId="0" nodeType="withEffect">
                                  <p:stCondLst>
                                    <p:cond delay="200"/>
                                  </p:stCondLst>
                                  <p:iterate>
                                    <p:tmAbs val="0"/>
                                  </p:iterate>
                                  <p:childTnLst>
                                    <p:set>
                                      <p:cBhvr>
                                        <p:cTn id="18" fill="hold"/>
                                        <p:tgtEl>
                                          <p:spTgt spid="592"/>
                                        </p:tgtEl>
                                        <p:attrNameLst>
                                          <p:attrName>style.visibility</p:attrName>
                                        </p:attrNameLst>
                                      </p:cBhvr>
                                      <p:to>
                                        <p:strVal val="visible"/>
                                      </p:to>
                                    </p:set>
                                    <p:animEffect transition="in" filter="box(out)">
                                      <p:cBhvr>
                                        <p:cTn id="19" dur="1000"/>
                                        <p:tgtEl>
                                          <p:spTgt spid="592"/>
                                        </p:tgtEl>
                                      </p:cBhvr>
                                    </p:animEffect>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grpId="0" nodeType="clickEffect">
                                  <p:stCondLst>
                                    <p:cond delay="0"/>
                                  </p:stCondLst>
                                  <p:iterate>
                                    <p:tmAbs val="0"/>
                                  </p:iterate>
                                  <p:childTnLst>
                                    <p:set>
                                      <p:cBhvr>
                                        <p:cTn id="23" fill="hold"/>
                                        <p:tgtEl>
                                          <p:spTgt spid="558"/>
                                        </p:tgtEl>
                                        <p:attrNameLst>
                                          <p:attrName>style.visibility</p:attrName>
                                        </p:attrNameLst>
                                      </p:cBhvr>
                                      <p:to>
                                        <p:strVal val="visible"/>
                                      </p:to>
                                    </p:set>
                                    <p:anim calcmode="lin" valueType="num">
                                      <p:cBhvr>
                                        <p:cTn id="24" dur="750" fill="hold"/>
                                        <p:tgtEl>
                                          <p:spTgt spid="558"/>
                                        </p:tgtEl>
                                        <p:attrNameLst>
                                          <p:attrName>ppt_w</p:attrName>
                                        </p:attrNameLst>
                                      </p:cBhvr>
                                      <p:tavLst>
                                        <p:tav tm="0">
                                          <p:val>
                                            <p:fltVal val="0"/>
                                          </p:val>
                                        </p:tav>
                                        <p:tav tm="100000">
                                          <p:val>
                                            <p:strVal val="#ppt_w"/>
                                          </p:val>
                                        </p:tav>
                                      </p:tavLst>
                                    </p:anim>
                                    <p:anim calcmode="lin" valueType="num">
                                      <p:cBhvr>
                                        <p:cTn id="25" dur="750" fill="hold"/>
                                        <p:tgtEl>
                                          <p:spTgt spid="558"/>
                                        </p:tgtEl>
                                        <p:attrNameLst>
                                          <p:attrName>ppt_h</p:attrName>
                                        </p:attrNameLst>
                                      </p:cBhvr>
                                      <p:tavLst>
                                        <p:tav tm="0">
                                          <p:val>
                                            <p:fltVal val="0"/>
                                          </p:val>
                                        </p:tav>
                                        <p:tav tm="100000">
                                          <p:val>
                                            <p:strVal val="#ppt_h"/>
                                          </p:val>
                                        </p:tav>
                                      </p:tavLst>
                                    </p:anim>
                                  </p:childTnLst>
                                </p:cTn>
                              </p:par>
                              <p:par>
                                <p:cTn id="26" presetID="23" presetClass="entr" presetSubtype="16" fill="hold" grpId="0" nodeType="withEffect">
                                  <p:stCondLst>
                                    <p:cond delay="200"/>
                                  </p:stCondLst>
                                  <p:iterate>
                                    <p:tmAbs val="0"/>
                                  </p:iterate>
                                  <p:childTnLst>
                                    <p:set>
                                      <p:cBhvr>
                                        <p:cTn id="27" fill="hold"/>
                                        <p:tgtEl>
                                          <p:spTgt spid="567"/>
                                        </p:tgtEl>
                                        <p:attrNameLst>
                                          <p:attrName>style.visibility</p:attrName>
                                        </p:attrNameLst>
                                      </p:cBhvr>
                                      <p:to>
                                        <p:strVal val="visible"/>
                                      </p:to>
                                    </p:set>
                                    <p:anim calcmode="lin" valueType="num">
                                      <p:cBhvr>
                                        <p:cTn id="28" dur="750" fill="hold"/>
                                        <p:tgtEl>
                                          <p:spTgt spid="567"/>
                                        </p:tgtEl>
                                        <p:attrNameLst>
                                          <p:attrName>ppt_w</p:attrName>
                                        </p:attrNameLst>
                                      </p:cBhvr>
                                      <p:tavLst>
                                        <p:tav tm="0">
                                          <p:val>
                                            <p:fltVal val="0"/>
                                          </p:val>
                                        </p:tav>
                                        <p:tav tm="100000">
                                          <p:val>
                                            <p:strVal val="#ppt_w"/>
                                          </p:val>
                                        </p:tav>
                                      </p:tavLst>
                                    </p:anim>
                                    <p:anim calcmode="lin" valueType="num">
                                      <p:cBhvr>
                                        <p:cTn id="29" dur="750" fill="hold"/>
                                        <p:tgtEl>
                                          <p:spTgt spid="567"/>
                                        </p:tgtEl>
                                        <p:attrNameLst>
                                          <p:attrName>ppt_h</p:attrName>
                                        </p:attrNameLst>
                                      </p:cBhvr>
                                      <p:tavLst>
                                        <p:tav tm="0">
                                          <p:val>
                                            <p:fltVal val="0"/>
                                          </p:val>
                                        </p:tav>
                                        <p:tav tm="100000">
                                          <p:val>
                                            <p:strVal val="#ppt_h"/>
                                          </p:val>
                                        </p:tav>
                                      </p:tavLst>
                                    </p:anim>
                                  </p:childTnLst>
                                </p:cTn>
                              </p:par>
                              <p:par>
                                <p:cTn id="30" presetID="23" presetClass="entr" presetSubtype="16" fill="hold" grpId="0" nodeType="withEffect">
                                  <p:stCondLst>
                                    <p:cond delay="200"/>
                                  </p:stCondLst>
                                  <p:iterate>
                                    <p:tmAbs val="0"/>
                                  </p:iterate>
                                  <p:childTnLst>
                                    <p:set>
                                      <p:cBhvr>
                                        <p:cTn id="31" fill="hold"/>
                                        <p:tgtEl>
                                          <p:spTgt spid="564"/>
                                        </p:tgtEl>
                                        <p:attrNameLst>
                                          <p:attrName>style.visibility</p:attrName>
                                        </p:attrNameLst>
                                      </p:cBhvr>
                                      <p:to>
                                        <p:strVal val="visible"/>
                                      </p:to>
                                    </p:set>
                                    <p:anim calcmode="lin" valueType="num">
                                      <p:cBhvr>
                                        <p:cTn id="32" dur="750" fill="hold"/>
                                        <p:tgtEl>
                                          <p:spTgt spid="564"/>
                                        </p:tgtEl>
                                        <p:attrNameLst>
                                          <p:attrName>ppt_w</p:attrName>
                                        </p:attrNameLst>
                                      </p:cBhvr>
                                      <p:tavLst>
                                        <p:tav tm="0">
                                          <p:val>
                                            <p:fltVal val="0"/>
                                          </p:val>
                                        </p:tav>
                                        <p:tav tm="100000">
                                          <p:val>
                                            <p:strVal val="#ppt_w"/>
                                          </p:val>
                                        </p:tav>
                                      </p:tavLst>
                                    </p:anim>
                                    <p:anim calcmode="lin" valueType="num">
                                      <p:cBhvr>
                                        <p:cTn id="33" dur="750" fill="hold"/>
                                        <p:tgtEl>
                                          <p:spTgt spid="564"/>
                                        </p:tgtEl>
                                        <p:attrNameLst>
                                          <p:attrName>ppt_h</p:attrName>
                                        </p:attrNameLst>
                                      </p:cBhvr>
                                      <p:tavLst>
                                        <p:tav tm="0">
                                          <p:val>
                                            <p:fltVal val="0"/>
                                          </p:val>
                                        </p:tav>
                                        <p:tav tm="100000">
                                          <p:val>
                                            <p:strVal val="#ppt_h"/>
                                          </p:val>
                                        </p:tav>
                                      </p:tavLst>
                                    </p:anim>
                                  </p:childTnLst>
                                </p:cTn>
                              </p:par>
                              <p:par>
                                <p:cTn id="34" presetID="23" presetClass="entr" presetSubtype="16" fill="hold" grpId="0" nodeType="withEffect">
                                  <p:stCondLst>
                                    <p:cond delay="200"/>
                                  </p:stCondLst>
                                  <p:iterate>
                                    <p:tmAbs val="0"/>
                                  </p:iterate>
                                  <p:childTnLst>
                                    <p:set>
                                      <p:cBhvr>
                                        <p:cTn id="35" fill="hold"/>
                                        <p:tgtEl>
                                          <p:spTgt spid="576"/>
                                        </p:tgtEl>
                                        <p:attrNameLst>
                                          <p:attrName>style.visibility</p:attrName>
                                        </p:attrNameLst>
                                      </p:cBhvr>
                                      <p:to>
                                        <p:strVal val="visible"/>
                                      </p:to>
                                    </p:set>
                                    <p:anim calcmode="lin" valueType="num">
                                      <p:cBhvr>
                                        <p:cTn id="36" dur="750" fill="hold"/>
                                        <p:tgtEl>
                                          <p:spTgt spid="576"/>
                                        </p:tgtEl>
                                        <p:attrNameLst>
                                          <p:attrName>ppt_w</p:attrName>
                                        </p:attrNameLst>
                                      </p:cBhvr>
                                      <p:tavLst>
                                        <p:tav tm="0">
                                          <p:val>
                                            <p:fltVal val="0"/>
                                          </p:val>
                                        </p:tav>
                                        <p:tav tm="100000">
                                          <p:val>
                                            <p:strVal val="#ppt_w"/>
                                          </p:val>
                                        </p:tav>
                                      </p:tavLst>
                                    </p:anim>
                                    <p:anim calcmode="lin" valueType="num">
                                      <p:cBhvr>
                                        <p:cTn id="37" dur="750" fill="hold"/>
                                        <p:tgtEl>
                                          <p:spTgt spid="576"/>
                                        </p:tgtEl>
                                        <p:attrNameLst>
                                          <p:attrName>ppt_h</p:attrName>
                                        </p:attrNameLst>
                                      </p:cBhvr>
                                      <p:tavLst>
                                        <p:tav tm="0">
                                          <p:val>
                                            <p:fltVal val="0"/>
                                          </p:val>
                                        </p:tav>
                                        <p:tav tm="100000">
                                          <p:val>
                                            <p:strVal val="#ppt_h"/>
                                          </p:val>
                                        </p:tav>
                                      </p:tavLst>
                                    </p:anim>
                                  </p:childTnLst>
                                </p:cTn>
                              </p:par>
                              <p:par>
                                <p:cTn id="38" presetID="23" presetClass="entr" presetSubtype="16" fill="hold" grpId="0" nodeType="withEffect">
                                  <p:stCondLst>
                                    <p:cond delay="200"/>
                                  </p:stCondLst>
                                  <p:iterate>
                                    <p:tmAbs val="0"/>
                                  </p:iterate>
                                  <p:childTnLst>
                                    <p:set>
                                      <p:cBhvr>
                                        <p:cTn id="39" fill="hold"/>
                                        <p:tgtEl>
                                          <p:spTgt spid="583"/>
                                        </p:tgtEl>
                                        <p:attrNameLst>
                                          <p:attrName>style.visibility</p:attrName>
                                        </p:attrNameLst>
                                      </p:cBhvr>
                                      <p:to>
                                        <p:strVal val="visible"/>
                                      </p:to>
                                    </p:set>
                                    <p:anim calcmode="lin" valueType="num">
                                      <p:cBhvr>
                                        <p:cTn id="40" dur="750" fill="hold"/>
                                        <p:tgtEl>
                                          <p:spTgt spid="583"/>
                                        </p:tgtEl>
                                        <p:attrNameLst>
                                          <p:attrName>ppt_w</p:attrName>
                                        </p:attrNameLst>
                                      </p:cBhvr>
                                      <p:tavLst>
                                        <p:tav tm="0">
                                          <p:val>
                                            <p:fltVal val="0"/>
                                          </p:val>
                                        </p:tav>
                                        <p:tav tm="100000">
                                          <p:val>
                                            <p:strVal val="#ppt_w"/>
                                          </p:val>
                                        </p:tav>
                                      </p:tavLst>
                                    </p:anim>
                                    <p:anim calcmode="lin" valueType="num">
                                      <p:cBhvr>
                                        <p:cTn id="41" dur="750" fill="hold"/>
                                        <p:tgtEl>
                                          <p:spTgt spid="583"/>
                                        </p:tgtEl>
                                        <p:attrNameLst>
                                          <p:attrName>ppt_h</p:attrName>
                                        </p:attrNameLst>
                                      </p:cBhvr>
                                      <p:tavLst>
                                        <p:tav tm="0">
                                          <p:val>
                                            <p:fltVal val="0"/>
                                          </p:val>
                                        </p:tav>
                                        <p:tav tm="100000">
                                          <p:val>
                                            <p:strVal val="#ppt_h"/>
                                          </p:val>
                                        </p:tav>
                                      </p:tavLst>
                                    </p:anim>
                                  </p:childTnLst>
                                </p:cTn>
                              </p:par>
                              <p:par>
                                <p:cTn id="42" presetID="23" presetClass="entr" presetSubtype="16" fill="hold" grpId="0" nodeType="withEffect">
                                  <p:stCondLst>
                                    <p:cond delay="200"/>
                                  </p:stCondLst>
                                  <p:iterate>
                                    <p:tmAbs val="0"/>
                                  </p:iterate>
                                  <p:childTnLst>
                                    <p:set>
                                      <p:cBhvr>
                                        <p:cTn id="43" fill="hold"/>
                                        <p:tgtEl>
                                          <p:spTgt spid="590"/>
                                        </p:tgtEl>
                                        <p:attrNameLst>
                                          <p:attrName>style.visibility</p:attrName>
                                        </p:attrNameLst>
                                      </p:cBhvr>
                                      <p:to>
                                        <p:strVal val="visible"/>
                                      </p:to>
                                    </p:set>
                                    <p:anim calcmode="lin" valueType="num">
                                      <p:cBhvr>
                                        <p:cTn id="44" dur="750" fill="hold"/>
                                        <p:tgtEl>
                                          <p:spTgt spid="590"/>
                                        </p:tgtEl>
                                        <p:attrNameLst>
                                          <p:attrName>ppt_w</p:attrName>
                                        </p:attrNameLst>
                                      </p:cBhvr>
                                      <p:tavLst>
                                        <p:tav tm="0">
                                          <p:val>
                                            <p:fltVal val="0"/>
                                          </p:val>
                                        </p:tav>
                                        <p:tav tm="100000">
                                          <p:val>
                                            <p:strVal val="#ppt_w"/>
                                          </p:val>
                                        </p:tav>
                                      </p:tavLst>
                                    </p:anim>
                                    <p:anim calcmode="lin" valueType="num">
                                      <p:cBhvr>
                                        <p:cTn id="45" dur="750" fill="hold"/>
                                        <p:tgtEl>
                                          <p:spTgt spid="590"/>
                                        </p:tgtEl>
                                        <p:attrNameLst>
                                          <p:attrName>ppt_h</p:attrName>
                                        </p:attrNameLst>
                                      </p:cBhvr>
                                      <p:tavLst>
                                        <p:tav tm="0">
                                          <p:val>
                                            <p:fltVal val="0"/>
                                          </p:val>
                                        </p:tav>
                                        <p:tav tm="100000">
                                          <p:val>
                                            <p:strVal val="#ppt_h"/>
                                          </p:val>
                                        </p:tav>
                                      </p:tavLst>
                                    </p:anim>
                                  </p:childTnLst>
                                </p:cTn>
                              </p:par>
                              <p:par>
                                <p:cTn id="46" presetID="4" presetClass="entr" presetSubtype="32" fill="hold" grpId="0" nodeType="withEffect">
                                  <p:stCondLst>
                                    <p:cond delay="200"/>
                                  </p:stCondLst>
                                  <p:iterate>
                                    <p:tmAbs val="0"/>
                                  </p:iterate>
                                  <p:childTnLst>
                                    <p:set>
                                      <p:cBhvr>
                                        <p:cTn id="47" fill="hold"/>
                                        <p:tgtEl>
                                          <p:spTgt spid="593"/>
                                        </p:tgtEl>
                                        <p:attrNameLst>
                                          <p:attrName>style.visibility</p:attrName>
                                        </p:attrNameLst>
                                      </p:cBhvr>
                                      <p:to>
                                        <p:strVal val="visible"/>
                                      </p:to>
                                    </p:set>
                                    <p:animEffect transition="in" filter="box(out)">
                                      <p:cBhvr>
                                        <p:cTn id="48" dur="1000"/>
                                        <p:tgtEl>
                                          <p:spTgt spid="59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iterate>
                                    <p:tmAbs val="0"/>
                                  </p:iterate>
                                  <p:childTnLst>
                                    <p:set>
                                      <p:cBhvr>
                                        <p:cTn id="52" fill="hold"/>
                                        <p:tgtEl>
                                          <p:spTgt spid="561"/>
                                        </p:tgtEl>
                                        <p:attrNameLst>
                                          <p:attrName>style.visibility</p:attrName>
                                        </p:attrNameLst>
                                      </p:cBhvr>
                                      <p:to>
                                        <p:strVal val="visible"/>
                                      </p:to>
                                    </p:set>
                                    <p:animEffect transition="in" filter="fade">
                                      <p:cBhvr>
                                        <p:cTn id="53" dur="1000"/>
                                        <p:tgtEl>
                                          <p:spTgt spid="561"/>
                                        </p:tgtEl>
                                      </p:cBhvr>
                                    </p:animEffect>
                                  </p:childTnLst>
                                </p:cTn>
                              </p:par>
                              <p:par>
                                <p:cTn id="54" presetID="10" presetClass="entr" presetSubtype="0" fill="hold" grpId="0" nodeType="withEffect">
                                  <p:stCondLst>
                                    <p:cond delay="200"/>
                                  </p:stCondLst>
                                  <p:iterate>
                                    <p:tmAbs val="0"/>
                                  </p:iterate>
                                  <p:childTnLst>
                                    <p:set>
                                      <p:cBhvr>
                                        <p:cTn id="55" fill="hold"/>
                                        <p:tgtEl>
                                          <p:spTgt spid="555"/>
                                        </p:tgtEl>
                                        <p:attrNameLst>
                                          <p:attrName>style.visibility</p:attrName>
                                        </p:attrNameLst>
                                      </p:cBhvr>
                                      <p:to>
                                        <p:strVal val="visible"/>
                                      </p:to>
                                    </p:set>
                                    <p:animEffect transition="in" filter="fade">
                                      <p:cBhvr>
                                        <p:cTn id="56" dur="1000"/>
                                        <p:tgtEl>
                                          <p:spTgt spid="555"/>
                                        </p:tgtEl>
                                      </p:cBhvr>
                                    </p:animEffect>
                                  </p:childTnLst>
                                </p:cTn>
                              </p:par>
                              <p:par>
                                <p:cTn id="57" presetID="10" presetClass="entr" presetSubtype="0" fill="hold" grpId="0" nodeType="withEffect">
                                  <p:stCondLst>
                                    <p:cond delay="200"/>
                                  </p:stCondLst>
                                  <p:iterate>
                                    <p:tmAbs val="0"/>
                                  </p:iterate>
                                  <p:childTnLst>
                                    <p:set>
                                      <p:cBhvr>
                                        <p:cTn id="58" fill="hold"/>
                                        <p:tgtEl>
                                          <p:spTgt spid="570"/>
                                        </p:tgtEl>
                                        <p:attrNameLst>
                                          <p:attrName>style.visibility</p:attrName>
                                        </p:attrNameLst>
                                      </p:cBhvr>
                                      <p:to>
                                        <p:strVal val="visible"/>
                                      </p:to>
                                    </p:set>
                                    <p:animEffect transition="in" filter="fade">
                                      <p:cBhvr>
                                        <p:cTn id="59" dur="1000"/>
                                        <p:tgtEl>
                                          <p:spTgt spid="570"/>
                                        </p:tgtEl>
                                      </p:cBhvr>
                                    </p:animEffect>
                                  </p:childTnLst>
                                </p:cTn>
                              </p:par>
                              <p:par>
                                <p:cTn id="60" presetID="9" presetClass="entr" presetSubtype="0" fill="hold" grpId="0" nodeType="withEffect">
                                  <p:stCondLst>
                                    <p:cond delay="200"/>
                                  </p:stCondLst>
                                  <p:iterate>
                                    <p:tmAbs val="0"/>
                                  </p:iterate>
                                  <p:childTnLst>
                                    <p:set>
                                      <p:cBhvr>
                                        <p:cTn id="61" fill="hold"/>
                                        <p:tgtEl>
                                          <p:spTgt spid="577"/>
                                        </p:tgtEl>
                                        <p:attrNameLst>
                                          <p:attrName>style.visibility</p:attrName>
                                        </p:attrNameLst>
                                      </p:cBhvr>
                                      <p:to>
                                        <p:strVal val="visible"/>
                                      </p:to>
                                    </p:set>
                                    <p:animEffect transition="in" filter="dissolve">
                                      <p:cBhvr>
                                        <p:cTn id="62" dur="1000"/>
                                        <p:tgtEl>
                                          <p:spTgt spid="577"/>
                                        </p:tgtEl>
                                      </p:cBhvr>
                                    </p:animEffect>
                                  </p:childTnLst>
                                </p:cTn>
                              </p:par>
                              <p:par>
                                <p:cTn id="63" presetID="9" presetClass="entr" presetSubtype="0" fill="hold" grpId="0" nodeType="withEffect">
                                  <p:stCondLst>
                                    <p:cond delay="200"/>
                                  </p:stCondLst>
                                  <p:iterate>
                                    <p:tmAbs val="0"/>
                                  </p:iterate>
                                  <p:childTnLst>
                                    <p:set>
                                      <p:cBhvr>
                                        <p:cTn id="64" fill="hold"/>
                                        <p:tgtEl>
                                          <p:spTgt spid="584"/>
                                        </p:tgtEl>
                                        <p:attrNameLst>
                                          <p:attrName>style.visibility</p:attrName>
                                        </p:attrNameLst>
                                      </p:cBhvr>
                                      <p:to>
                                        <p:strVal val="visible"/>
                                      </p:to>
                                    </p:set>
                                    <p:animEffect transition="in" filter="dissolve">
                                      <p:cBhvr>
                                        <p:cTn id="65" dur="1000"/>
                                        <p:tgtEl>
                                          <p:spTgt spid="584"/>
                                        </p:tgtEl>
                                      </p:cBhvr>
                                    </p:animEffect>
                                  </p:childTnLst>
                                </p:cTn>
                              </p:par>
                              <p:par>
                                <p:cTn id="66" presetID="9" presetClass="entr" presetSubtype="0" fill="hold" grpId="0" nodeType="withEffect">
                                  <p:stCondLst>
                                    <p:cond delay="200"/>
                                  </p:stCondLst>
                                  <p:iterate>
                                    <p:tmAbs val="0"/>
                                  </p:iterate>
                                  <p:childTnLst>
                                    <p:set>
                                      <p:cBhvr>
                                        <p:cTn id="67" fill="hold"/>
                                        <p:tgtEl>
                                          <p:spTgt spid="591"/>
                                        </p:tgtEl>
                                        <p:attrNameLst>
                                          <p:attrName>style.visibility</p:attrName>
                                        </p:attrNameLst>
                                      </p:cBhvr>
                                      <p:to>
                                        <p:strVal val="visible"/>
                                      </p:to>
                                    </p:set>
                                    <p:animEffect transition="in" filter="dissolve">
                                      <p:cBhvr>
                                        <p:cTn id="68" dur="1000"/>
                                        <p:tgtEl>
                                          <p:spTgt spid="5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5" grpId="0" animBg="1" advAuto="0"/>
      <p:bldP spid="558" grpId="0" animBg="1" advAuto="0"/>
      <p:bldP spid="561" grpId="0" animBg="1" advAuto="0"/>
      <p:bldP spid="564" grpId="0" animBg="1" advAuto="0"/>
      <p:bldP spid="567" grpId="0" animBg="1" advAuto="0"/>
      <p:bldP spid="570" grpId="0" animBg="1" advAuto="0"/>
      <p:bldP spid="575" grpId="0" animBg="1" advAuto="0"/>
      <p:bldP spid="576" grpId="0" animBg="1" advAuto="0"/>
      <p:bldP spid="577" grpId="0" animBg="1" advAuto="0"/>
      <p:bldP spid="582" grpId="0" animBg="1" advAuto="0"/>
      <p:bldP spid="583" grpId="0" animBg="1" advAuto="0"/>
      <p:bldP spid="584" grpId="0" animBg="1" advAuto="0"/>
      <p:bldP spid="589" grpId="0" animBg="1" advAuto="0"/>
      <p:bldP spid="590" grpId="0" animBg="1" advAuto="0"/>
      <p:bldP spid="591" grpId="0" animBg="1" advAuto="0"/>
      <p:bldP spid="592" grpId="0" animBg="1" advAuto="0"/>
      <p:bldP spid="593" grpId="0"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 name="Shape 600"/>
          <p:cNvSpPr/>
          <p:nvPr/>
        </p:nvSpPr>
        <p:spPr>
          <a:xfrm>
            <a:off x="3850480" y="2072385"/>
            <a:ext cx="8341519" cy="3134745"/>
          </a:xfrm>
          <a:prstGeom prst="roundRect">
            <a:avLst>
              <a:gd name="adj" fmla="val 0"/>
            </a:avLst>
          </a:prstGeom>
          <a:solidFill>
            <a:schemeClr val="accent4">
              <a:lumMod val="20000"/>
              <a:lumOff val="80000"/>
            </a:schemeClr>
          </a:solidFill>
          <a:ln w="12700">
            <a:miter lim="400000"/>
          </a:ln>
        </p:spPr>
        <p:txBody>
          <a:bodyPr lIns="0" tIns="0" rIns="0" bIns="0" anchor="ctr"/>
          <a:lstStyle/>
          <a:p>
            <a:pPr lvl="0" algn="ctr">
              <a:lnSpc>
                <a:spcPct val="100000"/>
              </a:lnSpc>
              <a:defRPr sz="3200" b="0">
                <a:solidFill>
                  <a:srgbClr val="FFFFFF"/>
                </a:solidFill>
                <a:latin typeface="+mn-lt"/>
                <a:ea typeface="+mn-ea"/>
                <a:cs typeface="+mn-cs"/>
                <a:sym typeface="Helvetica Light"/>
              </a:defRPr>
            </a:pPr>
            <a:endParaRPr sz="1600"/>
          </a:p>
        </p:txBody>
      </p:sp>
      <p:pic>
        <p:nvPicPr>
          <p:cNvPr id="5" name="Picture Placeholder 4">
            <a:extLst>
              <a:ext uri="{FF2B5EF4-FFF2-40B4-BE49-F238E27FC236}">
                <a16:creationId xmlns:a16="http://schemas.microsoft.com/office/drawing/2014/main" id="{C89F0B33-645A-4CCF-8E9B-AC63EA4BF7F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8906" r="28906"/>
          <a:stretch>
            <a:fillRect/>
          </a:stretch>
        </p:blipFill>
        <p:spPr/>
      </p:pic>
      <p:sp>
        <p:nvSpPr>
          <p:cNvPr id="595" name="Shape 595"/>
          <p:cNvSpPr>
            <a:spLocks noGrp="1"/>
          </p:cNvSpPr>
          <p:nvPr>
            <p:ph type="sldNum" sz="quarter" idx="2"/>
          </p:nvPr>
        </p:nvSpPr>
        <p:spPr/>
        <p:txBody>
          <a:bodyPr/>
          <a:lstStyle/>
          <a:p>
            <a:pPr lvl="0"/>
            <a:fld id="{86CB4B4D-7CA3-9044-876B-883B54F8677D}" type="slidenum">
              <a:rPr lang="en-US"/>
              <a:pPr lvl="0"/>
              <a:t>7</a:t>
            </a:fld>
            <a:endParaRPr lang="en-US"/>
          </a:p>
        </p:txBody>
      </p:sp>
      <p:sp>
        <p:nvSpPr>
          <p:cNvPr id="3" name="Footer Placeholder 2">
            <a:extLst>
              <a:ext uri="{FF2B5EF4-FFF2-40B4-BE49-F238E27FC236}">
                <a16:creationId xmlns:a16="http://schemas.microsoft.com/office/drawing/2014/main" id="{455423F5-5896-472C-BA04-8C164DEA296C}"/>
              </a:ext>
            </a:extLst>
          </p:cNvPr>
          <p:cNvSpPr>
            <a:spLocks noGrp="1"/>
          </p:cNvSpPr>
          <p:nvPr>
            <p:ph type="ftr" sz="quarter" idx="3"/>
          </p:nvPr>
        </p:nvSpPr>
        <p:spPr/>
        <p:txBody>
          <a:bodyPr/>
          <a:lstStyle/>
          <a:p>
            <a:r>
              <a:rPr lang="en-US"/>
              <a:t>FOOTER</a:t>
            </a:r>
            <a:endParaRPr lang="en-US" dirty="0"/>
          </a:p>
        </p:txBody>
      </p:sp>
      <p:sp>
        <p:nvSpPr>
          <p:cNvPr id="599" name="Shape 599"/>
          <p:cNvSpPr/>
          <p:nvPr/>
        </p:nvSpPr>
        <p:spPr>
          <a:xfrm>
            <a:off x="-12700" y="1210902"/>
            <a:ext cx="7070858" cy="862833"/>
          </a:xfrm>
          <a:prstGeom prst="roundRect">
            <a:avLst>
              <a:gd name="adj" fmla="val 0"/>
            </a:avLst>
          </a:prstGeom>
          <a:solidFill>
            <a:schemeClr val="accent4">
              <a:alpha val="92000"/>
            </a:schemeClr>
          </a:solidFill>
          <a:ln w="12700">
            <a:miter lim="400000"/>
          </a:ln>
        </p:spPr>
        <p:txBody>
          <a:bodyPr lIns="0" tIns="0" rIns="0" bIns="0" anchor="ctr"/>
          <a:lstStyle/>
          <a:p>
            <a:pPr lvl="0" algn="ctr">
              <a:lnSpc>
                <a:spcPct val="100000"/>
              </a:lnSpc>
              <a:defRPr sz="3200" b="0">
                <a:solidFill>
                  <a:srgbClr val="FFFFFF"/>
                </a:solidFill>
                <a:latin typeface="+mn-lt"/>
                <a:ea typeface="+mn-ea"/>
                <a:cs typeface="+mn-cs"/>
                <a:sym typeface="Helvetica Light"/>
              </a:defRPr>
            </a:pPr>
            <a:endParaRPr sz="1600"/>
          </a:p>
        </p:txBody>
      </p:sp>
      <p:sp>
        <p:nvSpPr>
          <p:cNvPr id="601" name="Shape 601"/>
          <p:cNvSpPr/>
          <p:nvPr/>
        </p:nvSpPr>
        <p:spPr>
          <a:xfrm>
            <a:off x="1397726" y="1248002"/>
            <a:ext cx="5398645" cy="862833"/>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lvl1pPr algn="r">
              <a:lnSpc>
                <a:spcPct val="110000"/>
              </a:lnSpc>
              <a:spcBef>
                <a:spcPts val="500"/>
              </a:spcBef>
              <a:defRPr sz="7500" spc="-450">
                <a:solidFill>
                  <a:srgbClr val="FFFFFF"/>
                </a:solidFill>
              </a:defRPr>
            </a:lvl1pPr>
          </a:lstStyle>
          <a:p>
            <a:pPr lvl="0">
              <a:lnSpc>
                <a:spcPct val="120000"/>
              </a:lnSpc>
              <a:defRPr sz="1800" b="0" spc="0">
                <a:solidFill>
                  <a:srgbClr val="000000"/>
                </a:solidFill>
              </a:defRPr>
            </a:pPr>
            <a:r>
              <a:rPr lang="en-US" sz="4000" b="1" spc="-225" dirty="0">
                <a:solidFill>
                  <a:schemeClr val="bg1"/>
                </a:solidFill>
              </a:rPr>
              <a:t>CONSTRUCTIONS</a:t>
            </a:r>
          </a:p>
        </p:txBody>
      </p:sp>
      <p:sp>
        <p:nvSpPr>
          <p:cNvPr id="602" name="Shape 602"/>
          <p:cNvSpPr/>
          <p:nvPr/>
        </p:nvSpPr>
        <p:spPr>
          <a:xfrm>
            <a:off x="7151192" y="839756"/>
            <a:ext cx="1526316" cy="1157457"/>
          </a:xfrm>
          <a:custGeom>
            <a:avLst/>
            <a:gdLst/>
            <a:ahLst/>
            <a:cxnLst>
              <a:cxn ang="0">
                <a:pos x="wd2" y="hd2"/>
              </a:cxn>
              <a:cxn ang="5400000">
                <a:pos x="wd2" y="hd2"/>
              </a:cxn>
              <a:cxn ang="10800000">
                <a:pos x="wd2" y="hd2"/>
              </a:cxn>
              <a:cxn ang="16200000">
                <a:pos x="wd2" y="hd2"/>
              </a:cxn>
            </a:cxnLst>
            <a:rect l="0" t="0" r="r" b="b"/>
            <a:pathLst>
              <a:path w="21600" h="21600" extrusionOk="0">
                <a:moveTo>
                  <a:pt x="20360" y="0"/>
                </a:moveTo>
                <a:cubicBezTo>
                  <a:pt x="20176" y="0"/>
                  <a:pt x="20011" y="93"/>
                  <a:pt x="19880" y="264"/>
                </a:cubicBezTo>
                <a:lnTo>
                  <a:pt x="18060" y="2664"/>
                </a:lnTo>
                <a:cubicBezTo>
                  <a:pt x="17817" y="2984"/>
                  <a:pt x="17795" y="3482"/>
                  <a:pt x="17990" y="3837"/>
                </a:cubicBezTo>
                <a:lnTo>
                  <a:pt x="15970" y="6501"/>
                </a:lnTo>
                <a:lnTo>
                  <a:pt x="14940" y="5143"/>
                </a:lnTo>
                <a:cubicBezTo>
                  <a:pt x="14819" y="4983"/>
                  <a:pt x="14660" y="4892"/>
                  <a:pt x="14500" y="4892"/>
                </a:cubicBezTo>
                <a:cubicBezTo>
                  <a:pt x="14299" y="4892"/>
                  <a:pt x="14119" y="5026"/>
                  <a:pt x="14000" y="5262"/>
                </a:cubicBezTo>
                <a:lnTo>
                  <a:pt x="12500" y="8215"/>
                </a:lnTo>
                <a:cubicBezTo>
                  <a:pt x="12340" y="8533"/>
                  <a:pt x="12208" y="9087"/>
                  <a:pt x="12200" y="9468"/>
                </a:cubicBezTo>
                <a:lnTo>
                  <a:pt x="12160" y="11525"/>
                </a:lnTo>
                <a:cubicBezTo>
                  <a:pt x="12155" y="11768"/>
                  <a:pt x="12224" y="12001"/>
                  <a:pt x="12350" y="12171"/>
                </a:cubicBezTo>
                <a:cubicBezTo>
                  <a:pt x="12476" y="12343"/>
                  <a:pt x="12647" y="12435"/>
                  <a:pt x="12830" y="12435"/>
                </a:cubicBezTo>
                <a:lnTo>
                  <a:pt x="14420" y="12382"/>
                </a:lnTo>
                <a:cubicBezTo>
                  <a:pt x="14709" y="12373"/>
                  <a:pt x="15120" y="12199"/>
                  <a:pt x="15360" y="11987"/>
                </a:cubicBezTo>
                <a:lnTo>
                  <a:pt x="17600" y="10022"/>
                </a:lnTo>
                <a:cubicBezTo>
                  <a:pt x="17759" y="9882"/>
                  <a:pt x="17862" y="9664"/>
                  <a:pt x="17880" y="9429"/>
                </a:cubicBezTo>
                <a:cubicBezTo>
                  <a:pt x="17897" y="9193"/>
                  <a:pt x="17835" y="8960"/>
                  <a:pt x="17700" y="8782"/>
                </a:cubicBezTo>
                <a:lnTo>
                  <a:pt x="16670" y="7424"/>
                </a:lnTo>
                <a:lnTo>
                  <a:pt x="18680" y="4760"/>
                </a:lnTo>
                <a:cubicBezTo>
                  <a:pt x="18797" y="4871"/>
                  <a:pt x="18942" y="4932"/>
                  <a:pt x="19090" y="4932"/>
                </a:cubicBezTo>
                <a:cubicBezTo>
                  <a:pt x="19274" y="4932"/>
                  <a:pt x="19450" y="4839"/>
                  <a:pt x="19580" y="4668"/>
                </a:cubicBezTo>
                <a:lnTo>
                  <a:pt x="21400" y="2268"/>
                </a:lnTo>
                <a:cubicBezTo>
                  <a:pt x="21529" y="2096"/>
                  <a:pt x="21600" y="1867"/>
                  <a:pt x="21600" y="1622"/>
                </a:cubicBezTo>
                <a:cubicBezTo>
                  <a:pt x="21600" y="1378"/>
                  <a:pt x="21529" y="1148"/>
                  <a:pt x="21400" y="976"/>
                </a:cubicBezTo>
                <a:lnTo>
                  <a:pt x="20850" y="264"/>
                </a:lnTo>
                <a:cubicBezTo>
                  <a:pt x="20720" y="93"/>
                  <a:pt x="20545" y="0"/>
                  <a:pt x="20360" y="0"/>
                </a:cubicBezTo>
                <a:close/>
                <a:moveTo>
                  <a:pt x="15820" y="7622"/>
                </a:moveTo>
                <a:cubicBezTo>
                  <a:pt x="16107" y="7764"/>
                  <a:pt x="16146" y="8271"/>
                  <a:pt x="16260" y="8611"/>
                </a:cubicBezTo>
                <a:cubicBezTo>
                  <a:pt x="16375" y="8951"/>
                  <a:pt x="16642" y="9329"/>
                  <a:pt x="16530" y="9705"/>
                </a:cubicBezTo>
                <a:cubicBezTo>
                  <a:pt x="16434" y="10026"/>
                  <a:pt x="16019" y="10128"/>
                  <a:pt x="15790" y="10404"/>
                </a:cubicBezTo>
                <a:cubicBezTo>
                  <a:pt x="15592" y="10645"/>
                  <a:pt x="15517" y="11178"/>
                  <a:pt x="15240" y="11341"/>
                </a:cubicBezTo>
                <a:cubicBezTo>
                  <a:pt x="14964" y="11503"/>
                  <a:pt x="14607" y="11215"/>
                  <a:pt x="14340" y="11248"/>
                </a:cubicBezTo>
                <a:cubicBezTo>
                  <a:pt x="14030" y="11286"/>
                  <a:pt x="13696" y="11620"/>
                  <a:pt x="13450" y="11499"/>
                </a:cubicBezTo>
                <a:cubicBezTo>
                  <a:pt x="13163" y="11355"/>
                  <a:pt x="13135" y="10850"/>
                  <a:pt x="13020" y="10510"/>
                </a:cubicBezTo>
                <a:cubicBezTo>
                  <a:pt x="12905" y="10170"/>
                  <a:pt x="12638" y="9791"/>
                  <a:pt x="12750" y="9415"/>
                </a:cubicBezTo>
                <a:cubicBezTo>
                  <a:pt x="12845" y="9094"/>
                  <a:pt x="13252" y="8994"/>
                  <a:pt x="13480" y="8716"/>
                </a:cubicBezTo>
                <a:cubicBezTo>
                  <a:pt x="13678" y="8477"/>
                  <a:pt x="13763" y="7942"/>
                  <a:pt x="14040" y="7780"/>
                </a:cubicBezTo>
                <a:cubicBezTo>
                  <a:pt x="14317" y="7618"/>
                  <a:pt x="14672" y="7892"/>
                  <a:pt x="14940" y="7859"/>
                </a:cubicBezTo>
                <a:cubicBezTo>
                  <a:pt x="15249" y="7822"/>
                  <a:pt x="15576" y="7501"/>
                  <a:pt x="15820" y="7622"/>
                </a:cubicBezTo>
                <a:close/>
                <a:moveTo>
                  <a:pt x="740" y="8862"/>
                </a:moveTo>
                <a:cubicBezTo>
                  <a:pt x="331" y="8862"/>
                  <a:pt x="0" y="9298"/>
                  <a:pt x="0" y="9837"/>
                </a:cubicBezTo>
                <a:lnTo>
                  <a:pt x="0" y="11631"/>
                </a:lnTo>
                <a:cubicBezTo>
                  <a:pt x="0" y="12168"/>
                  <a:pt x="331" y="12607"/>
                  <a:pt x="740" y="12607"/>
                </a:cubicBezTo>
                <a:lnTo>
                  <a:pt x="4010" y="12607"/>
                </a:lnTo>
                <a:cubicBezTo>
                  <a:pt x="4417" y="12607"/>
                  <a:pt x="4750" y="12168"/>
                  <a:pt x="4750" y="11631"/>
                </a:cubicBezTo>
                <a:lnTo>
                  <a:pt x="4750" y="9837"/>
                </a:lnTo>
                <a:cubicBezTo>
                  <a:pt x="4750" y="9298"/>
                  <a:pt x="4417" y="8862"/>
                  <a:pt x="4010" y="8862"/>
                </a:cubicBezTo>
                <a:lnTo>
                  <a:pt x="740" y="8862"/>
                </a:lnTo>
                <a:close/>
                <a:moveTo>
                  <a:pt x="6220" y="8862"/>
                </a:moveTo>
                <a:cubicBezTo>
                  <a:pt x="5812" y="8862"/>
                  <a:pt x="5480" y="9298"/>
                  <a:pt x="5480" y="9837"/>
                </a:cubicBezTo>
                <a:lnTo>
                  <a:pt x="5480" y="11631"/>
                </a:lnTo>
                <a:cubicBezTo>
                  <a:pt x="5480" y="12168"/>
                  <a:pt x="5812" y="12607"/>
                  <a:pt x="6220" y="12607"/>
                </a:cubicBezTo>
                <a:lnTo>
                  <a:pt x="9490" y="12607"/>
                </a:lnTo>
                <a:cubicBezTo>
                  <a:pt x="9898" y="12607"/>
                  <a:pt x="10230" y="12168"/>
                  <a:pt x="10230" y="11631"/>
                </a:cubicBezTo>
                <a:lnTo>
                  <a:pt x="10230" y="9837"/>
                </a:lnTo>
                <a:cubicBezTo>
                  <a:pt x="10230" y="9298"/>
                  <a:pt x="9898" y="8862"/>
                  <a:pt x="9490" y="8862"/>
                </a:cubicBezTo>
                <a:lnTo>
                  <a:pt x="6220" y="8862"/>
                </a:lnTo>
                <a:close/>
                <a:moveTo>
                  <a:pt x="3480" y="13358"/>
                </a:moveTo>
                <a:cubicBezTo>
                  <a:pt x="3071" y="13358"/>
                  <a:pt x="2740" y="13796"/>
                  <a:pt x="2740" y="14334"/>
                </a:cubicBezTo>
                <a:lnTo>
                  <a:pt x="2740" y="16127"/>
                </a:lnTo>
                <a:cubicBezTo>
                  <a:pt x="2740" y="16666"/>
                  <a:pt x="3071" y="17103"/>
                  <a:pt x="3480" y="17103"/>
                </a:cubicBezTo>
                <a:lnTo>
                  <a:pt x="6750" y="17103"/>
                </a:lnTo>
                <a:cubicBezTo>
                  <a:pt x="7158" y="17103"/>
                  <a:pt x="7490" y="16666"/>
                  <a:pt x="7490" y="16127"/>
                </a:cubicBezTo>
                <a:lnTo>
                  <a:pt x="7490" y="14334"/>
                </a:lnTo>
                <a:cubicBezTo>
                  <a:pt x="7490" y="13796"/>
                  <a:pt x="7158" y="13358"/>
                  <a:pt x="6750" y="13358"/>
                </a:cubicBezTo>
                <a:cubicBezTo>
                  <a:pt x="6750" y="13358"/>
                  <a:pt x="3480" y="13358"/>
                  <a:pt x="3480" y="13358"/>
                </a:cubicBezTo>
                <a:close/>
                <a:moveTo>
                  <a:pt x="8960" y="13358"/>
                </a:moveTo>
                <a:cubicBezTo>
                  <a:pt x="8551" y="13358"/>
                  <a:pt x="8220" y="13796"/>
                  <a:pt x="8220" y="14334"/>
                </a:cubicBezTo>
                <a:lnTo>
                  <a:pt x="8220" y="16127"/>
                </a:lnTo>
                <a:cubicBezTo>
                  <a:pt x="8220" y="16666"/>
                  <a:pt x="8551" y="17103"/>
                  <a:pt x="8960" y="17103"/>
                </a:cubicBezTo>
                <a:lnTo>
                  <a:pt x="12230" y="17103"/>
                </a:lnTo>
                <a:cubicBezTo>
                  <a:pt x="12638" y="17103"/>
                  <a:pt x="12970" y="16666"/>
                  <a:pt x="12970" y="16127"/>
                </a:cubicBezTo>
                <a:lnTo>
                  <a:pt x="12970" y="14334"/>
                </a:lnTo>
                <a:cubicBezTo>
                  <a:pt x="12970" y="13796"/>
                  <a:pt x="12638" y="13358"/>
                  <a:pt x="12230" y="13358"/>
                </a:cubicBezTo>
                <a:lnTo>
                  <a:pt x="8960" y="13358"/>
                </a:lnTo>
                <a:close/>
                <a:moveTo>
                  <a:pt x="740" y="17855"/>
                </a:moveTo>
                <a:cubicBezTo>
                  <a:pt x="331" y="17855"/>
                  <a:pt x="0" y="18293"/>
                  <a:pt x="0" y="18831"/>
                </a:cubicBezTo>
                <a:lnTo>
                  <a:pt x="0" y="20624"/>
                </a:lnTo>
                <a:cubicBezTo>
                  <a:pt x="0" y="21162"/>
                  <a:pt x="331" y="21600"/>
                  <a:pt x="740" y="21600"/>
                </a:cubicBezTo>
                <a:lnTo>
                  <a:pt x="4010" y="21600"/>
                </a:lnTo>
                <a:cubicBezTo>
                  <a:pt x="4417" y="21600"/>
                  <a:pt x="4750" y="21162"/>
                  <a:pt x="4750" y="20624"/>
                </a:cubicBezTo>
                <a:lnTo>
                  <a:pt x="4750" y="18831"/>
                </a:lnTo>
                <a:cubicBezTo>
                  <a:pt x="4750" y="18293"/>
                  <a:pt x="4417" y="17855"/>
                  <a:pt x="4010" y="17855"/>
                </a:cubicBezTo>
                <a:lnTo>
                  <a:pt x="740" y="17855"/>
                </a:lnTo>
                <a:close/>
                <a:moveTo>
                  <a:pt x="6220" y="17855"/>
                </a:moveTo>
                <a:cubicBezTo>
                  <a:pt x="5812" y="17855"/>
                  <a:pt x="5480" y="18293"/>
                  <a:pt x="5480" y="18831"/>
                </a:cubicBezTo>
                <a:lnTo>
                  <a:pt x="5480" y="20624"/>
                </a:lnTo>
                <a:cubicBezTo>
                  <a:pt x="5480" y="21162"/>
                  <a:pt x="5812" y="21600"/>
                  <a:pt x="6220" y="21600"/>
                </a:cubicBezTo>
                <a:lnTo>
                  <a:pt x="9490" y="21600"/>
                </a:lnTo>
                <a:cubicBezTo>
                  <a:pt x="9898" y="21600"/>
                  <a:pt x="10230" y="21162"/>
                  <a:pt x="10230" y="20624"/>
                </a:cubicBezTo>
                <a:lnTo>
                  <a:pt x="10230" y="18831"/>
                </a:lnTo>
                <a:cubicBezTo>
                  <a:pt x="10230" y="18293"/>
                  <a:pt x="9898" y="17855"/>
                  <a:pt x="9490" y="17855"/>
                </a:cubicBezTo>
                <a:lnTo>
                  <a:pt x="6220" y="17855"/>
                </a:lnTo>
                <a:close/>
                <a:moveTo>
                  <a:pt x="11700" y="17855"/>
                </a:moveTo>
                <a:cubicBezTo>
                  <a:pt x="11292" y="17855"/>
                  <a:pt x="10960" y="18293"/>
                  <a:pt x="10960" y="18831"/>
                </a:cubicBezTo>
                <a:lnTo>
                  <a:pt x="10960" y="20624"/>
                </a:lnTo>
                <a:cubicBezTo>
                  <a:pt x="10960" y="21162"/>
                  <a:pt x="11292" y="21600"/>
                  <a:pt x="11700" y="21600"/>
                </a:cubicBezTo>
                <a:lnTo>
                  <a:pt x="14970" y="21600"/>
                </a:lnTo>
                <a:cubicBezTo>
                  <a:pt x="15377" y="21600"/>
                  <a:pt x="15710" y="21162"/>
                  <a:pt x="15710" y="20624"/>
                </a:cubicBezTo>
                <a:lnTo>
                  <a:pt x="15710" y="18831"/>
                </a:lnTo>
                <a:cubicBezTo>
                  <a:pt x="15710" y="18293"/>
                  <a:pt x="15377" y="17855"/>
                  <a:pt x="14970" y="17855"/>
                </a:cubicBezTo>
                <a:lnTo>
                  <a:pt x="11700" y="17855"/>
                </a:lnTo>
                <a:close/>
              </a:path>
            </a:pathLst>
          </a:custGeom>
          <a:solidFill>
            <a:schemeClr val="accent4"/>
          </a:solidFill>
          <a:ln w="12700">
            <a:miter lim="400000"/>
          </a:ln>
        </p:spPr>
        <p:txBody>
          <a:bodyPr lIns="19050" tIns="19050" rIns="19050" bIns="19050" anchor="ct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603" name="Shape 603"/>
          <p:cNvSpPr/>
          <p:nvPr/>
        </p:nvSpPr>
        <p:spPr>
          <a:xfrm>
            <a:off x="4486180" y="2328033"/>
            <a:ext cx="2367782" cy="2633734"/>
          </a:xfrm>
          <a:prstGeom prst="rect">
            <a:avLst/>
          </a:prstGeom>
          <a:ln w="12700">
            <a:miter lim="400000"/>
          </a:ln>
          <a:extLst>
            <a:ext uri="{C572A759-6A51-4108-AA02-DFA0A04FC94B}">
              <ma14:wrappingTextBoxFlag xmlns="" xmlns:ma14="http://schemas.microsoft.com/office/mac/drawingml/2011/main" val="1"/>
            </a:ext>
          </a:extLst>
        </p:spPr>
        <p:txBody>
          <a:bodyPr lIns="25400" tIns="25400" rIns="25400" bIns="25400" anchor="ctr">
            <a:spAutoFit/>
          </a:bodyPr>
          <a:lstStyle>
            <a:lvl1pPr>
              <a:lnSpc>
                <a:spcPct val="140000"/>
              </a:lnSpc>
              <a:defRPr sz="2200" b="0"/>
            </a:lvl1pPr>
          </a:lstStyle>
          <a:p>
            <a:pPr lvl="0">
              <a:defRPr sz="1800">
                <a:solidFill>
                  <a:srgbClr val="000000"/>
                </a:solidFill>
              </a:defRPr>
            </a:pPr>
            <a:r>
              <a:rPr sz="1100" dirty="0">
                <a:solidFill>
                  <a:srgbClr val="64696E"/>
                </a:solidFill>
              </a:rPr>
              <a:t>Lorem Ipsum is simply dummy text of the printing and typesetting industry. Lorem Ipsum has been the industry's standard dummy text ever since the 1500s, when an unknown printer took a galley of type and scrambled it to make a type specimen book. Lorem Ipsum is simply dummy text of the industry. Lorem Ipsum has been.</a:t>
            </a:r>
          </a:p>
        </p:txBody>
      </p:sp>
      <p:sp>
        <p:nvSpPr>
          <p:cNvPr id="604" name="Shape 604"/>
          <p:cNvSpPr/>
          <p:nvPr/>
        </p:nvSpPr>
        <p:spPr>
          <a:xfrm>
            <a:off x="7965053" y="2400432"/>
            <a:ext cx="3181918" cy="406137"/>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nSpc>
                <a:spcPct val="120000"/>
              </a:lnSpc>
              <a:defRPr sz="2000" b="0">
                <a:solidFill>
                  <a:srgbClr val="E1E3E6"/>
                </a:solidFill>
              </a:defRPr>
            </a:lvl1pPr>
          </a:lstStyle>
          <a:p>
            <a:pPr lvl="0">
              <a:defRPr sz="1800">
                <a:solidFill>
                  <a:srgbClr val="000000"/>
                </a:solidFill>
              </a:defRPr>
            </a:pPr>
            <a:r>
              <a:rPr sz="1000"/>
              <a:t>Lorem Ipsum is simply dummy text of the printing and typesetting industry.</a:t>
            </a:r>
          </a:p>
        </p:txBody>
      </p:sp>
      <p:sp>
        <p:nvSpPr>
          <p:cNvPr id="605" name="Shape 605"/>
          <p:cNvSpPr/>
          <p:nvPr/>
        </p:nvSpPr>
        <p:spPr>
          <a:xfrm>
            <a:off x="7421413" y="2479037"/>
            <a:ext cx="321046" cy="321046"/>
          </a:xfrm>
          <a:prstGeom prst="roundRect">
            <a:avLst>
              <a:gd name="adj" fmla="val 50000"/>
            </a:avLst>
          </a:prstGeom>
          <a:solidFill>
            <a:schemeClr val="bg1"/>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sp>
        <p:nvSpPr>
          <p:cNvPr id="606" name="Shape 606"/>
          <p:cNvSpPr/>
          <p:nvPr/>
        </p:nvSpPr>
        <p:spPr>
          <a:xfrm>
            <a:off x="7498597" y="2550407"/>
            <a:ext cx="166678" cy="19113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400" tIns="25400" rIns="25400" bIns="25400" numCol="1" anchor="ctr">
            <a:noAutofit/>
          </a:bodyPr>
          <a:lstStyle>
            <a:lvl1pPr algn="ctr">
              <a:lnSpc>
                <a:spcPct val="50000"/>
              </a:lnSpc>
              <a:defRPr sz="2200" spc="-154">
                <a:solidFill>
                  <a:srgbClr val="FFFFFF"/>
                </a:solidFill>
              </a:defRPr>
            </a:lvl1pPr>
          </a:lstStyle>
          <a:p>
            <a:pPr lvl="0">
              <a:lnSpc>
                <a:spcPct val="100000"/>
              </a:lnSpc>
              <a:defRPr sz="1800" b="0" spc="0">
                <a:solidFill>
                  <a:srgbClr val="000000"/>
                </a:solidFill>
              </a:defRPr>
            </a:pPr>
            <a:r>
              <a:rPr sz="1100" b="1" spc="-77">
                <a:solidFill>
                  <a:schemeClr val="accent4"/>
                </a:solidFill>
              </a:rPr>
              <a:t>1</a:t>
            </a:r>
          </a:p>
        </p:txBody>
      </p:sp>
      <p:sp>
        <p:nvSpPr>
          <p:cNvPr id="608" name="Shape 608"/>
          <p:cNvSpPr/>
          <p:nvPr/>
        </p:nvSpPr>
        <p:spPr>
          <a:xfrm>
            <a:off x="7421413" y="2983440"/>
            <a:ext cx="321046" cy="321046"/>
          </a:xfrm>
          <a:prstGeom prst="roundRect">
            <a:avLst>
              <a:gd name="adj" fmla="val 50000"/>
            </a:avLst>
          </a:prstGeom>
          <a:solidFill>
            <a:schemeClr val="bg1"/>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sp>
        <p:nvSpPr>
          <p:cNvPr id="609" name="Shape 609"/>
          <p:cNvSpPr/>
          <p:nvPr/>
        </p:nvSpPr>
        <p:spPr>
          <a:xfrm>
            <a:off x="7498597" y="3054810"/>
            <a:ext cx="166679" cy="19113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400" tIns="25400" rIns="25400" bIns="25400" numCol="1" anchor="ctr">
            <a:noAutofit/>
          </a:bodyPr>
          <a:lstStyle>
            <a:lvl1pPr algn="ctr">
              <a:lnSpc>
                <a:spcPct val="50000"/>
              </a:lnSpc>
              <a:defRPr sz="2200" spc="-154">
                <a:solidFill>
                  <a:srgbClr val="FFFFFF"/>
                </a:solidFill>
              </a:defRPr>
            </a:lvl1pPr>
          </a:lstStyle>
          <a:p>
            <a:pPr lvl="0">
              <a:lnSpc>
                <a:spcPct val="100000"/>
              </a:lnSpc>
              <a:defRPr sz="1800" b="0" spc="0">
                <a:solidFill>
                  <a:srgbClr val="000000"/>
                </a:solidFill>
              </a:defRPr>
            </a:pPr>
            <a:r>
              <a:rPr sz="1100" b="1" spc="-77">
                <a:solidFill>
                  <a:schemeClr val="accent4"/>
                </a:solidFill>
              </a:rPr>
              <a:t>2</a:t>
            </a:r>
          </a:p>
        </p:txBody>
      </p:sp>
      <p:sp>
        <p:nvSpPr>
          <p:cNvPr id="611" name="Shape 611"/>
          <p:cNvSpPr/>
          <p:nvPr/>
        </p:nvSpPr>
        <p:spPr>
          <a:xfrm>
            <a:off x="7421413" y="3486962"/>
            <a:ext cx="321046" cy="321045"/>
          </a:xfrm>
          <a:prstGeom prst="roundRect">
            <a:avLst>
              <a:gd name="adj" fmla="val 50000"/>
            </a:avLst>
          </a:prstGeom>
          <a:solidFill>
            <a:schemeClr val="bg1"/>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sp>
        <p:nvSpPr>
          <p:cNvPr id="612" name="Shape 612"/>
          <p:cNvSpPr/>
          <p:nvPr/>
        </p:nvSpPr>
        <p:spPr>
          <a:xfrm>
            <a:off x="7498597" y="3558333"/>
            <a:ext cx="166678" cy="1911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400" tIns="25400" rIns="25400" bIns="25400" numCol="1" anchor="ctr">
            <a:noAutofit/>
          </a:bodyPr>
          <a:lstStyle>
            <a:lvl1pPr algn="ctr">
              <a:lnSpc>
                <a:spcPct val="50000"/>
              </a:lnSpc>
              <a:defRPr sz="2200" spc="-154">
                <a:solidFill>
                  <a:srgbClr val="FFFFFF"/>
                </a:solidFill>
              </a:defRPr>
            </a:lvl1pPr>
          </a:lstStyle>
          <a:p>
            <a:pPr lvl="0">
              <a:lnSpc>
                <a:spcPct val="100000"/>
              </a:lnSpc>
              <a:defRPr sz="1800" b="0" spc="0">
                <a:solidFill>
                  <a:srgbClr val="000000"/>
                </a:solidFill>
              </a:defRPr>
            </a:pPr>
            <a:r>
              <a:rPr sz="1100" b="1" spc="-77">
                <a:solidFill>
                  <a:schemeClr val="accent4"/>
                </a:solidFill>
              </a:rPr>
              <a:t>3</a:t>
            </a:r>
          </a:p>
        </p:txBody>
      </p:sp>
      <p:sp>
        <p:nvSpPr>
          <p:cNvPr id="614" name="Shape 614"/>
          <p:cNvSpPr/>
          <p:nvPr/>
        </p:nvSpPr>
        <p:spPr>
          <a:xfrm>
            <a:off x="7421413" y="3990923"/>
            <a:ext cx="321046" cy="321046"/>
          </a:xfrm>
          <a:prstGeom prst="roundRect">
            <a:avLst>
              <a:gd name="adj" fmla="val 50000"/>
            </a:avLst>
          </a:prstGeom>
          <a:solidFill>
            <a:schemeClr val="bg1"/>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sp>
        <p:nvSpPr>
          <p:cNvPr id="615" name="Shape 615"/>
          <p:cNvSpPr/>
          <p:nvPr/>
        </p:nvSpPr>
        <p:spPr>
          <a:xfrm>
            <a:off x="7498597" y="4062294"/>
            <a:ext cx="166678" cy="1911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400" tIns="25400" rIns="25400" bIns="25400" numCol="1" anchor="ctr">
            <a:noAutofit/>
          </a:bodyPr>
          <a:lstStyle>
            <a:lvl1pPr algn="ctr">
              <a:lnSpc>
                <a:spcPct val="50000"/>
              </a:lnSpc>
              <a:defRPr sz="2200" spc="-154">
                <a:solidFill>
                  <a:srgbClr val="FFFFFF"/>
                </a:solidFill>
              </a:defRPr>
            </a:lvl1pPr>
          </a:lstStyle>
          <a:p>
            <a:pPr lvl="0">
              <a:lnSpc>
                <a:spcPct val="100000"/>
              </a:lnSpc>
              <a:defRPr sz="1800" b="0" spc="0">
                <a:solidFill>
                  <a:srgbClr val="000000"/>
                </a:solidFill>
              </a:defRPr>
            </a:pPr>
            <a:r>
              <a:rPr sz="1100" b="1" spc="-77">
                <a:solidFill>
                  <a:schemeClr val="accent4"/>
                </a:solidFill>
              </a:rPr>
              <a:t>4</a:t>
            </a:r>
          </a:p>
        </p:txBody>
      </p:sp>
      <p:sp>
        <p:nvSpPr>
          <p:cNvPr id="617" name="Shape 617"/>
          <p:cNvSpPr/>
          <p:nvPr/>
        </p:nvSpPr>
        <p:spPr>
          <a:xfrm>
            <a:off x="7421413" y="4494886"/>
            <a:ext cx="321046" cy="321045"/>
          </a:xfrm>
          <a:prstGeom prst="roundRect">
            <a:avLst>
              <a:gd name="adj" fmla="val 50000"/>
            </a:avLst>
          </a:prstGeom>
          <a:solidFill>
            <a:schemeClr val="bg1"/>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sp>
        <p:nvSpPr>
          <p:cNvPr id="618" name="Shape 618"/>
          <p:cNvSpPr/>
          <p:nvPr/>
        </p:nvSpPr>
        <p:spPr>
          <a:xfrm>
            <a:off x="7498597" y="4573916"/>
            <a:ext cx="166679" cy="19113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lvl1pPr algn="ctr">
              <a:lnSpc>
                <a:spcPct val="50000"/>
              </a:lnSpc>
              <a:defRPr sz="2200" spc="-154">
                <a:solidFill>
                  <a:srgbClr val="FFFFFF"/>
                </a:solidFill>
              </a:defRPr>
            </a:lvl1pPr>
          </a:lstStyle>
          <a:p>
            <a:pPr lvl="0">
              <a:lnSpc>
                <a:spcPct val="100000"/>
              </a:lnSpc>
              <a:defRPr sz="1800" b="0" spc="0">
                <a:solidFill>
                  <a:srgbClr val="000000"/>
                </a:solidFill>
              </a:defRPr>
            </a:pPr>
            <a:r>
              <a:rPr sz="1100" b="1" spc="-77" dirty="0">
                <a:solidFill>
                  <a:schemeClr val="accent4"/>
                </a:solidFill>
              </a:rPr>
              <a:t>5</a:t>
            </a:r>
          </a:p>
        </p:txBody>
      </p:sp>
      <p:sp>
        <p:nvSpPr>
          <p:cNvPr id="620" name="Shape 620"/>
          <p:cNvSpPr/>
          <p:nvPr/>
        </p:nvSpPr>
        <p:spPr>
          <a:xfrm>
            <a:off x="7965053" y="2914782"/>
            <a:ext cx="3181918" cy="406137"/>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nSpc>
                <a:spcPct val="120000"/>
              </a:lnSpc>
              <a:defRPr sz="2000" b="0">
                <a:solidFill>
                  <a:srgbClr val="E1E3E6"/>
                </a:solidFill>
              </a:defRPr>
            </a:lvl1pPr>
          </a:lstStyle>
          <a:p>
            <a:pPr lvl="0">
              <a:defRPr sz="1800">
                <a:solidFill>
                  <a:srgbClr val="000000"/>
                </a:solidFill>
              </a:defRPr>
            </a:pPr>
            <a:r>
              <a:rPr sz="1000"/>
              <a:t>Lorem Ipsum is simply dummy text of the printing and typesetting industry.</a:t>
            </a:r>
          </a:p>
        </p:txBody>
      </p:sp>
      <p:sp>
        <p:nvSpPr>
          <p:cNvPr id="621" name="Shape 621"/>
          <p:cNvSpPr/>
          <p:nvPr/>
        </p:nvSpPr>
        <p:spPr>
          <a:xfrm>
            <a:off x="7965053" y="3435482"/>
            <a:ext cx="3181918" cy="406137"/>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nSpc>
                <a:spcPct val="120000"/>
              </a:lnSpc>
              <a:defRPr sz="2000" b="0">
                <a:solidFill>
                  <a:srgbClr val="E1E3E6"/>
                </a:solidFill>
              </a:defRPr>
            </a:lvl1pPr>
          </a:lstStyle>
          <a:p>
            <a:pPr lvl="0">
              <a:defRPr sz="1800">
                <a:solidFill>
                  <a:srgbClr val="000000"/>
                </a:solidFill>
              </a:defRPr>
            </a:pPr>
            <a:r>
              <a:rPr sz="1000"/>
              <a:t>Lorem Ipsum is simply dummy text of the printing and typesetting industry.</a:t>
            </a:r>
          </a:p>
        </p:txBody>
      </p:sp>
      <p:sp>
        <p:nvSpPr>
          <p:cNvPr id="622" name="Shape 622"/>
          <p:cNvSpPr/>
          <p:nvPr/>
        </p:nvSpPr>
        <p:spPr>
          <a:xfrm>
            <a:off x="7965053" y="3943482"/>
            <a:ext cx="3181918" cy="406137"/>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nSpc>
                <a:spcPct val="120000"/>
              </a:lnSpc>
              <a:defRPr sz="2000" b="0">
                <a:solidFill>
                  <a:srgbClr val="E1E3E6"/>
                </a:solidFill>
              </a:defRPr>
            </a:lvl1pPr>
          </a:lstStyle>
          <a:p>
            <a:pPr lvl="0">
              <a:defRPr sz="1800">
                <a:solidFill>
                  <a:srgbClr val="000000"/>
                </a:solidFill>
              </a:defRPr>
            </a:pPr>
            <a:r>
              <a:rPr sz="1000"/>
              <a:t>Lorem Ipsum is simply dummy text of the printing and typesetting industry.</a:t>
            </a:r>
          </a:p>
        </p:txBody>
      </p:sp>
      <p:sp>
        <p:nvSpPr>
          <p:cNvPr id="623" name="Shape 623"/>
          <p:cNvSpPr/>
          <p:nvPr/>
        </p:nvSpPr>
        <p:spPr>
          <a:xfrm>
            <a:off x="7965053" y="4451482"/>
            <a:ext cx="3181918" cy="406137"/>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nSpc>
                <a:spcPct val="120000"/>
              </a:lnSpc>
              <a:defRPr sz="2000" b="0">
                <a:solidFill>
                  <a:srgbClr val="E1E3E6"/>
                </a:solidFill>
              </a:defRPr>
            </a:lvl1pPr>
          </a:lstStyle>
          <a:p>
            <a:pPr lvl="0">
              <a:defRPr sz="1800">
                <a:solidFill>
                  <a:srgbClr val="000000"/>
                </a:solidFill>
              </a:defRPr>
            </a:pPr>
            <a:r>
              <a:rPr sz="1000" dirty="0"/>
              <a:t>Lorem Ipsum is simply dummy text of the printing and typesetting industry.</a:t>
            </a:r>
          </a:p>
        </p:txBody>
      </p:sp>
      <p:grpSp>
        <p:nvGrpSpPr>
          <p:cNvPr id="626" name="Group 626"/>
          <p:cNvGrpSpPr/>
          <p:nvPr/>
        </p:nvGrpSpPr>
        <p:grpSpPr>
          <a:xfrm>
            <a:off x="4118239" y="5279708"/>
            <a:ext cx="6114732" cy="644728"/>
            <a:chOff x="0" y="-236191"/>
            <a:chExt cx="10704175" cy="1289454"/>
          </a:xfrm>
        </p:grpSpPr>
        <p:sp>
          <p:nvSpPr>
            <p:cNvPr id="624" name="Shape 624"/>
            <p:cNvSpPr/>
            <p:nvPr/>
          </p:nvSpPr>
          <p:spPr>
            <a:xfrm>
              <a:off x="486114" y="-236191"/>
              <a:ext cx="10218061" cy="128945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400" tIns="25400" rIns="25400" bIns="25400" numCol="1" anchor="ctr">
              <a:spAutoFit/>
            </a:bodyPr>
            <a:lstStyle>
              <a:lvl1pPr>
                <a:lnSpc>
                  <a:spcPct val="120000"/>
                </a:lnSpc>
                <a:defRPr sz="2200" b="0">
                  <a:solidFill>
                    <a:srgbClr val="A5AAAF"/>
                  </a:solidFill>
                </a:defRPr>
              </a:lvl1pPr>
            </a:lstStyle>
            <a:p>
              <a:pPr lvl="0">
                <a:defRPr sz="1800">
                  <a:solidFill>
                    <a:srgbClr val="000000"/>
                  </a:solidFill>
                </a:defRPr>
              </a:pPr>
              <a:r>
                <a:rPr sz="1100" dirty="0"/>
                <a:t>Lorem Ipsum is simply dummy text of the printing and typesetting industry. Lorem Ipsum has been the industry's standard dummy text ever since.</a:t>
              </a:r>
            </a:p>
          </p:txBody>
        </p:sp>
        <p:sp>
          <p:nvSpPr>
            <p:cNvPr id="625" name="Shape 625"/>
            <p:cNvSpPr/>
            <p:nvPr/>
          </p:nvSpPr>
          <p:spPr>
            <a:xfrm>
              <a:off x="0" y="243351"/>
              <a:ext cx="241437" cy="4827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4277"/>
                  </a:lnTo>
                  <a:lnTo>
                    <a:pt x="13048" y="10798"/>
                  </a:lnTo>
                  <a:lnTo>
                    <a:pt x="0" y="17323"/>
                  </a:lnTo>
                  <a:lnTo>
                    <a:pt x="0" y="21600"/>
                  </a:lnTo>
                  <a:lnTo>
                    <a:pt x="21600" y="10798"/>
                  </a:lnTo>
                  <a:lnTo>
                    <a:pt x="0" y="0"/>
                  </a:lnTo>
                  <a:close/>
                </a:path>
              </a:pathLst>
            </a:custGeom>
            <a:solidFill>
              <a:schemeClr val="accent4"/>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grpSp>
    </p:spTree>
  </p:cSld>
  <p:clrMapOvr>
    <a:masterClrMapping/>
  </p:clrMapOvr>
  <p:transition spd="med">
    <p:push dir="r"/>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iterate>
                                    <p:tmAbs val="0"/>
                                  </p:iterate>
                                  <p:childTnLst>
                                    <p:set>
                                      <p:cBhvr>
                                        <p:cTn id="6" fill="hold"/>
                                        <p:tgtEl>
                                          <p:spTgt spid="600"/>
                                        </p:tgtEl>
                                        <p:attrNameLst>
                                          <p:attrName>style.visibility</p:attrName>
                                        </p:attrNameLst>
                                      </p:cBhvr>
                                      <p:to>
                                        <p:strVal val="visible"/>
                                      </p:to>
                                    </p:set>
                                    <p:animEffect transition="in" filter="dissolve">
                                      <p:cBhvr>
                                        <p:cTn id="7" dur="1000"/>
                                        <p:tgtEl>
                                          <p:spTgt spid="60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p:tmAbs val="0"/>
                                  </p:iterate>
                                  <p:childTnLst>
                                    <p:set>
                                      <p:cBhvr>
                                        <p:cTn id="11" fill="hold"/>
                                        <p:tgtEl>
                                          <p:spTgt spid="603"/>
                                        </p:tgtEl>
                                        <p:attrNameLst>
                                          <p:attrName>style.visibility</p:attrName>
                                        </p:attrNameLst>
                                      </p:cBhvr>
                                      <p:to>
                                        <p:strVal val="visible"/>
                                      </p:to>
                                    </p:set>
                                    <p:animEffect transition="in" filter="wipe(left)">
                                      <p:cBhvr>
                                        <p:cTn id="12" dur="1000"/>
                                        <p:tgtEl>
                                          <p:spTgt spid="603"/>
                                        </p:tgtEl>
                                      </p:cBhvr>
                                    </p:animEffect>
                                  </p:childTnLst>
                                </p:cTn>
                              </p:par>
                              <p:par>
                                <p:cTn id="13" presetID="9" presetClass="entr" presetSubtype="0" fill="hold" grpId="0" nodeType="withEffect">
                                  <p:stCondLst>
                                    <p:cond delay="200"/>
                                  </p:stCondLst>
                                  <p:iterate>
                                    <p:tmAbs val="0"/>
                                  </p:iterate>
                                  <p:childTnLst>
                                    <p:set>
                                      <p:cBhvr>
                                        <p:cTn id="14" fill="hold"/>
                                        <p:tgtEl>
                                          <p:spTgt spid="604"/>
                                        </p:tgtEl>
                                        <p:attrNameLst>
                                          <p:attrName>style.visibility</p:attrName>
                                        </p:attrNameLst>
                                      </p:cBhvr>
                                      <p:to>
                                        <p:strVal val="visible"/>
                                      </p:to>
                                    </p:set>
                                    <p:animEffect transition="in" filter="dissolve">
                                      <p:cBhvr>
                                        <p:cTn id="15" dur="1000"/>
                                        <p:tgtEl>
                                          <p:spTgt spid="604"/>
                                        </p:tgtEl>
                                      </p:cBhvr>
                                    </p:animEffect>
                                  </p:childTnLst>
                                </p:cTn>
                              </p:par>
                              <p:par>
                                <p:cTn id="16" presetID="2" presetClass="entr" presetSubtype="2" fill="hold" grpId="0" nodeType="withEffect">
                                  <p:stCondLst>
                                    <p:cond delay="200"/>
                                  </p:stCondLst>
                                  <p:iterate>
                                    <p:tmAbs val="0"/>
                                  </p:iterate>
                                  <p:childTnLst>
                                    <p:set>
                                      <p:cBhvr>
                                        <p:cTn id="17" fill="hold"/>
                                        <p:tgtEl>
                                          <p:spTgt spid="620"/>
                                        </p:tgtEl>
                                        <p:attrNameLst>
                                          <p:attrName>style.visibility</p:attrName>
                                        </p:attrNameLst>
                                      </p:cBhvr>
                                      <p:to>
                                        <p:strVal val="visible"/>
                                      </p:to>
                                    </p:set>
                                    <p:anim calcmode="lin" valueType="num">
                                      <p:cBhvr>
                                        <p:cTn id="18" dur="1000" fill="hold"/>
                                        <p:tgtEl>
                                          <p:spTgt spid="620"/>
                                        </p:tgtEl>
                                        <p:attrNameLst>
                                          <p:attrName>ppt_x</p:attrName>
                                        </p:attrNameLst>
                                      </p:cBhvr>
                                      <p:tavLst>
                                        <p:tav tm="0">
                                          <p:val>
                                            <p:strVal val="1+#ppt_w/2"/>
                                          </p:val>
                                        </p:tav>
                                        <p:tav tm="100000">
                                          <p:val>
                                            <p:strVal val="#ppt_x"/>
                                          </p:val>
                                        </p:tav>
                                      </p:tavLst>
                                    </p:anim>
                                    <p:anim calcmode="lin" valueType="num">
                                      <p:cBhvr>
                                        <p:cTn id="19" dur="1000" fill="hold"/>
                                        <p:tgtEl>
                                          <p:spTgt spid="620"/>
                                        </p:tgtEl>
                                        <p:attrNameLst>
                                          <p:attrName>ppt_y</p:attrName>
                                        </p:attrNameLst>
                                      </p:cBhvr>
                                      <p:tavLst>
                                        <p:tav tm="0">
                                          <p:val>
                                            <p:strVal val="#ppt_y"/>
                                          </p:val>
                                        </p:tav>
                                        <p:tav tm="100000">
                                          <p:val>
                                            <p:strVal val="#ppt_y"/>
                                          </p:val>
                                        </p:tav>
                                      </p:tavLst>
                                    </p:anim>
                                  </p:childTnLst>
                                </p:cTn>
                              </p:par>
                              <p:par>
                                <p:cTn id="20" presetID="9" presetClass="entr" presetSubtype="0" fill="hold" grpId="0" nodeType="withEffect">
                                  <p:stCondLst>
                                    <p:cond delay="200"/>
                                  </p:stCondLst>
                                  <p:iterate>
                                    <p:tmAbs val="0"/>
                                  </p:iterate>
                                  <p:childTnLst>
                                    <p:set>
                                      <p:cBhvr>
                                        <p:cTn id="21" fill="hold"/>
                                        <p:tgtEl>
                                          <p:spTgt spid="621"/>
                                        </p:tgtEl>
                                        <p:attrNameLst>
                                          <p:attrName>style.visibility</p:attrName>
                                        </p:attrNameLst>
                                      </p:cBhvr>
                                      <p:to>
                                        <p:strVal val="visible"/>
                                      </p:to>
                                    </p:set>
                                    <p:animEffect transition="in" filter="dissolve">
                                      <p:cBhvr>
                                        <p:cTn id="22" dur="1000"/>
                                        <p:tgtEl>
                                          <p:spTgt spid="621"/>
                                        </p:tgtEl>
                                      </p:cBhvr>
                                    </p:animEffect>
                                  </p:childTnLst>
                                </p:cTn>
                              </p:par>
                              <p:par>
                                <p:cTn id="23" presetID="1" presetClass="entr" presetSubtype="8" fill="hold" grpId="0" nodeType="withEffect">
                                  <p:stCondLst>
                                    <p:cond delay="200"/>
                                  </p:stCondLst>
                                  <p:iterate>
                                    <p:tmAbs val="0"/>
                                  </p:iterate>
                                  <p:childTnLst>
                                    <p:set>
                                      <p:cBhvr>
                                        <p:cTn id="24" fill="hold"/>
                                        <p:tgtEl>
                                          <p:spTgt spid="622"/>
                                        </p:tgtEl>
                                        <p:attrNameLst>
                                          <p:attrName>style.visibility</p:attrName>
                                        </p:attrNameLst>
                                      </p:cBhvr>
                                      <p:to>
                                        <p:strVal val="visible"/>
                                      </p:to>
                                    </p:set>
                                    <p:animEffect transition="in" filter="(null)(right)">
                                      <p:cBhvr>
                                        <p:cTn id="25" dur="1000"/>
                                        <p:tgtEl>
                                          <p:spTgt spid="622"/>
                                        </p:tgtEl>
                                      </p:cBhvr>
                                    </p:animEffect>
                                  </p:childTnLst>
                                </p:cTn>
                              </p:par>
                              <p:par>
                                <p:cTn id="26" presetID="23" presetClass="entr" presetSubtype="16" fill="hold" grpId="0" nodeType="withEffect">
                                  <p:stCondLst>
                                    <p:cond delay="200"/>
                                  </p:stCondLst>
                                  <p:iterate>
                                    <p:tmAbs val="0"/>
                                  </p:iterate>
                                  <p:childTnLst>
                                    <p:set>
                                      <p:cBhvr>
                                        <p:cTn id="27" fill="hold"/>
                                        <p:tgtEl>
                                          <p:spTgt spid="623"/>
                                        </p:tgtEl>
                                        <p:attrNameLst>
                                          <p:attrName>style.visibility</p:attrName>
                                        </p:attrNameLst>
                                      </p:cBhvr>
                                      <p:to>
                                        <p:strVal val="visible"/>
                                      </p:to>
                                    </p:set>
                                    <p:anim calcmode="lin" valueType="num">
                                      <p:cBhvr>
                                        <p:cTn id="28" dur="1000" fill="hold"/>
                                        <p:tgtEl>
                                          <p:spTgt spid="623"/>
                                        </p:tgtEl>
                                        <p:attrNameLst>
                                          <p:attrName>ppt_w</p:attrName>
                                        </p:attrNameLst>
                                      </p:cBhvr>
                                      <p:tavLst>
                                        <p:tav tm="0">
                                          <p:val>
                                            <p:fltVal val="0"/>
                                          </p:val>
                                        </p:tav>
                                        <p:tav tm="100000">
                                          <p:val>
                                            <p:strVal val="#ppt_w"/>
                                          </p:val>
                                        </p:tav>
                                      </p:tavLst>
                                    </p:anim>
                                    <p:anim calcmode="lin" valueType="num">
                                      <p:cBhvr>
                                        <p:cTn id="29" dur="1000" fill="hold"/>
                                        <p:tgtEl>
                                          <p:spTgt spid="623"/>
                                        </p:tgtEl>
                                        <p:attrNameLst>
                                          <p:attrName>ppt_h</p:attrName>
                                        </p:attrNameLst>
                                      </p:cBhvr>
                                      <p:tavLst>
                                        <p:tav tm="0">
                                          <p:val>
                                            <p:fltVal val="0"/>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iterate>
                                    <p:tmAbs val="0"/>
                                  </p:iterate>
                                  <p:childTnLst>
                                    <p:set>
                                      <p:cBhvr>
                                        <p:cTn id="33" fill="hold"/>
                                        <p:tgtEl>
                                          <p:spTgt spid="626"/>
                                        </p:tgtEl>
                                        <p:attrNameLst>
                                          <p:attrName>style.visibility</p:attrName>
                                        </p:attrNameLst>
                                      </p:cBhvr>
                                      <p:to>
                                        <p:strVal val="visible"/>
                                      </p:to>
                                    </p:set>
                                    <p:animEffect transition="in" filter="fade">
                                      <p:cBhvr>
                                        <p:cTn id="34" dur="1000"/>
                                        <p:tgtEl>
                                          <p:spTgt spid="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0" grpId="0" animBg="1" advAuto="0"/>
      <p:bldP spid="603" grpId="0" animBg="1" advAuto="0"/>
      <p:bldP spid="604" grpId="0" animBg="1" advAuto="0"/>
      <p:bldP spid="620" grpId="0" animBg="1" advAuto="0"/>
      <p:bldP spid="621" grpId="0" animBg="1" advAuto="0"/>
      <p:bldP spid="622" grpId="0" animBg="1" advAuto="0"/>
      <p:bldP spid="623" grpId="0" animBg="1" advAuto="0"/>
      <p:bldP spid="626" grpId="0"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Placeholder 32">
            <a:extLst>
              <a:ext uri="{FF2B5EF4-FFF2-40B4-BE49-F238E27FC236}">
                <a16:creationId xmlns:a16="http://schemas.microsoft.com/office/drawing/2014/main" id="{7F3F95AD-C04C-4055-92E6-E23E0A66652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2495" r="12495"/>
          <a:stretch>
            <a:fillRect/>
          </a:stretch>
        </p:blipFill>
        <p:spPr/>
      </p:pic>
      <p:sp>
        <p:nvSpPr>
          <p:cNvPr id="628" name="Shape 628"/>
          <p:cNvSpPr>
            <a:spLocks noGrp="1"/>
          </p:cNvSpPr>
          <p:nvPr>
            <p:ph type="sldNum" sz="quarter" idx="2"/>
          </p:nvPr>
        </p:nvSpPr>
        <p:spPr/>
        <p:txBody>
          <a:bodyPr/>
          <a:lstStyle/>
          <a:p>
            <a:pPr lvl="0"/>
            <a:fld id="{86CB4B4D-7CA3-9044-876B-883B54F8677D}" type="slidenum">
              <a:rPr lang="en-US"/>
              <a:pPr lvl="0"/>
              <a:t>8</a:t>
            </a:fld>
            <a:endParaRPr lang="en-US"/>
          </a:p>
        </p:txBody>
      </p:sp>
      <p:sp>
        <p:nvSpPr>
          <p:cNvPr id="3" name="Footer Placeholder 2">
            <a:extLst>
              <a:ext uri="{FF2B5EF4-FFF2-40B4-BE49-F238E27FC236}">
                <a16:creationId xmlns:a16="http://schemas.microsoft.com/office/drawing/2014/main" id="{CD1E1702-E899-4A53-903A-F7E4D8076C10}"/>
              </a:ext>
            </a:extLst>
          </p:cNvPr>
          <p:cNvSpPr>
            <a:spLocks noGrp="1"/>
          </p:cNvSpPr>
          <p:nvPr>
            <p:ph type="ftr" sz="quarter" idx="3"/>
          </p:nvPr>
        </p:nvSpPr>
        <p:spPr/>
        <p:txBody>
          <a:bodyPr/>
          <a:lstStyle/>
          <a:p>
            <a:r>
              <a:rPr lang="en-US"/>
              <a:t>FOOTER</a:t>
            </a:r>
            <a:endParaRPr lang="en-US" dirty="0"/>
          </a:p>
        </p:txBody>
      </p:sp>
      <p:sp>
        <p:nvSpPr>
          <p:cNvPr id="632" name="Shape 632"/>
          <p:cNvSpPr/>
          <p:nvPr/>
        </p:nvSpPr>
        <p:spPr>
          <a:xfrm>
            <a:off x="-12700" y="1210902"/>
            <a:ext cx="7070858" cy="862833"/>
          </a:xfrm>
          <a:prstGeom prst="roundRect">
            <a:avLst>
              <a:gd name="adj" fmla="val 0"/>
            </a:avLst>
          </a:prstGeom>
          <a:solidFill>
            <a:schemeClr val="accent1">
              <a:alpha val="92000"/>
            </a:schemeClr>
          </a:solidFill>
          <a:ln w="12700">
            <a:miter lim="400000"/>
          </a:ln>
        </p:spPr>
        <p:txBody>
          <a:bodyPr lIns="0" tIns="0" rIns="0" bIns="0" anchor="ctr"/>
          <a:lstStyle/>
          <a:p>
            <a:pPr lvl="0" algn="ctr">
              <a:lnSpc>
                <a:spcPct val="100000"/>
              </a:lnSpc>
              <a:defRPr sz="3200" b="0">
                <a:solidFill>
                  <a:srgbClr val="FFFFFF"/>
                </a:solidFill>
                <a:latin typeface="+mn-lt"/>
                <a:ea typeface="+mn-ea"/>
                <a:cs typeface="+mn-cs"/>
                <a:sym typeface="Helvetica Light"/>
              </a:defRPr>
            </a:pPr>
            <a:endParaRPr sz="1600"/>
          </a:p>
        </p:txBody>
      </p:sp>
      <p:sp>
        <p:nvSpPr>
          <p:cNvPr id="633" name="Shape 633"/>
          <p:cNvSpPr/>
          <p:nvPr/>
        </p:nvSpPr>
        <p:spPr>
          <a:xfrm>
            <a:off x="3848100" y="2072385"/>
            <a:ext cx="8362620" cy="3134745"/>
          </a:xfrm>
          <a:prstGeom prst="roundRect">
            <a:avLst>
              <a:gd name="adj" fmla="val 0"/>
            </a:avLst>
          </a:prstGeom>
          <a:solidFill>
            <a:srgbClr val="E1E3E6"/>
          </a:solidFill>
          <a:ln w="12700">
            <a:miter lim="400000"/>
          </a:ln>
        </p:spPr>
        <p:txBody>
          <a:bodyPr lIns="0" tIns="0" rIns="0" bIns="0" anchor="ctr"/>
          <a:lstStyle/>
          <a:p>
            <a:pPr lvl="0" algn="ctr">
              <a:lnSpc>
                <a:spcPct val="100000"/>
              </a:lnSpc>
              <a:defRPr sz="3200" b="0">
                <a:solidFill>
                  <a:srgbClr val="FFFFFF"/>
                </a:solidFill>
                <a:latin typeface="+mn-lt"/>
                <a:ea typeface="+mn-ea"/>
                <a:cs typeface="+mn-cs"/>
                <a:sym typeface="Helvetica Light"/>
              </a:defRPr>
            </a:pPr>
            <a:endParaRPr sz="1600"/>
          </a:p>
        </p:txBody>
      </p:sp>
      <p:sp>
        <p:nvSpPr>
          <p:cNvPr id="634" name="Shape 634"/>
          <p:cNvSpPr/>
          <p:nvPr/>
        </p:nvSpPr>
        <p:spPr>
          <a:xfrm>
            <a:off x="0" y="1322843"/>
            <a:ext cx="6796369" cy="61456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Autofit/>
          </a:bodyPr>
          <a:lstStyle>
            <a:lvl1pPr algn="r">
              <a:lnSpc>
                <a:spcPct val="110000"/>
              </a:lnSpc>
              <a:spcBef>
                <a:spcPts val="500"/>
              </a:spcBef>
              <a:defRPr sz="7500" spc="-450">
                <a:solidFill>
                  <a:srgbClr val="FFFFFF"/>
                </a:solidFill>
              </a:defRPr>
            </a:lvl1pPr>
          </a:lstStyle>
          <a:p>
            <a:pPr lvl="0">
              <a:defRPr sz="1800" b="0" spc="0">
                <a:solidFill>
                  <a:srgbClr val="000000"/>
                </a:solidFill>
              </a:defRPr>
            </a:pPr>
            <a:r>
              <a:rPr lang="en-US" sz="4000" b="1" spc="-225" dirty="0">
                <a:solidFill>
                  <a:schemeClr val="bg1"/>
                </a:solidFill>
              </a:rPr>
              <a:t>PROPERTY MANAGEMENT</a:t>
            </a:r>
          </a:p>
        </p:txBody>
      </p:sp>
      <p:sp>
        <p:nvSpPr>
          <p:cNvPr id="635" name="Shape 635"/>
          <p:cNvSpPr/>
          <p:nvPr/>
        </p:nvSpPr>
        <p:spPr>
          <a:xfrm>
            <a:off x="4486180" y="2328033"/>
            <a:ext cx="2367782" cy="2633734"/>
          </a:xfrm>
          <a:prstGeom prst="rect">
            <a:avLst/>
          </a:prstGeom>
          <a:ln w="12700">
            <a:miter lim="400000"/>
          </a:ln>
          <a:extLst>
            <a:ext uri="{C572A759-6A51-4108-AA02-DFA0A04FC94B}">
              <ma14:wrappingTextBoxFlag xmlns="" xmlns:ma14="http://schemas.microsoft.com/office/mac/drawingml/2011/main" val="1"/>
            </a:ext>
          </a:extLst>
        </p:spPr>
        <p:txBody>
          <a:bodyPr lIns="25400" tIns="25400" rIns="25400" bIns="25400" anchor="ctr">
            <a:spAutoFit/>
          </a:bodyPr>
          <a:lstStyle>
            <a:lvl1pPr>
              <a:lnSpc>
                <a:spcPct val="140000"/>
              </a:lnSpc>
              <a:defRPr sz="2200" b="0">
                <a:solidFill>
                  <a:srgbClr val="A5AAAF"/>
                </a:solidFill>
              </a:defRPr>
            </a:lvl1pPr>
          </a:lstStyle>
          <a:p>
            <a:pPr lvl="0">
              <a:defRPr sz="1800">
                <a:solidFill>
                  <a:srgbClr val="000000"/>
                </a:solidFill>
              </a:defRPr>
            </a:pPr>
            <a:r>
              <a:rPr sz="1100" dirty="0"/>
              <a:t>Lorem Ipsum is simply dummy text of the printing and typesetting industry. Lorem Ipsum has been the industry's standard dummy text ever since the 1500s, when an unknown printer took a galley of type and scrambled it to make a type specimen book. Lorem Ipsum is simply dummy text of the industry. Lorem Ipsum has been.</a:t>
            </a:r>
          </a:p>
        </p:txBody>
      </p:sp>
      <p:sp>
        <p:nvSpPr>
          <p:cNvPr id="636" name="Shape 636"/>
          <p:cNvSpPr/>
          <p:nvPr/>
        </p:nvSpPr>
        <p:spPr>
          <a:xfrm>
            <a:off x="7965053" y="2400432"/>
            <a:ext cx="2744947" cy="406137"/>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nSpc>
                <a:spcPct val="120000"/>
              </a:lnSpc>
              <a:defRPr sz="2000" b="0">
                <a:solidFill>
                  <a:srgbClr val="323C46"/>
                </a:solidFill>
              </a:defRPr>
            </a:lvl1pPr>
          </a:lstStyle>
          <a:p>
            <a:pPr lvl="0">
              <a:defRPr sz="1800">
                <a:solidFill>
                  <a:srgbClr val="000000"/>
                </a:solidFill>
              </a:defRPr>
            </a:pPr>
            <a:r>
              <a:rPr sz="1000"/>
              <a:t>Lorem Ipsum is simply dummy text of the printing and typesetting industry.</a:t>
            </a:r>
          </a:p>
        </p:txBody>
      </p:sp>
      <p:sp>
        <p:nvSpPr>
          <p:cNvPr id="637" name="Shape 637"/>
          <p:cNvSpPr/>
          <p:nvPr/>
        </p:nvSpPr>
        <p:spPr>
          <a:xfrm>
            <a:off x="7426253" y="2479037"/>
            <a:ext cx="321046" cy="321046"/>
          </a:xfrm>
          <a:prstGeom prst="roundRect">
            <a:avLst>
              <a:gd name="adj" fmla="val 50000"/>
            </a:avLst>
          </a:prstGeom>
          <a:solidFill>
            <a:schemeClr val="accent1"/>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sp>
        <p:nvSpPr>
          <p:cNvPr id="638" name="Shape 638"/>
          <p:cNvSpPr/>
          <p:nvPr/>
        </p:nvSpPr>
        <p:spPr>
          <a:xfrm>
            <a:off x="7494041" y="2557076"/>
            <a:ext cx="166678" cy="19113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400" tIns="25400" rIns="25400" bIns="25400" numCol="1" anchor="ctr">
            <a:noAutofit/>
          </a:bodyPr>
          <a:lstStyle>
            <a:lvl1pPr algn="ctr">
              <a:lnSpc>
                <a:spcPct val="50000"/>
              </a:lnSpc>
              <a:defRPr sz="2200" spc="-154">
                <a:solidFill>
                  <a:srgbClr val="FFFFFF"/>
                </a:solidFill>
              </a:defRPr>
            </a:lvl1pPr>
          </a:lstStyle>
          <a:p>
            <a:pPr lvl="0">
              <a:lnSpc>
                <a:spcPct val="100000"/>
              </a:lnSpc>
              <a:defRPr sz="1800" b="0" spc="0">
                <a:solidFill>
                  <a:srgbClr val="000000"/>
                </a:solidFill>
              </a:defRPr>
            </a:pPr>
            <a:r>
              <a:rPr sz="1100" b="1" spc="-77">
                <a:solidFill>
                  <a:schemeClr val="bg1"/>
                </a:solidFill>
              </a:rPr>
              <a:t>1</a:t>
            </a:r>
          </a:p>
        </p:txBody>
      </p:sp>
      <p:sp>
        <p:nvSpPr>
          <p:cNvPr id="640" name="Shape 640"/>
          <p:cNvSpPr/>
          <p:nvPr/>
        </p:nvSpPr>
        <p:spPr>
          <a:xfrm>
            <a:off x="7426253" y="2982999"/>
            <a:ext cx="321046" cy="321046"/>
          </a:xfrm>
          <a:prstGeom prst="roundRect">
            <a:avLst>
              <a:gd name="adj" fmla="val 50000"/>
            </a:avLst>
          </a:prstGeom>
          <a:solidFill>
            <a:schemeClr val="accent1"/>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sp>
        <p:nvSpPr>
          <p:cNvPr id="641" name="Shape 641"/>
          <p:cNvSpPr/>
          <p:nvPr/>
        </p:nvSpPr>
        <p:spPr>
          <a:xfrm>
            <a:off x="7494041" y="3059186"/>
            <a:ext cx="166678" cy="19113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400" tIns="25400" rIns="25400" bIns="25400" numCol="1" anchor="ctr">
            <a:noAutofit/>
          </a:bodyPr>
          <a:lstStyle>
            <a:lvl1pPr algn="ctr">
              <a:lnSpc>
                <a:spcPct val="50000"/>
              </a:lnSpc>
              <a:defRPr sz="2200" spc="-154">
                <a:solidFill>
                  <a:srgbClr val="FFFFFF"/>
                </a:solidFill>
              </a:defRPr>
            </a:lvl1pPr>
          </a:lstStyle>
          <a:p>
            <a:pPr lvl="0">
              <a:lnSpc>
                <a:spcPct val="100000"/>
              </a:lnSpc>
              <a:defRPr sz="1800" b="0" spc="0">
                <a:solidFill>
                  <a:srgbClr val="000000"/>
                </a:solidFill>
              </a:defRPr>
            </a:pPr>
            <a:r>
              <a:rPr sz="1100" b="1" spc="-77">
                <a:solidFill>
                  <a:schemeClr val="bg1"/>
                </a:solidFill>
              </a:rPr>
              <a:t>2</a:t>
            </a:r>
          </a:p>
        </p:txBody>
      </p:sp>
      <p:sp>
        <p:nvSpPr>
          <p:cNvPr id="643" name="Shape 643"/>
          <p:cNvSpPr/>
          <p:nvPr/>
        </p:nvSpPr>
        <p:spPr>
          <a:xfrm>
            <a:off x="7426253" y="3486962"/>
            <a:ext cx="321046" cy="321045"/>
          </a:xfrm>
          <a:prstGeom prst="roundRect">
            <a:avLst>
              <a:gd name="adj" fmla="val 50000"/>
            </a:avLst>
          </a:prstGeom>
          <a:solidFill>
            <a:schemeClr val="accent1"/>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sp>
        <p:nvSpPr>
          <p:cNvPr id="644" name="Shape 644"/>
          <p:cNvSpPr/>
          <p:nvPr/>
        </p:nvSpPr>
        <p:spPr>
          <a:xfrm>
            <a:off x="7494041" y="3561296"/>
            <a:ext cx="166678" cy="1911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400" tIns="25400" rIns="25400" bIns="25400" numCol="1" anchor="ctr">
            <a:noAutofit/>
          </a:bodyPr>
          <a:lstStyle>
            <a:lvl1pPr algn="ctr">
              <a:lnSpc>
                <a:spcPct val="50000"/>
              </a:lnSpc>
              <a:defRPr sz="2200" spc="-154">
                <a:solidFill>
                  <a:srgbClr val="FFFFFF"/>
                </a:solidFill>
              </a:defRPr>
            </a:lvl1pPr>
          </a:lstStyle>
          <a:p>
            <a:pPr lvl="0">
              <a:lnSpc>
                <a:spcPct val="100000"/>
              </a:lnSpc>
              <a:defRPr sz="1800" b="0" spc="0">
                <a:solidFill>
                  <a:srgbClr val="000000"/>
                </a:solidFill>
              </a:defRPr>
            </a:pPr>
            <a:r>
              <a:rPr sz="1100" b="1" spc="-77">
                <a:solidFill>
                  <a:schemeClr val="bg1"/>
                </a:solidFill>
              </a:rPr>
              <a:t>3</a:t>
            </a:r>
          </a:p>
        </p:txBody>
      </p:sp>
      <p:sp>
        <p:nvSpPr>
          <p:cNvPr id="646" name="Shape 646"/>
          <p:cNvSpPr/>
          <p:nvPr/>
        </p:nvSpPr>
        <p:spPr>
          <a:xfrm>
            <a:off x="7426253" y="3990923"/>
            <a:ext cx="321046" cy="321046"/>
          </a:xfrm>
          <a:prstGeom prst="roundRect">
            <a:avLst>
              <a:gd name="adj" fmla="val 50000"/>
            </a:avLst>
          </a:prstGeom>
          <a:solidFill>
            <a:schemeClr val="accent1"/>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sp>
        <p:nvSpPr>
          <p:cNvPr id="647" name="Shape 647"/>
          <p:cNvSpPr/>
          <p:nvPr/>
        </p:nvSpPr>
        <p:spPr>
          <a:xfrm>
            <a:off x="7494041" y="4063405"/>
            <a:ext cx="166678" cy="1911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400" tIns="25400" rIns="25400" bIns="25400" numCol="1" anchor="ctr">
            <a:noAutofit/>
          </a:bodyPr>
          <a:lstStyle>
            <a:lvl1pPr algn="ctr">
              <a:lnSpc>
                <a:spcPct val="50000"/>
              </a:lnSpc>
              <a:defRPr sz="2200" spc="-154">
                <a:solidFill>
                  <a:srgbClr val="FFFFFF"/>
                </a:solidFill>
              </a:defRPr>
            </a:lvl1pPr>
          </a:lstStyle>
          <a:p>
            <a:pPr lvl="0">
              <a:lnSpc>
                <a:spcPct val="100000"/>
              </a:lnSpc>
              <a:defRPr sz="1800" b="0" spc="0">
                <a:solidFill>
                  <a:srgbClr val="000000"/>
                </a:solidFill>
              </a:defRPr>
            </a:pPr>
            <a:r>
              <a:rPr sz="1100" b="1" spc="-77">
                <a:solidFill>
                  <a:schemeClr val="bg1"/>
                </a:solidFill>
              </a:rPr>
              <a:t>4</a:t>
            </a:r>
          </a:p>
        </p:txBody>
      </p:sp>
      <p:sp>
        <p:nvSpPr>
          <p:cNvPr id="649" name="Shape 649"/>
          <p:cNvSpPr/>
          <p:nvPr/>
        </p:nvSpPr>
        <p:spPr>
          <a:xfrm>
            <a:off x="7426253" y="4494886"/>
            <a:ext cx="321046" cy="321045"/>
          </a:xfrm>
          <a:prstGeom prst="roundRect">
            <a:avLst>
              <a:gd name="adj" fmla="val 50000"/>
            </a:avLst>
          </a:prstGeom>
          <a:solidFill>
            <a:schemeClr val="accent1"/>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sp>
        <p:nvSpPr>
          <p:cNvPr id="650" name="Shape 650"/>
          <p:cNvSpPr/>
          <p:nvPr/>
        </p:nvSpPr>
        <p:spPr>
          <a:xfrm>
            <a:off x="7494041" y="4565513"/>
            <a:ext cx="166679" cy="19113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lvl1pPr algn="ctr">
              <a:lnSpc>
                <a:spcPct val="50000"/>
              </a:lnSpc>
              <a:defRPr sz="2200" spc="-154">
                <a:solidFill>
                  <a:srgbClr val="FFFFFF"/>
                </a:solidFill>
              </a:defRPr>
            </a:lvl1pPr>
          </a:lstStyle>
          <a:p>
            <a:pPr lvl="0">
              <a:lnSpc>
                <a:spcPct val="100000"/>
              </a:lnSpc>
              <a:defRPr sz="1800" b="0" spc="0">
                <a:solidFill>
                  <a:srgbClr val="000000"/>
                </a:solidFill>
              </a:defRPr>
            </a:pPr>
            <a:r>
              <a:rPr sz="1100" b="1" spc="-77" dirty="0">
                <a:solidFill>
                  <a:schemeClr val="bg1"/>
                </a:solidFill>
              </a:rPr>
              <a:t>5</a:t>
            </a:r>
          </a:p>
        </p:txBody>
      </p:sp>
      <p:sp>
        <p:nvSpPr>
          <p:cNvPr id="652" name="Shape 652"/>
          <p:cNvSpPr/>
          <p:nvPr/>
        </p:nvSpPr>
        <p:spPr>
          <a:xfrm>
            <a:off x="7965053" y="2914782"/>
            <a:ext cx="2744947" cy="406137"/>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nSpc>
                <a:spcPct val="120000"/>
              </a:lnSpc>
              <a:defRPr sz="2000" b="0">
                <a:solidFill>
                  <a:srgbClr val="323C46"/>
                </a:solidFill>
              </a:defRPr>
            </a:lvl1pPr>
          </a:lstStyle>
          <a:p>
            <a:pPr lvl="0">
              <a:defRPr sz="1800">
                <a:solidFill>
                  <a:srgbClr val="000000"/>
                </a:solidFill>
              </a:defRPr>
            </a:pPr>
            <a:r>
              <a:rPr sz="1000"/>
              <a:t>Lorem Ipsum is simply dummy text of the printing and typesetting industry.</a:t>
            </a:r>
          </a:p>
        </p:txBody>
      </p:sp>
      <p:sp>
        <p:nvSpPr>
          <p:cNvPr id="653" name="Shape 653"/>
          <p:cNvSpPr/>
          <p:nvPr/>
        </p:nvSpPr>
        <p:spPr>
          <a:xfrm>
            <a:off x="7965053" y="3435482"/>
            <a:ext cx="2744947" cy="406137"/>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nSpc>
                <a:spcPct val="120000"/>
              </a:lnSpc>
              <a:defRPr sz="2000" b="0">
                <a:solidFill>
                  <a:srgbClr val="323C46"/>
                </a:solidFill>
              </a:defRPr>
            </a:lvl1pPr>
          </a:lstStyle>
          <a:p>
            <a:pPr lvl="0">
              <a:defRPr sz="1800">
                <a:solidFill>
                  <a:srgbClr val="000000"/>
                </a:solidFill>
              </a:defRPr>
            </a:pPr>
            <a:r>
              <a:rPr sz="1000" dirty="0"/>
              <a:t>Lorem Ipsum is simply dummy text of the printing and typesetting industry.</a:t>
            </a:r>
          </a:p>
        </p:txBody>
      </p:sp>
      <p:sp>
        <p:nvSpPr>
          <p:cNvPr id="654" name="Shape 654"/>
          <p:cNvSpPr/>
          <p:nvPr/>
        </p:nvSpPr>
        <p:spPr>
          <a:xfrm>
            <a:off x="7965053" y="3943482"/>
            <a:ext cx="2744947" cy="406137"/>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nSpc>
                <a:spcPct val="120000"/>
              </a:lnSpc>
              <a:defRPr sz="2000" b="0">
                <a:solidFill>
                  <a:srgbClr val="323C46"/>
                </a:solidFill>
              </a:defRPr>
            </a:lvl1pPr>
          </a:lstStyle>
          <a:p>
            <a:pPr lvl="0">
              <a:defRPr sz="1800">
                <a:solidFill>
                  <a:srgbClr val="000000"/>
                </a:solidFill>
              </a:defRPr>
            </a:pPr>
            <a:r>
              <a:rPr sz="1000"/>
              <a:t>Lorem Ipsum is simply dummy text of the printing and typesetting industry.</a:t>
            </a:r>
          </a:p>
        </p:txBody>
      </p:sp>
      <p:sp>
        <p:nvSpPr>
          <p:cNvPr id="655" name="Shape 655"/>
          <p:cNvSpPr/>
          <p:nvPr/>
        </p:nvSpPr>
        <p:spPr>
          <a:xfrm>
            <a:off x="7965053" y="4451482"/>
            <a:ext cx="2744947" cy="406137"/>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nSpc>
                <a:spcPct val="120000"/>
              </a:lnSpc>
              <a:defRPr sz="2000" b="0">
                <a:solidFill>
                  <a:srgbClr val="323C46"/>
                </a:solidFill>
              </a:defRPr>
            </a:lvl1pPr>
          </a:lstStyle>
          <a:p>
            <a:pPr lvl="0">
              <a:defRPr sz="1800">
                <a:solidFill>
                  <a:srgbClr val="000000"/>
                </a:solidFill>
              </a:defRPr>
            </a:pPr>
            <a:r>
              <a:rPr sz="1000" dirty="0"/>
              <a:t>Lorem Ipsum is simply dummy text of the printing and typesetting industry.</a:t>
            </a:r>
          </a:p>
        </p:txBody>
      </p:sp>
      <p:grpSp>
        <p:nvGrpSpPr>
          <p:cNvPr id="658" name="Group 658"/>
          <p:cNvGrpSpPr/>
          <p:nvPr/>
        </p:nvGrpSpPr>
        <p:grpSpPr>
          <a:xfrm>
            <a:off x="4118239" y="5381274"/>
            <a:ext cx="5809531" cy="441596"/>
            <a:chOff x="0" y="-33059"/>
            <a:chExt cx="11619059" cy="883191"/>
          </a:xfrm>
        </p:grpSpPr>
        <p:sp>
          <p:nvSpPr>
            <p:cNvPr id="656" name="Shape 656"/>
            <p:cNvSpPr/>
            <p:nvPr/>
          </p:nvSpPr>
          <p:spPr>
            <a:xfrm>
              <a:off x="486112" y="-33059"/>
              <a:ext cx="11132947" cy="88319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400" tIns="25400" rIns="25400" bIns="25400" numCol="1" anchor="ctr">
              <a:spAutoFit/>
            </a:bodyPr>
            <a:lstStyle>
              <a:lvl1pPr>
                <a:lnSpc>
                  <a:spcPct val="120000"/>
                </a:lnSpc>
                <a:defRPr sz="2200" b="0">
                  <a:solidFill>
                    <a:srgbClr val="A5AAAF"/>
                  </a:solidFill>
                </a:defRPr>
              </a:lvl1pPr>
            </a:lstStyle>
            <a:p>
              <a:pPr lvl="0">
                <a:defRPr sz="1800">
                  <a:solidFill>
                    <a:srgbClr val="000000"/>
                  </a:solidFill>
                </a:defRPr>
              </a:pPr>
              <a:r>
                <a:rPr sz="1100" dirty="0"/>
                <a:t>Lorem Ipsum is simply dummy text of the printing and typesetting industry. Lorem Ipsum has been the industry's standard dummy text ever since.</a:t>
              </a:r>
            </a:p>
          </p:txBody>
        </p:sp>
        <p:sp>
          <p:nvSpPr>
            <p:cNvPr id="657" name="Shape 657"/>
            <p:cNvSpPr/>
            <p:nvPr/>
          </p:nvSpPr>
          <p:spPr>
            <a:xfrm>
              <a:off x="0" y="243351"/>
              <a:ext cx="241437" cy="4827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4277"/>
                  </a:lnTo>
                  <a:lnTo>
                    <a:pt x="13048" y="10798"/>
                  </a:lnTo>
                  <a:lnTo>
                    <a:pt x="0" y="17323"/>
                  </a:lnTo>
                  <a:lnTo>
                    <a:pt x="0" y="21600"/>
                  </a:lnTo>
                  <a:lnTo>
                    <a:pt x="21600" y="10798"/>
                  </a:lnTo>
                  <a:lnTo>
                    <a:pt x="0" y="0"/>
                  </a:lnTo>
                  <a:close/>
                </a:path>
              </a:pathLst>
            </a:custGeom>
            <a:solidFill>
              <a:schemeClr val="accent5"/>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grpSp>
      <p:sp>
        <p:nvSpPr>
          <p:cNvPr id="659" name="Shape 659"/>
          <p:cNvSpPr/>
          <p:nvPr/>
        </p:nvSpPr>
        <p:spPr>
          <a:xfrm>
            <a:off x="7183604" y="923153"/>
            <a:ext cx="880234" cy="1066864"/>
          </a:xfrm>
          <a:custGeom>
            <a:avLst/>
            <a:gdLst/>
            <a:ahLst/>
            <a:cxnLst>
              <a:cxn ang="0">
                <a:pos x="wd2" y="hd2"/>
              </a:cxn>
              <a:cxn ang="5400000">
                <a:pos x="wd2" y="hd2"/>
              </a:cxn>
              <a:cxn ang="10800000">
                <a:pos x="wd2" y="hd2"/>
              </a:cxn>
              <a:cxn ang="16200000">
                <a:pos x="wd2" y="hd2"/>
              </a:cxn>
            </a:cxnLst>
            <a:rect l="0" t="0" r="r" b="b"/>
            <a:pathLst>
              <a:path w="21391" h="21600" extrusionOk="0">
                <a:moveTo>
                  <a:pt x="10703" y="0"/>
                </a:moveTo>
                <a:cubicBezTo>
                  <a:pt x="10533" y="0"/>
                  <a:pt x="10354" y="44"/>
                  <a:pt x="10213" y="136"/>
                </a:cubicBezTo>
                <a:lnTo>
                  <a:pt x="312" y="6478"/>
                </a:lnTo>
                <a:cubicBezTo>
                  <a:pt x="-34" y="6700"/>
                  <a:pt x="-104" y="7118"/>
                  <a:pt x="163" y="7406"/>
                </a:cubicBezTo>
                <a:cubicBezTo>
                  <a:pt x="430" y="7696"/>
                  <a:pt x="932" y="7752"/>
                  <a:pt x="1278" y="7530"/>
                </a:cubicBezTo>
                <a:lnTo>
                  <a:pt x="2155" y="6973"/>
                </a:lnTo>
                <a:lnTo>
                  <a:pt x="2155" y="14491"/>
                </a:lnTo>
                <a:cubicBezTo>
                  <a:pt x="2155" y="14853"/>
                  <a:pt x="2506" y="15147"/>
                  <a:pt x="2943" y="15147"/>
                </a:cubicBezTo>
                <a:lnTo>
                  <a:pt x="18359" y="15147"/>
                </a:lnTo>
                <a:cubicBezTo>
                  <a:pt x="18797" y="15147"/>
                  <a:pt x="19147" y="14853"/>
                  <a:pt x="19147" y="14491"/>
                </a:cubicBezTo>
                <a:lnTo>
                  <a:pt x="19147" y="6911"/>
                </a:lnTo>
                <a:lnTo>
                  <a:pt x="20113" y="7530"/>
                </a:lnTo>
                <a:cubicBezTo>
                  <a:pt x="20257" y="7621"/>
                  <a:pt x="20434" y="7667"/>
                  <a:pt x="20604" y="7667"/>
                </a:cubicBezTo>
                <a:cubicBezTo>
                  <a:pt x="20841" y="7667"/>
                  <a:pt x="21070" y="7576"/>
                  <a:pt x="21228" y="7406"/>
                </a:cubicBezTo>
                <a:cubicBezTo>
                  <a:pt x="21496" y="7118"/>
                  <a:pt x="21425" y="6700"/>
                  <a:pt x="21080" y="6478"/>
                </a:cubicBezTo>
                <a:lnTo>
                  <a:pt x="16635" y="3629"/>
                </a:lnTo>
                <a:lnTo>
                  <a:pt x="16635" y="656"/>
                </a:lnTo>
                <a:cubicBezTo>
                  <a:pt x="16635" y="291"/>
                  <a:pt x="16282" y="0"/>
                  <a:pt x="15847" y="0"/>
                </a:cubicBezTo>
                <a:cubicBezTo>
                  <a:pt x="15409" y="0"/>
                  <a:pt x="15044" y="291"/>
                  <a:pt x="15044" y="656"/>
                </a:cubicBezTo>
                <a:lnTo>
                  <a:pt x="15044" y="2613"/>
                </a:lnTo>
                <a:lnTo>
                  <a:pt x="11179" y="136"/>
                </a:lnTo>
                <a:cubicBezTo>
                  <a:pt x="11035" y="44"/>
                  <a:pt x="10874" y="0"/>
                  <a:pt x="10703" y="0"/>
                </a:cubicBezTo>
                <a:close/>
                <a:moveTo>
                  <a:pt x="10748" y="1400"/>
                </a:moveTo>
                <a:lnTo>
                  <a:pt x="17616" y="5809"/>
                </a:lnTo>
                <a:cubicBezTo>
                  <a:pt x="17616" y="5809"/>
                  <a:pt x="17616" y="13735"/>
                  <a:pt x="17616" y="13735"/>
                </a:cubicBezTo>
                <a:lnTo>
                  <a:pt x="3790" y="13735"/>
                </a:lnTo>
                <a:lnTo>
                  <a:pt x="3790" y="5871"/>
                </a:lnTo>
                <a:lnTo>
                  <a:pt x="10748" y="1400"/>
                </a:lnTo>
                <a:close/>
                <a:moveTo>
                  <a:pt x="4400" y="16250"/>
                </a:moveTo>
                <a:cubicBezTo>
                  <a:pt x="4193" y="16250"/>
                  <a:pt x="3993" y="16316"/>
                  <a:pt x="3835" y="16448"/>
                </a:cubicBezTo>
                <a:cubicBezTo>
                  <a:pt x="3619" y="16628"/>
                  <a:pt x="3547" y="16886"/>
                  <a:pt x="3627" y="17117"/>
                </a:cubicBezTo>
                <a:cubicBezTo>
                  <a:pt x="3926" y="17060"/>
                  <a:pt x="4258" y="17121"/>
                  <a:pt x="4489" y="17315"/>
                </a:cubicBezTo>
                <a:lnTo>
                  <a:pt x="6779" y="19234"/>
                </a:lnTo>
                <a:lnTo>
                  <a:pt x="8116" y="19234"/>
                </a:lnTo>
                <a:cubicBezTo>
                  <a:pt x="8087" y="19104"/>
                  <a:pt x="8014" y="18976"/>
                  <a:pt x="7894" y="18875"/>
                </a:cubicBezTo>
                <a:lnTo>
                  <a:pt x="5247" y="16671"/>
                </a:lnTo>
                <a:cubicBezTo>
                  <a:pt x="5247" y="16671"/>
                  <a:pt x="4980" y="16448"/>
                  <a:pt x="4980" y="16448"/>
                </a:cubicBezTo>
                <a:cubicBezTo>
                  <a:pt x="4821" y="16316"/>
                  <a:pt x="4607" y="16250"/>
                  <a:pt x="4400" y="16250"/>
                </a:cubicBezTo>
                <a:close/>
                <a:moveTo>
                  <a:pt x="6169" y="16435"/>
                </a:moveTo>
                <a:cubicBezTo>
                  <a:pt x="5962" y="16435"/>
                  <a:pt x="5747" y="16501"/>
                  <a:pt x="5589" y="16633"/>
                </a:cubicBezTo>
                <a:cubicBezTo>
                  <a:pt x="5574" y="16645"/>
                  <a:pt x="5570" y="16656"/>
                  <a:pt x="5560" y="16671"/>
                </a:cubicBezTo>
                <a:lnTo>
                  <a:pt x="8206" y="18875"/>
                </a:lnTo>
                <a:cubicBezTo>
                  <a:pt x="8327" y="18978"/>
                  <a:pt x="8400" y="19106"/>
                  <a:pt x="8429" y="19234"/>
                </a:cubicBezTo>
                <a:lnTo>
                  <a:pt x="9796" y="19234"/>
                </a:lnTo>
                <a:cubicBezTo>
                  <a:pt x="9758" y="19177"/>
                  <a:pt x="9720" y="19122"/>
                  <a:pt x="9663" y="19073"/>
                </a:cubicBezTo>
                <a:lnTo>
                  <a:pt x="6734" y="16633"/>
                </a:lnTo>
                <a:cubicBezTo>
                  <a:pt x="6576" y="16501"/>
                  <a:pt x="6376" y="16435"/>
                  <a:pt x="6169" y="16435"/>
                </a:cubicBezTo>
                <a:close/>
                <a:moveTo>
                  <a:pt x="3582" y="17302"/>
                </a:moveTo>
                <a:cubicBezTo>
                  <a:pt x="3416" y="17332"/>
                  <a:pt x="3265" y="17394"/>
                  <a:pt x="3136" y="17500"/>
                </a:cubicBezTo>
                <a:cubicBezTo>
                  <a:pt x="2773" y="17803"/>
                  <a:pt x="2773" y="18300"/>
                  <a:pt x="3136" y="18603"/>
                </a:cubicBezTo>
                <a:lnTo>
                  <a:pt x="6199" y="21340"/>
                </a:lnTo>
                <a:cubicBezTo>
                  <a:pt x="6372" y="21507"/>
                  <a:pt x="6633" y="21600"/>
                  <a:pt x="6897" y="21600"/>
                </a:cubicBezTo>
                <a:lnTo>
                  <a:pt x="16917" y="21600"/>
                </a:lnTo>
                <a:cubicBezTo>
                  <a:pt x="17211" y="21600"/>
                  <a:pt x="17485" y="21488"/>
                  <a:pt x="17661" y="21290"/>
                </a:cubicBezTo>
                <a:cubicBezTo>
                  <a:pt x="17833" y="21093"/>
                  <a:pt x="17882" y="20842"/>
                  <a:pt x="17794" y="20609"/>
                </a:cubicBezTo>
                <a:cubicBezTo>
                  <a:pt x="17794" y="20609"/>
                  <a:pt x="16947" y="18058"/>
                  <a:pt x="16947" y="18058"/>
                </a:cubicBezTo>
                <a:cubicBezTo>
                  <a:pt x="16826" y="17736"/>
                  <a:pt x="16473" y="17525"/>
                  <a:pt x="16070" y="17525"/>
                </a:cubicBezTo>
                <a:lnTo>
                  <a:pt x="10495" y="17525"/>
                </a:lnTo>
                <a:cubicBezTo>
                  <a:pt x="9983" y="17525"/>
                  <a:pt x="9573" y="17869"/>
                  <a:pt x="9573" y="18293"/>
                </a:cubicBezTo>
                <a:cubicBezTo>
                  <a:pt x="9573" y="18721"/>
                  <a:pt x="9983" y="19061"/>
                  <a:pt x="10495" y="19061"/>
                </a:cubicBezTo>
                <a:lnTo>
                  <a:pt x="13007" y="19061"/>
                </a:lnTo>
                <a:lnTo>
                  <a:pt x="13112" y="19420"/>
                </a:lnTo>
                <a:lnTo>
                  <a:pt x="6749" y="19420"/>
                </a:lnTo>
                <a:lnTo>
                  <a:pt x="4445" y="17500"/>
                </a:lnTo>
                <a:cubicBezTo>
                  <a:pt x="4213" y="17308"/>
                  <a:pt x="3880" y="17246"/>
                  <a:pt x="3582" y="17302"/>
                </a:cubicBezTo>
                <a:close/>
              </a:path>
            </a:pathLst>
          </a:custGeom>
          <a:solidFill>
            <a:schemeClr val="accent1"/>
          </a:solidFill>
          <a:ln w="12700">
            <a:miter lim="400000"/>
          </a:ln>
        </p:spPr>
        <p:txBody>
          <a:bodyPr lIns="19050" tIns="19050" rIns="19050" bIns="19050" anchor="ct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chemeClr val="tx2"/>
              </a:solidFill>
            </a:endParaRPr>
          </a:p>
        </p:txBody>
      </p:sp>
    </p:spTree>
  </p:cSld>
  <p:clrMapOvr>
    <a:masterClrMapping/>
  </p:clrMapOvr>
  <p:transition spd="slow">
    <p:dissolv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iterate>
                                    <p:tmAbs val="0"/>
                                  </p:iterate>
                                  <p:childTnLst>
                                    <p:set>
                                      <p:cBhvr>
                                        <p:cTn id="6" fill="hold"/>
                                        <p:tgtEl>
                                          <p:spTgt spid="633"/>
                                        </p:tgtEl>
                                        <p:attrNameLst>
                                          <p:attrName>style.visibility</p:attrName>
                                        </p:attrNameLst>
                                      </p:cBhvr>
                                      <p:to>
                                        <p:strVal val="visible"/>
                                      </p:to>
                                    </p:set>
                                    <p:animEffect transition="in" filter="dissolve">
                                      <p:cBhvr>
                                        <p:cTn id="7" dur="1000"/>
                                        <p:tgtEl>
                                          <p:spTgt spid="63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iterate>
                                    <p:tmAbs val="0"/>
                                  </p:iterate>
                                  <p:childTnLst>
                                    <p:set>
                                      <p:cBhvr>
                                        <p:cTn id="11" fill="hold"/>
                                        <p:tgtEl>
                                          <p:spTgt spid="635"/>
                                        </p:tgtEl>
                                        <p:attrNameLst>
                                          <p:attrName>style.visibility</p:attrName>
                                        </p:attrNameLst>
                                      </p:cBhvr>
                                      <p:to>
                                        <p:strVal val="visible"/>
                                      </p:to>
                                    </p:set>
                                    <p:animEffect transition="in" filter="dissolve">
                                      <p:cBhvr>
                                        <p:cTn id="12" dur="1000"/>
                                        <p:tgtEl>
                                          <p:spTgt spid="635"/>
                                        </p:tgtEl>
                                      </p:cBhvr>
                                    </p:animEffect>
                                  </p:childTnLst>
                                </p:cTn>
                              </p:par>
                              <p:par>
                                <p:cTn id="13" presetID="22" presetClass="entr" presetSubtype="8" fill="hold" grpId="0" nodeType="withEffect">
                                  <p:stCondLst>
                                    <p:cond delay="200"/>
                                  </p:stCondLst>
                                  <p:iterate>
                                    <p:tmAbs val="0"/>
                                  </p:iterate>
                                  <p:childTnLst>
                                    <p:set>
                                      <p:cBhvr>
                                        <p:cTn id="14" fill="hold"/>
                                        <p:tgtEl>
                                          <p:spTgt spid="636"/>
                                        </p:tgtEl>
                                        <p:attrNameLst>
                                          <p:attrName>style.visibility</p:attrName>
                                        </p:attrNameLst>
                                      </p:cBhvr>
                                      <p:to>
                                        <p:strVal val="visible"/>
                                      </p:to>
                                    </p:set>
                                    <p:animEffect transition="in" filter="wipe(left)">
                                      <p:cBhvr>
                                        <p:cTn id="15" dur="1000"/>
                                        <p:tgtEl>
                                          <p:spTgt spid="636"/>
                                        </p:tgtEl>
                                      </p:cBhvr>
                                    </p:animEffect>
                                  </p:childTnLst>
                                </p:cTn>
                              </p:par>
                              <p:par>
                                <p:cTn id="16" presetID="1" presetClass="entr" presetSubtype="8" fill="hold" grpId="0" nodeType="withEffect">
                                  <p:stCondLst>
                                    <p:cond delay="200"/>
                                  </p:stCondLst>
                                  <p:iterate>
                                    <p:tmAbs val="0"/>
                                  </p:iterate>
                                  <p:childTnLst>
                                    <p:set>
                                      <p:cBhvr>
                                        <p:cTn id="17" fill="hold"/>
                                        <p:tgtEl>
                                          <p:spTgt spid="652"/>
                                        </p:tgtEl>
                                        <p:attrNameLst>
                                          <p:attrName>style.visibility</p:attrName>
                                        </p:attrNameLst>
                                      </p:cBhvr>
                                      <p:to>
                                        <p:strVal val="visible"/>
                                      </p:to>
                                    </p:set>
                                    <p:animEffect transition="in" filter="(null)(right)">
                                      <p:cBhvr>
                                        <p:cTn id="18" dur="1000"/>
                                        <p:tgtEl>
                                          <p:spTgt spid="652"/>
                                        </p:tgtEl>
                                      </p:cBhvr>
                                    </p:animEffect>
                                  </p:childTnLst>
                                </p:cTn>
                              </p:par>
                              <p:par>
                                <p:cTn id="19" presetID="23" presetClass="entr" presetSubtype="16" fill="hold" grpId="0" nodeType="withEffect">
                                  <p:stCondLst>
                                    <p:cond delay="200"/>
                                  </p:stCondLst>
                                  <p:iterate>
                                    <p:tmAbs val="0"/>
                                  </p:iterate>
                                  <p:childTnLst>
                                    <p:set>
                                      <p:cBhvr>
                                        <p:cTn id="20" fill="hold"/>
                                        <p:tgtEl>
                                          <p:spTgt spid="653"/>
                                        </p:tgtEl>
                                        <p:attrNameLst>
                                          <p:attrName>style.visibility</p:attrName>
                                        </p:attrNameLst>
                                      </p:cBhvr>
                                      <p:to>
                                        <p:strVal val="visible"/>
                                      </p:to>
                                    </p:set>
                                    <p:anim calcmode="lin" valueType="num">
                                      <p:cBhvr>
                                        <p:cTn id="21" dur="1000" fill="hold"/>
                                        <p:tgtEl>
                                          <p:spTgt spid="653"/>
                                        </p:tgtEl>
                                        <p:attrNameLst>
                                          <p:attrName>ppt_w</p:attrName>
                                        </p:attrNameLst>
                                      </p:cBhvr>
                                      <p:tavLst>
                                        <p:tav tm="0">
                                          <p:val>
                                            <p:fltVal val="0"/>
                                          </p:val>
                                        </p:tav>
                                        <p:tav tm="100000">
                                          <p:val>
                                            <p:strVal val="#ppt_w"/>
                                          </p:val>
                                        </p:tav>
                                      </p:tavLst>
                                    </p:anim>
                                    <p:anim calcmode="lin" valueType="num">
                                      <p:cBhvr>
                                        <p:cTn id="22" dur="1000" fill="hold"/>
                                        <p:tgtEl>
                                          <p:spTgt spid="653"/>
                                        </p:tgtEl>
                                        <p:attrNameLst>
                                          <p:attrName>ppt_h</p:attrName>
                                        </p:attrNameLst>
                                      </p:cBhvr>
                                      <p:tavLst>
                                        <p:tav tm="0">
                                          <p:val>
                                            <p:fltVal val="0"/>
                                          </p:val>
                                        </p:tav>
                                        <p:tav tm="100000">
                                          <p:val>
                                            <p:strVal val="#ppt_h"/>
                                          </p:val>
                                        </p:tav>
                                      </p:tavLst>
                                    </p:anim>
                                  </p:childTnLst>
                                </p:cTn>
                              </p:par>
                              <p:par>
                                <p:cTn id="23" presetID="1" presetClass="entr" presetSubtype="8" fill="hold" grpId="0" nodeType="withEffect">
                                  <p:stCondLst>
                                    <p:cond delay="200"/>
                                  </p:stCondLst>
                                  <p:iterate>
                                    <p:tmAbs val="0"/>
                                  </p:iterate>
                                  <p:childTnLst>
                                    <p:set>
                                      <p:cBhvr>
                                        <p:cTn id="24" fill="hold"/>
                                        <p:tgtEl>
                                          <p:spTgt spid="654"/>
                                        </p:tgtEl>
                                        <p:attrNameLst>
                                          <p:attrName>style.visibility</p:attrName>
                                        </p:attrNameLst>
                                      </p:cBhvr>
                                      <p:to>
                                        <p:strVal val="visible"/>
                                      </p:to>
                                    </p:set>
                                    <p:animEffect transition="in" filter="(null)(right)">
                                      <p:cBhvr>
                                        <p:cTn id="25" dur="1000"/>
                                        <p:tgtEl>
                                          <p:spTgt spid="654"/>
                                        </p:tgtEl>
                                      </p:cBhvr>
                                    </p:animEffect>
                                  </p:childTnLst>
                                </p:cTn>
                              </p:par>
                              <p:par>
                                <p:cTn id="26" presetID="22" presetClass="entr" presetSubtype="8" fill="hold" grpId="0" nodeType="withEffect">
                                  <p:stCondLst>
                                    <p:cond delay="200"/>
                                  </p:stCondLst>
                                  <p:iterate>
                                    <p:tmAbs val="0"/>
                                  </p:iterate>
                                  <p:childTnLst>
                                    <p:set>
                                      <p:cBhvr>
                                        <p:cTn id="27" fill="hold"/>
                                        <p:tgtEl>
                                          <p:spTgt spid="655"/>
                                        </p:tgtEl>
                                        <p:attrNameLst>
                                          <p:attrName>style.visibility</p:attrName>
                                        </p:attrNameLst>
                                      </p:cBhvr>
                                      <p:to>
                                        <p:strVal val="visible"/>
                                      </p:to>
                                    </p:set>
                                    <p:animEffect transition="in" filter="wipe(left)">
                                      <p:cBhvr>
                                        <p:cTn id="28" dur="1000"/>
                                        <p:tgtEl>
                                          <p:spTgt spid="655"/>
                                        </p:tgtEl>
                                      </p:cBhvr>
                                    </p:animEffect>
                                  </p:childTnLst>
                                </p:cTn>
                              </p:par>
                            </p:childTnLst>
                          </p:cTn>
                        </p:par>
                      </p:childTnLst>
                    </p:cTn>
                  </p:par>
                  <p:par>
                    <p:cTn id="29" fill="hold">
                      <p:stCondLst>
                        <p:cond delay="indefinite"/>
                      </p:stCondLst>
                      <p:childTnLst>
                        <p:par>
                          <p:cTn id="30" fill="hold">
                            <p:stCondLst>
                              <p:cond delay="0"/>
                            </p:stCondLst>
                            <p:childTnLst>
                              <p:par>
                                <p:cTn id="31" presetID="17" presetClass="entr" presetSubtype="8" fill="hold" grpId="0" nodeType="clickEffect">
                                  <p:stCondLst>
                                    <p:cond delay="0"/>
                                  </p:stCondLst>
                                  <p:iterate>
                                    <p:tmAbs val="0"/>
                                  </p:iterate>
                                  <p:childTnLst>
                                    <p:set>
                                      <p:cBhvr>
                                        <p:cTn id="32" fill="hold"/>
                                        <p:tgtEl>
                                          <p:spTgt spid="658"/>
                                        </p:tgtEl>
                                        <p:attrNameLst>
                                          <p:attrName>style.visibility</p:attrName>
                                        </p:attrNameLst>
                                      </p:cBhvr>
                                      <p:to>
                                        <p:strVal val="visible"/>
                                      </p:to>
                                    </p:set>
                                    <p:anim calcmode="lin" valueType="num">
                                      <p:cBhvr>
                                        <p:cTn id="33" dur="1000" fill="hold"/>
                                        <p:tgtEl>
                                          <p:spTgt spid="658"/>
                                        </p:tgtEl>
                                        <p:attrNameLst>
                                          <p:attrName>ppt_x</p:attrName>
                                        </p:attrNameLst>
                                      </p:cBhvr>
                                      <p:tavLst>
                                        <p:tav tm="0">
                                          <p:val>
                                            <p:strVal val="#ppt_x-#ppt_w/2"/>
                                          </p:val>
                                        </p:tav>
                                        <p:tav tm="100000">
                                          <p:val>
                                            <p:strVal val="#ppt_x"/>
                                          </p:val>
                                        </p:tav>
                                      </p:tavLst>
                                    </p:anim>
                                    <p:anim calcmode="lin" valueType="num">
                                      <p:cBhvr>
                                        <p:cTn id="34" dur="1000" fill="hold"/>
                                        <p:tgtEl>
                                          <p:spTgt spid="658"/>
                                        </p:tgtEl>
                                        <p:attrNameLst>
                                          <p:attrName>ppt_y</p:attrName>
                                        </p:attrNameLst>
                                      </p:cBhvr>
                                      <p:tavLst>
                                        <p:tav tm="0">
                                          <p:val>
                                            <p:strVal val="#ppt_y"/>
                                          </p:val>
                                        </p:tav>
                                        <p:tav tm="100000">
                                          <p:val>
                                            <p:strVal val="#ppt_y"/>
                                          </p:val>
                                        </p:tav>
                                      </p:tavLst>
                                    </p:anim>
                                    <p:anim calcmode="lin" valueType="num">
                                      <p:cBhvr>
                                        <p:cTn id="35" dur="1000" fill="hold"/>
                                        <p:tgtEl>
                                          <p:spTgt spid="658"/>
                                        </p:tgtEl>
                                        <p:attrNameLst>
                                          <p:attrName>ppt_w</p:attrName>
                                        </p:attrNameLst>
                                      </p:cBhvr>
                                      <p:tavLst>
                                        <p:tav tm="0">
                                          <p:val>
                                            <p:fltVal val="0"/>
                                          </p:val>
                                        </p:tav>
                                        <p:tav tm="100000">
                                          <p:val>
                                            <p:strVal val="#ppt_w"/>
                                          </p:val>
                                        </p:tav>
                                      </p:tavLst>
                                    </p:anim>
                                    <p:anim calcmode="lin" valueType="num">
                                      <p:cBhvr>
                                        <p:cTn id="36" dur="1000" fill="hold"/>
                                        <p:tgtEl>
                                          <p:spTgt spid="65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3" grpId="0" animBg="1" advAuto="0"/>
      <p:bldP spid="635" grpId="0" animBg="1" advAuto="0"/>
      <p:bldP spid="636" grpId="0" animBg="1" advAuto="0"/>
      <p:bldP spid="652" grpId="0" animBg="1" advAuto="0"/>
      <p:bldP spid="653" grpId="0" animBg="1" advAuto="0"/>
      <p:bldP spid="654" grpId="0" animBg="1" advAuto="0"/>
      <p:bldP spid="655" grpId="0" animBg="1" advAuto="0"/>
      <p:bldP spid="658" grpId="0"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Shape 180">
            <a:extLst>
              <a:ext uri="{FF2B5EF4-FFF2-40B4-BE49-F238E27FC236}">
                <a16:creationId xmlns:a16="http://schemas.microsoft.com/office/drawing/2014/main" id="{234A1E05-232D-4C03-8387-1CC304581A8E}"/>
              </a:ext>
            </a:extLst>
          </p:cNvPr>
          <p:cNvSpPr/>
          <p:nvPr/>
        </p:nvSpPr>
        <p:spPr>
          <a:xfrm>
            <a:off x="2550158" y="478800"/>
            <a:ext cx="7091685" cy="666849"/>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defRPr b="0"/>
            </a:lvl1pPr>
          </a:lstStyle>
          <a:p>
            <a:pPr lvl="0" algn="ctr">
              <a:defRPr sz="1800">
                <a:solidFill>
                  <a:srgbClr val="000000"/>
                </a:solidFill>
              </a:defRPr>
            </a:pPr>
            <a:r>
              <a:rPr lang="en-US" sz="4000" b="1" dirty="0">
                <a:solidFill>
                  <a:schemeClr val="accent4"/>
                </a:solidFill>
              </a:rPr>
              <a:t>REAL ESTATE MARKETING</a:t>
            </a:r>
          </a:p>
        </p:txBody>
      </p:sp>
      <p:sp>
        <p:nvSpPr>
          <p:cNvPr id="1050" name="Shape 1050"/>
          <p:cNvSpPr/>
          <p:nvPr/>
        </p:nvSpPr>
        <p:spPr>
          <a:xfrm>
            <a:off x="2539891" y="2010330"/>
            <a:ext cx="5235612" cy="4224942"/>
          </a:xfrm>
          <a:prstGeom prst="roundRect">
            <a:avLst>
              <a:gd name="adj" fmla="val 4659"/>
            </a:avLst>
          </a:prstGeom>
          <a:ln w="101600">
            <a:solidFill>
              <a:schemeClr val="accent3"/>
            </a:solidFill>
            <a:miter lim="400000"/>
          </a:ln>
        </p:spPr>
        <p:txBody>
          <a:bodyPr lIns="0" tIns="0" rIns="0" bIns="0" anchor="ctr"/>
          <a:lstStyle/>
          <a:p>
            <a:pPr lvl="0" algn="ctr">
              <a:lnSpc>
                <a:spcPct val="100000"/>
              </a:lnSpc>
              <a:defRPr sz="3200" b="0">
                <a:solidFill>
                  <a:srgbClr val="000000"/>
                </a:solidFill>
                <a:latin typeface="+mn-lt"/>
                <a:ea typeface="+mn-ea"/>
                <a:cs typeface="+mn-cs"/>
                <a:sym typeface="Helvetica Light"/>
              </a:defRPr>
            </a:pPr>
            <a:endParaRPr sz="1600"/>
          </a:p>
        </p:txBody>
      </p:sp>
      <p:grpSp>
        <p:nvGrpSpPr>
          <p:cNvPr id="1057" name="Group 1057"/>
          <p:cNvGrpSpPr/>
          <p:nvPr/>
        </p:nvGrpSpPr>
        <p:grpSpPr>
          <a:xfrm>
            <a:off x="8624208" y="4481295"/>
            <a:ext cx="2566715" cy="1295842"/>
            <a:chOff x="7686" y="127000"/>
            <a:chExt cx="5133427" cy="2591683"/>
          </a:xfrm>
        </p:grpSpPr>
        <p:sp>
          <p:nvSpPr>
            <p:cNvPr id="1055" name="Shape 1055"/>
            <p:cNvSpPr/>
            <p:nvPr/>
          </p:nvSpPr>
          <p:spPr>
            <a:xfrm>
              <a:off x="38894" y="354704"/>
              <a:ext cx="5102219" cy="236397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p>
              <a:pPr lvl="0">
                <a:lnSpc>
                  <a:spcPct val="130000"/>
                </a:lnSpc>
                <a:defRPr sz="1800" b="0">
                  <a:solidFill>
                    <a:srgbClr val="000000"/>
                  </a:solidFill>
                </a:defRPr>
              </a:pPr>
              <a:r>
                <a:rPr sz="1000" b="1" dirty="0">
                  <a:solidFill>
                    <a:srgbClr val="192835"/>
                  </a:solidFill>
                </a:rPr>
                <a:t>Lorem Ipsum is simply dummy text of the printing and typesetting industry.</a:t>
              </a:r>
            </a:p>
            <a:p>
              <a:pPr lvl="0">
                <a:lnSpc>
                  <a:spcPct val="130000"/>
                </a:lnSpc>
                <a:defRPr sz="1800" b="0">
                  <a:solidFill>
                    <a:srgbClr val="000000"/>
                  </a:solidFill>
                </a:defRPr>
              </a:pPr>
              <a:endParaRPr sz="1000" dirty="0">
                <a:solidFill>
                  <a:srgbClr val="5D6872"/>
                </a:solidFill>
              </a:endParaRPr>
            </a:p>
            <a:p>
              <a:pPr lvl="0">
                <a:lnSpc>
                  <a:spcPct val="130000"/>
                </a:lnSpc>
                <a:defRPr sz="1800" b="0">
                  <a:solidFill>
                    <a:srgbClr val="000000"/>
                  </a:solidFill>
                </a:defRPr>
              </a:pPr>
              <a:r>
                <a:rPr sz="1000" dirty="0">
                  <a:solidFill>
                    <a:srgbClr val="A5AAAF"/>
                  </a:solidFill>
                </a:rPr>
                <a:t>Lorem Ipsum has been the industry's standard dummy text ever since the 1500s, </a:t>
              </a:r>
              <a:r>
                <a:rPr sz="1000" b="1" dirty="0">
                  <a:solidFill>
                    <a:srgbClr val="329687"/>
                  </a:solidFill>
                </a:rPr>
                <a:t>when an unknown printer took/</a:t>
              </a:r>
            </a:p>
          </p:txBody>
        </p:sp>
        <p:sp>
          <p:nvSpPr>
            <p:cNvPr id="1056" name="Shape 1056"/>
            <p:cNvSpPr/>
            <p:nvPr/>
          </p:nvSpPr>
          <p:spPr>
            <a:xfrm>
              <a:off x="7686" y="127000"/>
              <a:ext cx="5002721" cy="1"/>
            </a:xfrm>
            <a:prstGeom prst="line">
              <a:avLst/>
            </a:prstGeom>
            <a:noFill/>
            <a:ln w="25400" cap="rnd">
              <a:solidFill>
                <a:srgbClr val="CDCFD2"/>
              </a:solidFill>
              <a:custDash>
                <a:ds d="100000" sp="200000"/>
              </a:custDash>
              <a:miter lim="400000"/>
            </a:ln>
            <a:effectLst/>
          </p:spPr>
          <p:txBody>
            <a:bodyPr wrap="square" lIns="0" tIns="0" rIns="0" bIns="0" numCol="1" anchor="ctr">
              <a:noAutofit/>
            </a:bodyPr>
            <a:lstStyle/>
            <a:p>
              <a:pPr defTabSz="228600">
                <a:defRPr sz="1200" b="0">
                  <a:solidFill>
                    <a:srgbClr val="000000"/>
                  </a:solidFill>
                  <a:latin typeface="Helvetica"/>
                  <a:ea typeface="Helvetica"/>
                  <a:cs typeface="Helvetica"/>
                  <a:sym typeface="Helvetica"/>
                </a:defRPr>
              </a:pPr>
              <a:endParaRPr sz="600"/>
            </a:p>
          </p:txBody>
        </p:sp>
      </p:grpSp>
      <p:sp>
        <p:nvSpPr>
          <p:cNvPr id="1058" name="Shape 1058"/>
          <p:cNvSpPr/>
          <p:nvPr/>
        </p:nvSpPr>
        <p:spPr>
          <a:xfrm>
            <a:off x="8620365" y="4216348"/>
            <a:ext cx="469901" cy="13619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lgn="ctr">
              <a:lnSpc>
                <a:spcPct val="120000"/>
              </a:lnSpc>
              <a:defRPr sz="1600" b="0">
                <a:solidFill>
                  <a:srgbClr val="8F9499"/>
                </a:solidFill>
              </a:defRPr>
            </a:lvl1pPr>
          </a:lstStyle>
          <a:p>
            <a:pPr lvl="0">
              <a:defRPr sz="1800">
                <a:solidFill>
                  <a:srgbClr val="000000"/>
                </a:solidFill>
              </a:defRPr>
            </a:pPr>
            <a:r>
              <a:rPr sz="800"/>
              <a:t>Fact 01</a:t>
            </a:r>
          </a:p>
        </p:txBody>
      </p:sp>
      <p:sp>
        <p:nvSpPr>
          <p:cNvPr id="1070" name="Shape 1070"/>
          <p:cNvSpPr/>
          <p:nvPr/>
        </p:nvSpPr>
        <p:spPr>
          <a:xfrm>
            <a:off x="9274995" y="4216348"/>
            <a:ext cx="469901" cy="13619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lgn="ctr">
              <a:lnSpc>
                <a:spcPct val="120000"/>
              </a:lnSpc>
              <a:defRPr sz="1600" b="0">
                <a:solidFill>
                  <a:srgbClr val="8F9499"/>
                </a:solidFill>
              </a:defRPr>
            </a:lvl1pPr>
          </a:lstStyle>
          <a:p>
            <a:pPr lvl="0">
              <a:defRPr sz="1800">
                <a:solidFill>
                  <a:srgbClr val="000000"/>
                </a:solidFill>
              </a:defRPr>
            </a:pPr>
            <a:r>
              <a:rPr sz="800"/>
              <a:t>Fact 01</a:t>
            </a:r>
          </a:p>
        </p:txBody>
      </p:sp>
      <p:sp>
        <p:nvSpPr>
          <p:cNvPr id="1077" name="Shape 1077"/>
          <p:cNvSpPr/>
          <p:nvPr/>
        </p:nvSpPr>
        <p:spPr>
          <a:xfrm>
            <a:off x="9954033" y="4216348"/>
            <a:ext cx="469901" cy="13619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lgn="ctr">
              <a:lnSpc>
                <a:spcPct val="120000"/>
              </a:lnSpc>
              <a:defRPr sz="1600" b="0">
                <a:solidFill>
                  <a:srgbClr val="8F9499"/>
                </a:solidFill>
              </a:defRPr>
            </a:lvl1pPr>
          </a:lstStyle>
          <a:p>
            <a:pPr lvl="0">
              <a:defRPr sz="1800">
                <a:solidFill>
                  <a:srgbClr val="000000"/>
                </a:solidFill>
              </a:defRPr>
            </a:pPr>
            <a:r>
              <a:rPr sz="800"/>
              <a:t>Fact 01</a:t>
            </a:r>
          </a:p>
        </p:txBody>
      </p:sp>
      <p:grpSp>
        <p:nvGrpSpPr>
          <p:cNvPr id="7" name="Group 6">
            <a:extLst>
              <a:ext uri="{FF2B5EF4-FFF2-40B4-BE49-F238E27FC236}">
                <a16:creationId xmlns:a16="http://schemas.microsoft.com/office/drawing/2014/main" id="{91F96880-6DA0-42DD-941C-7A18C0DF0D7F}"/>
              </a:ext>
            </a:extLst>
          </p:cNvPr>
          <p:cNvGrpSpPr/>
          <p:nvPr/>
        </p:nvGrpSpPr>
        <p:grpSpPr>
          <a:xfrm>
            <a:off x="8620739" y="3178503"/>
            <a:ext cx="484824" cy="912190"/>
            <a:chOff x="8620739" y="3178503"/>
            <a:chExt cx="484824" cy="912190"/>
          </a:xfrm>
        </p:grpSpPr>
        <p:sp>
          <p:nvSpPr>
            <p:cNvPr id="1059" name="Shape 1059"/>
            <p:cNvSpPr/>
            <p:nvPr/>
          </p:nvSpPr>
          <p:spPr>
            <a:xfrm>
              <a:off x="9043961" y="3179892"/>
              <a:ext cx="57647" cy="904322"/>
            </a:xfrm>
            <a:custGeom>
              <a:avLst/>
              <a:gdLst/>
              <a:ahLst/>
              <a:cxnLst>
                <a:cxn ang="0">
                  <a:pos x="wd2" y="hd2"/>
                </a:cxn>
                <a:cxn ang="5400000">
                  <a:pos x="wd2" y="hd2"/>
                </a:cxn>
                <a:cxn ang="10800000">
                  <a:pos x="wd2" y="hd2"/>
                </a:cxn>
                <a:cxn ang="16200000">
                  <a:pos x="wd2" y="hd2"/>
                </a:cxn>
              </a:cxnLst>
              <a:rect l="0" t="0" r="r" b="b"/>
              <a:pathLst>
                <a:path w="21600" h="21600" extrusionOk="0">
                  <a:moveTo>
                    <a:pt x="287" y="21600"/>
                  </a:moveTo>
                  <a:lnTo>
                    <a:pt x="21600" y="20560"/>
                  </a:lnTo>
                  <a:lnTo>
                    <a:pt x="21600" y="0"/>
                  </a:lnTo>
                  <a:lnTo>
                    <a:pt x="0" y="2030"/>
                  </a:lnTo>
                  <a:lnTo>
                    <a:pt x="287" y="21600"/>
                  </a:lnTo>
                  <a:close/>
                </a:path>
              </a:pathLst>
            </a:custGeom>
            <a:solidFill>
              <a:schemeClr val="accent1"/>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sp>
          <p:nvSpPr>
            <p:cNvPr id="1060" name="Shape 1060"/>
            <p:cNvSpPr/>
            <p:nvPr/>
          </p:nvSpPr>
          <p:spPr>
            <a:xfrm>
              <a:off x="8622045" y="3261494"/>
              <a:ext cx="422523" cy="823342"/>
            </a:xfrm>
            <a:prstGeom prst="rect">
              <a:avLst/>
            </a:prstGeom>
            <a:solidFill>
              <a:schemeClr val="accent1"/>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sp>
          <p:nvSpPr>
            <p:cNvPr id="1061" name="Shape 1061"/>
            <p:cNvSpPr/>
            <p:nvPr/>
          </p:nvSpPr>
          <p:spPr>
            <a:xfrm>
              <a:off x="8620739" y="3178503"/>
              <a:ext cx="484824" cy="8423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912" y="21600"/>
                  </a:lnTo>
                  <a:lnTo>
                    <a:pt x="21600" y="0"/>
                  </a:lnTo>
                  <a:lnTo>
                    <a:pt x="2706" y="0"/>
                  </a:lnTo>
                  <a:lnTo>
                    <a:pt x="0" y="21600"/>
                  </a:lnTo>
                  <a:close/>
                </a:path>
              </a:pathLst>
            </a:custGeom>
            <a:solidFill>
              <a:schemeClr val="accent1"/>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sp>
          <p:nvSpPr>
            <p:cNvPr id="1062" name="Shape 1062"/>
            <p:cNvSpPr/>
            <p:nvPr/>
          </p:nvSpPr>
          <p:spPr>
            <a:xfrm>
              <a:off x="8622045" y="3267351"/>
              <a:ext cx="418772" cy="823342"/>
            </a:xfrm>
            <a:prstGeom prst="rect">
              <a:avLst/>
            </a:prstGeom>
            <a:solidFill>
              <a:schemeClr val="accent2"/>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grpSp>
      <p:grpSp>
        <p:nvGrpSpPr>
          <p:cNvPr id="6" name="Group 5">
            <a:extLst>
              <a:ext uri="{FF2B5EF4-FFF2-40B4-BE49-F238E27FC236}">
                <a16:creationId xmlns:a16="http://schemas.microsoft.com/office/drawing/2014/main" id="{7561ED0C-058A-4F0B-AED1-2B0F74137C6E}"/>
              </a:ext>
            </a:extLst>
          </p:cNvPr>
          <p:cNvGrpSpPr/>
          <p:nvPr/>
        </p:nvGrpSpPr>
        <p:grpSpPr>
          <a:xfrm>
            <a:off x="9292934" y="2010957"/>
            <a:ext cx="484824" cy="2079736"/>
            <a:chOff x="9292934" y="2010330"/>
            <a:chExt cx="484824" cy="2079736"/>
          </a:xfrm>
        </p:grpSpPr>
        <p:sp>
          <p:nvSpPr>
            <p:cNvPr id="1065" name="Shape 1065"/>
            <p:cNvSpPr/>
            <p:nvPr/>
          </p:nvSpPr>
          <p:spPr>
            <a:xfrm>
              <a:off x="9716156" y="2011719"/>
              <a:ext cx="57647" cy="2076336"/>
            </a:xfrm>
            <a:custGeom>
              <a:avLst/>
              <a:gdLst/>
              <a:ahLst/>
              <a:cxnLst>
                <a:cxn ang="0">
                  <a:pos x="wd2" y="hd2"/>
                </a:cxn>
                <a:cxn ang="5400000">
                  <a:pos x="wd2" y="hd2"/>
                </a:cxn>
                <a:cxn ang="10800000">
                  <a:pos x="wd2" y="hd2"/>
                </a:cxn>
                <a:cxn ang="16200000">
                  <a:pos x="wd2" y="hd2"/>
                </a:cxn>
              </a:cxnLst>
              <a:rect l="0" t="0" r="r" b="b"/>
              <a:pathLst>
                <a:path w="21600" h="21600" extrusionOk="0">
                  <a:moveTo>
                    <a:pt x="287" y="21600"/>
                  </a:moveTo>
                  <a:lnTo>
                    <a:pt x="21600" y="21147"/>
                  </a:lnTo>
                  <a:lnTo>
                    <a:pt x="21600" y="0"/>
                  </a:lnTo>
                  <a:lnTo>
                    <a:pt x="0" y="884"/>
                  </a:lnTo>
                  <a:lnTo>
                    <a:pt x="287" y="21600"/>
                  </a:lnTo>
                  <a:close/>
                </a:path>
              </a:pathLst>
            </a:custGeom>
            <a:solidFill>
              <a:schemeClr val="accent1"/>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sp>
          <p:nvSpPr>
            <p:cNvPr id="1066" name="Shape 1066"/>
            <p:cNvSpPr/>
            <p:nvPr/>
          </p:nvSpPr>
          <p:spPr>
            <a:xfrm>
              <a:off x="9294240" y="2093321"/>
              <a:ext cx="422523" cy="1992468"/>
            </a:xfrm>
            <a:prstGeom prst="rect">
              <a:avLst/>
            </a:prstGeom>
            <a:solidFill>
              <a:schemeClr val="accent1"/>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sp>
          <p:nvSpPr>
            <p:cNvPr id="1067" name="Shape 1067"/>
            <p:cNvSpPr/>
            <p:nvPr/>
          </p:nvSpPr>
          <p:spPr>
            <a:xfrm>
              <a:off x="9292934" y="2010330"/>
              <a:ext cx="484824" cy="8423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912" y="21600"/>
                  </a:lnTo>
                  <a:lnTo>
                    <a:pt x="21600" y="0"/>
                  </a:lnTo>
                  <a:lnTo>
                    <a:pt x="2706" y="0"/>
                  </a:lnTo>
                  <a:lnTo>
                    <a:pt x="0" y="21600"/>
                  </a:lnTo>
                  <a:close/>
                </a:path>
              </a:pathLst>
            </a:custGeom>
            <a:solidFill>
              <a:schemeClr val="accent1"/>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sp>
          <p:nvSpPr>
            <p:cNvPr id="1068" name="Shape 1068"/>
            <p:cNvSpPr/>
            <p:nvPr/>
          </p:nvSpPr>
          <p:spPr>
            <a:xfrm>
              <a:off x="9294240" y="2099178"/>
              <a:ext cx="418772" cy="1990888"/>
            </a:xfrm>
            <a:prstGeom prst="rect">
              <a:avLst/>
            </a:prstGeom>
            <a:solidFill>
              <a:schemeClr val="accent2"/>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grpSp>
      <p:grpSp>
        <p:nvGrpSpPr>
          <p:cNvPr id="5" name="Group 4">
            <a:extLst>
              <a:ext uri="{FF2B5EF4-FFF2-40B4-BE49-F238E27FC236}">
                <a16:creationId xmlns:a16="http://schemas.microsoft.com/office/drawing/2014/main" id="{AED32ECC-2414-4024-A736-7F09DFAAB36C}"/>
              </a:ext>
            </a:extLst>
          </p:cNvPr>
          <p:cNvGrpSpPr/>
          <p:nvPr/>
        </p:nvGrpSpPr>
        <p:grpSpPr>
          <a:xfrm>
            <a:off x="9975082" y="3417365"/>
            <a:ext cx="484824" cy="673328"/>
            <a:chOff x="9975082" y="3340161"/>
            <a:chExt cx="484824" cy="673328"/>
          </a:xfrm>
        </p:grpSpPr>
        <p:sp>
          <p:nvSpPr>
            <p:cNvPr id="1072" name="Shape 1072"/>
            <p:cNvSpPr/>
            <p:nvPr/>
          </p:nvSpPr>
          <p:spPr>
            <a:xfrm>
              <a:off x="10398304" y="3341550"/>
              <a:ext cx="57647" cy="671939"/>
            </a:xfrm>
            <a:custGeom>
              <a:avLst/>
              <a:gdLst/>
              <a:ahLst/>
              <a:cxnLst>
                <a:cxn ang="0">
                  <a:pos x="wd2" y="hd2"/>
                </a:cxn>
                <a:cxn ang="5400000">
                  <a:pos x="wd2" y="hd2"/>
                </a:cxn>
                <a:cxn ang="10800000">
                  <a:pos x="wd2" y="hd2"/>
                </a:cxn>
                <a:cxn ang="16200000">
                  <a:pos x="wd2" y="hd2"/>
                </a:cxn>
              </a:cxnLst>
              <a:rect l="0" t="0" r="r" b="b"/>
              <a:pathLst>
                <a:path w="21600" h="21600" extrusionOk="0">
                  <a:moveTo>
                    <a:pt x="287" y="21600"/>
                  </a:moveTo>
                  <a:lnTo>
                    <a:pt x="21600" y="20200"/>
                  </a:lnTo>
                  <a:lnTo>
                    <a:pt x="21600" y="0"/>
                  </a:lnTo>
                  <a:lnTo>
                    <a:pt x="0" y="2732"/>
                  </a:lnTo>
                  <a:lnTo>
                    <a:pt x="287" y="21600"/>
                  </a:lnTo>
                  <a:close/>
                </a:path>
              </a:pathLst>
            </a:custGeom>
            <a:solidFill>
              <a:schemeClr val="accent1"/>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sp>
          <p:nvSpPr>
            <p:cNvPr id="1073" name="Shape 1073"/>
            <p:cNvSpPr/>
            <p:nvPr/>
          </p:nvSpPr>
          <p:spPr>
            <a:xfrm>
              <a:off x="9976388" y="3423152"/>
              <a:ext cx="422523" cy="587566"/>
            </a:xfrm>
            <a:prstGeom prst="rect">
              <a:avLst/>
            </a:prstGeom>
            <a:solidFill>
              <a:schemeClr val="accent1"/>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sp>
          <p:nvSpPr>
            <p:cNvPr id="1074" name="Shape 1074"/>
            <p:cNvSpPr/>
            <p:nvPr/>
          </p:nvSpPr>
          <p:spPr>
            <a:xfrm>
              <a:off x="9975082" y="3340161"/>
              <a:ext cx="484824" cy="8423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912" y="21600"/>
                  </a:lnTo>
                  <a:lnTo>
                    <a:pt x="21600" y="0"/>
                  </a:lnTo>
                  <a:lnTo>
                    <a:pt x="2706" y="0"/>
                  </a:lnTo>
                  <a:lnTo>
                    <a:pt x="0" y="21600"/>
                  </a:lnTo>
                  <a:close/>
                </a:path>
              </a:pathLst>
            </a:custGeom>
            <a:solidFill>
              <a:schemeClr val="accent1"/>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sp>
          <p:nvSpPr>
            <p:cNvPr id="1075" name="Shape 1075"/>
            <p:cNvSpPr/>
            <p:nvPr/>
          </p:nvSpPr>
          <p:spPr>
            <a:xfrm>
              <a:off x="9976388" y="3429008"/>
              <a:ext cx="418772" cy="583017"/>
            </a:xfrm>
            <a:prstGeom prst="rect">
              <a:avLst/>
            </a:prstGeom>
            <a:solidFill>
              <a:schemeClr val="accent2"/>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grpSp>
      <p:grpSp>
        <p:nvGrpSpPr>
          <p:cNvPr id="4" name="Group 3">
            <a:extLst>
              <a:ext uri="{FF2B5EF4-FFF2-40B4-BE49-F238E27FC236}">
                <a16:creationId xmlns:a16="http://schemas.microsoft.com/office/drawing/2014/main" id="{570A8363-0D2E-4E42-B70F-5DCE052D7444}"/>
              </a:ext>
            </a:extLst>
          </p:cNvPr>
          <p:cNvGrpSpPr/>
          <p:nvPr/>
        </p:nvGrpSpPr>
        <p:grpSpPr>
          <a:xfrm>
            <a:off x="10659058" y="2456975"/>
            <a:ext cx="484823" cy="1633718"/>
            <a:chOff x="10659058" y="2384163"/>
            <a:chExt cx="484823" cy="1633718"/>
          </a:xfrm>
        </p:grpSpPr>
        <p:sp>
          <p:nvSpPr>
            <p:cNvPr id="1079" name="Shape 1079"/>
            <p:cNvSpPr/>
            <p:nvPr/>
          </p:nvSpPr>
          <p:spPr>
            <a:xfrm>
              <a:off x="11082279" y="2385552"/>
              <a:ext cx="57647" cy="1631778"/>
            </a:xfrm>
            <a:custGeom>
              <a:avLst/>
              <a:gdLst/>
              <a:ahLst/>
              <a:cxnLst>
                <a:cxn ang="0">
                  <a:pos x="wd2" y="hd2"/>
                </a:cxn>
                <a:cxn ang="5400000">
                  <a:pos x="wd2" y="hd2"/>
                </a:cxn>
                <a:cxn ang="10800000">
                  <a:pos x="wd2" y="hd2"/>
                </a:cxn>
                <a:cxn ang="16200000">
                  <a:pos x="wd2" y="hd2"/>
                </a:cxn>
              </a:cxnLst>
              <a:rect l="0" t="0" r="r" b="b"/>
              <a:pathLst>
                <a:path w="21600" h="21600" extrusionOk="0">
                  <a:moveTo>
                    <a:pt x="287" y="21600"/>
                  </a:moveTo>
                  <a:lnTo>
                    <a:pt x="21600" y="21023"/>
                  </a:lnTo>
                  <a:lnTo>
                    <a:pt x="21600" y="0"/>
                  </a:lnTo>
                  <a:lnTo>
                    <a:pt x="0" y="1125"/>
                  </a:lnTo>
                  <a:lnTo>
                    <a:pt x="287" y="21600"/>
                  </a:lnTo>
                  <a:close/>
                </a:path>
              </a:pathLst>
            </a:custGeom>
            <a:solidFill>
              <a:schemeClr val="accent1"/>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sp>
          <p:nvSpPr>
            <p:cNvPr id="1080" name="Shape 1080"/>
            <p:cNvSpPr/>
            <p:nvPr/>
          </p:nvSpPr>
          <p:spPr>
            <a:xfrm>
              <a:off x="10660364" y="2467154"/>
              <a:ext cx="422522" cy="1550725"/>
            </a:xfrm>
            <a:prstGeom prst="rect">
              <a:avLst/>
            </a:prstGeom>
            <a:solidFill>
              <a:schemeClr val="accent1"/>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sp>
          <p:nvSpPr>
            <p:cNvPr id="1081" name="Shape 1081"/>
            <p:cNvSpPr/>
            <p:nvPr/>
          </p:nvSpPr>
          <p:spPr>
            <a:xfrm>
              <a:off x="10659058" y="2384163"/>
              <a:ext cx="484823" cy="8423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912" y="21600"/>
                  </a:lnTo>
                  <a:lnTo>
                    <a:pt x="21600" y="0"/>
                  </a:lnTo>
                  <a:lnTo>
                    <a:pt x="2706" y="0"/>
                  </a:lnTo>
                  <a:lnTo>
                    <a:pt x="0" y="21600"/>
                  </a:lnTo>
                  <a:close/>
                </a:path>
              </a:pathLst>
            </a:custGeom>
            <a:solidFill>
              <a:schemeClr val="accent1"/>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sp>
          <p:nvSpPr>
            <p:cNvPr id="1082" name="Shape 1082"/>
            <p:cNvSpPr/>
            <p:nvPr/>
          </p:nvSpPr>
          <p:spPr>
            <a:xfrm>
              <a:off x="10660364" y="2473011"/>
              <a:ext cx="418771" cy="1544870"/>
            </a:xfrm>
            <a:prstGeom prst="rect">
              <a:avLst/>
            </a:prstGeom>
            <a:solidFill>
              <a:schemeClr val="accent2"/>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grpSp>
      <p:sp>
        <p:nvSpPr>
          <p:cNvPr id="1084" name="Shape 1084"/>
          <p:cNvSpPr/>
          <p:nvPr/>
        </p:nvSpPr>
        <p:spPr>
          <a:xfrm>
            <a:off x="10649901" y="4216348"/>
            <a:ext cx="469901" cy="13619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lgn="ctr">
              <a:lnSpc>
                <a:spcPct val="120000"/>
              </a:lnSpc>
              <a:defRPr sz="1600" b="0">
                <a:solidFill>
                  <a:srgbClr val="8F9499"/>
                </a:solidFill>
              </a:defRPr>
            </a:lvl1pPr>
          </a:lstStyle>
          <a:p>
            <a:pPr lvl="0">
              <a:defRPr sz="1800">
                <a:solidFill>
                  <a:srgbClr val="000000"/>
                </a:solidFill>
              </a:defRPr>
            </a:pPr>
            <a:r>
              <a:rPr sz="800"/>
              <a:t>Fact 01</a:t>
            </a:r>
          </a:p>
        </p:txBody>
      </p:sp>
      <p:sp>
        <p:nvSpPr>
          <p:cNvPr id="1086" name="Shape 1086"/>
          <p:cNvSpPr/>
          <p:nvPr/>
        </p:nvSpPr>
        <p:spPr>
          <a:xfrm>
            <a:off x="5791564" y="2567773"/>
            <a:ext cx="704851" cy="38472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lnSpc>
                <a:spcPct val="100000"/>
              </a:lnSpc>
              <a:defRPr>
                <a:solidFill>
                  <a:srgbClr val="00B9F7"/>
                </a:solidFill>
              </a:defRPr>
            </a:lvl1pPr>
          </a:lstStyle>
          <a:p>
            <a:pPr lvl="0">
              <a:defRPr sz="1800" b="0">
                <a:solidFill>
                  <a:srgbClr val="000000"/>
                </a:solidFill>
              </a:defRPr>
            </a:pPr>
            <a:r>
              <a:rPr sz="2500" b="1" dirty="0">
                <a:solidFill>
                  <a:schemeClr val="accent4"/>
                </a:solidFill>
              </a:rPr>
              <a:t>45%</a:t>
            </a:r>
          </a:p>
        </p:txBody>
      </p:sp>
      <p:sp>
        <p:nvSpPr>
          <p:cNvPr id="1087" name="Shape 1087"/>
          <p:cNvSpPr/>
          <p:nvPr/>
        </p:nvSpPr>
        <p:spPr>
          <a:xfrm>
            <a:off x="5791564" y="2328181"/>
            <a:ext cx="1485901" cy="24160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lnSpc>
                <a:spcPct val="140000"/>
              </a:lnSpc>
              <a:defRPr sz="2500" b="0">
                <a:solidFill>
                  <a:srgbClr val="CDCFD2"/>
                </a:solidFill>
              </a:defRPr>
            </a:lvl1pPr>
          </a:lstStyle>
          <a:p>
            <a:pPr lvl="0">
              <a:defRPr sz="1800">
                <a:solidFill>
                  <a:srgbClr val="000000"/>
                </a:solidFill>
              </a:defRPr>
            </a:pPr>
            <a:r>
              <a:rPr sz="1250"/>
              <a:t>Heading of First</a:t>
            </a:r>
          </a:p>
        </p:txBody>
      </p:sp>
      <p:sp>
        <p:nvSpPr>
          <p:cNvPr id="1088" name="Shape 1088"/>
          <p:cNvSpPr/>
          <p:nvPr/>
        </p:nvSpPr>
        <p:spPr>
          <a:xfrm>
            <a:off x="6515463" y="2599862"/>
            <a:ext cx="908051" cy="29514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lnSpc>
                <a:spcPct val="110000"/>
              </a:lnSpc>
              <a:defRPr sz="1800" b="0">
                <a:solidFill>
                  <a:srgbClr val="21282F"/>
                </a:solidFill>
              </a:defRPr>
            </a:lvl1pPr>
          </a:lstStyle>
          <a:p>
            <a:pPr lvl="0">
              <a:defRPr>
                <a:solidFill>
                  <a:srgbClr val="000000"/>
                </a:solidFill>
              </a:defRPr>
            </a:pPr>
            <a:r>
              <a:rPr sz="900"/>
              <a:t>Ipsum is simply dummy text</a:t>
            </a:r>
          </a:p>
        </p:txBody>
      </p:sp>
      <p:sp>
        <p:nvSpPr>
          <p:cNvPr id="1089" name="Shape 1089"/>
          <p:cNvSpPr/>
          <p:nvPr/>
        </p:nvSpPr>
        <p:spPr>
          <a:xfrm>
            <a:off x="5075838" y="2436239"/>
            <a:ext cx="509800" cy="507562"/>
          </a:xfrm>
          <a:custGeom>
            <a:avLst/>
            <a:gdLst/>
            <a:ahLst/>
            <a:cxnLst>
              <a:cxn ang="0">
                <a:pos x="wd2" y="hd2"/>
              </a:cxn>
              <a:cxn ang="5400000">
                <a:pos x="wd2" y="hd2"/>
              </a:cxn>
              <a:cxn ang="10800000">
                <a:pos x="wd2" y="hd2"/>
              </a:cxn>
              <a:cxn ang="16200000">
                <a:pos x="wd2" y="hd2"/>
              </a:cxn>
            </a:cxnLst>
            <a:rect l="0" t="0" r="r" b="b"/>
            <a:pathLst>
              <a:path w="21571" h="21584" extrusionOk="0">
                <a:moveTo>
                  <a:pt x="0" y="0"/>
                </a:moveTo>
                <a:lnTo>
                  <a:pt x="0" y="18756"/>
                </a:lnTo>
                <a:lnTo>
                  <a:pt x="16773" y="18756"/>
                </a:lnTo>
                <a:lnTo>
                  <a:pt x="19594" y="21584"/>
                </a:lnTo>
                <a:cubicBezTo>
                  <a:pt x="19594" y="21584"/>
                  <a:pt x="20504" y="21600"/>
                  <a:pt x="21055" y="20970"/>
                </a:cubicBezTo>
                <a:cubicBezTo>
                  <a:pt x="21600" y="20341"/>
                  <a:pt x="21571" y="19596"/>
                  <a:pt x="21571" y="19596"/>
                </a:cubicBezTo>
                <a:lnTo>
                  <a:pt x="19913" y="17930"/>
                </a:lnTo>
                <a:lnTo>
                  <a:pt x="19913" y="0"/>
                </a:lnTo>
                <a:lnTo>
                  <a:pt x="0" y="0"/>
                </a:lnTo>
                <a:close/>
                <a:moveTo>
                  <a:pt x="1352" y="1827"/>
                </a:moveTo>
                <a:lnTo>
                  <a:pt x="18568" y="1827"/>
                </a:lnTo>
                <a:cubicBezTo>
                  <a:pt x="18568" y="1827"/>
                  <a:pt x="18568" y="16571"/>
                  <a:pt x="18568" y="16571"/>
                </a:cubicBezTo>
                <a:lnTo>
                  <a:pt x="17398" y="15395"/>
                </a:lnTo>
                <a:lnTo>
                  <a:pt x="16853" y="15724"/>
                </a:lnTo>
                <a:lnTo>
                  <a:pt x="16024" y="14927"/>
                </a:lnTo>
                <a:cubicBezTo>
                  <a:pt x="17309" y="13114"/>
                  <a:pt x="17163" y="10577"/>
                  <a:pt x="15544" y="8951"/>
                </a:cubicBezTo>
                <a:cubicBezTo>
                  <a:pt x="13837" y="7239"/>
                  <a:pt x="11148" y="7167"/>
                  <a:pt x="9335" y="8688"/>
                </a:cubicBezTo>
                <a:lnTo>
                  <a:pt x="3155" y="8688"/>
                </a:lnTo>
                <a:lnTo>
                  <a:pt x="3155" y="9878"/>
                </a:lnTo>
                <a:lnTo>
                  <a:pt x="8317" y="9878"/>
                </a:lnTo>
                <a:cubicBezTo>
                  <a:pt x="7956" y="10488"/>
                  <a:pt x="7752" y="11153"/>
                  <a:pt x="7692" y="11837"/>
                </a:cubicBezTo>
                <a:lnTo>
                  <a:pt x="3155" y="11837"/>
                </a:lnTo>
                <a:lnTo>
                  <a:pt x="3155" y="13020"/>
                </a:lnTo>
                <a:lnTo>
                  <a:pt x="7728" y="13020"/>
                </a:lnTo>
                <a:cubicBezTo>
                  <a:pt x="7848" y="13719"/>
                  <a:pt x="8137" y="14391"/>
                  <a:pt x="8572" y="14986"/>
                </a:cubicBezTo>
                <a:lnTo>
                  <a:pt x="3155" y="14986"/>
                </a:lnTo>
                <a:lnTo>
                  <a:pt x="3155" y="16169"/>
                </a:lnTo>
                <a:lnTo>
                  <a:pt x="9837" y="16169"/>
                </a:lnTo>
                <a:cubicBezTo>
                  <a:pt x="11409" y="17150"/>
                  <a:pt x="13429" y="17101"/>
                  <a:pt x="14955" y="16009"/>
                </a:cubicBezTo>
                <a:lnTo>
                  <a:pt x="15733" y="16754"/>
                </a:lnTo>
                <a:lnTo>
                  <a:pt x="15449" y="17419"/>
                </a:lnTo>
                <a:lnTo>
                  <a:pt x="1352" y="17419"/>
                </a:lnTo>
                <a:lnTo>
                  <a:pt x="1352" y="1827"/>
                </a:lnTo>
                <a:close/>
                <a:moveTo>
                  <a:pt x="3446" y="3887"/>
                </a:moveTo>
                <a:lnTo>
                  <a:pt x="3446" y="7014"/>
                </a:lnTo>
                <a:lnTo>
                  <a:pt x="12723" y="7014"/>
                </a:lnTo>
                <a:cubicBezTo>
                  <a:pt x="12723" y="7014"/>
                  <a:pt x="12723" y="3887"/>
                  <a:pt x="12723" y="3887"/>
                </a:cubicBezTo>
                <a:lnTo>
                  <a:pt x="3446" y="3887"/>
                </a:lnTo>
                <a:close/>
                <a:moveTo>
                  <a:pt x="13770" y="3887"/>
                </a:moveTo>
                <a:lnTo>
                  <a:pt x="13770" y="7014"/>
                </a:lnTo>
                <a:lnTo>
                  <a:pt x="16824" y="7014"/>
                </a:lnTo>
                <a:cubicBezTo>
                  <a:pt x="16824" y="7014"/>
                  <a:pt x="16824" y="3887"/>
                  <a:pt x="16824" y="3887"/>
                </a:cubicBezTo>
                <a:lnTo>
                  <a:pt x="13770" y="3887"/>
                </a:lnTo>
                <a:close/>
                <a:moveTo>
                  <a:pt x="15297" y="4632"/>
                </a:moveTo>
                <a:cubicBezTo>
                  <a:pt x="15732" y="4632"/>
                  <a:pt x="16082" y="4986"/>
                  <a:pt x="16082" y="5421"/>
                </a:cubicBezTo>
                <a:cubicBezTo>
                  <a:pt x="16082" y="5860"/>
                  <a:pt x="15732" y="6211"/>
                  <a:pt x="15297" y="6211"/>
                </a:cubicBezTo>
                <a:cubicBezTo>
                  <a:pt x="14862" y="6211"/>
                  <a:pt x="14504" y="5860"/>
                  <a:pt x="14504" y="5421"/>
                </a:cubicBezTo>
                <a:cubicBezTo>
                  <a:pt x="14504" y="4986"/>
                  <a:pt x="14862" y="4632"/>
                  <a:pt x="15297" y="4632"/>
                </a:cubicBezTo>
                <a:close/>
                <a:moveTo>
                  <a:pt x="12272" y="8666"/>
                </a:moveTo>
                <a:cubicBezTo>
                  <a:pt x="13184" y="8666"/>
                  <a:pt x="14096" y="9011"/>
                  <a:pt x="14795" y="9710"/>
                </a:cubicBezTo>
                <a:cubicBezTo>
                  <a:pt x="16182" y="11104"/>
                  <a:pt x="16180" y="13372"/>
                  <a:pt x="14788" y="14774"/>
                </a:cubicBezTo>
                <a:cubicBezTo>
                  <a:pt x="13400" y="16166"/>
                  <a:pt x="11146" y="16171"/>
                  <a:pt x="9757" y="14774"/>
                </a:cubicBezTo>
                <a:cubicBezTo>
                  <a:pt x="8365" y="13372"/>
                  <a:pt x="8365" y="11108"/>
                  <a:pt x="9757" y="9710"/>
                </a:cubicBezTo>
                <a:cubicBezTo>
                  <a:pt x="10451" y="9011"/>
                  <a:pt x="11361" y="8666"/>
                  <a:pt x="12272" y="8666"/>
                </a:cubicBezTo>
                <a:close/>
              </a:path>
            </a:pathLst>
          </a:custGeom>
          <a:solidFill>
            <a:schemeClr val="accent4"/>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091" name="Shape 1091"/>
          <p:cNvSpPr/>
          <p:nvPr/>
        </p:nvSpPr>
        <p:spPr>
          <a:xfrm>
            <a:off x="5163218" y="3134787"/>
            <a:ext cx="2081613" cy="1"/>
          </a:xfrm>
          <a:prstGeom prst="line">
            <a:avLst/>
          </a:prstGeom>
          <a:ln w="25400" cap="rnd">
            <a:solidFill>
              <a:srgbClr val="C1C6CA"/>
            </a:solidFill>
            <a:custDash>
              <a:ds d="100000" sp="200000"/>
            </a:custDash>
            <a:miter lim="400000"/>
          </a:ln>
        </p:spPr>
        <p:txBody>
          <a:bodyPr lIns="0" tIns="0" rIns="0" bIns="0" anchor="ctr"/>
          <a:lstStyle/>
          <a:p>
            <a:pPr defTabSz="228600">
              <a:defRPr sz="1200" b="0">
                <a:solidFill>
                  <a:srgbClr val="000000"/>
                </a:solidFill>
                <a:latin typeface="Helvetica"/>
                <a:ea typeface="Helvetica"/>
                <a:cs typeface="Helvetica"/>
                <a:sym typeface="Helvetica"/>
              </a:defRPr>
            </a:pPr>
            <a:endParaRPr sz="600"/>
          </a:p>
        </p:txBody>
      </p:sp>
      <p:sp>
        <p:nvSpPr>
          <p:cNvPr id="1092" name="Shape 1092"/>
          <p:cNvSpPr/>
          <p:nvPr/>
        </p:nvSpPr>
        <p:spPr>
          <a:xfrm>
            <a:off x="5058772" y="3358111"/>
            <a:ext cx="505871" cy="505714"/>
          </a:xfrm>
          <a:custGeom>
            <a:avLst/>
            <a:gdLst/>
            <a:ahLst/>
            <a:cxnLst>
              <a:cxn ang="0">
                <a:pos x="wd2" y="hd2"/>
              </a:cxn>
              <a:cxn ang="5400000">
                <a:pos x="wd2" y="hd2"/>
              </a:cxn>
              <a:cxn ang="10800000">
                <a:pos x="wd2" y="hd2"/>
              </a:cxn>
              <a:cxn ang="16200000">
                <a:pos x="wd2" y="hd2"/>
              </a:cxn>
            </a:cxnLst>
            <a:rect l="0" t="0" r="r" b="b"/>
            <a:pathLst>
              <a:path w="21600" h="21600" extrusionOk="0">
                <a:moveTo>
                  <a:pt x="10797" y="0"/>
                </a:moveTo>
                <a:cubicBezTo>
                  <a:pt x="9836" y="0"/>
                  <a:pt x="9055" y="774"/>
                  <a:pt x="9055" y="1736"/>
                </a:cubicBezTo>
                <a:cubicBezTo>
                  <a:pt x="9055" y="2701"/>
                  <a:pt x="9836" y="3485"/>
                  <a:pt x="10797" y="3485"/>
                </a:cubicBezTo>
                <a:cubicBezTo>
                  <a:pt x="11761" y="3485"/>
                  <a:pt x="12545" y="2701"/>
                  <a:pt x="12545" y="1736"/>
                </a:cubicBezTo>
                <a:cubicBezTo>
                  <a:pt x="12545" y="774"/>
                  <a:pt x="11761" y="0"/>
                  <a:pt x="10797" y="0"/>
                </a:cubicBezTo>
                <a:close/>
                <a:moveTo>
                  <a:pt x="4531" y="2783"/>
                </a:moveTo>
                <a:cubicBezTo>
                  <a:pt x="4085" y="2783"/>
                  <a:pt x="3635" y="2956"/>
                  <a:pt x="3295" y="3296"/>
                </a:cubicBezTo>
                <a:cubicBezTo>
                  <a:pt x="2615" y="3976"/>
                  <a:pt x="2615" y="5081"/>
                  <a:pt x="3295" y="5761"/>
                </a:cubicBezTo>
                <a:cubicBezTo>
                  <a:pt x="3975" y="6442"/>
                  <a:pt x="5079" y="6442"/>
                  <a:pt x="5760" y="5761"/>
                </a:cubicBezTo>
                <a:cubicBezTo>
                  <a:pt x="6439" y="5081"/>
                  <a:pt x="6439" y="3976"/>
                  <a:pt x="5760" y="3296"/>
                </a:cubicBezTo>
                <a:cubicBezTo>
                  <a:pt x="5420" y="2956"/>
                  <a:pt x="4976" y="2783"/>
                  <a:pt x="4531" y="2783"/>
                </a:cubicBezTo>
                <a:close/>
                <a:moveTo>
                  <a:pt x="17420" y="2783"/>
                </a:moveTo>
                <a:cubicBezTo>
                  <a:pt x="16974" y="2783"/>
                  <a:pt x="16523" y="2956"/>
                  <a:pt x="16185" y="3296"/>
                </a:cubicBezTo>
                <a:cubicBezTo>
                  <a:pt x="15503" y="3976"/>
                  <a:pt x="15503" y="5081"/>
                  <a:pt x="16185" y="5761"/>
                </a:cubicBezTo>
                <a:cubicBezTo>
                  <a:pt x="16862" y="6442"/>
                  <a:pt x="17969" y="6442"/>
                  <a:pt x="18649" y="5761"/>
                </a:cubicBezTo>
                <a:cubicBezTo>
                  <a:pt x="19329" y="5081"/>
                  <a:pt x="19329" y="3976"/>
                  <a:pt x="18649" y="3296"/>
                </a:cubicBezTo>
                <a:cubicBezTo>
                  <a:pt x="18309" y="2956"/>
                  <a:pt x="17867" y="2783"/>
                  <a:pt x="17420" y="2783"/>
                </a:cubicBezTo>
                <a:close/>
                <a:moveTo>
                  <a:pt x="10743" y="4181"/>
                </a:moveTo>
                <a:cubicBezTo>
                  <a:pt x="10428" y="4181"/>
                  <a:pt x="10169" y="4434"/>
                  <a:pt x="10169" y="4748"/>
                </a:cubicBezTo>
                <a:lnTo>
                  <a:pt x="10169" y="7362"/>
                </a:lnTo>
                <a:cubicBezTo>
                  <a:pt x="9643" y="7447"/>
                  <a:pt x="9153" y="7637"/>
                  <a:pt x="8724" y="7916"/>
                </a:cubicBezTo>
                <a:lnTo>
                  <a:pt x="6907" y="6099"/>
                </a:lnTo>
                <a:cubicBezTo>
                  <a:pt x="6685" y="5876"/>
                  <a:pt x="6327" y="5876"/>
                  <a:pt x="6104" y="6099"/>
                </a:cubicBezTo>
                <a:cubicBezTo>
                  <a:pt x="5879" y="6321"/>
                  <a:pt x="5879" y="6686"/>
                  <a:pt x="6104" y="6910"/>
                </a:cubicBezTo>
                <a:lnTo>
                  <a:pt x="7873" y="8679"/>
                </a:lnTo>
                <a:cubicBezTo>
                  <a:pt x="7523" y="9108"/>
                  <a:pt x="7268" y="9614"/>
                  <a:pt x="7137" y="10172"/>
                </a:cubicBezTo>
                <a:lnTo>
                  <a:pt x="4753" y="10172"/>
                </a:lnTo>
                <a:cubicBezTo>
                  <a:pt x="4438" y="10172"/>
                  <a:pt x="4180" y="10424"/>
                  <a:pt x="4180" y="10739"/>
                </a:cubicBezTo>
                <a:cubicBezTo>
                  <a:pt x="4180" y="11054"/>
                  <a:pt x="4438" y="11313"/>
                  <a:pt x="4753" y="11313"/>
                </a:cubicBezTo>
                <a:lnTo>
                  <a:pt x="7049" y="11313"/>
                </a:lnTo>
                <a:cubicBezTo>
                  <a:pt x="7099" y="11948"/>
                  <a:pt x="7302" y="12538"/>
                  <a:pt x="7630" y="13042"/>
                </a:cubicBezTo>
                <a:lnTo>
                  <a:pt x="6104" y="14576"/>
                </a:lnTo>
                <a:cubicBezTo>
                  <a:pt x="5882" y="14798"/>
                  <a:pt x="5882" y="15156"/>
                  <a:pt x="6104" y="15379"/>
                </a:cubicBezTo>
                <a:cubicBezTo>
                  <a:pt x="6216" y="15491"/>
                  <a:pt x="6361" y="15548"/>
                  <a:pt x="6509" y="15548"/>
                </a:cubicBezTo>
                <a:cubicBezTo>
                  <a:pt x="6654" y="15548"/>
                  <a:pt x="6796" y="15491"/>
                  <a:pt x="6907" y="15379"/>
                </a:cubicBezTo>
                <a:lnTo>
                  <a:pt x="8393" y="13900"/>
                </a:lnTo>
                <a:cubicBezTo>
                  <a:pt x="8895" y="14310"/>
                  <a:pt x="9503" y="14587"/>
                  <a:pt x="10169" y="14690"/>
                </a:cubicBezTo>
                <a:lnTo>
                  <a:pt x="10169" y="16737"/>
                </a:lnTo>
                <a:cubicBezTo>
                  <a:pt x="10169" y="17051"/>
                  <a:pt x="10428" y="17304"/>
                  <a:pt x="10743" y="17304"/>
                </a:cubicBezTo>
                <a:cubicBezTo>
                  <a:pt x="11057" y="17304"/>
                  <a:pt x="11317" y="17051"/>
                  <a:pt x="11317" y="16737"/>
                </a:cubicBezTo>
                <a:lnTo>
                  <a:pt x="11317" y="14690"/>
                </a:lnTo>
                <a:cubicBezTo>
                  <a:pt x="11985" y="14587"/>
                  <a:pt x="12594" y="14310"/>
                  <a:pt x="13092" y="13900"/>
                </a:cubicBezTo>
                <a:lnTo>
                  <a:pt x="14578" y="15379"/>
                </a:lnTo>
                <a:cubicBezTo>
                  <a:pt x="14689" y="15491"/>
                  <a:pt x="14829" y="15548"/>
                  <a:pt x="14976" y="15548"/>
                </a:cubicBezTo>
                <a:cubicBezTo>
                  <a:pt x="15121" y="15548"/>
                  <a:pt x="15269" y="15491"/>
                  <a:pt x="15381" y="15379"/>
                </a:cubicBezTo>
                <a:cubicBezTo>
                  <a:pt x="15601" y="15156"/>
                  <a:pt x="15601" y="14796"/>
                  <a:pt x="15381" y="14576"/>
                </a:cubicBezTo>
                <a:lnTo>
                  <a:pt x="13849" y="13042"/>
                </a:lnTo>
                <a:cubicBezTo>
                  <a:pt x="14180" y="12538"/>
                  <a:pt x="14388" y="11948"/>
                  <a:pt x="14436" y="11313"/>
                </a:cubicBezTo>
                <a:lnTo>
                  <a:pt x="16738" y="11313"/>
                </a:lnTo>
                <a:cubicBezTo>
                  <a:pt x="17052" y="11313"/>
                  <a:pt x="17306" y="11054"/>
                  <a:pt x="17306" y="10739"/>
                </a:cubicBezTo>
                <a:cubicBezTo>
                  <a:pt x="17306" y="10424"/>
                  <a:pt x="17052" y="10172"/>
                  <a:pt x="16738" y="10172"/>
                </a:cubicBezTo>
                <a:lnTo>
                  <a:pt x="14348" y="10172"/>
                </a:lnTo>
                <a:cubicBezTo>
                  <a:pt x="14217" y="9614"/>
                  <a:pt x="13963" y="9108"/>
                  <a:pt x="13612" y="8679"/>
                </a:cubicBezTo>
                <a:lnTo>
                  <a:pt x="15381" y="6910"/>
                </a:lnTo>
                <a:cubicBezTo>
                  <a:pt x="15606" y="6686"/>
                  <a:pt x="15606" y="6321"/>
                  <a:pt x="15381" y="6099"/>
                </a:cubicBezTo>
                <a:cubicBezTo>
                  <a:pt x="15158" y="5876"/>
                  <a:pt x="14800" y="5876"/>
                  <a:pt x="14578" y="6099"/>
                </a:cubicBezTo>
                <a:lnTo>
                  <a:pt x="12761" y="7916"/>
                </a:lnTo>
                <a:cubicBezTo>
                  <a:pt x="12332" y="7637"/>
                  <a:pt x="11842" y="7447"/>
                  <a:pt x="11317" y="7362"/>
                </a:cubicBezTo>
                <a:lnTo>
                  <a:pt x="11317" y="4748"/>
                </a:lnTo>
                <a:cubicBezTo>
                  <a:pt x="11317" y="4434"/>
                  <a:pt x="11057" y="4181"/>
                  <a:pt x="10743" y="4181"/>
                </a:cubicBezTo>
                <a:close/>
                <a:moveTo>
                  <a:pt x="1742" y="9057"/>
                </a:moveTo>
                <a:cubicBezTo>
                  <a:pt x="781" y="9057"/>
                  <a:pt x="0" y="9839"/>
                  <a:pt x="0" y="10800"/>
                </a:cubicBezTo>
                <a:cubicBezTo>
                  <a:pt x="0" y="11764"/>
                  <a:pt x="781" y="12543"/>
                  <a:pt x="1742" y="12543"/>
                </a:cubicBezTo>
                <a:cubicBezTo>
                  <a:pt x="2706" y="12543"/>
                  <a:pt x="3484" y="11764"/>
                  <a:pt x="3484" y="10800"/>
                </a:cubicBezTo>
                <a:cubicBezTo>
                  <a:pt x="3484" y="9839"/>
                  <a:pt x="2706" y="9057"/>
                  <a:pt x="1742" y="9057"/>
                </a:cubicBezTo>
                <a:close/>
                <a:moveTo>
                  <a:pt x="19858" y="9057"/>
                </a:moveTo>
                <a:cubicBezTo>
                  <a:pt x="18894" y="9057"/>
                  <a:pt x="18116" y="9839"/>
                  <a:pt x="18116" y="10800"/>
                </a:cubicBezTo>
                <a:cubicBezTo>
                  <a:pt x="18116" y="11764"/>
                  <a:pt x="18894" y="12543"/>
                  <a:pt x="19858" y="12543"/>
                </a:cubicBezTo>
                <a:cubicBezTo>
                  <a:pt x="20819" y="12543"/>
                  <a:pt x="21600" y="11764"/>
                  <a:pt x="21600" y="10800"/>
                </a:cubicBezTo>
                <a:cubicBezTo>
                  <a:pt x="21600" y="9839"/>
                  <a:pt x="20819" y="9057"/>
                  <a:pt x="19858" y="9057"/>
                </a:cubicBezTo>
                <a:close/>
                <a:moveTo>
                  <a:pt x="4531" y="15677"/>
                </a:moveTo>
                <a:cubicBezTo>
                  <a:pt x="4085" y="15677"/>
                  <a:pt x="3635" y="15850"/>
                  <a:pt x="3295" y="16190"/>
                </a:cubicBezTo>
                <a:cubicBezTo>
                  <a:pt x="2615" y="16869"/>
                  <a:pt x="2615" y="17975"/>
                  <a:pt x="3295" y="18655"/>
                </a:cubicBezTo>
                <a:cubicBezTo>
                  <a:pt x="3975" y="19334"/>
                  <a:pt x="5079" y="19334"/>
                  <a:pt x="5760" y="18655"/>
                </a:cubicBezTo>
                <a:cubicBezTo>
                  <a:pt x="6439" y="17975"/>
                  <a:pt x="6439" y="16869"/>
                  <a:pt x="5760" y="16190"/>
                </a:cubicBezTo>
                <a:cubicBezTo>
                  <a:pt x="5420" y="15850"/>
                  <a:pt x="4976" y="15677"/>
                  <a:pt x="4531" y="15677"/>
                </a:cubicBezTo>
                <a:close/>
                <a:moveTo>
                  <a:pt x="17420" y="15677"/>
                </a:moveTo>
                <a:cubicBezTo>
                  <a:pt x="16974" y="15677"/>
                  <a:pt x="16525" y="15850"/>
                  <a:pt x="16185" y="16190"/>
                </a:cubicBezTo>
                <a:cubicBezTo>
                  <a:pt x="15506" y="16869"/>
                  <a:pt x="15506" y="17975"/>
                  <a:pt x="16185" y="18655"/>
                </a:cubicBezTo>
                <a:cubicBezTo>
                  <a:pt x="16865" y="19334"/>
                  <a:pt x="17969" y="19334"/>
                  <a:pt x="18649" y="18655"/>
                </a:cubicBezTo>
                <a:cubicBezTo>
                  <a:pt x="19329" y="17975"/>
                  <a:pt x="19329" y="16869"/>
                  <a:pt x="18649" y="16190"/>
                </a:cubicBezTo>
                <a:cubicBezTo>
                  <a:pt x="18309" y="15850"/>
                  <a:pt x="17867" y="15677"/>
                  <a:pt x="17420" y="15677"/>
                </a:cubicBezTo>
                <a:close/>
                <a:moveTo>
                  <a:pt x="10797" y="18122"/>
                </a:moveTo>
                <a:cubicBezTo>
                  <a:pt x="9836" y="18122"/>
                  <a:pt x="9055" y="18895"/>
                  <a:pt x="9055" y="19857"/>
                </a:cubicBezTo>
                <a:cubicBezTo>
                  <a:pt x="9055" y="20819"/>
                  <a:pt x="9836" y="21600"/>
                  <a:pt x="10797" y="21600"/>
                </a:cubicBezTo>
                <a:cubicBezTo>
                  <a:pt x="11761" y="21600"/>
                  <a:pt x="12545" y="20819"/>
                  <a:pt x="12545" y="19857"/>
                </a:cubicBezTo>
                <a:cubicBezTo>
                  <a:pt x="12545" y="18895"/>
                  <a:pt x="11761" y="18122"/>
                  <a:pt x="10797" y="18122"/>
                </a:cubicBezTo>
                <a:close/>
              </a:path>
            </a:pathLst>
          </a:custGeom>
          <a:solidFill>
            <a:schemeClr val="accent4"/>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093" name="Shape 1093"/>
          <p:cNvSpPr/>
          <p:nvPr/>
        </p:nvSpPr>
        <p:spPr>
          <a:xfrm>
            <a:off x="5791563" y="3520120"/>
            <a:ext cx="704851" cy="38472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lnSpc>
                <a:spcPct val="100000"/>
              </a:lnSpc>
              <a:defRPr>
                <a:solidFill>
                  <a:srgbClr val="00BAA7"/>
                </a:solidFill>
              </a:defRPr>
            </a:lvl1pPr>
          </a:lstStyle>
          <a:p>
            <a:pPr lvl="0">
              <a:defRPr sz="1800" b="0">
                <a:solidFill>
                  <a:srgbClr val="000000"/>
                </a:solidFill>
              </a:defRPr>
            </a:pPr>
            <a:r>
              <a:rPr sz="2500" b="1" dirty="0">
                <a:solidFill>
                  <a:schemeClr val="accent4"/>
                </a:solidFill>
              </a:rPr>
              <a:t>70%</a:t>
            </a:r>
          </a:p>
        </p:txBody>
      </p:sp>
      <p:sp>
        <p:nvSpPr>
          <p:cNvPr id="1094" name="Shape 1094"/>
          <p:cNvSpPr/>
          <p:nvPr/>
        </p:nvSpPr>
        <p:spPr>
          <a:xfrm>
            <a:off x="5791563" y="3280527"/>
            <a:ext cx="1485901" cy="24160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lnSpc>
                <a:spcPct val="140000"/>
              </a:lnSpc>
              <a:defRPr sz="2500" b="0">
                <a:solidFill>
                  <a:srgbClr val="CDCFD2"/>
                </a:solidFill>
              </a:defRPr>
            </a:lvl1pPr>
          </a:lstStyle>
          <a:p>
            <a:pPr lvl="0">
              <a:defRPr sz="1800">
                <a:solidFill>
                  <a:srgbClr val="000000"/>
                </a:solidFill>
              </a:defRPr>
            </a:pPr>
            <a:r>
              <a:rPr sz="1250"/>
              <a:t>Heading of First</a:t>
            </a:r>
          </a:p>
        </p:txBody>
      </p:sp>
      <p:sp>
        <p:nvSpPr>
          <p:cNvPr id="1095" name="Shape 1095"/>
          <p:cNvSpPr/>
          <p:nvPr/>
        </p:nvSpPr>
        <p:spPr>
          <a:xfrm>
            <a:off x="6515464" y="3552208"/>
            <a:ext cx="908050" cy="29514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lnSpc>
                <a:spcPct val="110000"/>
              </a:lnSpc>
              <a:defRPr sz="1800" b="0">
                <a:solidFill>
                  <a:srgbClr val="21282F"/>
                </a:solidFill>
              </a:defRPr>
            </a:lvl1pPr>
          </a:lstStyle>
          <a:p>
            <a:pPr lvl="0">
              <a:defRPr>
                <a:solidFill>
                  <a:srgbClr val="000000"/>
                </a:solidFill>
              </a:defRPr>
            </a:pPr>
            <a:r>
              <a:rPr sz="900"/>
              <a:t>Ipsum is simply dummy text</a:t>
            </a:r>
          </a:p>
        </p:txBody>
      </p:sp>
      <p:sp>
        <p:nvSpPr>
          <p:cNvPr id="1097" name="Shape 1097"/>
          <p:cNvSpPr/>
          <p:nvPr/>
        </p:nvSpPr>
        <p:spPr>
          <a:xfrm>
            <a:off x="5163218" y="4087133"/>
            <a:ext cx="2081613" cy="1"/>
          </a:xfrm>
          <a:prstGeom prst="line">
            <a:avLst/>
          </a:prstGeom>
          <a:ln w="25400" cap="rnd">
            <a:solidFill>
              <a:srgbClr val="C1C6CA"/>
            </a:solidFill>
            <a:custDash>
              <a:ds d="100000" sp="200000"/>
            </a:custDash>
            <a:miter lim="400000"/>
          </a:ln>
        </p:spPr>
        <p:txBody>
          <a:bodyPr lIns="0" tIns="0" rIns="0" bIns="0" anchor="ctr"/>
          <a:lstStyle/>
          <a:p>
            <a:pPr defTabSz="228600">
              <a:defRPr sz="1200" b="0">
                <a:solidFill>
                  <a:srgbClr val="000000"/>
                </a:solidFill>
                <a:latin typeface="Helvetica"/>
                <a:ea typeface="Helvetica"/>
                <a:cs typeface="Helvetica"/>
                <a:sym typeface="Helvetica"/>
              </a:defRPr>
            </a:pPr>
            <a:endParaRPr sz="600"/>
          </a:p>
        </p:txBody>
      </p:sp>
      <p:sp>
        <p:nvSpPr>
          <p:cNvPr id="1098" name="Shape 1098"/>
          <p:cNvSpPr/>
          <p:nvPr/>
        </p:nvSpPr>
        <p:spPr>
          <a:xfrm>
            <a:off x="5094699" y="4344022"/>
            <a:ext cx="387771" cy="507562"/>
          </a:xfrm>
          <a:custGeom>
            <a:avLst/>
            <a:gdLst/>
            <a:ahLst/>
            <a:cxnLst>
              <a:cxn ang="0">
                <a:pos x="wd2" y="hd2"/>
              </a:cxn>
              <a:cxn ang="5400000">
                <a:pos x="wd2" y="hd2"/>
              </a:cxn>
              <a:cxn ang="10800000">
                <a:pos x="wd2" y="hd2"/>
              </a:cxn>
              <a:cxn ang="16200000">
                <a:pos x="wd2" y="hd2"/>
              </a:cxn>
            </a:cxnLst>
            <a:rect l="0" t="0" r="r" b="b"/>
            <a:pathLst>
              <a:path w="21600" h="21600" extrusionOk="0">
                <a:moveTo>
                  <a:pt x="804" y="0"/>
                </a:moveTo>
                <a:cubicBezTo>
                  <a:pt x="368" y="0"/>
                  <a:pt x="0" y="281"/>
                  <a:pt x="0" y="614"/>
                </a:cubicBezTo>
                <a:lnTo>
                  <a:pt x="0" y="20986"/>
                </a:lnTo>
                <a:cubicBezTo>
                  <a:pt x="0" y="21320"/>
                  <a:pt x="368" y="21600"/>
                  <a:pt x="804" y="21600"/>
                </a:cubicBezTo>
                <a:lnTo>
                  <a:pt x="20805" y="21600"/>
                </a:lnTo>
                <a:cubicBezTo>
                  <a:pt x="21041" y="21600"/>
                  <a:pt x="21215" y="21536"/>
                  <a:pt x="21344" y="21438"/>
                </a:cubicBezTo>
                <a:cubicBezTo>
                  <a:pt x="21352" y="21433"/>
                  <a:pt x="21365" y="21423"/>
                  <a:pt x="21370" y="21418"/>
                </a:cubicBezTo>
                <a:cubicBezTo>
                  <a:pt x="21377" y="21412"/>
                  <a:pt x="21382" y="21405"/>
                  <a:pt x="21388" y="21397"/>
                </a:cubicBezTo>
                <a:cubicBezTo>
                  <a:pt x="21518" y="21301"/>
                  <a:pt x="21600" y="21166"/>
                  <a:pt x="21600" y="20986"/>
                </a:cubicBezTo>
                <a:lnTo>
                  <a:pt x="21600" y="614"/>
                </a:lnTo>
                <a:cubicBezTo>
                  <a:pt x="21600" y="281"/>
                  <a:pt x="21241" y="0"/>
                  <a:pt x="20805" y="0"/>
                </a:cubicBezTo>
                <a:lnTo>
                  <a:pt x="804" y="0"/>
                </a:lnTo>
                <a:close/>
                <a:moveTo>
                  <a:pt x="1600" y="1222"/>
                </a:moveTo>
                <a:lnTo>
                  <a:pt x="20000" y="1222"/>
                </a:lnTo>
                <a:cubicBezTo>
                  <a:pt x="20000" y="1222"/>
                  <a:pt x="20000" y="20378"/>
                  <a:pt x="20000" y="20378"/>
                </a:cubicBezTo>
                <a:lnTo>
                  <a:pt x="1600" y="20378"/>
                </a:lnTo>
                <a:lnTo>
                  <a:pt x="1600" y="1222"/>
                </a:lnTo>
                <a:close/>
                <a:moveTo>
                  <a:pt x="3836" y="3295"/>
                </a:moveTo>
                <a:lnTo>
                  <a:pt x="3836" y="4159"/>
                </a:lnTo>
                <a:lnTo>
                  <a:pt x="9863" y="4159"/>
                </a:lnTo>
                <a:cubicBezTo>
                  <a:pt x="9863" y="4159"/>
                  <a:pt x="9863" y="3295"/>
                  <a:pt x="9863" y="3295"/>
                </a:cubicBezTo>
                <a:lnTo>
                  <a:pt x="3836" y="3295"/>
                </a:lnTo>
                <a:close/>
                <a:moveTo>
                  <a:pt x="11984" y="3295"/>
                </a:moveTo>
                <a:lnTo>
                  <a:pt x="11984" y="7616"/>
                </a:lnTo>
                <a:lnTo>
                  <a:pt x="18065" y="7616"/>
                </a:lnTo>
                <a:cubicBezTo>
                  <a:pt x="18065" y="7616"/>
                  <a:pt x="18065" y="3295"/>
                  <a:pt x="18065" y="3295"/>
                </a:cubicBezTo>
                <a:lnTo>
                  <a:pt x="11984" y="3295"/>
                </a:lnTo>
                <a:close/>
                <a:moveTo>
                  <a:pt x="3836" y="5132"/>
                </a:moveTo>
                <a:lnTo>
                  <a:pt x="3836" y="5996"/>
                </a:lnTo>
                <a:lnTo>
                  <a:pt x="9863" y="5996"/>
                </a:lnTo>
                <a:cubicBezTo>
                  <a:pt x="9863" y="5996"/>
                  <a:pt x="9863" y="5132"/>
                  <a:pt x="9863" y="5132"/>
                </a:cubicBezTo>
                <a:lnTo>
                  <a:pt x="3836" y="5132"/>
                </a:lnTo>
                <a:close/>
                <a:moveTo>
                  <a:pt x="3836" y="6961"/>
                </a:moveTo>
                <a:lnTo>
                  <a:pt x="3836" y="7826"/>
                </a:lnTo>
                <a:lnTo>
                  <a:pt x="9863" y="7826"/>
                </a:lnTo>
                <a:cubicBezTo>
                  <a:pt x="9863" y="7826"/>
                  <a:pt x="9863" y="6961"/>
                  <a:pt x="9863" y="6961"/>
                </a:cubicBezTo>
                <a:lnTo>
                  <a:pt x="3836" y="6961"/>
                </a:lnTo>
                <a:close/>
                <a:moveTo>
                  <a:pt x="3836" y="8791"/>
                </a:moveTo>
                <a:lnTo>
                  <a:pt x="3836" y="9656"/>
                </a:lnTo>
                <a:lnTo>
                  <a:pt x="18021" y="9656"/>
                </a:lnTo>
                <a:cubicBezTo>
                  <a:pt x="18021" y="9656"/>
                  <a:pt x="18021" y="8791"/>
                  <a:pt x="18021" y="8791"/>
                </a:cubicBezTo>
                <a:lnTo>
                  <a:pt x="3836" y="8791"/>
                </a:lnTo>
                <a:close/>
                <a:moveTo>
                  <a:pt x="3836" y="10621"/>
                </a:moveTo>
                <a:lnTo>
                  <a:pt x="3836" y="11485"/>
                </a:lnTo>
                <a:lnTo>
                  <a:pt x="18021" y="11485"/>
                </a:lnTo>
                <a:cubicBezTo>
                  <a:pt x="18021" y="11485"/>
                  <a:pt x="18021" y="10621"/>
                  <a:pt x="18021" y="10621"/>
                </a:cubicBezTo>
                <a:lnTo>
                  <a:pt x="3836" y="10621"/>
                </a:lnTo>
                <a:close/>
                <a:moveTo>
                  <a:pt x="10446" y="12822"/>
                </a:moveTo>
                <a:cubicBezTo>
                  <a:pt x="10259" y="12822"/>
                  <a:pt x="10111" y="12936"/>
                  <a:pt x="10111" y="13079"/>
                </a:cubicBezTo>
                <a:lnTo>
                  <a:pt x="10111" y="13551"/>
                </a:lnTo>
                <a:cubicBezTo>
                  <a:pt x="9801" y="13613"/>
                  <a:pt x="9504" y="13707"/>
                  <a:pt x="9236" y="13828"/>
                </a:cubicBezTo>
                <a:lnTo>
                  <a:pt x="8794" y="13497"/>
                </a:lnTo>
                <a:cubicBezTo>
                  <a:pt x="8661" y="13395"/>
                  <a:pt x="8450" y="13395"/>
                  <a:pt x="8317" y="13497"/>
                </a:cubicBezTo>
                <a:lnTo>
                  <a:pt x="7592" y="14044"/>
                </a:lnTo>
                <a:cubicBezTo>
                  <a:pt x="7459" y="14146"/>
                  <a:pt x="7459" y="14315"/>
                  <a:pt x="7592" y="14416"/>
                </a:cubicBezTo>
                <a:lnTo>
                  <a:pt x="8034" y="14747"/>
                </a:lnTo>
                <a:cubicBezTo>
                  <a:pt x="7875" y="14953"/>
                  <a:pt x="7751" y="15180"/>
                  <a:pt x="7671" y="15415"/>
                </a:cubicBezTo>
                <a:lnTo>
                  <a:pt x="7053" y="15415"/>
                </a:lnTo>
                <a:cubicBezTo>
                  <a:pt x="6866" y="15415"/>
                  <a:pt x="6717" y="15528"/>
                  <a:pt x="6717" y="15672"/>
                </a:cubicBezTo>
                <a:lnTo>
                  <a:pt x="6717" y="16448"/>
                </a:lnTo>
                <a:cubicBezTo>
                  <a:pt x="6717" y="16591"/>
                  <a:pt x="6866" y="16705"/>
                  <a:pt x="7053" y="16705"/>
                </a:cubicBezTo>
                <a:lnTo>
                  <a:pt x="7671" y="16705"/>
                </a:lnTo>
                <a:cubicBezTo>
                  <a:pt x="7751" y="16942"/>
                  <a:pt x="7874" y="17174"/>
                  <a:pt x="8034" y="17380"/>
                </a:cubicBezTo>
                <a:lnTo>
                  <a:pt x="7592" y="17711"/>
                </a:lnTo>
                <a:cubicBezTo>
                  <a:pt x="7459" y="17813"/>
                  <a:pt x="7459" y="17973"/>
                  <a:pt x="7592" y="18075"/>
                </a:cubicBezTo>
                <a:lnTo>
                  <a:pt x="8317" y="18629"/>
                </a:lnTo>
                <a:cubicBezTo>
                  <a:pt x="8450" y="18730"/>
                  <a:pt x="8661" y="18730"/>
                  <a:pt x="8794" y="18629"/>
                </a:cubicBezTo>
                <a:lnTo>
                  <a:pt x="9236" y="18291"/>
                </a:lnTo>
                <a:cubicBezTo>
                  <a:pt x="9504" y="18414"/>
                  <a:pt x="9801" y="18514"/>
                  <a:pt x="10111" y="18575"/>
                </a:cubicBezTo>
                <a:lnTo>
                  <a:pt x="10111" y="19041"/>
                </a:lnTo>
                <a:cubicBezTo>
                  <a:pt x="10111" y="19184"/>
                  <a:pt x="10259" y="19304"/>
                  <a:pt x="10446" y="19304"/>
                </a:cubicBezTo>
                <a:lnTo>
                  <a:pt x="11463" y="19304"/>
                </a:lnTo>
                <a:cubicBezTo>
                  <a:pt x="11651" y="19304"/>
                  <a:pt x="11799" y="19184"/>
                  <a:pt x="11799" y="19041"/>
                </a:cubicBezTo>
                <a:lnTo>
                  <a:pt x="11799" y="18575"/>
                </a:lnTo>
                <a:cubicBezTo>
                  <a:pt x="12108" y="18514"/>
                  <a:pt x="12403" y="18414"/>
                  <a:pt x="12674" y="18291"/>
                </a:cubicBezTo>
                <a:lnTo>
                  <a:pt x="13116" y="18629"/>
                </a:lnTo>
                <a:cubicBezTo>
                  <a:pt x="13248" y="18730"/>
                  <a:pt x="13460" y="18730"/>
                  <a:pt x="13593" y="18629"/>
                </a:cubicBezTo>
                <a:lnTo>
                  <a:pt x="14318" y="18082"/>
                </a:lnTo>
                <a:cubicBezTo>
                  <a:pt x="14450" y="17980"/>
                  <a:pt x="14450" y="17813"/>
                  <a:pt x="14318" y="17711"/>
                </a:cubicBezTo>
                <a:lnTo>
                  <a:pt x="13876" y="17380"/>
                </a:lnTo>
                <a:cubicBezTo>
                  <a:pt x="14034" y="17174"/>
                  <a:pt x="14157" y="16942"/>
                  <a:pt x="14238" y="16705"/>
                </a:cubicBezTo>
                <a:lnTo>
                  <a:pt x="14857" y="16705"/>
                </a:lnTo>
                <a:cubicBezTo>
                  <a:pt x="15044" y="16705"/>
                  <a:pt x="15192" y="16592"/>
                  <a:pt x="15192" y="16448"/>
                </a:cubicBezTo>
                <a:lnTo>
                  <a:pt x="15192" y="15672"/>
                </a:lnTo>
                <a:cubicBezTo>
                  <a:pt x="15192" y="15528"/>
                  <a:pt x="15044" y="15415"/>
                  <a:pt x="14857" y="15415"/>
                </a:cubicBezTo>
                <a:lnTo>
                  <a:pt x="14238" y="15415"/>
                </a:lnTo>
                <a:cubicBezTo>
                  <a:pt x="14157" y="15180"/>
                  <a:pt x="14034" y="14953"/>
                  <a:pt x="13876" y="14747"/>
                </a:cubicBezTo>
                <a:lnTo>
                  <a:pt x="14318" y="14416"/>
                </a:lnTo>
                <a:cubicBezTo>
                  <a:pt x="14450" y="14315"/>
                  <a:pt x="14450" y="14146"/>
                  <a:pt x="14318" y="14044"/>
                </a:cubicBezTo>
                <a:lnTo>
                  <a:pt x="13593" y="13497"/>
                </a:lnTo>
                <a:cubicBezTo>
                  <a:pt x="13461" y="13395"/>
                  <a:pt x="13249" y="13395"/>
                  <a:pt x="13116" y="13497"/>
                </a:cubicBezTo>
                <a:lnTo>
                  <a:pt x="12674" y="13828"/>
                </a:lnTo>
                <a:cubicBezTo>
                  <a:pt x="12403" y="13708"/>
                  <a:pt x="12108" y="13613"/>
                  <a:pt x="11799" y="13551"/>
                </a:cubicBezTo>
                <a:lnTo>
                  <a:pt x="11799" y="13079"/>
                </a:lnTo>
                <a:cubicBezTo>
                  <a:pt x="11799" y="12936"/>
                  <a:pt x="11651" y="12822"/>
                  <a:pt x="11463" y="12822"/>
                </a:cubicBezTo>
                <a:lnTo>
                  <a:pt x="10446" y="12822"/>
                </a:lnTo>
                <a:close/>
                <a:moveTo>
                  <a:pt x="10959" y="14767"/>
                </a:moveTo>
                <a:cubicBezTo>
                  <a:pt x="11895" y="14767"/>
                  <a:pt x="12647" y="15347"/>
                  <a:pt x="12647" y="16063"/>
                </a:cubicBezTo>
                <a:cubicBezTo>
                  <a:pt x="12647" y="16779"/>
                  <a:pt x="11895" y="17360"/>
                  <a:pt x="10959" y="17360"/>
                </a:cubicBezTo>
                <a:cubicBezTo>
                  <a:pt x="10021" y="17360"/>
                  <a:pt x="9262" y="16779"/>
                  <a:pt x="9262" y="16063"/>
                </a:cubicBezTo>
                <a:cubicBezTo>
                  <a:pt x="9262" y="15347"/>
                  <a:pt x="10021" y="14767"/>
                  <a:pt x="10959" y="14767"/>
                </a:cubicBezTo>
                <a:close/>
              </a:path>
            </a:pathLst>
          </a:custGeom>
          <a:solidFill>
            <a:schemeClr val="accent4"/>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099" name="Shape 1099"/>
          <p:cNvSpPr/>
          <p:nvPr/>
        </p:nvSpPr>
        <p:spPr>
          <a:xfrm>
            <a:off x="5791563" y="4481295"/>
            <a:ext cx="704851" cy="38472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lnSpc>
                <a:spcPct val="100000"/>
              </a:lnSpc>
              <a:defRPr>
                <a:solidFill>
                  <a:srgbClr val="89C600"/>
                </a:solidFill>
              </a:defRPr>
            </a:lvl1pPr>
          </a:lstStyle>
          <a:p>
            <a:pPr lvl="0">
              <a:defRPr sz="1800" b="0">
                <a:solidFill>
                  <a:srgbClr val="000000"/>
                </a:solidFill>
              </a:defRPr>
            </a:pPr>
            <a:r>
              <a:rPr sz="2500" b="1" dirty="0">
                <a:solidFill>
                  <a:schemeClr val="accent4"/>
                </a:solidFill>
              </a:rPr>
              <a:t>32%</a:t>
            </a:r>
          </a:p>
        </p:txBody>
      </p:sp>
      <p:sp>
        <p:nvSpPr>
          <p:cNvPr id="1100" name="Shape 1100"/>
          <p:cNvSpPr/>
          <p:nvPr/>
        </p:nvSpPr>
        <p:spPr>
          <a:xfrm>
            <a:off x="5791563" y="4241702"/>
            <a:ext cx="1485901" cy="24160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lnSpc>
                <a:spcPct val="140000"/>
              </a:lnSpc>
              <a:defRPr sz="2500" b="0">
                <a:solidFill>
                  <a:srgbClr val="CDCFD2"/>
                </a:solidFill>
              </a:defRPr>
            </a:lvl1pPr>
          </a:lstStyle>
          <a:p>
            <a:pPr lvl="0">
              <a:defRPr sz="1800">
                <a:solidFill>
                  <a:srgbClr val="000000"/>
                </a:solidFill>
              </a:defRPr>
            </a:pPr>
            <a:r>
              <a:rPr sz="1250"/>
              <a:t>Heading of First</a:t>
            </a:r>
          </a:p>
        </p:txBody>
      </p:sp>
      <p:sp>
        <p:nvSpPr>
          <p:cNvPr id="1101" name="Shape 1101"/>
          <p:cNvSpPr/>
          <p:nvPr/>
        </p:nvSpPr>
        <p:spPr>
          <a:xfrm>
            <a:off x="6515463" y="4513383"/>
            <a:ext cx="908051" cy="29514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lnSpc>
                <a:spcPct val="110000"/>
              </a:lnSpc>
              <a:defRPr sz="1800" b="0">
                <a:solidFill>
                  <a:srgbClr val="21282F"/>
                </a:solidFill>
              </a:defRPr>
            </a:lvl1pPr>
          </a:lstStyle>
          <a:p>
            <a:pPr lvl="0">
              <a:defRPr>
                <a:solidFill>
                  <a:srgbClr val="000000"/>
                </a:solidFill>
              </a:defRPr>
            </a:pPr>
            <a:r>
              <a:rPr sz="900"/>
              <a:t>Ipsum is simply dummy text</a:t>
            </a:r>
          </a:p>
        </p:txBody>
      </p:sp>
      <p:sp>
        <p:nvSpPr>
          <p:cNvPr id="1103" name="Shape 1103"/>
          <p:cNvSpPr/>
          <p:nvPr/>
        </p:nvSpPr>
        <p:spPr>
          <a:xfrm>
            <a:off x="5163218" y="5048307"/>
            <a:ext cx="2081613" cy="1"/>
          </a:xfrm>
          <a:prstGeom prst="line">
            <a:avLst/>
          </a:prstGeom>
          <a:ln w="25400" cap="rnd">
            <a:solidFill>
              <a:srgbClr val="C1C6CA"/>
            </a:solidFill>
            <a:custDash>
              <a:ds d="100000" sp="200000"/>
            </a:custDash>
            <a:miter lim="400000"/>
          </a:ln>
        </p:spPr>
        <p:txBody>
          <a:bodyPr lIns="0" tIns="0" rIns="0" bIns="0" anchor="ctr"/>
          <a:lstStyle/>
          <a:p>
            <a:pPr defTabSz="228600">
              <a:defRPr sz="1200" b="0">
                <a:solidFill>
                  <a:srgbClr val="000000"/>
                </a:solidFill>
                <a:latin typeface="Helvetica"/>
                <a:ea typeface="Helvetica"/>
                <a:cs typeface="Helvetica"/>
                <a:sym typeface="Helvetica"/>
              </a:defRPr>
            </a:pPr>
            <a:endParaRPr sz="600"/>
          </a:p>
        </p:txBody>
      </p:sp>
      <p:sp>
        <p:nvSpPr>
          <p:cNvPr id="1104" name="Shape 1104"/>
          <p:cNvSpPr/>
          <p:nvPr/>
        </p:nvSpPr>
        <p:spPr>
          <a:xfrm>
            <a:off x="5075044" y="5326897"/>
            <a:ext cx="511388" cy="425766"/>
          </a:xfrm>
          <a:custGeom>
            <a:avLst/>
            <a:gdLst/>
            <a:ahLst/>
            <a:cxnLst>
              <a:cxn ang="0">
                <a:pos x="wd2" y="hd2"/>
              </a:cxn>
              <a:cxn ang="5400000">
                <a:pos x="wd2" y="hd2"/>
              </a:cxn>
              <a:cxn ang="10800000">
                <a:pos x="wd2" y="hd2"/>
              </a:cxn>
              <a:cxn ang="16200000">
                <a:pos x="wd2" y="hd2"/>
              </a:cxn>
            </a:cxnLst>
            <a:rect l="0" t="0" r="r" b="b"/>
            <a:pathLst>
              <a:path w="21547" h="21600" extrusionOk="0">
                <a:moveTo>
                  <a:pt x="283" y="0"/>
                </a:moveTo>
                <a:cubicBezTo>
                  <a:pt x="127" y="0"/>
                  <a:pt x="0" y="153"/>
                  <a:pt x="0" y="341"/>
                </a:cubicBezTo>
                <a:lnTo>
                  <a:pt x="0" y="21259"/>
                </a:lnTo>
                <a:cubicBezTo>
                  <a:pt x="0" y="21447"/>
                  <a:pt x="127" y="21600"/>
                  <a:pt x="283" y="21600"/>
                </a:cubicBezTo>
                <a:lnTo>
                  <a:pt x="18754" y="21600"/>
                </a:lnTo>
                <a:cubicBezTo>
                  <a:pt x="18911" y="21600"/>
                  <a:pt x="19037" y="21447"/>
                  <a:pt x="19037" y="21259"/>
                </a:cubicBezTo>
                <a:cubicBezTo>
                  <a:pt x="19037" y="21071"/>
                  <a:pt x="18911" y="20919"/>
                  <a:pt x="18754" y="20919"/>
                </a:cubicBezTo>
                <a:lnTo>
                  <a:pt x="17407" y="20919"/>
                </a:lnTo>
                <a:lnTo>
                  <a:pt x="17407" y="19824"/>
                </a:lnTo>
                <a:cubicBezTo>
                  <a:pt x="17407" y="19761"/>
                  <a:pt x="17365" y="19703"/>
                  <a:pt x="17313" y="19703"/>
                </a:cubicBezTo>
                <a:cubicBezTo>
                  <a:pt x="17261" y="19703"/>
                  <a:pt x="17219" y="19761"/>
                  <a:pt x="17219" y="19824"/>
                </a:cubicBezTo>
                <a:lnTo>
                  <a:pt x="17219" y="20919"/>
                </a:lnTo>
                <a:lnTo>
                  <a:pt x="15522" y="20919"/>
                </a:lnTo>
                <a:lnTo>
                  <a:pt x="15522" y="19824"/>
                </a:lnTo>
                <a:cubicBezTo>
                  <a:pt x="15522" y="19761"/>
                  <a:pt x="15480" y="19703"/>
                  <a:pt x="15427" y="19703"/>
                </a:cubicBezTo>
                <a:cubicBezTo>
                  <a:pt x="15376" y="19703"/>
                  <a:pt x="15333" y="19761"/>
                  <a:pt x="15333" y="19824"/>
                </a:cubicBezTo>
                <a:lnTo>
                  <a:pt x="15333" y="20919"/>
                </a:lnTo>
                <a:lnTo>
                  <a:pt x="13629" y="20919"/>
                </a:lnTo>
                <a:lnTo>
                  <a:pt x="13629" y="19824"/>
                </a:lnTo>
                <a:cubicBezTo>
                  <a:pt x="13629" y="19761"/>
                  <a:pt x="13588" y="19703"/>
                  <a:pt x="13535" y="19703"/>
                </a:cubicBezTo>
                <a:cubicBezTo>
                  <a:pt x="13484" y="19703"/>
                  <a:pt x="13441" y="19761"/>
                  <a:pt x="13441" y="19824"/>
                </a:cubicBezTo>
                <a:lnTo>
                  <a:pt x="13441" y="20919"/>
                </a:lnTo>
                <a:lnTo>
                  <a:pt x="11744" y="20919"/>
                </a:lnTo>
                <a:lnTo>
                  <a:pt x="11744" y="19824"/>
                </a:lnTo>
                <a:cubicBezTo>
                  <a:pt x="11744" y="19761"/>
                  <a:pt x="11702" y="19703"/>
                  <a:pt x="11650" y="19703"/>
                </a:cubicBezTo>
                <a:cubicBezTo>
                  <a:pt x="11598" y="19703"/>
                  <a:pt x="11555" y="19761"/>
                  <a:pt x="11555" y="19824"/>
                </a:cubicBezTo>
                <a:lnTo>
                  <a:pt x="11555" y="20919"/>
                </a:lnTo>
                <a:lnTo>
                  <a:pt x="9852" y="20919"/>
                </a:lnTo>
                <a:lnTo>
                  <a:pt x="9852" y="19824"/>
                </a:lnTo>
                <a:cubicBezTo>
                  <a:pt x="9852" y="19761"/>
                  <a:pt x="9810" y="19703"/>
                  <a:pt x="9757" y="19703"/>
                </a:cubicBezTo>
                <a:cubicBezTo>
                  <a:pt x="9705" y="19703"/>
                  <a:pt x="9663" y="19761"/>
                  <a:pt x="9663" y="19824"/>
                </a:cubicBezTo>
                <a:lnTo>
                  <a:pt x="9663" y="20919"/>
                </a:lnTo>
                <a:lnTo>
                  <a:pt x="7966" y="20919"/>
                </a:lnTo>
                <a:lnTo>
                  <a:pt x="7966" y="19824"/>
                </a:lnTo>
                <a:cubicBezTo>
                  <a:pt x="7966" y="19761"/>
                  <a:pt x="7925" y="19703"/>
                  <a:pt x="7872" y="19703"/>
                </a:cubicBezTo>
                <a:cubicBezTo>
                  <a:pt x="7820" y="19703"/>
                  <a:pt x="7778" y="19761"/>
                  <a:pt x="7778" y="19824"/>
                </a:cubicBezTo>
                <a:lnTo>
                  <a:pt x="7778" y="20919"/>
                </a:lnTo>
                <a:lnTo>
                  <a:pt x="6081" y="20919"/>
                </a:lnTo>
                <a:lnTo>
                  <a:pt x="6081" y="19824"/>
                </a:lnTo>
                <a:cubicBezTo>
                  <a:pt x="6081" y="19761"/>
                  <a:pt x="6033" y="19703"/>
                  <a:pt x="5980" y="19703"/>
                </a:cubicBezTo>
                <a:cubicBezTo>
                  <a:pt x="5928" y="19703"/>
                  <a:pt x="5892" y="19761"/>
                  <a:pt x="5892" y="19824"/>
                </a:cubicBezTo>
                <a:lnTo>
                  <a:pt x="5892" y="20919"/>
                </a:lnTo>
                <a:lnTo>
                  <a:pt x="4188" y="20919"/>
                </a:lnTo>
                <a:lnTo>
                  <a:pt x="4188" y="19824"/>
                </a:lnTo>
                <a:cubicBezTo>
                  <a:pt x="4188" y="19761"/>
                  <a:pt x="4147" y="19703"/>
                  <a:pt x="4094" y="19703"/>
                </a:cubicBezTo>
                <a:cubicBezTo>
                  <a:pt x="4043" y="19703"/>
                  <a:pt x="4000" y="19761"/>
                  <a:pt x="4000" y="19824"/>
                </a:cubicBezTo>
                <a:lnTo>
                  <a:pt x="4000" y="20919"/>
                </a:lnTo>
                <a:lnTo>
                  <a:pt x="566" y="20919"/>
                </a:lnTo>
                <a:lnTo>
                  <a:pt x="566" y="18341"/>
                </a:lnTo>
                <a:lnTo>
                  <a:pt x="1327" y="18341"/>
                </a:lnTo>
                <a:cubicBezTo>
                  <a:pt x="1378" y="18341"/>
                  <a:pt x="1421" y="18290"/>
                  <a:pt x="1421" y="18227"/>
                </a:cubicBezTo>
                <a:cubicBezTo>
                  <a:pt x="1421" y="18165"/>
                  <a:pt x="1378" y="18114"/>
                  <a:pt x="1327" y="18114"/>
                </a:cubicBezTo>
                <a:lnTo>
                  <a:pt x="566" y="18114"/>
                </a:lnTo>
                <a:lnTo>
                  <a:pt x="566" y="16070"/>
                </a:lnTo>
                <a:lnTo>
                  <a:pt x="1327" y="16070"/>
                </a:lnTo>
                <a:cubicBezTo>
                  <a:pt x="1378" y="16070"/>
                  <a:pt x="1421" y="16020"/>
                  <a:pt x="1421" y="15957"/>
                </a:cubicBezTo>
                <a:cubicBezTo>
                  <a:pt x="1421" y="15895"/>
                  <a:pt x="1378" y="15843"/>
                  <a:pt x="1327" y="15843"/>
                </a:cubicBezTo>
                <a:lnTo>
                  <a:pt x="566" y="15843"/>
                </a:lnTo>
                <a:lnTo>
                  <a:pt x="566" y="13792"/>
                </a:lnTo>
                <a:lnTo>
                  <a:pt x="1327" y="13792"/>
                </a:lnTo>
                <a:cubicBezTo>
                  <a:pt x="1378" y="13792"/>
                  <a:pt x="1421" y="13741"/>
                  <a:pt x="1421" y="13678"/>
                </a:cubicBezTo>
                <a:cubicBezTo>
                  <a:pt x="1421" y="13616"/>
                  <a:pt x="1378" y="13565"/>
                  <a:pt x="1327" y="13565"/>
                </a:cubicBezTo>
                <a:lnTo>
                  <a:pt x="566" y="13565"/>
                </a:lnTo>
                <a:lnTo>
                  <a:pt x="566" y="11522"/>
                </a:lnTo>
                <a:lnTo>
                  <a:pt x="1327" y="11522"/>
                </a:lnTo>
                <a:cubicBezTo>
                  <a:pt x="1378" y="11522"/>
                  <a:pt x="1421" y="11471"/>
                  <a:pt x="1421" y="11408"/>
                </a:cubicBezTo>
                <a:cubicBezTo>
                  <a:pt x="1421" y="11346"/>
                  <a:pt x="1378" y="11295"/>
                  <a:pt x="1327" y="11295"/>
                </a:cubicBezTo>
                <a:lnTo>
                  <a:pt x="566" y="11295"/>
                </a:lnTo>
                <a:lnTo>
                  <a:pt x="566" y="9243"/>
                </a:lnTo>
                <a:lnTo>
                  <a:pt x="1327" y="9243"/>
                </a:lnTo>
                <a:cubicBezTo>
                  <a:pt x="1378" y="9243"/>
                  <a:pt x="1421" y="9193"/>
                  <a:pt x="1421" y="9130"/>
                </a:cubicBezTo>
                <a:cubicBezTo>
                  <a:pt x="1421" y="9068"/>
                  <a:pt x="1378" y="9016"/>
                  <a:pt x="1327" y="9016"/>
                </a:cubicBezTo>
                <a:lnTo>
                  <a:pt x="566" y="9016"/>
                </a:lnTo>
                <a:lnTo>
                  <a:pt x="566" y="6973"/>
                </a:lnTo>
                <a:lnTo>
                  <a:pt x="1327" y="6973"/>
                </a:lnTo>
                <a:cubicBezTo>
                  <a:pt x="1378" y="6973"/>
                  <a:pt x="1421" y="6923"/>
                  <a:pt x="1421" y="6859"/>
                </a:cubicBezTo>
                <a:cubicBezTo>
                  <a:pt x="1421" y="6797"/>
                  <a:pt x="1378" y="6746"/>
                  <a:pt x="1327" y="6746"/>
                </a:cubicBezTo>
                <a:lnTo>
                  <a:pt x="566" y="6746"/>
                </a:lnTo>
                <a:lnTo>
                  <a:pt x="566" y="4703"/>
                </a:lnTo>
                <a:lnTo>
                  <a:pt x="1327" y="4703"/>
                </a:lnTo>
                <a:cubicBezTo>
                  <a:pt x="1378" y="4703"/>
                  <a:pt x="1421" y="4644"/>
                  <a:pt x="1421" y="4581"/>
                </a:cubicBezTo>
                <a:cubicBezTo>
                  <a:pt x="1421" y="4519"/>
                  <a:pt x="1378" y="4468"/>
                  <a:pt x="1327" y="4468"/>
                </a:cubicBezTo>
                <a:lnTo>
                  <a:pt x="566" y="4468"/>
                </a:lnTo>
                <a:lnTo>
                  <a:pt x="566" y="2424"/>
                </a:lnTo>
                <a:lnTo>
                  <a:pt x="1327" y="2424"/>
                </a:lnTo>
                <a:cubicBezTo>
                  <a:pt x="1378" y="2424"/>
                  <a:pt x="1421" y="2374"/>
                  <a:pt x="1421" y="2311"/>
                </a:cubicBezTo>
                <a:cubicBezTo>
                  <a:pt x="1421" y="2249"/>
                  <a:pt x="1378" y="2197"/>
                  <a:pt x="1327" y="2197"/>
                </a:cubicBezTo>
                <a:lnTo>
                  <a:pt x="566" y="2197"/>
                </a:lnTo>
                <a:lnTo>
                  <a:pt x="566" y="341"/>
                </a:lnTo>
                <a:cubicBezTo>
                  <a:pt x="566" y="153"/>
                  <a:pt x="440" y="0"/>
                  <a:pt x="283" y="0"/>
                </a:cubicBezTo>
                <a:close/>
                <a:moveTo>
                  <a:pt x="12747" y="924"/>
                </a:moveTo>
                <a:cubicBezTo>
                  <a:pt x="11642" y="924"/>
                  <a:pt x="10538" y="1428"/>
                  <a:pt x="9697" y="2441"/>
                </a:cubicBezTo>
                <a:cubicBezTo>
                  <a:pt x="8015" y="4466"/>
                  <a:pt x="8015" y="7760"/>
                  <a:pt x="9697" y="9786"/>
                </a:cubicBezTo>
                <a:cubicBezTo>
                  <a:pt x="11249" y="11655"/>
                  <a:pt x="13696" y="11794"/>
                  <a:pt x="15387" y="10216"/>
                </a:cubicBezTo>
                <a:lnTo>
                  <a:pt x="20612" y="16605"/>
                </a:lnTo>
                <a:cubicBezTo>
                  <a:pt x="20825" y="16861"/>
                  <a:pt x="21175" y="16861"/>
                  <a:pt x="21387" y="16605"/>
                </a:cubicBezTo>
                <a:cubicBezTo>
                  <a:pt x="21600" y="16350"/>
                  <a:pt x="21600" y="15937"/>
                  <a:pt x="21387" y="15681"/>
                </a:cubicBezTo>
                <a:lnTo>
                  <a:pt x="16161" y="9292"/>
                </a:lnTo>
                <a:cubicBezTo>
                  <a:pt x="17472" y="7257"/>
                  <a:pt x="17350" y="4310"/>
                  <a:pt x="15798" y="2441"/>
                </a:cubicBezTo>
                <a:cubicBezTo>
                  <a:pt x="14957" y="1428"/>
                  <a:pt x="13852" y="924"/>
                  <a:pt x="12747" y="924"/>
                </a:cubicBezTo>
                <a:close/>
                <a:moveTo>
                  <a:pt x="12747" y="2230"/>
                </a:moveTo>
                <a:cubicBezTo>
                  <a:pt x="13573" y="2230"/>
                  <a:pt x="14401" y="2608"/>
                  <a:pt x="15030" y="3365"/>
                </a:cubicBezTo>
                <a:cubicBezTo>
                  <a:pt x="16289" y="4879"/>
                  <a:pt x="16289" y="7347"/>
                  <a:pt x="15030" y="8862"/>
                </a:cubicBezTo>
                <a:cubicBezTo>
                  <a:pt x="13772" y="10377"/>
                  <a:pt x="11729" y="10377"/>
                  <a:pt x="10471" y="8862"/>
                </a:cubicBezTo>
                <a:cubicBezTo>
                  <a:pt x="9212" y="7347"/>
                  <a:pt x="9213" y="4879"/>
                  <a:pt x="10471" y="3365"/>
                </a:cubicBezTo>
                <a:cubicBezTo>
                  <a:pt x="11100" y="2608"/>
                  <a:pt x="11921" y="2230"/>
                  <a:pt x="12747" y="2230"/>
                </a:cubicBezTo>
                <a:close/>
                <a:moveTo>
                  <a:pt x="2815" y="3073"/>
                </a:moveTo>
                <a:lnTo>
                  <a:pt x="2815" y="18495"/>
                </a:lnTo>
                <a:lnTo>
                  <a:pt x="4747" y="18495"/>
                </a:lnTo>
                <a:cubicBezTo>
                  <a:pt x="4747" y="18495"/>
                  <a:pt x="4747" y="3073"/>
                  <a:pt x="4747" y="3073"/>
                </a:cubicBezTo>
                <a:lnTo>
                  <a:pt x="2815" y="3073"/>
                </a:lnTo>
                <a:close/>
                <a:moveTo>
                  <a:pt x="12491" y="3073"/>
                </a:moveTo>
                <a:cubicBezTo>
                  <a:pt x="12439" y="3073"/>
                  <a:pt x="12404" y="3124"/>
                  <a:pt x="12404" y="3186"/>
                </a:cubicBezTo>
                <a:lnTo>
                  <a:pt x="12404" y="3778"/>
                </a:lnTo>
                <a:cubicBezTo>
                  <a:pt x="11887" y="3916"/>
                  <a:pt x="11555" y="4367"/>
                  <a:pt x="11555" y="4954"/>
                </a:cubicBezTo>
                <a:cubicBezTo>
                  <a:pt x="11555" y="5664"/>
                  <a:pt x="12029" y="5985"/>
                  <a:pt x="12539" y="6227"/>
                </a:cubicBezTo>
                <a:cubicBezTo>
                  <a:pt x="12946" y="6426"/>
                  <a:pt x="13111" y="6629"/>
                  <a:pt x="13111" y="6924"/>
                </a:cubicBezTo>
                <a:cubicBezTo>
                  <a:pt x="13111" y="7252"/>
                  <a:pt x="12880" y="7476"/>
                  <a:pt x="12539" y="7476"/>
                </a:cubicBezTo>
                <a:cubicBezTo>
                  <a:pt x="12274" y="7476"/>
                  <a:pt x="11999" y="7372"/>
                  <a:pt x="11784" y="7200"/>
                </a:cubicBezTo>
                <a:cubicBezTo>
                  <a:pt x="11760" y="7181"/>
                  <a:pt x="11731" y="7182"/>
                  <a:pt x="11704" y="7192"/>
                </a:cubicBezTo>
                <a:cubicBezTo>
                  <a:pt x="11676" y="7203"/>
                  <a:pt x="11652" y="7223"/>
                  <a:pt x="11643" y="7257"/>
                </a:cubicBezTo>
                <a:lnTo>
                  <a:pt x="11508" y="7711"/>
                </a:lnTo>
                <a:cubicBezTo>
                  <a:pt x="11493" y="7758"/>
                  <a:pt x="11507" y="7812"/>
                  <a:pt x="11542" y="7841"/>
                </a:cubicBezTo>
                <a:cubicBezTo>
                  <a:pt x="11738" y="8009"/>
                  <a:pt x="12055" y="8131"/>
                  <a:pt x="12363" y="8157"/>
                </a:cubicBezTo>
                <a:lnTo>
                  <a:pt x="12363" y="8724"/>
                </a:lnTo>
                <a:cubicBezTo>
                  <a:pt x="12363" y="8787"/>
                  <a:pt x="12406" y="8838"/>
                  <a:pt x="12458" y="8838"/>
                </a:cubicBezTo>
                <a:lnTo>
                  <a:pt x="12808" y="8838"/>
                </a:lnTo>
                <a:cubicBezTo>
                  <a:pt x="12860" y="8838"/>
                  <a:pt x="12902" y="8787"/>
                  <a:pt x="12902" y="8724"/>
                </a:cubicBezTo>
                <a:lnTo>
                  <a:pt x="12902" y="8116"/>
                </a:lnTo>
                <a:cubicBezTo>
                  <a:pt x="13435" y="7973"/>
                  <a:pt x="13784" y="7484"/>
                  <a:pt x="13784" y="6876"/>
                </a:cubicBezTo>
                <a:cubicBezTo>
                  <a:pt x="13784" y="6255"/>
                  <a:pt x="13511" y="5856"/>
                  <a:pt x="12862" y="5538"/>
                </a:cubicBezTo>
                <a:cubicBezTo>
                  <a:pt x="12369" y="5292"/>
                  <a:pt x="12222" y="5143"/>
                  <a:pt x="12222" y="4873"/>
                </a:cubicBezTo>
                <a:cubicBezTo>
                  <a:pt x="12222" y="4657"/>
                  <a:pt x="12358" y="4411"/>
                  <a:pt x="12727" y="4411"/>
                </a:cubicBezTo>
                <a:cubicBezTo>
                  <a:pt x="13074" y="4411"/>
                  <a:pt x="13287" y="4557"/>
                  <a:pt x="13380" y="4622"/>
                </a:cubicBezTo>
                <a:cubicBezTo>
                  <a:pt x="13404" y="4638"/>
                  <a:pt x="13434" y="4640"/>
                  <a:pt x="13461" y="4630"/>
                </a:cubicBezTo>
                <a:cubicBezTo>
                  <a:pt x="13487" y="4618"/>
                  <a:pt x="13505" y="4596"/>
                  <a:pt x="13515" y="4565"/>
                </a:cubicBezTo>
                <a:lnTo>
                  <a:pt x="13656" y="4119"/>
                </a:lnTo>
                <a:cubicBezTo>
                  <a:pt x="13673" y="4067"/>
                  <a:pt x="13656" y="4009"/>
                  <a:pt x="13616" y="3981"/>
                </a:cubicBezTo>
                <a:cubicBezTo>
                  <a:pt x="13415" y="3840"/>
                  <a:pt x="13193" y="3761"/>
                  <a:pt x="12936" y="3738"/>
                </a:cubicBezTo>
                <a:lnTo>
                  <a:pt x="12936" y="3186"/>
                </a:lnTo>
                <a:cubicBezTo>
                  <a:pt x="12936" y="3124"/>
                  <a:pt x="12894" y="3073"/>
                  <a:pt x="12842" y="3073"/>
                </a:cubicBezTo>
                <a:lnTo>
                  <a:pt x="12491" y="3073"/>
                </a:lnTo>
                <a:close/>
                <a:moveTo>
                  <a:pt x="6902" y="8927"/>
                </a:moveTo>
                <a:lnTo>
                  <a:pt x="6902" y="18357"/>
                </a:lnTo>
                <a:lnTo>
                  <a:pt x="8842" y="18357"/>
                </a:lnTo>
                <a:cubicBezTo>
                  <a:pt x="8842" y="18357"/>
                  <a:pt x="8842" y="10200"/>
                  <a:pt x="8842" y="10200"/>
                </a:cubicBezTo>
                <a:cubicBezTo>
                  <a:pt x="8589" y="9801"/>
                  <a:pt x="8380" y="9375"/>
                  <a:pt x="8222" y="8927"/>
                </a:cubicBezTo>
                <a:lnTo>
                  <a:pt x="6902" y="8927"/>
                </a:lnTo>
                <a:close/>
                <a:moveTo>
                  <a:pt x="15414" y="11692"/>
                </a:moveTo>
                <a:cubicBezTo>
                  <a:pt x="15390" y="11710"/>
                  <a:pt x="15365" y="11724"/>
                  <a:pt x="15340" y="11741"/>
                </a:cubicBezTo>
                <a:lnTo>
                  <a:pt x="15340" y="18430"/>
                </a:lnTo>
                <a:lnTo>
                  <a:pt x="17272" y="18430"/>
                </a:lnTo>
                <a:cubicBezTo>
                  <a:pt x="17272" y="18430"/>
                  <a:pt x="17272" y="13970"/>
                  <a:pt x="17272" y="13970"/>
                </a:cubicBezTo>
                <a:lnTo>
                  <a:pt x="15414" y="11692"/>
                </a:lnTo>
                <a:close/>
                <a:moveTo>
                  <a:pt x="10990" y="12308"/>
                </a:moveTo>
                <a:lnTo>
                  <a:pt x="10990" y="18551"/>
                </a:lnTo>
                <a:lnTo>
                  <a:pt x="12929" y="18551"/>
                </a:lnTo>
                <a:cubicBezTo>
                  <a:pt x="12929" y="18551"/>
                  <a:pt x="12929" y="12689"/>
                  <a:pt x="12929" y="12689"/>
                </a:cubicBezTo>
                <a:cubicBezTo>
                  <a:pt x="12866" y="12692"/>
                  <a:pt x="12803" y="12697"/>
                  <a:pt x="12741" y="12697"/>
                </a:cubicBezTo>
                <a:cubicBezTo>
                  <a:pt x="12133" y="12697"/>
                  <a:pt x="11540" y="12561"/>
                  <a:pt x="10990" y="12308"/>
                </a:cubicBezTo>
                <a:close/>
              </a:path>
            </a:pathLst>
          </a:custGeom>
          <a:solidFill>
            <a:schemeClr val="accent4"/>
          </a:solidFill>
          <a:ln w="12700" cap="flat">
            <a:noFill/>
            <a:miter lim="400000"/>
          </a:ln>
          <a:effectLst/>
        </p:spPr>
        <p:txBody>
          <a:bodyPr wrap="square" lIns="19050" tIns="19050" rIns="19050" bIns="19050" numCol="1" anchor="ctr">
            <a:noAutofit/>
          </a:bodyPr>
          <a:lstStyle/>
          <a:p>
            <a:pPr algn="ctr" defTabSz="228600">
              <a:defRPr sz="3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105" name="Shape 1105"/>
          <p:cNvSpPr/>
          <p:nvPr/>
        </p:nvSpPr>
        <p:spPr>
          <a:xfrm>
            <a:off x="5791564" y="5433640"/>
            <a:ext cx="704851" cy="38472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lnSpc>
                <a:spcPct val="100000"/>
              </a:lnSpc>
              <a:defRPr>
                <a:solidFill>
                  <a:srgbClr val="FFC000"/>
                </a:solidFill>
              </a:defRPr>
            </a:lvl1pPr>
          </a:lstStyle>
          <a:p>
            <a:pPr lvl="0">
              <a:defRPr sz="1800" b="0">
                <a:solidFill>
                  <a:srgbClr val="000000"/>
                </a:solidFill>
              </a:defRPr>
            </a:pPr>
            <a:r>
              <a:rPr sz="2500" b="1" dirty="0">
                <a:solidFill>
                  <a:schemeClr val="accent4"/>
                </a:solidFill>
              </a:rPr>
              <a:t>60%</a:t>
            </a:r>
          </a:p>
        </p:txBody>
      </p:sp>
      <p:sp>
        <p:nvSpPr>
          <p:cNvPr id="1106" name="Shape 1106"/>
          <p:cNvSpPr/>
          <p:nvPr/>
        </p:nvSpPr>
        <p:spPr>
          <a:xfrm>
            <a:off x="5791564" y="5194048"/>
            <a:ext cx="1485901" cy="24160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lnSpc>
                <a:spcPct val="140000"/>
              </a:lnSpc>
              <a:defRPr sz="2500" b="0">
                <a:solidFill>
                  <a:srgbClr val="CDCFD2"/>
                </a:solidFill>
              </a:defRPr>
            </a:lvl1pPr>
          </a:lstStyle>
          <a:p>
            <a:pPr lvl="0">
              <a:defRPr sz="1800">
                <a:solidFill>
                  <a:srgbClr val="000000"/>
                </a:solidFill>
              </a:defRPr>
            </a:pPr>
            <a:r>
              <a:rPr sz="1250"/>
              <a:t>Heading of First</a:t>
            </a:r>
          </a:p>
        </p:txBody>
      </p:sp>
      <p:sp>
        <p:nvSpPr>
          <p:cNvPr id="1107" name="Shape 1107"/>
          <p:cNvSpPr/>
          <p:nvPr/>
        </p:nvSpPr>
        <p:spPr>
          <a:xfrm>
            <a:off x="6515463" y="5465729"/>
            <a:ext cx="908051" cy="29514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lnSpc>
                <a:spcPct val="110000"/>
              </a:lnSpc>
              <a:defRPr sz="1800" b="0">
                <a:solidFill>
                  <a:srgbClr val="21282F"/>
                </a:solidFill>
              </a:defRPr>
            </a:lvl1pPr>
          </a:lstStyle>
          <a:p>
            <a:pPr lvl="0">
              <a:defRPr>
                <a:solidFill>
                  <a:srgbClr val="000000"/>
                </a:solidFill>
              </a:defRPr>
            </a:pPr>
            <a:r>
              <a:rPr sz="900" dirty="0"/>
              <a:t>Ipsum is simply dummy text</a:t>
            </a:r>
          </a:p>
        </p:txBody>
      </p:sp>
      <p:sp>
        <p:nvSpPr>
          <p:cNvPr id="1109" name="Shape 1109"/>
          <p:cNvSpPr/>
          <p:nvPr/>
        </p:nvSpPr>
        <p:spPr>
          <a:xfrm>
            <a:off x="4551988" y="2519173"/>
            <a:ext cx="316294" cy="316294"/>
          </a:xfrm>
          <a:prstGeom prst="roundRect">
            <a:avLst>
              <a:gd name="adj" fmla="val 50000"/>
            </a:avLst>
          </a:prstGeom>
          <a:solidFill>
            <a:schemeClr val="accent4"/>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sp>
        <p:nvSpPr>
          <p:cNvPr id="1110" name="Shape 1110"/>
          <p:cNvSpPr/>
          <p:nvPr/>
        </p:nvSpPr>
        <p:spPr>
          <a:xfrm>
            <a:off x="4627331" y="2630839"/>
            <a:ext cx="156644" cy="179632"/>
          </a:xfrm>
          <a:prstGeom prst="rect">
            <a:avLst/>
          </a:prstGeom>
          <a:solidFill>
            <a:schemeClr val="accent4"/>
          </a:solidFill>
          <a:ln w="12700" cap="flat">
            <a:noFill/>
            <a:miter lim="400000"/>
          </a:ln>
          <a:effectLst/>
          <a:extLst>
            <a:ext uri="{C572A759-6A51-4108-AA02-DFA0A04FC94B}">
              <ma14:wrappingTextBoxFlag xmlns="" xmlns:ma14="http://schemas.microsoft.com/office/mac/drawingml/2011/main" val="1"/>
            </a:ext>
          </a:extLst>
        </p:spPr>
        <p:txBody>
          <a:bodyPr wrap="square" lIns="25400" tIns="25400" rIns="25400" bIns="25400" numCol="1" anchor="ctr">
            <a:noAutofit/>
          </a:bodyPr>
          <a:lstStyle>
            <a:lvl1pPr algn="ctr">
              <a:lnSpc>
                <a:spcPct val="50000"/>
              </a:lnSpc>
              <a:defRPr sz="2000" spc="-140">
                <a:solidFill>
                  <a:srgbClr val="FFFFFF"/>
                </a:solidFill>
              </a:defRPr>
            </a:lvl1pPr>
          </a:lstStyle>
          <a:p>
            <a:pPr lvl="0">
              <a:defRPr sz="1800" b="0" spc="0">
                <a:solidFill>
                  <a:srgbClr val="000000"/>
                </a:solidFill>
              </a:defRPr>
            </a:pPr>
            <a:r>
              <a:rPr sz="1000" b="1" spc="-70">
                <a:solidFill>
                  <a:schemeClr val="bg1"/>
                </a:solidFill>
              </a:rPr>
              <a:t>1</a:t>
            </a:r>
          </a:p>
        </p:txBody>
      </p:sp>
      <p:sp>
        <p:nvSpPr>
          <p:cNvPr id="1112" name="Shape 1112"/>
          <p:cNvSpPr/>
          <p:nvPr/>
        </p:nvSpPr>
        <p:spPr>
          <a:xfrm>
            <a:off x="4551988" y="3469789"/>
            <a:ext cx="316294" cy="316294"/>
          </a:xfrm>
          <a:prstGeom prst="roundRect">
            <a:avLst>
              <a:gd name="adj" fmla="val 50000"/>
            </a:avLst>
          </a:prstGeom>
          <a:solidFill>
            <a:schemeClr val="accent4"/>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sp>
        <p:nvSpPr>
          <p:cNvPr id="1113" name="Shape 1113"/>
          <p:cNvSpPr/>
          <p:nvPr/>
        </p:nvSpPr>
        <p:spPr>
          <a:xfrm>
            <a:off x="4627331" y="3581455"/>
            <a:ext cx="156644" cy="179632"/>
          </a:xfrm>
          <a:prstGeom prst="rect">
            <a:avLst/>
          </a:prstGeom>
          <a:solidFill>
            <a:schemeClr val="accent4"/>
          </a:solidFill>
          <a:ln w="12700" cap="flat">
            <a:noFill/>
            <a:miter lim="400000"/>
          </a:ln>
          <a:effectLst/>
          <a:extLst>
            <a:ext uri="{C572A759-6A51-4108-AA02-DFA0A04FC94B}">
              <ma14:wrappingTextBoxFlag xmlns="" xmlns:ma14="http://schemas.microsoft.com/office/mac/drawingml/2011/main" val="1"/>
            </a:ext>
          </a:extLst>
        </p:spPr>
        <p:txBody>
          <a:bodyPr wrap="square" lIns="25400" tIns="25400" rIns="25400" bIns="25400" numCol="1" anchor="ctr">
            <a:noAutofit/>
          </a:bodyPr>
          <a:lstStyle>
            <a:lvl1pPr algn="ctr">
              <a:lnSpc>
                <a:spcPct val="50000"/>
              </a:lnSpc>
              <a:defRPr sz="2000" spc="-140">
                <a:solidFill>
                  <a:srgbClr val="FFFFFF"/>
                </a:solidFill>
              </a:defRPr>
            </a:lvl1pPr>
          </a:lstStyle>
          <a:p>
            <a:pPr lvl="0">
              <a:defRPr sz="1800" b="0" spc="0">
                <a:solidFill>
                  <a:srgbClr val="000000"/>
                </a:solidFill>
              </a:defRPr>
            </a:pPr>
            <a:r>
              <a:rPr sz="1000" b="1" spc="-70">
                <a:solidFill>
                  <a:schemeClr val="bg1"/>
                </a:solidFill>
              </a:rPr>
              <a:t>2</a:t>
            </a:r>
          </a:p>
        </p:txBody>
      </p:sp>
      <p:sp>
        <p:nvSpPr>
          <p:cNvPr id="1115" name="Shape 1115"/>
          <p:cNvSpPr/>
          <p:nvPr/>
        </p:nvSpPr>
        <p:spPr>
          <a:xfrm>
            <a:off x="4551988" y="4446975"/>
            <a:ext cx="316294" cy="316294"/>
          </a:xfrm>
          <a:prstGeom prst="roundRect">
            <a:avLst>
              <a:gd name="adj" fmla="val 50000"/>
            </a:avLst>
          </a:prstGeom>
          <a:solidFill>
            <a:schemeClr val="accent4"/>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sp>
        <p:nvSpPr>
          <p:cNvPr id="1116" name="Shape 1116"/>
          <p:cNvSpPr/>
          <p:nvPr/>
        </p:nvSpPr>
        <p:spPr>
          <a:xfrm>
            <a:off x="4627331" y="4558641"/>
            <a:ext cx="156644" cy="179632"/>
          </a:xfrm>
          <a:prstGeom prst="rect">
            <a:avLst/>
          </a:prstGeom>
          <a:solidFill>
            <a:schemeClr val="accent4"/>
          </a:solidFill>
          <a:ln w="12700" cap="flat">
            <a:noFill/>
            <a:miter lim="400000"/>
          </a:ln>
          <a:effectLst/>
          <a:extLst>
            <a:ext uri="{C572A759-6A51-4108-AA02-DFA0A04FC94B}">
              <ma14:wrappingTextBoxFlag xmlns="" xmlns:ma14="http://schemas.microsoft.com/office/mac/drawingml/2011/main" val="1"/>
            </a:ext>
          </a:extLst>
        </p:spPr>
        <p:txBody>
          <a:bodyPr wrap="square" lIns="25400" tIns="25400" rIns="25400" bIns="25400" numCol="1" anchor="ctr">
            <a:noAutofit/>
          </a:bodyPr>
          <a:lstStyle>
            <a:lvl1pPr algn="ctr">
              <a:lnSpc>
                <a:spcPct val="50000"/>
              </a:lnSpc>
              <a:defRPr sz="2000" spc="-140">
                <a:solidFill>
                  <a:srgbClr val="FFFFFF"/>
                </a:solidFill>
              </a:defRPr>
            </a:lvl1pPr>
          </a:lstStyle>
          <a:p>
            <a:pPr lvl="0">
              <a:defRPr sz="1800" b="0" spc="0">
                <a:solidFill>
                  <a:srgbClr val="000000"/>
                </a:solidFill>
              </a:defRPr>
            </a:pPr>
            <a:r>
              <a:rPr sz="1000" b="1" spc="-70">
                <a:solidFill>
                  <a:schemeClr val="bg1"/>
                </a:solidFill>
              </a:rPr>
              <a:t>3</a:t>
            </a:r>
          </a:p>
        </p:txBody>
      </p:sp>
      <p:sp>
        <p:nvSpPr>
          <p:cNvPr id="1118" name="Shape 1118"/>
          <p:cNvSpPr/>
          <p:nvPr/>
        </p:nvSpPr>
        <p:spPr>
          <a:xfrm>
            <a:off x="4551988" y="5418199"/>
            <a:ext cx="316294" cy="316294"/>
          </a:xfrm>
          <a:prstGeom prst="roundRect">
            <a:avLst>
              <a:gd name="adj" fmla="val 50000"/>
            </a:avLst>
          </a:prstGeom>
          <a:solidFill>
            <a:schemeClr val="accent4"/>
          </a:solidFill>
          <a:ln w="12700" cap="flat">
            <a:noFill/>
            <a:miter lim="400000"/>
          </a:ln>
          <a:effectLst/>
        </p:spPr>
        <p:txBody>
          <a:bodyPr wrap="square" lIns="0" tIns="0" rIns="0" bIns="0" numCol="1" anchor="ctr">
            <a:noAutofit/>
          </a:bodyPr>
          <a:lstStyle/>
          <a:p>
            <a:pPr lvl="0" algn="ctr">
              <a:lnSpc>
                <a:spcPct val="100000"/>
              </a:lnSpc>
              <a:defRPr sz="3200" b="0">
                <a:solidFill>
                  <a:srgbClr val="000000"/>
                </a:solidFill>
                <a:latin typeface="+mn-lt"/>
                <a:ea typeface="+mn-ea"/>
                <a:cs typeface="+mn-cs"/>
                <a:sym typeface="Helvetica Light"/>
              </a:defRPr>
            </a:pPr>
            <a:endParaRPr sz="1600"/>
          </a:p>
        </p:txBody>
      </p:sp>
      <p:sp>
        <p:nvSpPr>
          <p:cNvPr id="1119" name="Shape 1119"/>
          <p:cNvSpPr/>
          <p:nvPr/>
        </p:nvSpPr>
        <p:spPr>
          <a:xfrm>
            <a:off x="4627331" y="5529865"/>
            <a:ext cx="156644" cy="179632"/>
          </a:xfrm>
          <a:prstGeom prst="rect">
            <a:avLst/>
          </a:prstGeom>
          <a:solidFill>
            <a:schemeClr val="accent4"/>
          </a:solidFill>
          <a:ln w="12700" cap="flat">
            <a:noFill/>
            <a:miter lim="400000"/>
          </a:ln>
          <a:effectLst/>
          <a:extLst>
            <a:ext uri="{C572A759-6A51-4108-AA02-DFA0A04FC94B}">
              <ma14:wrappingTextBoxFlag xmlns="" xmlns:ma14="http://schemas.microsoft.com/office/mac/drawingml/2011/main" val="1"/>
            </a:ext>
          </a:extLst>
        </p:spPr>
        <p:txBody>
          <a:bodyPr wrap="square" lIns="25400" tIns="25400" rIns="25400" bIns="25400" numCol="1" anchor="ctr">
            <a:noAutofit/>
          </a:bodyPr>
          <a:lstStyle>
            <a:lvl1pPr algn="ctr">
              <a:lnSpc>
                <a:spcPct val="50000"/>
              </a:lnSpc>
              <a:defRPr sz="2000" spc="-140">
                <a:solidFill>
                  <a:srgbClr val="FFFFFF"/>
                </a:solidFill>
              </a:defRPr>
            </a:lvl1pPr>
          </a:lstStyle>
          <a:p>
            <a:pPr lvl="0">
              <a:defRPr sz="1800" b="0" spc="0">
                <a:solidFill>
                  <a:srgbClr val="000000"/>
                </a:solidFill>
              </a:defRPr>
            </a:pPr>
            <a:r>
              <a:rPr sz="1000" b="1" spc="-70">
                <a:solidFill>
                  <a:schemeClr val="bg1"/>
                </a:solidFill>
              </a:rPr>
              <a:t>4</a:t>
            </a:r>
          </a:p>
        </p:txBody>
      </p:sp>
      <p:pic>
        <p:nvPicPr>
          <p:cNvPr id="75" name="Picture 74">
            <a:extLst>
              <a:ext uri="{FF2B5EF4-FFF2-40B4-BE49-F238E27FC236}">
                <a16:creationId xmlns:a16="http://schemas.microsoft.com/office/drawing/2014/main" id="{A828D3C2-351A-4DE0-974E-90369FAB0D43}"/>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b="19284"/>
          <a:stretch/>
        </p:blipFill>
        <p:spPr>
          <a:xfrm flipH="1">
            <a:off x="43536" y="1345477"/>
            <a:ext cx="4590863" cy="5512523"/>
          </a:xfrm>
          <a:prstGeom prst="rect">
            <a:avLst/>
          </a:prstGeom>
        </p:spPr>
      </p:pic>
      <p:sp>
        <p:nvSpPr>
          <p:cNvPr id="1051" name="Shape 1051"/>
          <p:cNvSpPr>
            <a:spLocks noGrp="1"/>
          </p:cNvSpPr>
          <p:nvPr>
            <p:ph type="sldNum" sz="quarter" idx="2"/>
          </p:nvPr>
        </p:nvSpPr>
        <p:spPr/>
        <p:txBody>
          <a:bodyPr/>
          <a:lstStyle/>
          <a:p>
            <a:pPr lvl="0"/>
            <a:fld id="{86CB4B4D-7CA3-9044-876B-883B54F8677D}" type="slidenum">
              <a:rPr lang="en-US"/>
              <a:pPr lvl="0"/>
              <a:t>9</a:t>
            </a:fld>
            <a:endParaRPr lang="en-US"/>
          </a:p>
        </p:txBody>
      </p:sp>
      <p:sp>
        <p:nvSpPr>
          <p:cNvPr id="2" name="Footer Placeholder 1">
            <a:extLst>
              <a:ext uri="{FF2B5EF4-FFF2-40B4-BE49-F238E27FC236}">
                <a16:creationId xmlns:a16="http://schemas.microsoft.com/office/drawing/2014/main" id="{376634AB-8B1C-4547-BAF1-2FBAB1AA9BBF}"/>
              </a:ext>
            </a:extLst>
          </p:cNvPr>
          <p:cNvSpPr>
            <a:spLocks noGrp="1"/>
          </p:cNvSpPr>
          <p:nvPr>
            <p:ph type="ftr" sz="quarter" idx="3"/>
          </p:nvPr>
        </p:nvSpPr>
        <p:spPr/>
        <p:txBody>
          <a:bodyPr/>
          <a:lstStyle/>
          <a:p>
            <a:r>
              <a:rPr lang="en-US"/>
              <a:t>FOOTER</a:t>
            </a:r>
            <a:endParaRPr lang="en-US" dirty="0"/>
          </a:p>
        </p:txBody>
      </p:sp>
    </p:spTree>
  </p:cSld>
  <p:clrMapOvr>
    <a:masterClrMapping/>
  </p:clrMapOvr>
  <p:transition spd="med">
    <p:blinds dir="vert"/>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200"/>
                                  </p:stCondLst>
                                  <p:iterate>
                                    <p:tmAbs val="0"/>
                                  </p:iterate>
                                  <p:childTnLst>
                                    <p:set>
                                      <p:cBhvr>
                                        <p:cTn id="6" fill="hold"/>
                                        <p:tgtEl>
                                          <p:spTgt spid="1050"/>
                                        </p:tgtEl>
                                        <p:attrNameLst>
                                          <p:attrName>style.visibility</p:attrName>
                                        </p:attrNameLst>
                                      </p:cBhvr>
                                      <p:to>
                                        <p:strVal val="visible"/>
                                      </p:to>
                                    </p:set>
                                    <p:animEffect transition="in" filter="dissolve">
                                      <p:cBhvr>
                                        <p:cTn id="7" dur="1000"/>
                                        <p:tgtEl>
                                          <p:spTgt spid="105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iterate>
                                    <p:tmAbs val="0"/>
                                  </p:iterate>
                                  <p:childTnLst>
                                    <p:set>
                                      <p:cBhvr>
                                        <p:cTn id="11" fill="hold"/>
                                        <p:tgtEl>
                                          <p:spTgt spid="1091"/>
                                        </p:tgtEl>
                                        <p:attrNameLst>
                                          <p:attrName>style.visibility</p:attrName>
                                        </p:attrNameLst>
                                      </p:cBhvr>
                                      <p:to>
                                        <p:strVal val="visible"/>
                                      </p:to>
                                    </p:set>
                                    <p:animEffect transition="in" filter="dissolve">
                                      <p:cBhvr>
                                        <p:cTn id="12" dur="1000"/>
                                        <p:tgtEl>
                                          <p:spTgt spid="109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iterate>
                                    <p:tmAbs val="0"/>
                                  </p:iterate>
                                  <p:childTnLst>
                                    <p:set>
                                      <p:cBhvr>
                                        <p:cTn id="16" fill="hold"/>
                                        <p:tgtEl>
                                          <p:spTgt spid="1097"/>
                                        </p:tgtEl>
                                        <p:attrNameLst>
                                          <p:attrName>style.visibility</p:attrName>
                                        </p:attrNameLst>
                                      </p:cBhvr>
                                      <p:to>
                                        <p:strVal val="visible"/>
                                      </p:to>
                                    </p:set>
                                    <p:animEffect transition="in" filter="box(out)">
                                      <p:cBhvr>
                                        <p:cTn id="17" dur="1000"/>
                                        <p:tgtEl>
                                          <p:spTgt spid="109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p:tmAbs val="0"/>
                                  </p:iterate>
                                  <p:childTnLst>
                                    <p:set>
                                      <p:cBhvr>
                                        <p:cTn id="21" fill="hold"/>
                                        <p:tgtEl>
                                          <p:spTgt spid="1103"/>
                                        </p:tgtEl>
                                        <p:attrNameLst>
                                          <p:attrName>style.visibility</p:attrName>
                                        </p:attrNameLst>
                                      </p:cBhvr>
                                      <p:to>
                                        <p:strVal val="visible"/>
                                      </p:to>
                                    </p:set>
                                    <p:animEffect transition="in" filter="wipe(left)">
                                      <p:cBhvr>
                                        <p:cTn id="22" dur="1000"/>
                                        <p:tgtEl>
                                          <p:spTgt spid="110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iterate>
                                    <p:tmAbs val="0"/>
                                  </p:iterate>
                                  <p:childTnLst>
                                    <p:set>
                                      <p:cBhvr>
                                        <p:cTn id="26" fill="hold"/>
                                        <p:tgtEl>
                                          <p:spTgt spid="1057"/>
                                        </p:tgtEl>
                                        <p:attrNameLst>
                                          <p:attrName>style.visibility</p:attrName>
                                        </p:attrNameLst>
                                      </p:cBhvr>
                                      <p:to>
                                        <p:strVal val="visible"/>
                                      </p:to>
                                    </p:set>
                                    <p:animEffect transition="in" filter="fade">
                                      <p:cBhvr>
                                        <p:cTn id="27" dur="1000"/>
                                        <p:tgtEl>
                                          <p:spTgt spid="10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0" grpId="0" animBg="1" advAuto="0"/>
      <p:bldP spid="1057" grpId="0" animBg="1" advAuto="0"/>
      <p:bldP spid="1091" grpId="0" animBg="1" advAuto="0"/>
      <p:bldP spid="1097" grpId="0" animBg="1" advAuto="0"/>
      <p:bldP spid="1103" grpId="0" animBg="1" advAuto="0"/>
    </p:bldLst>
  </p:timing>
</p:sld>
</file>

<file path=ppt/theme/theme1.xml><?xml version="1.0" encoding="utf-8"?>
<a:theme xmlns:a="http://schemas.openxmlformats.org/drawingml/2006/main" name="Office Theme">
  <a:themeElements>
    <a:clrScheme name="ShapeShift's Nature White">
      <a:dk1>
        <a:srgbClr val="0D2B27"/>
      </a:dk1>
      <a:lt1>
        <a:srgbClr val="FFFFFF"/>
      </a:lt1>
      <a:dk2>
        <a:srgbClr val="0D2B27"/>
      </a:dk2>
      <a:lt2>
        <a:srgbClr val="FFFFFF"/>
      </a:lt2>
      <a:accent1>
        <a:srgbClr val="5FC17D"/>
      </a:accent1>
      <a:accent2>
        <a:srgbClr val="82D89A"/>
      </a:accent2>
      <a:accent3>
        <a:srgbClr val="B5E5C0"/>
      </a:accent3>
      <a:accent4>
        <a:srgbClr val="00B0B9"/>
      </a:accent4>
      <a:accent5>
        <a:srgbClr val="179FAD"/>
      </a:accent5>
      <a:accent6>
        <a:srgbClr val="0D9299"/>
      </a:accent6>
      <a:hlink>
        <a:srgbClr val="5B9BD5"/>
      </a:hlink>
      <a:folHlink>
        <a:srgbClr val="70AD47"/>
      </a:folHlink>
    </a:clrScheme>
    <a:fontScheme name="Custom 3">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1784</TotalTime>
  <Words>2903</Words>
  <Application>Microsoft Office PowerPoint</Application>
  <PresentationFormat>Widescreen</PresentationFormat>
  <Paragraphs>486</Paragraphs>
  <Slides>24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Calibri</vt:lpstr>
      <vt:lpstr>Gill Sans</vt:lpstr>
      <vt:lpstr>Gill Sans SemiBold</vt:lpstr>
      <vt:lpstr>Helvetica</vt:lpstr>
      <vt:lpstr>Montserrat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Riyan</dc:creator>
  <cp:lastModifiedBy>Michal Zavacky</cp:lastModifiedBy>
  <cp:revision>184</cp:revision>
  <dcterms:created xsi:type="dcterms:W3CDTF">2019-03-27T13:05:22Z</dcterms:created>
  <dcterms:modified xsi:type="dcterms:W3CDTF">2019-06-27T11:53:25Z</dcterms:modified>
</cp:coreProperties>
</file>