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56" r:id="rId12"/>
  </p:sldIdLst>
  <p:sldSz cx="12192000" cy="6858000"/>
  <p:notesSz cx="6858000" cy="9144000"/>
  <p:embeddedFontLst>
    <p:embeddedFont>
      <p:font typeface="Garamond" panose="02020404030301010803" pitchFamily="18" charset="0"/>
      <p:regular r:id="rId13"/>
      <p:bold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A6A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2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6B-E44B-817B-F93109C6B42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6B-E44B-817B-F93109C6B42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F6B-E44B-817B-F93109C6B4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5064272"/>
        <c:axId val="1675065952"/>
      </c:barChart>
      <c:catAx>
        <c:axId val="167506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5952"/>
        <c:crosses val="autoZero"/>
        <c:auto val="1"/>
        <c:lblAlgn val="ctr"/>
        <c:lblOffset val="100"/>
        <c:noMultiLvlLbl val="0"/>
      </c:catAx>
      <c:valAx>
        <c:axId val="167506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5064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754E74-86BC-FF42-BB12-2448BAC190C1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F4AE681C-3E9D-044D-BF0C-853421EDABFA}">
      <dgm:prSet phldrT="[Text]"/>
      <dgm:spPr/>
      <dgm:t>
        <a:bodyPr/>
        <a:lstStyle/>
        <a:p>
          <a:r>
            <a:rPr lang="en-US" dirty="0" err="1"/>
            <a:t>uno</a:t>
          </a:r>
          <a:endParaRPr lang="en-US" dirty="0"/>
        </a:p>
      </dgm:t>
    </dgm:pt>
    <dgm:pt modelId="{2FEA2852-E698-D04E-94EB-AD114FD63B43}" type="parTrans" cxnId="{62996012-6795-2F47-B09F-F4F3FA39ABAC}">
      <dgm:prSet/>
      <dgm:spPr/>
      <dgm:t>
        <a:bodyPr/>
        <a:lstStyle/>
        <a:p>
          <a:endParaRPr lang="en-US"/>
        </a:p>
      </dgm:t>
    </dgm:pt>
    <dgm:pt modelId="{2FB23E8C-CE82-134A-B5E7-89F69758DBB5}" type="sibTrans" cxnId="{62996012-6795-2F47-B09F-F4F3FA39ABAC}">
      <dgm:prSet/>
      <dgm:spPr/>
      <dgm:t>
        <a:bodyPr/>
        <a:lstStyle/>
        <a:p>
          <a:endParaRPr lang="en-US"/>
        </a:p>
      </dgm:t>
    </dgm:pt>
    <dgm:pt modelId="{049D05D5-6246-3843-9BC4-3133B44FCB84}">
      <dgm:prSet phldrT="[Text]"/>
      <dgm:spPr/>
      <dgm:t>
        <a:bodyPr/>
        <a:lstStyle/>
        <a:p>
          <a:r>
            <a:rPr lang="en-US" dirty="0" err="1"/>
            <a:t>tres</a:t>
          </a:r>
          <a:endParaRPr lang="en-US" dirty="0"/>
        </a:p>
      </dgm:t>
    </dgm:pt>
    <dgm:pt modelId="{77068A76-E928-4848-B2E5-0F0A62B48DFC}" type="parTrans" cxnId="{113481DA-9287-6F49-9496-15253B2E8C6A}">
      <dgm:prSet/>
      <dgm:spPr/>
      <dgm:t>
        <a:bodyPr/>
        <a:lstStyle/>
        <a:p>
          <a:endParaRPr lang="en-US"/>
        </a:p>
      </dgm:t>
    </dgm:pt>
    <dgm:pt modelId="{575BDCFB-692F-284F-AF84-B2330268057C}" type="sibTrans" cxnId="{113481DA-9287-6F49-9496-15253B2E8C6A}">
      <dgm:prSet/>
      <dgm:spPr/>
      <dgm:t>
        <a:bodyPr/>
        <a:lstStyle/>
        <a:p>
          <a:endParaRPr lang="en-US"/>
        </a:p>
      </dgm:t>
    </dgm:pt>
    <dgm:pt modelId="{505F5ADB-8771-9348-96A5-23CC298DED4E}">
      <dgm:prSet phldrT="[Text]"/>
      <dgm:spPr/>
      <dgm:t>
        <a:bodyPr/>
        <a:lstStyle/>
        <a:p>
          <a:r>
            <a:rPr lang="en-US" dirty="0"/>
            <a:t>dos</a:t>
          </a:r>
        </a:p>
      </dgm:t>
    </dgm:pt>
    <dgm:pt modelId="{B50FAC59-A3BB-7240-AE1A-1007509F3E64}" type="parTrans" cxnId="{52A04A17-F114-FC49-8F2B-50F5AAAB4513}">
      <dgm:prSet/>
      <dgm:spPr/>
      <dgm:t>
        <a:bodyPr/>
        <a:lstStyle/>
        <a:p>
          <a:endParaRPr lang="en-US"/>
        </a:p>
      </dgm:t>
    </dgm:pt>
    <dgm:pt modelId="{E26B6650-C305-4C42-BDB0-B1DD9586E6B4}" type="sibTrans" cxnId="{52A04A17-F114-FC49-8F2B-50F5AAAB4513}">
      <dgm:prSet/>
      <dgm:spPr/>
      <dgm:t>
        <a:bodyPr/>
        <a:lstStyle/>
        <a:p>
          <a:endParaRPr lang="en-US"/>
        </a:p>
      </dgm:t>
    </dgm:pt>
    <dgm:pt modelId="{1B0D8E2F-5DD3-0E41-87E7-A1EE6739765E}" type="pres">
      <dgm:prSet presAssocID="{B9754E74-86BC-FF42-BB12-2448BAC190C1}" presName="compositeShape" presStyleCnt="0">
        <dgm:presLayoutVars>
          <dgm:chMax val="7"/>
          <dgm:dir/>
          <dgm:resizeHandles val="exact"/>
        </dgm:presLayoutVars>
      </dgm:prSet>
      <dgm:spPr/>
    </dgm:pt>
    <dgm:pt modelId="{6C68EC66-9DF4-2B4C-8088-359379B51DD1}" type="pres">
      <dgm:prSet presAssocID="{F4AE681C-3E9D-044D-BF0C-853421EDABFA}" presName="circ1" presStyleLbl="vennNode1" presStyleIdx="0" presStyleCnt="3"/>
      <dgm:spPr/>
    </dgm:pt>
    <dgm:pt modelId="{7FE029A0-8D6E-4247-A17D-312A1C1C42A5}" type="pres">
      <dgm:prSet presAssocID="{F4AE681C-3E9D-044D-BF0C-853421EDABF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BC67918-8435-DD42-86D1-D64FC3741008}" type="pres">
      <dgm:prSet presAssocID="{049D05D5-6246-3843-9BC4-3133B44FCB84}" presName="circ2" presStyleLbl="vennNode1" presStyleIdx="1" presStyleCnt="3"/>
      <dgm:spPr/>
    </dgm:pt>
    <dgm:pt modelId="{139E8963-9D08-5143-BACC-29A4D7A20254}" type="pres">
      <dgm:prSet presAssocID="{049D05D5-6246-3843-9BC4-3133B44FCB8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B2E856F-8B74-EE47-A189-1C1BA687197D}" type="pres">
      <dgm:prSet presAssocID="{505F5ADB-8771-9348-96A5-23CC298DED4E}" presName="circ3" presStyleLbl="vennNode1" presStyleIdx="2" presStyleCnt="3"/>
      <dgm:spPr/>
    </dgm:pt>
    <dgm:pt modelId="{6243EAAD-0610-5E4F-90AB-DF5D0BEAC1DF}" type="pres">
      <dgm:prSet presAssocID="{505F5ADB-8771-9348-96A5-23CC298DED4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2996012-6795-2F47-B09F-F4F3FA39ABAC}" srcId="{B9754E74-86BC-FF42-BB12-2448BAC190C1}" destId="{F4AE681C-3E9D-044D-BF0C-853421EDABFA}" srcOrd="0" destOrd="0" parTransId="{2FEA2852-E698-D04E-94EB-AD114FD63B43}" sibTransId="{2FB23E8C-CE82-134A-B5E7-89F69758DBB5}"/>
    <dgm:cxn modelId="{52A04A17-F114-FC49-8F2B-50F5AAAB4513}" srcId="{B9754E74-86BC-FF42-BB12-2448BAC190C1}" destId="{505F5ADB-8771-9348-96A5-23CC298DED4E}" srcOrd="2" destOrd="0" parTransId="{B50FAC59-A3BB-7240-AE1A-1007509F3E64}" sibTransId="{E26B6650-C305-4C42-BDB0-B1DD9586E6B4}"/>
    <dgm:cxn modelId="{EC01AF32-D942-A841-81B9-8B2BF8A122F1}" type="presOf" srcId="{505F5ADB-8771-9348-96A5-23CC298DED4E}" destId="{1B2E856F-8B74-EE47-A189-1C1BA687197D}" srcOrd="0" destOrd="0" presId="urn:microsoft.com/office/officeart/2005/8/layout/venn1"/>
    <dgm:cxn modelId="{A4A67C3F-73D1-EA4B-8C55-0763C1ECF681}" type="presOf" srcId="{F4AE681C-3E9D-044D-BF0C-853421EDABFA}" destId="{7FE029A0-8D6E-4247-A17D-312A1C1C42A5}" srcOrd="1" destOrd="0" presId="urn:microsoft.com/office/officeart/2005/8/layout/venn1"/>
    <dgm:cxn modelId="{A95E1A50-589A-864E-96D4-F87CEF839D94}" type="presOf" srcId="{049D05D5-6246-3843-9BC4-3133B44FCB84}" destId="{FBC67918-8435-DD42-86D1-D64FC3741008}" srcOrd="0" destOrd="0" presId="urn:microsoft.com/office/officeart/2005/8/layout/venn1"/>
    <dgm:cxn modelId="{4007D1A8-FA35-4D4C-AB66-1242B953E1EE}" type="presOf" srcId="{F4AE681C-3E9D-044D-BF0C-853421EDABFA}" destId="{6C68EC66-9DF4-2B4C-8088-359379B51DD1}" srcOrd="0" destOrd="0" presId="urn:microsoft.com/office/officeart/2005/8/layout/venn1"/>
    <dgm:cxn modelId="{6A1853AB-9CDF-614D-A11F-600C8CBE0771}" type="presOf" srcId="{B9754E74-86BC-FF42-BB12-2448BAC190C1}" destId="{1B0D8E2F-5DD3-0E41-87E7-A1EE6739765E}" srcOrd="0" destOrd="0" presId="urn:microsoft.com/office/officeart/2005/8/layout/venn1"/>
    <dgm:cxn modelId="{AA7BE6B0-E32F-C84B-9410-34DEF096F6FB}" type="presOf" srcId="{505F5ADB-8771-9348-96A5-23CC298DED4E}" destId="{6243EAAD-0610-5E4F-90AB-DF5D0BEAC1DF}" srcOrd="1" destOrd="0" presId="urn:microsoft.com/office/officeart/2005/8/layout/venn1"/>
    <dgm:cxn modelId="{CA7CACC0-F288-574A-9CB4-D18D7634F7D5}" type="presOf" srcId="{049D05D5-6246-3843-9BC4-3133B44FCB84}" destId="{139E8963-9D08-5143-BACC-29A4D7A20254}" srcOrd="1" destOrd="0" presId="urn:microsoft.com/office/officeart/2005/8/layout/venn1"/>
    <dgm:cxn modelId="{113481DA-9287-6F49-9496-15253B2E8C6A}" srcId="{B9754E74-86BC-FF42-BB12-2448BAC190C1}" destId="{049D05D5-6246-3843-9BC4-3133B44FCB84}" srcOrd="1" destOrd="0" parTransId="{77068A76-E928-4848-B2E5-0F0A62B48DFC}" sibTransId="{575BDCFB-692F-284F-AF84-B2330268057C}"/>
    <dgm:cxn modelId="{BCA4659C-8CEF-AF4B-ACB9-CE65E8C2A587}" type="presParOf" srcId="{1B0D8E2F-5DD3-0E41-87E7-A1EE6739765E}" destId="{6C68EC66-9DF4-2B4C-8088-359379B51DD1}" srcOrd="0" destOrd="0" presId="urn:microsoft.com/office/officeart/2005/8/layout/venn1"/>
    <dgm:cxn modelId="{C6E027C8-77D5-F544-8C26-8A5FFD2D63BE}" type="presParOf" srcId="{1B0D8E2F-5DD3-0E41-87E7-A1EE6739765E}" destId="{7FE029A0-8D6E-4247-A17D-312A1C1C42A5}" srcOrd="1" destOrd="0" presId="urn:microsoft.com/office/officeart/2005/8/layout/venn1"/>
    <dgm:cxn modelId="{EE83941E-37A8-1840-A559-D18D30725EAB}" type="presParOf" srcId="{1B0D8E2F-5DD3-0E41-87E7-A1EE6739765E}" destId="{FBC67918-8435-DD42-86D1-D64FC3741008}" srcOrd="2" destOrd="0" presId="urn:microsoft.com/office/officeart/2005/8/layout/venn1"/>
    <dgm:cxn modelId="{49E6681B-6B27-2D41-B35C-F7C2CDB4AEE3}" type="presParOf" srcId="{1B0D8E2F-5DD3-0E41-87E7-A1EE6739765E}" destId="{139E8963-9D08-5143-BACC-29A4D7A20254}" srcOrd="3" destOrd="0" presId="urn:microsoft.com/office/officeart/2005/8/layout/venn1"/>
    <dgm:cxn modelId="{C229100C-E839-8243-9860-B8FA315BF2EB}" type="presParOf" srcId="{1B0D8E2F-5DD3-0E41-87E7-A1EE6739765E}" destId="{1B2E856F-8B74-EE47-A189-1C1BA687197D}" srcOrd="4" destOrd="0" presId="urn:microsoft.com/office/officeart/2005/8/layout/venn1"/>
    <dgm:cxn modelId="{DE5B7EC6-DE70-C642-A204-48C5C31E09BA}" type="presParOf" srcId="{1B0D8E2F-5DD3-0E41-87E7-A1EE6739765E}" destId="{6243EAAD-0610-5E4F-90AB-DF5D0BEAC1D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68EC66-9DF4-2B4C-8088-359379B51DD1}">
      <dsp:nvSpPr>
        <dsp:cNvPr id="0" name=""/>
        <dsp:cNvSpPr/>
      </dsp:nvSpPr>
      <dsp:spPr>
        <a:xfrm>
          <a:off x="2027713" y="74493"/>
          <a:ext cx="3575685" cy="35756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uno</a:t>
          </a:r>
          <a:endParaRPr lang="en-US" sz="6500" kern="1200" dirty="0"/>
        </a:p>
      </dsp:txBody>
      <dsp:txXfrm>
        <a:off x="2504472" y="700238"/>
        <a:ext cx="2622169" cy="1609058"/>
      </dsp:txXfrm>
    </dsp:sp>
    <dsp:sp modelId="{FBC67918-8435-DD42-86D1-D64FC3741008}">
      <dsp:nvSpPr>
        <dsp:cNvPr id="0" name=""/>
        <dsp:cNvSpPr/>
      </dsp:nvSpPr>
      <dsp:spPr>
        <a:xfrm>
          <a:off x="3317940" y="2309296"/>
          <a:ext cx="3575685" cy="35756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 err="1"/>
            <a:t>tres</a:t>
          </a:r>
          <a:endParaRPr lang="en-US" sz="6500" kern="1200" dirty="0"/>
        </a:p>
      </dsp:txBody>
      <dsp:txXfrm>
        <a:off x="4411504" y="3233015"/>
        <a:ext cx="2145411" cy="1966626"/>
      </dsp:txXfrm>
    </dsp:sp>
    <dsp:sp modelId="{1B2E856F-8B74-EE47-A189-1C1BA687197D}">
      <dsp:nvSpPr>
        <dsp:cNvPr id="0" name=""/>
        <dsp:cNvSpPr/>
      </dsp:nvSpPr>
      <dsp:spPr>
        <a:xfrm>
          <a:off x="737487" y="2309296"/>
          <a:ext cx="3575685" cy="357568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dos</a:t>
          </a:r>
        </a:p>
      </dsp:txBody>
      <dsp:txXfrm>
        <a:off x="1074197" y="3233015"/>
        <a:ext cx="2145411" cy="1966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B8FC43-FCCB-704B-A3EB-0B78C37302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9990" y="2965259"/>
            <a:ext cx="11632019" cy="301023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2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991" y="5975498"/>
            <a:ext cx="11632018" cy="73365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>
                  <a:outerShdw blurRad="101600" dist="38100" dir="5400000" algn="t" rotWithShape="0">
                    <a:prstClr val="black">
                      <a:alpha val="2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119460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F37A2E29-5DCB-4431-993E-1AFC83E9310D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64442" y="449262"/>
            <a:ext cx="7632000" cy="595947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SmartArt graphic</a:t>
            </a:r>
            <a:endParaRPr lang="en-PH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CE364FC-9C6D-CB40-93C0-27B29B48E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559" y="449262"/>
            <a:ext cx="3600000" cy="3208338"/>
          </a:xfrm>
        </p:spPr>
        <p:txBody>
          <a:bodyPr anchor="t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27D69FF-8648-8F4F-88E0-F49523C51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7559" y="3657600"/>
            <a:ext cx="3600000" cy="27511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5378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C9344DD-9774-41C7-8E55-674A169C50DB}"/>
              </a:ext>
            </a:extLst>
          </p:cNvPr>
          <p:cNvSpPr txBox="1"/>
          <p:nvPr userDrawn="1"/>
        </p:nvSpPr>
        <p:spPr>
          <a:xfrm>
            <a:off x="322997" y="218363"/>
            <a:ext cx="1154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4000" b="1" dirty="0">
                <a:solidFill>
                  <a:srgbClr val="000000"/>
                </a:solidFill>
                <a:latin typeface="+mj-lt"/>
              </a:rPr>
              <a:t>DESIGN 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692FC9-E9E7-40D2-9738-605A8AADF8C4}"/>
              </a:ext>
            </a:extLst>
          </p:cNvPr>
          <p:cNvSpPr txBox="1"/>
          <p:nvPr userDrawn="1"/>
        </p:nvSpPr>
        <p:spPr>
          <a:xfrm>
            <a:off x="322997" y="926249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FONTS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C430C2-C2D1-4DE0-95DA-1534DAC9FB6D}"/>
              </a:ext>
            </a:extLst>
          </p:cNvPr>
          <p:cNvSpPr txBox="1"/>
          <p:nvPr userDrawn="1"/>
        </p:nvSpPr>
        <p:spPr>
          <a:xfrm>
            <a:off x="322997" y="1511024"/>
            <a:ext cx="6114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400" b="1" dirty="0">
                <a:solidFill>
                  <a:srgbClr val="000000"/>
                </a:solidFill>
                <a:latin typeface="+mj-lt"/>
              </a:rPr>
              <a:t>HEADER // GARAMOND BOLD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2D055F-D285-4FC3-B889-74648528C381}"/>
              </a:ext>
            </a:extLst>
          </p:cNvPr>
          <p:cNvSpPr txBox="1"/>
          <p:nvPr userDrawn="1"/>
        </p:nvSpPr>
        <p:spPr>
          <a:xfrm>
            <a:off x="322996" y="1966453"/>
            <a:ext cx="6114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2000" dirty="0">
                <a:solidFill>
                  <a:srgbClr val="000000"/>
                </a:solidFill>
                <a:latin typeface="+mn-lt"/>
              </a:rPr>
              <a:t>BODY // GARAMOND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F81F00-6CB2-4437-BAB1-0E5CC221BBAE}"/>
              </a:ext>
            </a:extLst>
          </p:cNvPr>
          <p:cNvSpPr txBox="1"/>
          <p:nvPr userDrawn="1"/>
        </p:nvSpPr>
        <p:spPr>
          <a:xfrm>
            <a:off x="322997" y="2883547"/>
            <a:ext cx="5773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3200" b="1" dirty="0">
                <a:solidFill>
                  <a:srgbClr val="000000"/>
                </a:solidFill>
                <a:latin typeface="+mj-lt"/>
              </a:rPr>
              <a:t>SWATCHES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A5C65E5-09F5-4651-A9FD-82C7F244100A}"/>
              </a:ext>
            </a:extLst>
          </p:cNvPr>
          <p:cNvSpPr/>
          <p:nvPr userDrawn="1"/>
        </p:nvSpPr>
        <p:spPr>
          <a:xfrm>
            <a:off x="322996" y="3536560"/>
            <a:ext cx="982639" cy="9826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FB664E-34C4-499E-BB88-8131AB41A214}"/>
              </a:ext>
            </a:extLst>
          </p:cNvPr>
          <p:cNvSpPr txBox="1"/>
          <p:nvPr userDrawn="1"/>
        </p:nvSpPr>
        <p:spPr>
          <a:xfrm>
            <a:off x="1305635" y="3566215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826A1-BE68-4CB8-9293-81B93E27AC27}"/>
              </a:ext>
            </a:extLst>
          </p:cNvPr>
          <p:cNvSpPr txBox="1"/>
          <p:nvPr userDrawn="1"/>
        </p:nvSpPr>
        <p:spPr>
          <a:xfrm>
            <a:off x="1665024" y="3566217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61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134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184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B837D48-EDB7-4E96-9C60-6E35757BAEC9}"/>
              </a:ext>
            </a:extLst>
          </p:cNvPr>
          <p:cNvSpPr/>
          <p:nvPr userDrawn="1"/>
        </p:nvSpPr>
        <p:spPr>
          <a:xfrm>
            <a:off x="2397458" y="3536560"/>
            <a:ext cx="982639" cy="98263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BAF46-8770-4CF0-9E2E-F237EA0727A5}"/>
              </a:ext>
            </a:extLst>
          </p:cNvPr>
          <p:cNvSpPr txBox="1"/>
          <p:nvPr userDrawn="1"/>
        </p:nvSpPr>
        <p:spPr>
          <a:xfrm>
            <a:off x="3380097" y="3566215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AAB5B-76DD-4E73-9450-18A622CE1DB0}"/>
              </a:ext>
            </a:extLst>
          </p:cNvPr>
          <p:cNvSpPr txBox="1"/>
          <p:nvPr userDrawn="1"/>
        </p:nvSpPr>
        <p:spPr>
          <a:xfrm>
            <a:off x="3739486" y="3566217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41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58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105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5A1F7-396E-4EAB-BD69-F8B2096D8404}"/>
              </a:ext>
            </a:extLst>
          </p:cNvPr>
          <p:cNvSpPr/>
          <p:nvPr userDrawn="1"/>
        </p:nvSpPr>
        <p:spPr>
          <a:xfrm>
            <a:off x="4471917" y="3536560"/>
            <a:ext cx="982639" cy="98263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A9E8BD-5610-4B41-8984-C2E45004702D}"/>
              </a:ext>
            </a:extLst>
          </p:cNvPr>
          <p:cNvSpPr txBox="1"/>
          <p:nvPr userDrawn="1"/>
        </p:nvSpPr>
        <p:spPr>
          <a:xfrm>
            <a:off x="5454556" y="3566215"/>
            <a:ext cx="48222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PH" dirty="0">
                <a:solidFill>
                  <a:srgbClr val="000000"/>
                </a:solidFill>
              </a:rPr>
              <a:t>R: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G:</a:t>
            </a:r>
          </a:p>
          <a:p>
            <a:pPr algn="r"/>
            <a:r>
              <a:rPr lang="en-PH" dirty="0">
                <a:solidFill>
                  <a:srgbClr val="000000"/>
                </a:solidFill>
              </a:rPr>
              <a:t>B: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408117-840F-4169-A916-45AA4421E285}"/>
              </a:ext>
            </a:extLst>
          </p:cNvPr>
          <p:cNvSpPr txBox="1"/>
          <p:nvPr userDrawn="1"/>
        </p:nvSpPr>
        <p:spPr>
          <a:xfrm>
            <a:off x="5813945" y="3566217"/>
            <a:ext cx="62325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en-PH" dirty="0">
                <a:solidFill>
                  <a:srgbClr val="000000"/>
                </a:solidFill>
              </a:rPr>
              <a:t>142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142</a:t>
            </a:r>
          </a:p>
          <a:p>
            <a:pPr algn="l"/>
            <a:r>
              <a:rPr lang="en-PH" dirty="0">
                <a:solidFill>
                  <a:srgbClr val="000000"/>
                </a:solidFill>
              </a:rPr>
              <a:t>142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508195-F2EE-472C-979F-8DCAABC0D601}"/>
              </a:ext>
            </a:extLst>
          </p:cNvPr>
          <p:cNvSpPr txBox="1"/>
          <p:nvPr userDrawn="1"/>
        </p:nvSpPr>
        <p:spPr>
          <a:xfrm>
            <a:off x="6096000" y="6332561"/>
            <a:ext cx="57730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PH" sz="1200" dirty="0">
                <a:solidFill>
                  <a:srgbClr val="A6A6A6"/>
                </a:solidFill>
              </a:rPr>
              <a:t>PowerPoint Presentation Template by Regina Suarez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C966194B-974A-431E-B0D9-C797D13C38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2996" y="6332561"/>
            <a:ext cx="1034956" cy="365125"/>
          </a:xfrm>
        </p:spPr>
        <p:txBody>
          <a:bodyPr/>
          <a:lstStyle/>
          <a:p>
            <a:fld id="{4F9EC162-BA84-48D9-9A6E-3FD00020E31A}" type="datetimeFigureOut">
              <a:rPr lang="en-PH" smtClean="0"/>
              <a:t>13/07/2019</a:t>
            </a:fld>
            <a:endParaRPr lang="en-PH"/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50DF729D-4749-4C02-8BA0-2D46885D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8325" y="6332561"/>
            <a:ext cx="1552434" cy="365125"/>
          </a:xfrm>
        </p:spPr>
        <p:txBody>
          <a:bodyPr/>
          <a:lstStyle/>
          <a:p>
            <a:endParaRPr lang="en-PH"/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12128B50-07FC-4105-8470-1F27FD011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50759" y="6332561"/>
            <a:ext cx="1034956" cy="365125"/>
          </a:xfrm>
        </p:spPr>
        <p:txBody>
          <a:bodyPr/>
          <a:lstStyle/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385383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6FFC5-B934-42A9-87C6-6F08764211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6B1841-78AF-4A75-AE00-382CDA1F4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517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4549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D646-876C-48D1-8035-E1DF86780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A57E8-16E4-4298-9AFD-371310FBD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F70A1-374E-4365-90A6-9555172A33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7699D9-6E7E-4968-897B-B4F8004BDC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87647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85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AC1B2A4-6AC7-6D41-AC3A-A8418C5BC3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640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312838-FA42-4440-8EFF-ADD8DC17B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684" y="332999"/>
            <a:ext cx="3048913" cy="3429001"/>
          </a:xfrm>
          <a:noFill/>
        </p:spPr>
        <p:txBody>
          <a:bodyPr lIns="180000" tIns="180000" rIns="180000" bIns="180000" anchor="t">
            <a:norm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8414E-A108-4296-A5A1-F2B7C8EF4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24686" y="3762001"/>
            <a:ext cx="3048912" cy="2763000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9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aption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F4402-7820-4CF8-96BB-A78B94232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" y="307066"/>
            <a:ext cx="11571514" cy="1415408"/>
          </a:xfrm>
          <a:solidFill>
            <a:schemeClr val="accent1"/>
          </a:solidFill>
        </p:spPr>
        <p:txBody>
          <a:bodyPr lIns="180000" tIns="180000" rIns="180000" bIns="18000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92D97-B973-41CF-AB58-9F458D574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2402958"/>
            <a:ext cx="11571514" cy="41479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4C01E-9FD1-4BE6-B6F2-C3E7F8F80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0242" y="1722474"/>
            <a:ext cx="11571514" cy="680484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6934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87FE26A-6052-4E82-A99C-2E34426D4E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2956" y="1828800"/>
            <a:ext cx="4708800" cy="4711257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B4053D2-45A8-164C-8507-79F238311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43" y="1828800"/>
            <a:ext cx="6675348" cy="47221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413BDF-155C-7B40-A001-9436D6A7F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" y="307066"/>
            <a:ext cx="11571514" cy="1415408"/>
          </a:xfrm>
          <a:solidFill>
            <a:schemeClr val="accent1"/>
          </a:solidFill>
        </p:spPr>
        <p:txBody>
          <a:bodyPr lIns="180000" tIns="180000" rIns="180000" bIns="18000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71785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E2767B-E271-48CB-AA14-166A26419D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0243" y="1775639"/>
            <a:ext cx="568415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E2B11D0-EFAA-5741-8DF1-3B6AB39EB975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10243" y="2599551"/>
            <a:ext cx="5684157" cy="3951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03688CA-BF87-EE40-843F-873D0EEB8C8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197602" y="1775639"/>
            <a:ext cx="568415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BDD35D0-E051-EF46-BAB7-64521F1BEB4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197600" y="2599551"/>
            <a:ext cx="5684157" cy="39513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5CDB43E-02CA-1944-A8F4-0857ED66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" y="307066"/>
            <a:ext cx="11571514" cy="1415408"/>
          </a:xfrm>
          <a:solidFill>
            <a:schemeClr val="accent1"/>
          </a:solidFill>
        </p:spPr>
        <p:txBody>
          <a:bodyPr lIns="180000" tIns="180000" rIns="180000" bIns="180000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424866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F8C8C-E2F6-4DAD-9CDC-8C6D7BF1D4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4629" y="449262"/>
            <a:ext cx="7694612" cy="5959476"/>
          </a:xfrm>
          <a:noFill/>
          <a:ln w="76200">
            <a:solidFill>
              <a:schemeClr val="accent1"/>
            </a:solidFill>
            <a:prstDash val="sysDot"/>
          </a:ln>
        </p:spPr>
        <p:txBody>
          <a:bodyPr lIns="180000" tIns="180000" rIns="180000" bIns="180000" anchor="ctr">
            <a:normAutofit/>
          </a:bodyPr>
          <a:lstStyle>
            <a:lvl1pPr marL="0" indent="0" algn="ctr">
              <a:buNone/>
              <a:defRPr sz="54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684A4-D606-4426-A78B-43CAF62CF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59" y="449262"/>
            <a:ext cx="3600000" cy="320833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C8EB-042C-4F8C-999D-B88364A87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59" y="3657600"/>
            <a:ext cx="3600000" cy="27511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8329593-CC11-8040-A061-7A8889482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4629" y="5646057"/>
            <a:ext cx="7694611" cy="76268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0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5426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96216" y="0"/>
            <a:ext cx="7995784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5FEEF7-0A90-BD41-996E-661C1F83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59" y="449262"/>
            <a:ext cx="3600000" cy="320833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A77C72-73C3-6343-9ECE-39E56CC22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759" y="3657600"/>
            <a:ext cx="3600000" cy="2751138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6329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863E-490D-469B-A6F7-1C8A845D001F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895412" y="2692396"/>
            <a:ext cx="7168000" cy="4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AA77C72-73C3-6343-9ECE-39E56CC22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63412" y="129945"/>
            <a:ext cx="3600000" cy="2431823"/>
          </a:xfrm>
        </p:spPr>
        <p:txBody>
          <a:bodyPr anchor="t"/>
          <a:lstStyle>
            <a:lvl1pPr marL="0" indent="0" algn="just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9A8EEA4-B8AE-474F-A95B-5B5B83E57163}"/>
              </a:ext>
            </a:extLst>
          </p:cNvPr>
          <p:cNvSpPr>
            <a:spLocks noGrp="1" noChangeAspect="1"/>
          </p:cNvSpPr>
          <p:nvPr>
            <p:ph type="pic" idx="10"/>
          </p:nvPr>
        </p:nvSpPr>
        <p:spPr>
          <a:xfrm>
            <a:off x="128587" y="129945"/>
            <a:ext cx="4632099" cy="4032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388DD0B-B4DF-4C42-96A0-1A3D1450A3A9}"/>
              </a:ext>
            </a:extLst>
          </p:cNvPr>
          <p:cNvSpPr>
            <a:spLocks noGrp="1" noChangeAspect="1"/>
          </p:cNvSpPr>
          <p:nvPr>
            <p:ph type="pic" idx="11"/>
          </p:nvPr>
        </p:nvSpPr>
        <p:spPr>
          <a:xfrm>
            <a:off x="128587" y="4292573"/>
            <a:ext cx="4632099" cy="24318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5AFDD3CE-3CAD-A145-8E9E-98403495A163}"/>
              </a:ext>
            </a:extLst>
          </p:cNvPr>
          <p:cNvSpPr>
            <a:spLocks noGrp="1" noChangeAspect="1"/>
          </p:cNvSpPr>
          <p:nvPr>
            <p:ph type="pic" idx="12"/>
          </p:nvPr>
        </p:nvSpPr>
        <p:spPr>
          <a:xfrm>
            <a:off x="4895412" y="129945"/>
            <a:ext cx="3435787" cy="24318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649372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23F55C6C-72CA-40EC-AD94-3029B82D11C3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64441" y="449262"/>
            <a:ext cx="7632000" cy="595947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PH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5EBE331-4F13-D646-9652-0929B1AFC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559" y="449262"/>
            <a:ext cx="3600000" cy="3208338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PH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C5D6A9-9F30-9744-84B0-784F6180F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7559" y="3657600"/>
            <a:ext cx="3600000" cy="2751138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964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ABFA5C-212E-4D97-BD2D-6B7CC6322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D2118-E345-4CA8-AD5B-F4BF52F82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D210-723C-4263-A1D7-876EB623B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EC162-BA84-48D9-9A6E-3FD00020E31A}" type="datetimeFigureOut">
              <a:rPr lang="en-PH" smtClean="0"/>
              <a:t>13/07/2019</a:t>
            </a:fld>
            <a:endParaRPr lang="en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A1F07-DADC-476B-A384-5325A19A9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6BF5E-C934-4858-8702-D294C4113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DA59C-A7D6-42E7-8586-DAFEB5759D22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34825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5" r:id="rId3"/>
    <p:sldLayoutId id="2147483661" r:id="rId4"/>
    <p:sldLayoutId id="2147483653" r:id="rId5"/>
    <p:sldLayoutId id="2147483656" r:id="rId6"/>
    <p:sldLayoutId id="2147483657" r:id="rId7"/>
    <p:sldLayoutId id="2147483666" r:id="rId8"/>
    <p:sldLayoutId id="2147483663" r:id="rId9"/>
    <p:sldLayoutId id="2147483664" r:id="rId10"/>
    <p:sldLayoutId id="2147483660" r:id="rId11"/>
    <p:sldLayoutId id="2147483667" r:id="rId12"/>
    <p:sldLayoutId id="2147483668" r:id="rId13"/>
    <p:sldLayoutId id="2147483670" r:id="rId14"/>
    <p:sldLayoutId id="214748367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058C7D2-6069-3440-A9BF-B955BA0DBB4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BA98-B2AB-4B0A-ADE0-E49555591F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PH" dirty="0"/>
              <a:t>Title Slide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0A9A28-3F83-47A0-B5B3-788EAFCA27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PH" dirty="0"/>
              <a:t>Integer </a:t>
            </a:r>
            <a:r>
              <a:rPr lang="en-PH" dirty="0" err="1"/>
              <a:t>interdum</a:t>
            </a:r>
            <a:r>
              <a:rPr lang="en-PH" dirty="0"/>
              <a:t> </a:t>
            </a:r>
            <a:r>
              <a:rPr lang="en-PH" dirty="0" err="1"/>
              <a:t>nisl</a:t>
            </a:r>
            <a:r>
              <a:rPr lang="en-PH" dirty="0"/>
              <a:t> at </a:t>
            </a:r>
            <a:r>
              <a:rPr lang="en-PH" dirty="0" err="1"/>
              <a:t>sem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non </a:t>
            </a:r>
            <a:r>
              <a:rPr lang="en-PH" dirty="0" err="1"/>
              <a:t>facilisis</a:t>
            </a:r>
            <a:r>
              <a:rPr lang="en-PH" dirty="0"/>
              <a:t> magna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58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martArt Placeholder 4">
            <a:extLst>
              <a:ext uri="{FF2B5EF4-FFF2-40B4-BE49-F238E27FC236}">
                <a16:creationId xmlns:a16="http://schemas.microsoft.com/office/drawing/2014/main" id="{B86EE324-0DEE-F24E-9F30-8E585CC9FCDD}"/>
              </a:ext>
            </a:extLst>
          </p:cNvPr>
          <p:cNvGraphicFramePr>
            <a:graphicFrameLocks noGrp="1"/>
          </p:cNvGraphicFramePr>
          <p:nvPr>
            <p:ph type="dgm" sz="quarter" idx="10"/>
            <p:extLst/>
          </p:nvPr>
        </p:nvGraphicFramePr>
        <p:xfrm>
          <a:off x="365125" y="449263"/>
          <a:ext cx="7631113" cy="5959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376B1302-B28D-419C-9431-FA753557A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SmartArt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EBF714-5BAE-46F9-8423-9BA18A85B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Suspendisse</a:t>
            </a:r>
            <a:r>
              <a:rPr lang="en-PH" dirty="0"/>
              <a:t> in dui </a:t>
            </a:r>
            <a:r>
              <a:rPr lang="en-PH" dirty="0" err="1"/>
              <a:t>tristique</a:t>
            </a:r>
            <a:r>
              <a:rPr lang="en-PH" dirty="0"/>
              <a:t>, </a:t>
            </a:r>
            <a:r>
              <a:rPr lang="en-PH" dirty="0" err="1"/>
              <a:t>blandit</a:t>
            </a:r>
            <a:r>
              <a:rPr lang="en-PH" dirty="0"/>
              <a:t> ipsum id, pharetra </a:t>
            </a:r>
            <a:r>
              <a:rPr lang="en-PH" dirty="0" err="1"/>
              <a:t>enim</a:t>
            </a:r>
            <a:r>
              <a:rPr lang="en-PH" dirty="0"/>
              <a:t>. Duis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. </a:t>
            </a:r>
            <a:r>
              <a:rPr lang="en-PH" dirty="0" err="1"/>
              <a:t>Quisque</a:t>
            </a:r>
            <a:r>
              <a:rPr lang="en-PH" dirty="0"/>
              <a:t>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augue</a:t>
            </a:r>
            <a:r>
              <a:rPr lang="en-PH" dirty="0"/>
              <a:t>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imperdiet</a:t>
            </a:r>
            <a:r>
              <a:rPr lang="en-PH" dirty="0"/>
              <a:t>. </a:t>
            </a:r>
            <a:r>
              <a:rPr lang="en-PH" dirty="0" err="1"/>
              <a:t>Mauris</a:t>
            </a:r>
            <a:r>
              <a:rPr lang="en-PH" dirty="0"/>
              <a:t> et </a:t>
            </a:r>
            <a:r>
              <a:rPr lang="en-PH" dirty="0" err="1"/>
              <a:t>urna</a:t>
            </a:r>
            <a:r>
              <a:rPr lang="en-PH" dirty="0"/>
              <a:t> </a:t>
            </a:r>
            <a:r>
              <a:rPr lang="en-PH" dirty="0" err="1"/>
              <a:t>tellus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21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138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E9AE472-0B86-764B-821E-249C259BEA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2" r="8002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24D350-C4FA-4EB2-BC59-5B42E885A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Section Slide</a:t>
            </a:r>
            <a:endParaRPr lang="en-P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F42-FAEB-48B5-847A-1A7F2FA5B0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nisi </a:t>
            </a:r>
            <a:r>
              <a:rPr lang="en-PH" dirty="0" err="1"/>
              <a:t>sagittis</a:t>
            </a:r>
            <a:r>
              <a:rPr lang="en-PH" dirty="0"/>
              <a:t>, </a:t>
            </a:r>
            <a:r>
              <a:rPr lang="en-PH" dirty="0" err="1"/>
              <a:t>scelerisque</a:t>
            </a:r>
            <a:r>
              <a:rPr lang="en-PH" dirty="0"/>
              <a:t> dolor </a:t>
            </a:r>
            <a:r>
              <a:rPr lang="en-PH" dirty="0" err="1"/>
              <a:t>ut</a:t>
            </a:r>
            <a:r>
              <a:rPr lang="en-PH" dirty="0"/>
              <a:t>, </a:t>
            </a:r>
            <a:r>
              <a:rPr lang="en-PH" dirty="0" err="1"/>
              <a:t>vulputate</a:t>
            </a:r>
            <a:r>
              <a:rPr lang="en-PH" dirty="0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197236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CA737-A593-4AA9-8E6C-DF506AEE8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Content Slide</a:t>
            </a:r>
            <a:endParaRPr lang="en-P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74EC0-6373-43BD-9388-285FB14483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ac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fringilla</a:t>
            </a:r>
            <a:r>
              <a:rPr lang="en-PH" dirty="0"/>
              <a:t>,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risus</a:t>
            </a:r>
            <a:r>
              <a:rPr lang="en-PH" dirty="0"/>
              <a:t> et, </a:t>
            </a:r>
            <a:r>
              <a:rPr lang="en-PH" dirty="0" err="1"/>
              <a:t>suscipit</a:t>
            </a:r>
            <a:r>
              <a:rPr lang="en-PH" dirty="0"/>
              <a:t> ligula. </a:t>
            </a:r>
            <a:r>
              <a:rPr lang="en-PH" dirty="0" err="1"/>
              <a:t>Aenean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,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elit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, </a:t>
            </a:r>
            <a:r>
              <a:rPr lang="en-PH" dirty="0" err="1"/>
              <a:t>suscipit</a:t>
            </a:r>
            <a:r>
              <a:rPr lang="en-PH" dirty="0"/>
              <a:t> pharetra </a:t>
            </a:r>
            <a:r>
              <a:rPr lang="en-PH" dirty="0" err="1"/>
              <a:t>purus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dictum </a:t>
            </a:r>
            <a:r>
              <a:rPr lang="en-PH" dirty="0" err="1"/>
              <a:t>justo</a:t>
            </a:r>
            <a:r>
              <a:rPr lang="en-PH" dirty="0"/>
              <a:t>, in </a:t>
            </a:r>
            <a:r>
              <a:rPr lang="en-PH" dirty="0" err="1"/>
              <a:t>viverra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ut.</a:t>
            </a:r>
            <a:r>
              <a:rPr lang="en-PH" dirty="0"/>
              <a:t> Cras </a:t>
            </a:r>
            <a:r>
              <a:rPr lang="en-PH" dirty="0" err="1"/>
              <a:t>nisl</a:t>
            </a:r>
            <a:r>
              <a:rPr lang="en-PH" dirty="0"/>
              <a:t> </a:t>
            </a:r>
            <a:r>
              <a:rPr lang="en-PH" dirty="0" err="1"/>
              <a:t>neque</a:t>
            </a:r>
            <a:r>
              <a:rPr lang="en-PH" dirty="0"/>
              <a:t>, </a:t>
            </a:r>
            <a:r>
              <a:rPr lang="en-PH" dirty="0" err="1"/>
              <a:t>ultricies</a:t>
            </a:r>
            <a:r>
              <a:rPr lang="en-PH" dirty="0"/>
              <a:t> id </a:t>
            </a:r>
            <a:r>
              <a:rPr lang="en-PH" dirty="0" err="1"/>
              <a:t>massa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, </a:t>
            </a:r>
            <a:r>
              <a:rPr lang="en-PH" dirty="0" err="1"/>
              <a:t>sagittis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enim</a:t>
            </a:r>
            <a:r>
              <a:rPr lang="en-PH" dirty="0"/>
              <a:t>. </a:t>
            </a:r>
            <a:r>
              <a:rPr lang="en-PH" dirty="0" err="1"/>
              <a:t>Aliquam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sagittis</a:t>
            </a:r>
            <a:r>
              <a:rPr lang="en-PH" dirty="0"/>
              <a:t> ligula. Integer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massa</a:t>
            </a:r>
            <a:r>
              <a:rPr lang="en-PH" dirty="0"/>
              <a:t> at, </a:t>
            </a:r>
            <a:r>
              <a:rPr lang="en-PH" dirty="0" err="1"/>
              <a:t>lacinia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 </a:t>
            </a:r>
            <a:r>
              <a:rPr lang="en-PH" dirty="0" err="1"/>
              <a:t>arcu</a:t>
            </a:r>
            <a:r>
              <a:rPr lang="en-PH" dirty="0"/>
              <a:t>. </a:t>
            </a:r>
            <a:r>
              <a:rPr lang="en-PH" dirty="0" err="1"/>
              <a:t>Etiam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tempus </a:t>
            </a:r>
            <a:r>
              <a:rPr lang="en-PH" dirty="0" err="1"/>
              <a:t>risus</a:t>
            </a:r>
            <a:r>
              <a:rPr lang="en-PH" dirty="0"/>
              <a:t>. In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consectetur</a:t>
            </a:r>
            <a:r>
              <a:rPr lang="en-PH" dirty="0"/>
              <a:t> pharetra.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DBB1E-EAE2-4067-9CB5-0F6CF82C1B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PH" dirty="0"/>
              <a:t>Integer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ultricies</a:t>
            </a:r>
            <a:r>
              <a:rPr lang="en-PH" dirty="0"/>
              <a:t> </a:t>
            </a:r>
            <a:r>
              <a:rPr lang="en-PH" dirty="0" err="1"/>
              <a:t>quam</a:t>
            </a:r>
            <a:r>
              <a:rPr lang="en-PH" dirty="0"/>
              <a:t>. Nunc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nunc</a:t>
            </a:r>
            <a:r>
              <a:rPr lang="en-PH" dirty="0"/>
              <a:t>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non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655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4F441BF-E9EB-A54E-BEED-52FD1FBE4A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r="4269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78EAF3-13FD-4F05-89A0-5AF4ED0C9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Photo &amp; Content Slide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CB0639-A91E-41C3-B915-AC41F6BD7DA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Curabitur</a:t>
            </a:r>
            <a:r>
              <a:rPr lang="en-PH" dirty="0"/>
              <a:t> </a:t>
            </a:r>
            <a:r>
              <a:rPr lang="en-PH" dirty="0" err="1"/>
              <a:t>commodo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faucibus</a:t>
            </a:r>
            <a:r>
              <a:rPr lang="en-PH" dirty="0"/>
              <a:t>. </a:t>
            </a:r>
          </a:p>
          <a:p>
            <a:pPr marL="0" indent="0">
              <a:buNone/>
            </a:pPr>
            <a:r>
              <a:rPr lang="en-PH" dirty="0" err="1"/>
              <a:t>Praesent</a:t>
            </a:r>
            <a:r>
              <a:rPr lang="en-PH" dirty="0"/>
              <a:t> </a:t>
            </a:r>
            <a:r>
              <a:rPr lang="en-PH" dirty="0" err="1"/>
              <a:t>congue</a:t>
            </a:r>
            <a:r>
              <a:rPr lang="en-PH" dirty="0"/>
              <a:t> a </a:t>
            </a:r>
            <a:r>
              <a:rPr lang="en-PH" dirty="0" err="1"/>
              <a:t>erat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suscipit</a:t>
            </a:r>
            <a:r>
              <a:rPr lang="en-PH" dirty="0"/>
              <a:t>. </a:t>
            </a:r>
          </a:p>
          <a:p>
            <a:pPr marL="0" indent="0">
              <a:buNone/>
            </a:pP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hendrerit</a:t>
            </a:r>
            <a:r>
              <a:rPr lang="en-PH" dirty="0"/>
              <a:t> </a:t>
            </a:r>
            <a:r>
              <a:rPr lang="en-PH" dirty="0" err="1"/>
              <a:t>egestas</a:t>
            </a:r>
            <a:r>
              <a:rPr lang="en-PH" dirty="0"/>
              <a:t> </a:t>
            </a:r>
            <a:r>
              <a:rPr lang="en-PH" dirty="0" err="1"/>
              <a:t>tortor</a:t>
            </a:r>
            <a:r>
              <a:rPr lang="en-PH" dirty="0"/>
              <a:t> et fermentum. </a:t>
            </a:r>
          </a:p>
          <a:p>
            <a:pPr marL="0" indent="0">
              <a:buNone/>
            </a:pPr>
            <a:r>
              <a:rPr lang="en-PH" dirty="0"/>
              <a:t>Integer </a:t>
            </a:r>
            <a:r>
              <a:rPr lang="en-PH" dirty="0" err="1"/>
              <a:t>auctor</a:t>
            </a:r>
            <a:r>
              <a:rPr lang="en-PH" dirty="0"/>
              <a:t> </a:t>
            </a:r>
            <a:r>
              <a:rPr lang="en-PH" dirty="0" err="1"/>
              <a:t>felis</a:t>
            </a:r>
            <a:r>
              <a:rPr lang="en-PH" dirty="0"/>
              <a:t> </a:t>
            </a:r>
            <a:r>
              <a:rPr lang="en-PH" dirty="0" err="1"/>
              <a:t>quis</a:t>
            </a:r>
            <a:r>
              <a:rPr lang="en-PH" dirty="0"/>
              <a:t> nisi pulvinar </a:t>
            </a:r>
            <a:r>
              <a:rPr lang="en-PH" dirty="0" err="1"/>
              <a:t>rutrum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776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EF978-EDBE-4E1A-BD84-840D34A99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H" b="0" dirty="0"/>
              <a:t>Integer </a:t>
            </a:r>
            <a:r>
              <a:rPr lang="en-PH" b="0" dirty="0" err="1"/>
              <a:t>scelerisque</a:t>
            </a:r>
            <a:endParaRPr lang="en-P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49CDF-A9A2-4DC2-ACDA-08AD9F8FF8E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Phasellus</a:t>
            </a:r>
            <a:r>
              <a:rPr lang="en-PH" dirty="0"/>
              <a:t> gravida nisi ac </a:t>
            </a:r>
            <a:r>
              <a:rPr lang="en-PH" dirty="0" err="1"/>
              <a:t>sollicitudin</a:t>
            </a:r>
            <a:r>
              <a:rPr lang="en-PH" dirty="0"/>
              <a:t> semper. </a:t>
            </a:r>
            <a:r>
              <a:rPr lang="en-PH" dirty="0" err="1"/>
              <a:t>Ut</a:t>
            </a:r>
            <a:r>
              <a:rPr lang="en-PH" dirty="0"/>
              <a:t> dictum,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, </a:t>
            </a:r>
            <a:r>
              <a:rPr lang="en-PH" dirty="0" err="1"/>
              <a:t>justo</a:t>
            </a:r>
            <a:r>
              <a:rPr lang="en-PH" dirty="0"/>
              <a:t> </a:t>
            </a:r>
            <a:r>
              <a:rPr lang="en-PH" dirty="0" err="1"/>
              <a:t>metus</a:t>
            </a:r>
            <a:r>
              <a:rPr lang="en-PH" dirty="0"/>
              <a:t> </a:t>
            </a:r>
            <a:r>
              <a:rPr lang="en-PH" dirty="0" err="1"/>
              <a:t>scelerisque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, et </a:t>
            </a:r>
            <a:r>
              <a:rPr lang="en-PH" dirty="0" err="1"/>
              <a:t>tempor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nisi </a:t>
            </a:r>
            <a:r>
              <a:rPr lang="en-PH" dirty="0" err="1"/>
              <a:t>eu</a:t>
            </a:r>
            <a:r>
              <a:rPr lang="en-PH" dirty="0"/>
              <a:t> ex.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A029DA-3677-43EE-9F86-CC60DB4F60A7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PH" b="0" dirty="0"/>
              <a:t>Justo sit </a:t>
            </a:r>
            <a:r>
              <a:rPr lang="en-PH" b="0" dirty="0" err="1"/>
              <a:t>amet</a:t>
            </a:r>
            <a:r>
              <a:rPr lang="en-PH" b="0" dirty="0"/>
              <a:t> </a:t>
            </a:r>
            <a:r>
              <a:rPr lang="en-PH" b="0" dirty="0" err="1"/>
              <a:t>mollis</a:t>
            </a:r>
            <a:r>
              <a:rPr lang="en-PH" b="0" dirty="0"/>
              <a:t> </a:t>
            </a:r>
            <a:r>
              <a:rPr lang="en-PH" b="0" dirty="0" err="1"/>
              <a:t>ultrices</a:t>
            </a:r>
            <a:endParaRPr lang="en-PH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D7A85-A4B8-4A62-BE37-62AC931AEBCB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en-PH" dirty="0" err="1"/>
              <a:t>Fusce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id mi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molestie</a:t>
            </a:r>
            <a:r>
              <a:rPr lang="en-PH" dirty="0"/>
              <a:t>. </a:t>
            </a:r>
            <a:r>
              <a:rPr lang="en-PH" dirty="0" err="1"/>
              <a:t>Nullam</a:t>
            </a:r>
            <a:r>
              <a:rPr lang="en-PH" dirty="0"/>
              <a:t> </a:t>
            </a:r>
            <a:r>
              <a:rPr lang="en-PH" dirty="0" err="1"/>
              <a:t>ut</a:t>
            </a:r>
            <a:r>
              <a:rPr lang="en-PH" dirty="0"/>
              <a:t> libero vitae ex </a:t>
            </a:r>
            <a:r>
              <a:rPr lang="en-PH" dirty="0" err="1"/>
              <a:t>rutrum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. </a:t>
            </a:r>
            <a:r>
              <a:rPr lang="en-PH" dirty="0" err="1"/>
              <a:t>Suspendisse</a:t>
            </a:r>
            <a:r>
              <a:rPr lang="en-PH" dirty="0"/>
              <a:t> </a:t>
            </a:r>
            <a:r>
              <a:rPr lang="en-PH" dirty="0" err="1"/>
              <a:t>tincidunt</a:t>
            </a:r>
            <a:r>
              <a:rPr lang="en-PH" dirty="0"/>
              <a:t>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, vitae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B83FF2-6AC2-4FD7-985B-2620A73F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Sub-headers &amp; 2-Content Slide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27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68039C-436C-2B43-8559-7F61C37D98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PH" dirty="0"/>
              <a:t>Ut </a:t>
            </a:r>
            <a:r>
              <a:rPr lang="en-PH" dirty="0" err="1"/>
              <a:t>malesuada</a:t>
            </a:r>
            <a:r>
              <a:rPr lang="en-PH" dirty="0"/>
              <a:t> </a:t>
            </a:r>
            <a:r>
              <a:rPr lang="en-PH" dirty="0" err="1"/>
              <a:t>mattis</a:t>
            </a:r>
            <a:r>
              <a:rPr lang="en-PH" dirty="0"/>
              <a:t> </a:t>
            </a:r>
            <a:r>
              <a:rPr lang="en-PH" dirty="0" err="1"/>
              <a:t>sapien</a:t>
            </a:r>
            <a:r>
              <a:rPr lang="en-PH" dirty="0"/>
              <a:t>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 Nunc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nulla</a:t>
            </a:r>
            <a:r>
              <a:rPr lang="en-PH" dirty="0"/>
              <a:t> </a:t>
            </a:r>
            <a:r>
              <a:rPr lang="en-PH" dirty="0" err="1"/>
              <a:t>eget</a:t>
            </a:r>
            <a:r>
              <a:rPr lang="en-PH" dirty="0"/>
              <a:t> </a:t>
            </a:r>
            <a:r>
              <a:rPr lang="en-PH" dirty="0" err="1"/>
              <a:t>erat</a:t>
            </a:r>
            <a:r>
              <a:rPr lang="en-PH" dirty="0"/>
              <a:t> </a:t>
            </a:r>
            <a:r>
              <a:rPr lang="en-PH" dirty="0" err="1"/>
              <a:t>pellentesque</a:t>
            </a:r>
            <a:r>
              <a:rPr lang="en-PH" dirty="0"/>
              <a:t> </a:t>
            </a:r>
            <a:r>
              <a:rPr lang="en-PH" dirty="0" err="1"/>
              <a:t>auctor</a:t>
            </a:r>
            <a:r>
              <a:rPr lang="en-PH" dirty="0"/>
              <a:t>. Duis tempus libero </a:t>
            </a:r>
            <a:r>
              <a:rPr lang="en-PH" dirty="0" err="1"/>
              <a:t>tellus</a:t>
            </a:r>
            <a:r>
              <a:rPr lang="en-PH" dirty="0"/>
              <a:t>, a </a:t>
            </a:r>
            <a:r>
              <a:rPr lang="en-PH" dirty="0" err="1"/>
              <a:t>placerat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</a:t>
            </a:r>
            <a:r>
              <a:rPr lang="en-PH" dirty="0" err="1"/>
              <a:t>vehicula</a:t>
            </a:r>
            <a:r>
              <a:rPr lang="en-PH" dirty="0"/>
              <a:t> et.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1D6110-2075-45F8-9996-33A4B3C02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Text Slide</a:t>
            </a:r>
            <a:endParaRPr lang="en-PH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6C93E4-258C-42AF-AC65-23A9EF098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/>
              <a:t>In </a:t>
            </a:r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lacus</a:t>
            </a:r>
            <a:r>
              <a:rPr lang="en-PH" dirty="0"/>
              <a:t> sit </a:t>
            </a:r>
            <a:r>
              <a:rPr lang="en-PH" dirty="0" err="1"/>
              <a:t>amet</a:t>
            </a:r>
            <a:r>
              <a:rPr lang="en-PH" dirty="0"/>
              <a:t>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 </a:t>
            </a:r>
            <a:r>
              <a:rPr lang="en-PH" dirty="0" err="1"/>
              <a:t>vulputate</a:t>
            </a:r>
            <a:r>
              <a:rPr lang="en-PH" dirty="0"/>
              <a:t>. </a:t>
            </a:r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581B8-BCE5-4729-8799-BC5EA54AA9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PH" dirty="0" err="1"/>
              <a:t>Sed</a:t>
            </a:r>
            <a:r>
              <a:rPr lang="en-PH" dirty="0"/>
              <a:t> gravida </a:t>
            </a:r>
            <a:r>
              <a:rPr lang="en-PH" dirty="0" err="1"/>
              <a:t>enim</a:t>
            </a:r>
            <a:r>
              <a:rPr lang="en-PH" dirty="0"/>
              <a:t> ac </a:t>
            </a:r>
            <a:r>
              <a:rPr lang="en-PH" dirty="0" err="1"/>
              <a:t>varius</a:t>
            </a:r>
            <a:r>
              <a:rPr lang="en-PH" dirty="0"/>
              <a:t> </a:t>
            </a:r>
            <a:r>
              <a:rPr lang="en-PH" dirty="0" err="1"/>
              <a:t>blandit</a:t>
            </a:r>
            <a:r>
              <a:rPr lang="en-PH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385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1C7C0-4357-4C75-AE97-BC05EED26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Photo Slide</a:t>
            </a:r>
            <a:endParaRPr lang="en-PH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B644606D-340E-734B-9540-67D42C077C6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r="15101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DB9311-1553-4FC4-94AF-D1FBEE640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vestibulum</a:t>
            </a:r>
            <a:r>
              <a:rPr lang="en-PH" dirty="0"/>
              <a:t>. </a:t>
            </a:r>
            <a:r>
              <a:rPr lang="en-PH" dirty="0" err="1"/>
              <a:t>Vestibulum</a:t>
            </a:r>
            <a:r>
              <a:rPr lang="en-PH" dirty="0"/>
              <a:t>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</p:txBody>
      </p:sp>
    </p:spTree>
    <p:extLst>
      <p:ext uri="{BB962C8B-B14F-4D97-AF65-F5344CB8AC3E}">
        <p14:creationId xmlns:p14="http://schemas.microsoft.com/office/powerpoint/2010/main" val="358246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C5F32C7-F534-6D4B-B3E1-F2634D7EC6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6" b="10546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2B06D-43ED-1A47-9BC3-0C88033EE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Sed</a:t>
            </a:r>
            <a:r>
              <a:rPr lang="en-PH" dirty="0"/>
              <a:t> </a:t>
            </a:r>
            <a:r>
              <a:rPr lang="en-PH" dirty="0" err="1"/>
              <a:t>rhoncus</a:t>
            </a:r>
            <a:r>
              <a:rPr lang="en-PH" dirty="0"/>
              <a:t> </a:t>
            </a:r>
            <a:r>
              <a:rPr lang="en-PH" dirty="0" err="1"/>
              <a:t>odio</a:t>
            </a:r>
            <a:r>
              <a:rPr lang="en-PH" dirty="0"/>
              <a:t> </a:t>
            </a:r>
            <a:r>
              <a:rPr lang="en-PH" dirty="0" err="1"/>
              <a:t>vel</a:t>
            </a:r>
            <a:r>
              <a:rPr lang="en-PH" dirty="0"/>
              <a:t> </a:t>
            </a:r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ultrices</a:t>
            </a:r>
            <a:r>
              <a:rPr lang="en-PH" dirty="0"/>
              <a:t> vestibulum. Vestibulum ante ipsum </a:t>
            </a:r>
            <a:r>
              <a:rPr lang="en-PH" dirty="0" err="1"/>
              <a:t>primis</a:t>
            </a:r>
            <a:r>
              <a:rPr lang="en-PH" dirty="0"/>
              <a:t> in </a:t>
            </a:r>
            <a:r>
              <a:rPr lang="en-PH" dirty="0" err="1"/>
              <a:t>faucibus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luctus</a:t>
            </a:r>
            <a:r>
              <a:rPr lang="en-PH" dirty="0"/>
              <a:t> et </a:t>
            </a:r>
            <a:r>
              <a:rPr lang="en-PH" dirty="0" err="1"/>
              <a:t>ultrices</a:t>
            </a:r>
            <a:r>
              <a:rPr lang="en-PH" dirty="0"/>
              <a:t> </a:t>
            </a:r>
            <a:r>
              <a:rPr lang="en-PH" dirty="0" err="1"/>
              <a:t>posuere</a:t>
            </a:r>
            <a:r>
              <a:rPr lang="en-PH" dirty="0"/>
              <a:t> </a:t>
            </a:r>
            <a:r>
              <a:rPr lang="en-PH" dirty="0" err="1"/>
              <a:t>cubilia</a:t>
            </a:r>
            <a:r>
              <a:rPr lang="en-PH" dirty="0"/>
              <a:t> </a:t>
            </a:r>
            <a:r>
              <a:rPr lang="en-PH" dirty="0" err="1"/>
              <a:t>Curae</a:t>
            </a:r>
            <a:r>
              <a:rPr lang="en-PH" dirty="0"/>
              <a:t>; Nunc </a:t>
            </a:r>
            <a:r>
              <a:rPr lang="en-PH" dirty="0" err="1"/>
              <a:t>congue</a:t>
            </a:r>
            <a:r>
              <a:rPr lang="en-PH" dirty="0"/>
              <a:t> maximus dolor, </a:t>
            </a:r>
            <a:r>
              <a:rPr lang="en-PH" dirty="0" err="1"/>
              <a:t>nec</a:t>
            </a:r>
            <a:r>
              <a:rPr lang="en-PH" dirty="0"/>
              <a:t> </a:t>
            </a:r>
            <a:r>
              <a:rPr lang="en-PH" dirty="0" err="1"/>
              <a:t>tristique</a:t>
            </a:r>
            <a:r>
              <a:rPr lang="en-PH" dirty="0"/>
              <a:t> </a:t>
            </a:r>
            <a:r>
              <a:rPr lang="en-PH" dirty="0" err="1"/>
              <a:t>orci</a:t>
            </a:r>
            <a:r>
              <a:rPr lang="en-PH" dirty="0"/>
              <a:t> </a:t>
            </a:r>
            <a:r>
              <a:rPr lang="en-PH" dirty="0" err="1"/>
              <a:t>facilisis</a:t>
            </a:r>
            <a:r>
              <a:rPr lang="en-PH" dirty="0"/>
              <a:t> id.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01E3853-C486-DE46-B310-C6D27EC042F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5" r="12005"/>
          <a:stretch>
            <a:fillRect/>
          </a:stretch>
        </p:blipFill>
        <p:spPr/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D89DACB-5986-134A-8CCB-DD77AE0F27E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95" b="16603"/>
          <a:stretch/>
        </p:blipFill>
        <p:spPr>
          <a:xfrm>
            <a:off x="128587" y="4292573"/>
            <a:ext cx="4632099" cy="2431823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A4C1EE1C-526D-5342-9193-E1EADCAE0C10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5825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Placeholder 4">
            <a:extLst>
              <a:ext uri="{FF2B5EF4-FFF2-40B4-BE49-F238E27FC236}">
                <a16:creationId xmlns:a16="http://schemas.microsoft.com/office/drawing/2014/main" id="{D0034258-FF2D-1548-8E51-AF44C241D475}"/>
              </a:ext>
            </a:extLst>
          </p:cNvPr>
          <p:cNvGraphicFramePr>
            <a:graphicFrameLocks noGrp="1"/>
          </p:cNvGraphicFramePr>
          <p:nvPr>
            <p:ph type="chart" sz="quarter" idx="10"/>
            <p:extLst/>
          </p:nvPr>
        </p:nvGraphicFramePr>
        <p:xfrm>
          <a:off x="365125" y="449263"/>
          <a:ext cx="7631113" cy="5959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68D56D80-FC3A-43E8-9E90-798F30EC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Header, Caption &amp; Chart Slide</a:t>
            </a:r>
            <a:endParaRPr lang="en-P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1CE0A7-9FD4-4563-82FF-DBB463A8739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PH" dirty="0" err="1"/>
              <a:t>Mauris</a:t>
            </a:r>
            <a:r>
              <a:rPr lang="en-PH" dirty="0"/>
              <a:t> </a:t>
            </a:r>
            <a:r>
              <a:rPr lang="en-PH" dirty="0" err="1"/>
              <a:t>ornare</a:t>
            </a:r>
            <a:r>
              <a:rPr lang="en-PH" dirty="0"/>
              <a:t> </a:t>
            </a:r>
            <a:r>
              <a:rPr lang="en-PH" dirty="0" err="1"/>
              <a:t>turpis</a:t>
            </a:r>
            <a:r>
              <a:rPr lang="en-PH" dirty="0"/>
              <a:t> non </a:t>
            </a:r>
            <a:r>
              <a:rPr lang="en-PH" dirty="0" err="1"/>
              <a:t>purus</a:t>
            </a:r>
            <a:r>
              <a:rPr lang="en-PH" dirty="0"/>
              <a:t> </a:t>
            </a:r>
            <a:r>
              <a:rPr lang="en-PH" dirty="0" err="1"/>
              <a:t>ullamcorper</a:t>
            </a:r>
            <a:r>
              <a:rPr lang="en-PH" dirty="0"/>
              <a:t> </a:t>
            </a:r>
            <a:r>
              <a:rPr lang="en-PH" dirty="0" err="1"/>
              <a:t>pretium</a:t>
            </a:r>
            <a:r>
              <a:rPr lang="en-PH" dirty="0"/>
              <a:t>. In sit </a:t>
            </a:r>
            <a:r>
              <a:rPr lang="en-PH" dirty="0" err="1"/>
              <a:t>amet</a:t>
            </a:r>
            <a:r>
              <a:rPr lang="en-PH" dirty="0"/>
              <a:t> convallis nisi, </a:t>
            </a:r>
            <a:r>
              <a:rPr lang="en-PH" dirty="0" err="1"/>
              <a:t>eu</a:t>
            </a:r>
            <a:r>
              <a:rPr lang="en-PH" dirty="0"/>
              <a:t> </a:t>
            </a:r>
            <a:r>
              <a:rPr lang="en-PH" dirty="0" err="1"/>
              <a:t>elementum</a:t>
            </a:r>
            <a:r>
              <a:rPr lang="en-PH" dirty="0"/>
              <a:t> </a:t>
            </a:r>
            <a:r>
              <a:rPr lang="en-PH" dirty="0" err="1"/>
              <a:t>justo</a:t>
            </a:r>
            <a:r>
              <a:rPr lang="en-PH" dirty="0"/>
              <a:t>. </a:t>
            </a:r>
            <a:r>
              <a:rPr lang="en-PH" dirty="0" err="1"/>
              <a:t>Fusce</a:t>
            </a:r>
            <a:r>
              <a:rPr lang="en-PH" dirty="0"/>
              <a:t> in </a:t>
            </a:r>
            <a:r>
              <a:rPr lang="en-PH" dirty="0" err="1"/>
              <a:t>eleifend</a:t>
            </a:r>
            <a:r>
              <a:rPr lang="en-PH" dirty="0"/>
              <a:t> sem.</a:t>
            </a:r>
          </a:p>
        </p:txBody>
      </p:sp>
    </p:spTree>
    <p:extLst>
      <p:ext uri="{BB962C8B-B14F-4D97-AF65-F5344CB8AC3E}">
        <p14:creationId xmlns:p14="http://schemas.microsoft.com/office/powerpoint/2010/main" val="27210297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LIENT6786 2">
      <a:dk1>
        <a:srgbClr val="000000"/>
      </a:dk1>
      <a:lt1>
        <a:srgbClr val="FFFFFF"/>
      </a:lt1>
      <a:dk2>
        <a:srgbClr val="D5D5D5"/>
      </a:dk2>
      <a:lt2>
        <a:srgbClr val="FEFFFF"/>
      </a:lt2>
      <a:accent1>
        <a:srgbClr val="0988BC"/>
      </a:accent1>
      <a:accent2>
        <a:srgbClr val="243A6C"/>
      </a:accent2>
      <a:accent3>
        <a:srgbClr val="8D8E8D"/>
      </a:accent3>
      <a:accent4>
        <a:srgbClr val="0388BC"/>
      </a:accent4>
      <a:accent5>
        <a:srgbClr val="243A6D"/>
      </a:accent5>
      <a:accent6>
        <a:srgbClr val="8D8E8D"/>
      </a:accent6>
      <a:hlink>
        <a:srgbClr val="0988BC"/>
      </a:hlink>
      <a:folHlink>
        <a:srgbClr val="0988BC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3" id="{60B14802-F822-8D48-95C2-4BC5CC2A442C}" vid="{FAC11025-310A-3641-82F0-E74E08E5B5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424</Words>
  <Application>Microsoft Macintosh PowerPoint</Application>
  <PresentationFormat>Widescreen</PresentationFormat>
  <Paragraphs>32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Garamond</vt:lpstr>
      <vt:lpstr>Arial</vt:lpstr>
      <vt:lpstr>Office Theme</vt:lpstr>
      <vt:lpstr>Title Slide</vt:lpstr>
      <vt:lpstr>Section Slide</vt:lpstr>
      <vt:lpstr>Header, Caption &amp; Content Slide</vt:lpstr>
      <vt:lpstr>Header, Photo &amp; Content Slide</vt:lpstr>
      <vt:lpstr>Header, Sub-headers &amp; 2-Content Slide</vt:lpstr>
      <vt:lpstr>Header, Caption &amp; Text Slide</vt:lpstr>
      <vt:lpstr>Header, Caption &amp; Photo Slide</vt:lpstr>
      <vt:lpstr>PowerPoint Presentation</vt:lpstr>
      <vt:lpstr>Header, Caption &amp; Chart Slide</vt:lpstr>
      <vt:lpstr>Header, Caption &amp; SmartArt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Microsoft Office User</dc:creator>
  <cp:lastModifiedBy>Microsoft Office User</cp:lastModifiedBy>
  <cp:revision>1</cp:revision>
  <dcterms:created xsi:type="dcterms:W3CDTF">2019-07-13T07:41:32Z</dcterms:created>
  <dcterms:modified xsi:type="dcterms:W3CDTF">2019-07-13T07:49:29Z</dcterms:modified>
</cp:coreProperties>
</file>