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56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E44B-817B-F93109C6B4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B-E44B-817B-F93109C6B4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B-E44B-817B-F93109C6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064272"/>
        <c:axId val="1675065952"/>
      </c:barChart>
      <c:catAx>
        <c:axId val="16750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5952"/>
        <c:crosses val="autoZero"/>
        <c:auto val="1"/>
        <c:lblAlgn val="ctr"/>
        <c:lblOffset val="100"/>
        <c:noMultiLvlLbl val="0"/>
      </c:catAx>
      <c:valAx>
        <c:axId val="167506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54E74-86BC-FF42-BB12-2448BAC190C1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4AE681C-3E9D-044D-BF0C-853421EDABF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2FEA2852-E698-D04E-94EB-AD114FD63B43}" type="parTrans" cxnId="{62996012-6795-2F47-B09F-F4F3FA39ABAC}">
      <dgm:prSet/>
      <dgm:spPr/>
      <dgm:t>
        <a:bodyPr/>
        <a:lstStyle/>
        <a:p>
          <a:endParaRPr lang="en-US"/>
        </a:p>
      </dgm:t>
    </dgm:pt>
    <dgm:pt modelId="{2FB23E8C-CE82-134A-B5E7-89F69758DBB5}" type="sibTrans" cxnId="{62996012-6795-2F47-B09F-F4F3FA39ABAC}">
      <dgm:prSet/>
      <dgm:spPr/>
      <dgm:t>
        <a:bodyPr/>
        <a:lstStyle/>
        <a:p>
          <a:endParaRPr lang="en-US"/>
        </a:p>
      </dgm:t>
    </dgm:pt>
    <dgm:pt modelId="{049D05D5-6246-3843-9BC4-3133B44FCB84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77068A76-E928-4848-B2E5-0F0A62B48DFC}" type="parTrans" cxnId="{113481DA-9287-6F49-9496-15253B2E8C6A}">
      <dgm:prSet/>
      <dgm:spPr/>
      <dgm:t>
        <a:bodyPr/>
        <a:lstStyle/>
        <a:p>
          <a:endParaRPr lang="en-US"/>
        </a:p>
      </dgm:t>
    </dgm:pt>
    <dgm:pt modelId="{575BDCFB-692F-284F-AF84-B2330268057C}" type="sibTrans" cxnId="{113481DA-9287-6F49-9496-15253B2E8C6A}">
      <dgm:prSet/>
      <dgm:spPr/>
      <dgm:t>
        <a:bodyPr/>
        <a:lstStyle/>
        <a:p>
          <a:endParaRPr lang="en-US"/>
        </a:p>
      </dgm:t>
    </dgm:pt>
    <dgm:pt modelId="{505F5ADB-8771-9348-96A5-23CC298DED4E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B50FAC59-A3BB-7240-AE1A-1007509F3E64}" type="parTrans" cxnId="{52A04A17-F114-FC49-8F2B-50F5AAAB4513}">
      <dgm:prSet/>
      <dgm:spPr/>
      <dgm:t>
        <a:bodyPr/>
        <a:lstStyle/>
        <a:p>
          <a:endParaRPr lang="en-US"/>
        </a:p>
      </dgm:t>
    </dgm:pt>
    <dgm:pt modelId="{E26B6650-C305-4C42-BDB0-B1DD9586E6B4}" type="sibTrans" cxnId="{52A04A17-F114-FC49-8F2B-50F5AAAB4513}">
      <dgm:prSet/>
      <dgm:spPr/>
      <dgm:t>
        <a:bodyPr/>
        <a:lstStyle/>
        <a:p>
          <a:endParaRPr lang="en-US"/>
        </a:p>
      </dgm:t>
    </dgm:pt>
    <dgm:pt modelId="{1B0D8E2F-5DD3-0E41-87E7-A1EE6739765E}" type="pres">
      <dgm:prSet presAssocID="{B9754E74-86BC-FF42-BB12-2448BAC190C1}" presName="compositeShape" presStyleCnt="0">
        <dgm:presLayoutVars>
          <dgm:chMax val="7"/>
          <dgm:dir/>
          <dgm:resizeHandles val="exact"/>
        </dgm:presLayoutVars>
      </dgm:prSet>
      <dgm:spPr/>
    </dgm:pt>
    <dgm:pt modelId="{6C68EC66-9DF4-2B4C-8088-359379B51DD1}" type="pres">
      <dgm:prSet presAssocID="{F4AE681C-3E9D-044D-BF0C-853421EDABFA}" presName="circ1" presStyleLbl="vennNode1" presStyleIdx="0" presStyleCnt="3"/>
      <dgm:spPr/>
    </dgm:pt>
    <dgm:pt modelId="{7FE029A0-8D6E-4247-A17D-312A1C1C42A5}" type="pres">
      <dgm:prSet presAssocID="{F4AE681C-3E9D-044D-BF0C-853421EDAB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C67918-8435-DD42-86D1-D64FC3741008}" type="pres">
      <dgm:prSet presAssocID="{049D05D5-6246-3843-9BC4-3133B44FCB84}" presName="circ2" presStyleLbl="vennNode1" presStyleIdx="1" presStyleCnt="3"/>
      <dgm:spPr/>
    </dgm:pt>
    <dgm:pt modelId="{139E8963-9D08-5143-BACC-29A4D7A20254}" type="pres">
      <dgm:prSet presAssocID="{049D05D5-6246-3843-9BC4-3133B44FCB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2E856F-8B74-EE47-A189-1C1BA687197D}" type="pres">
      <dgm:prSet presAssocID="{505F5ADB-8771-9348-96A5-23CC298DED4E}" presName="circ3" presStyleLbl="vennNode1" presStyleIdx="2" presStyleCnt="3"/>
      <dgm:spPr/>
    </dgm:pt>
    <dgm:pt modelId="{6243EAAD-0610-5E4F-90AB-DF5D0BEAC1DF}" type="pres">
      <dgm:prSet presAssocID="{505F5ADB-8771-9348-96A5-23CC298DED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996012-6795-2F47-B09F-F4F3FA39ABAC}" srcId="{B9754E74-86BC-FF42-BB12-2448BAC190C1}" destId="{F4AE681C-3E9D-044D-BF0C-853421EDABFA}" srcOrd="0" destOrd="0" parTransId="{2FEA2852-E698-D04E-94EB-AD114FD63B43}" sibTransId="{2FB23E8C-CE82-134A-B5E7-89F69758DBB5}"/>
    <dgm:cxn modelId="{52A04A17-F114-FC49-8F2B-50F5AAAB4513}" srcId="{B9754E74-86BC-FF42-BB12-2448BAC190C1}" destId="{505F5ADB-8771-9348-96A5-23CC298DED4E}" srcOrd="2" destOrd="0" parTransId="{B50FAC59-A3BB-7240-AE1A-1007509F3E64}" sibTransId="{E26B6650-C305-4C42-BDB0-B1DD9586E6B4}"/>
    <dgm:cxn modelId="{EC01AF32-D942-A841-81B9-8B2BF8A122F1}" type="presOf" srcId="{505F5ADB-8771-9348-96A5-23CC298DED4E}" destId="{1B2E856F-8B74-EE47-A189-1C1BA687197D}" srcOrd="0" destOrd="0" presId="urn:microsoft.com/office/officeart/2005/8/layout/venn1"/>
    <dgm:cxn modelId="{A4A67C3F-73D1-EA4B-8C55-0763C1ECF681}" type="presOf" srcId="{F4AE681C-3E9D-044D-BF0C-853421EDABFA}" destId="{7FE029A0-8D6E-4247-A17D-312A1C1C42A5}" srcOrd="1" destOrd="0" presId="urn:microsoft.com/office/officeart/2005/8/layout/venn1"/>
    <dgm:cxn modelId="{A95E1A50-589A-864E-96D4-F87CEF839D94}" type="presOf" srcId="{049D05D5-6246-3843-9BC4-3133B44FCB84}" destId="{FBC67918-8435-DD42-86D1-D64FC3741008}" srcOrd="0" destOrd="0" presId="urn:microsoft.com/office/officeart/2005/8/layout/venn1"/>
    <dgm:cxn modelId="{4007D1A8-FA35-4D4C-AB66-1242B953E1EE}" type="presOf" srcId="{F4AE681C-3E9D-044D-BF0C-853421EDABFA}" destId="{6C68EC66-9DF4-2B4C-8088-359379B51DD1}" srcOrd="0" destOrd="0" presId="urn:microsoft.com/office/officeart/2005/8/layout/venn1"/>
    <dgm:cxn modelId="{6A1853AB-9CDF-614D-A11F-600C8CBE0771}" type="presOf" srcId="{B9754E74-86BC-FF42-BB12-2448BAC190C1}" destId="{1B0D8E2F-5DD3-0E41-87E7-A1EE6739765E}" srcOrd="0" destOrd="0" presId="urn:microsoft.com/office/officeart/2005/8/layout/venn1"/>
    <dgm:cxn modelId="{AA7BE6B0-E32F-C84B-9410-34DEF096F6FB}" type="presOf" srcId="{505F5ADB-8771-9348-96A5-23CC298DED4E}" destId="{6243EAAD-0610-5E4F-90AB-DF5D0BEAC1DF}" srcOrd="1" destOrd="0" presId="urn:microsoft.com/office/officeart/2005/8/layout/venn1"/>
    <dgm:cxn modelId="{CA7CACC0-F288-574A-9CB4-D18D7634F7D5}" type="presOf" srcId="{049D05D5-6246-3843-9BC4-3133B44FCB84}" destId="{139E8963-9D08-5143-BACC-29A4D7A20254}" srcOrd="1" destOrd="0" presId="urn:microsoft.com/office/officeart/2005/8/layout/venn1"/>
    <dgm:cxn modelId="{113481DA-9287-6F49-9496-15253B2E8C6A}" srcId="{B9754E74-86BC-FF42-BB12-2448BAC190C1}" destId="{049D05D5-6246-3843-9BC4-3133B44FCB84}" srcOrd="1" destOrd="0" parTransId="{77068A76-E928-4848-B2E5-0F0A62B48DFC}" sibTransId="{575BDCFB-692F-284F-AF84-B2330268057C}"/>
    <dgm:cxn modelId="{BCA4659C-8CEF-AF4B-ACB9-CE65E8C2A587}" type="presParOf" srcId="{1B0D8E2F-5DD3-0E41-87E7-A1EE6739765E}" destId="{6C68EC66-9DF4-2B4C-8088-359379B51DD1}" srcOrd="0" destOrd="0" presId="urn:microsoft.com/office/officeart/2005/8/layout/venn1"/>
    <dgm:cxn modelId="{C6E027C8-77D5-F544-8C26-8A5FFD2D63BE}" type="presParOf" srcId="{1B0D8E2F-5DD3-0E41-87E7-A1EE6739765E}" destId="{7FE029A0-8D6E-4247-A17D-312A1C1C42A5}" srcOrd="1" destOrd="0" presId="urn:microsoft.com/office/officeart/2005/8/layout/venn1"/>
    <dgm:cxn modelId="{EE83941E-37A8-1840-A559-D18D30725EAB}" type="presParOf" srcId="{1B0D8E2F-5DD3-0E41-87E7-A1EE6739765E}" destId="{FBC67918-8435-DD42-86D1-D64FC3741008}" srcOrd="2" destOrd="0" presId="urn:microsoft.com/office/officeart/2005/8/layout/venn1"/>
    <dgm:cxn modelId="{49E6681B-6B27-2D41-B35C-F7C2CDB4AEE3}" type="presParOf" srcId="{1B0D8E2F-5DD3-0E41-87E7-A1EE6739765E}" destId="{139E8963-9D08-5143-BACC-29A4D7A20254}" srcOrd="3" destOrd="0" presId="urn:microsoft.com/office/officeart/2005/8/layout/venn1"/>
    <dgm:cxn modelId="{C229100C-E839-8243-9860-B8FA315BF2EB}" type="presParOf" srcId="{1B0D8E2F-5DD3-0E41-87E7-A1EE6739765E}" destId="{1B2E856F-8B74-EE47-A189-1C1BA687197D}" srcOrd="4" destOrd="0" presId="urn:microsoft.com/office/officeart/2005/8/layout/venn1"/>
    <dgm:cxn modelId="{DE5B7EC6-DE70-C642-A204-48C5C31E09BA}" type="presParOf" srcId="{1B0D8E2F-5DD3-0E41-87E7-A1EE6739765E}" destId="{6243EAAD-0610-5E4F-90AB-DF5D0BEAC1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EC66-9DF4-2B4C-8088-359379B51DD1}">
      <dsp:nvSpPr>
        <dsp:cNvPr id="0" name=""/>
        <dsp:cNvSpPr/>
      </dsp:nvSpPr>
      <dsp:spPr>
        <a:xfrm>
          <a:off x="2283142" y="80287"/>
          <a:ext cx="3853815" cy="3853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796984" y="754705"/>
        <a:ext cx="2826131" cy="1734216"/>
      </dsp:txXfrm>
    </dsp:sp>
    <dsp:sp modelId="{FBC67918-8435-DD42-86D1-D64FC3741008}">
      <dsp:nvSpPr>
        <dsp:cNvPr id="0" name=""/>
        <dsp:cNvSpPr/>
      </dsp:nvSpPr>
      <dsp:spPr>
        <a:xfrm>
          <a:off x="3673727" y="2488922"/>
          <a:ext cx="3853815" cy="3853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852352" y="3484491"/>
        <a:ext cx="2312289" cy="2119598"/>
      </dsp:txXfrm>
    </dsp:sp>
    <dsp:sp modelId="{1B2E856F-8B74-EE47-A189-1C1BA687197D}">
      <dsp:nvSpPr>
        <dsp:cNvPr id="0" name=""/>
        <dsp:cNvSpPr/>
      </dsp:nvSpPr>
      <dsp:spPr>
        <a:xfrm>
          <a:off x="892557" y="2488922"/>
          <a:ext cx="3853815" cy="38538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255458" y="3484491"/>
        <a:ext cx="2312289" cy="2119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5CFF57-657D-CD4F-BD5B-D12874A6A3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400" y="1260000"/>
            <a:ext cx="9673200" cy="4338000"/>
          </a:xfrm>
          <a:solidFill>
            <a:schemeClr val="accent1">
              <a:alpha val="50000"/>
            </a:schemeClr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8958"/>
            <a:ext cx="9144000" cy="80807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3355" y="217713"/>
            <a:ext cx="8419102" cy="642257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620077-AC45-4540-BC64-BD5C3C68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645" y="217713"/>
            <a:ext cx="3240000" cy="3497943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642D458-E379-A348-9164-2D07F28C58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8645" y="3715657"/>
            <a:ext cx="3240000" cy="2924628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b="1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>
                <a:solidFill>
                  <a:srgbClr val="000000"/>
                </a:solidFill>
                <a:latin typeface="+mj-lt"/>
              </a:rPr>
              <a:t>HEADER // CALIBRI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dirty="0">
                <a:solidFill>
                  <a:srgbClr val="000000"/>
                </a:solidFill>
                <a:latin typeface="+mn-lt"/>
              </a:rPr>
              <a:t>BODY // CAMBRIA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140 176 185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139 156 155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169 179 180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209 215 215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26/07/2019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92946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0270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1725" y="1825625"/>
            <a:ext cx="5172075" cy="435133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7A82C-283A-4BFF-8F44-30C1CD75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55188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12335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32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885" y="1262744"/>
            <a:ext cx="5355771" cy="380773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7885" y="5097463"/>
            <a:ext cx="5355771" cy="1500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FC978529-50B8-0446-8A4C-E5D247A182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8344" y="362857"/>
            <a:ext cx="5863769" cy="61322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9337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9711"/>
            <a:ext cx="10515600" cy="4354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65941"/>
            <a:ext cx="10515600" cy="7112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93370"/>
            <a:ext cx="12192000" cy="25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829B3B-EA90-1340-A51C-DECFF827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9337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0B6F2D-5C4F-9040-986B-1D22AD942AD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4084001"/>
            <a:ext cx="10515600" cy="25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5798"/>
            <a:ext cx="5182412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9F92C-C030-5E4F-9A47-4D5F50C1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9337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F75681-2897-404D-BE0B-E3084202EB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249710"/>
            <a:ext cx="5184000" cy="43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1F1B97F-DB9E-7A46-B1BB-D833B4BC6AD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71390" y="1425798"/>
            <a:ext cx="5182412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68F60E-B5D9-3D49-BC25-01E9886062B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9802" y="2249710"/>
            <a:ext cx="5184000" cy="43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1237F2-5959-C240-9B80-C565FFD9C56B}"/>
              </a:ext>
            </a:extLst>
          </p:cNvPr>
          <p:cNvSpPr/>
          <p:nvPr userDrawn="1"/>
        </p:nvSpPr>
        <p:spPr>
          <a:xfrm>
            <a:off x="0" y="1"/>
            <a:ext cx="360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6645" y="217713"/>
            <a:ext cx="8218710" cy="58492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45" y="217713"/>
            <a:ext cx="3240000" cy="3497943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645" y="3715657"/>
            <a:ext cx="3240000" cy="2924628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094F10-718D-714C-979C-05E79807917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786644" y="6066971"/>
            <a:ext cx="8218709" cy="573313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13290" y="0"/>
            <a:ext cx="8578710" cy="6857999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65919A-938D-D94C-97A9-B9F92D05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45" y="217713"/>
            <a:ext cx="3240000" cy="3497943"/>
          </a:xfr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7FC9974-AF37-8A48-88DC-AA28743D7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645" y="3715657"/>
            <a:ext cx="3240000" cy="292462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3354" y="217713"/>
            <a:ext cx="8245291" cy="642257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D3A890-570C-E844-9C07-BEC4A3CC466D}"/>
              </a:ext>
            </a:extLst>
          </p:cNvPr>
          <p:cNvSpPr/>
          <p:nvPr userDrawn="1"/>
        </p:nvSpPr>
        <p:spPr>
          <a:xfrm>
            <a:off x="8592000" y="1"/>
            <a:ext cx="360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C400C1-DD57-C94F-8113-67B2D564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645" y="217713"/>
            <a:ext cx="3240000" cy="3497943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B77696-A28E-CD45-A341-19DB80DB3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78645" y="3715657"/>
            <a:ext cx="3240000" cy="292462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6A9FB8-1586-B341-8AA3-347E76CF6B24}"/>
              </a:ext>
            </a:extLst>
          </p:cNvPr>
          <p:cNvSpPr/>
          <p:nvPr userDrawn="1"/>
        </p:nvSpPr>
        <p:spPr>
          <a:xfrm>
            <a:off x="0" y="0"/>
            <a:ext cx="12192000" cy="13933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D44456-B4EA-554C-BEDC-789D69A1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69" y="195942"/>
            <a:ext cx="5777501" cy="100148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D48478E-B7A8-F342-A696-AF9E3F434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95942"/>
            <a:ext cx="5908131" cy="1001486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5E88076B-77AB-914C-8F79-879CFA6967D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7869" y="1589312"/>
            <a:ext cx="11816262" cy="507274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45540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26/07/2019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3" r:id="rId8"/>
    <p:sldLayoutId id="2147483666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7DF898-F9C5-1046-B107-6DE755E7D0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8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B86EE324-0DEE-F24E-9F30-8E585CC9FCDD}"/>
              </a:ext>
            </a:extLst>
          </p:cNvPr>
          <p:cNvGraphicFramePr>
            <a:graphicFrameLocks noGrp="1"/>
          </p:cNvGraphicFramePr>
          <p:nvPr>
            <p:ph type="dgm" sz="quarter" idx="10"/>
            <p:extLst/>
          </p:nvPr>
        </p:nvGraphicFramePr>
        <p:xfrm>
          <a:off x="173038" y="217488"/>
          <a:ext cx="8420100" cy="6423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648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10A21F1-02E0-3240-A278-752ACCEBF4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18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831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147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29E4946-6CE8-D14E-818D-7FD0FE5B5D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2" b="345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</a:t>
            </a:r>
            <a:r>
              <a:rPr lang="en-PH" dirty="0" err="1"/>
              <a:t>fermentum</a:t>
            </a:r>
            <a:r>
              <a:rPr lang="en-PH" dirty="0"/>
              <a:t>. 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25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2-Content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37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D6110-2075-45F8-9996-33A4B3C0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Text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Ut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 Nunc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auctor</a:t>
            </a:r>
            <a:r>
              <a:rPr lang="en-PH" dirty="0"/>
              <a:t>. Duis tempus libero </a:t>
            </a:r>
            <a:r>
              <a:rPr lang="en-PH" dirty="0" err="1"/>
              <a:t>tellus</a:t>
            </a:r>
            <a:r>
              <a:rPr lang="en-PH" dirty="0"/>
              <a:t>, a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et.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2877E-78E7-C84F-BF1B-556DA515966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5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35F129-167C-BF48-BEB7-797A898845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r="830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17427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D0034258-FF2D-1548-8E51-AF44C241D475}"/>
              </a:ext>
            </a:extLst>
          </p:cNvPr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173038" y="217488"/>
          <a:ext cx="8245475" cy="642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175495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Table Slide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  <p:graphicFrame>
        <p:nvGraphicFramePr>
          <p:cNvPr id="8" name="Table Placeholder 7">
            <a:extLst>
              <a:ext uri="{FF2B5EF4-FFF2-40B4-BE49-F238E27FC236}">
                <a16:creationId xmlns:a16="http://schemas.microsoft.com/office/drawing/2014/main" id="{F7E6401E-FCCA-C142-95E5-7E3807554F28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2414812320"/>
              </p:ext>
            </p:extLst>
          </p:nvPr>
        </p:nvGraphicFramePr>
        <p:xfrm>
          <a:off x="187325" y="1589088"/>
          <a:ext cx="1181735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7169">
                  <a:extLst>
                    <a:ext uri="{9D8B030D-6E8A-4147-A177-3AD203B41FA5}">
                      <a16:colId xmlns:a16="http://schemas.microsoft.com/office/drawing/2014/main" val="228004926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105314926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3379075394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3776623647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2089464722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57390204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3505446823"/>
                    </a:ext>
                  </a:extLst>
                </a:gridCol>
                <a:gridCol w="1477169">
                  <a:extLst>
                    <a:ext uri="{9D8B030D-6E8A-4147-A177-3AD203B41FA5}">
                      <a16:colId xmlns:a16="http://schemas.microsoft.com/office/drawing/2014/main" val="3308472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97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94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03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075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939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543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3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37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5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69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75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63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627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60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 9">
      <a:dk1>
        <a:srgbClr val="424242"/>
      </a:dk1>
      <a:lt1>
        <a:srgbClr val="FFFFFF"/>
      </a:lt1>
      <a:dk2>
        <a:srgbClr val="D5D5D5"/>
      </a:dk2>
      <a:lt2>
        <a:srgbClr val="FEFFFF"/>
      </a:lt2>
      <a:accent1>
        <a:srgbClr val="82B2B9"/>
      </a:accent1>
      <a:accent2>
        <a:srgbClr val="879B9B"/>
      </a:accent2>
      <a:accent3>
        <a:srgbClr val="A6B3B4"/>
      </a:accent3>
      <a:accent4>
        <a:srgbClr val="CFD7D7"/>
      </a:accent4>
      <a:accent5>
        <a:srgbClr val="81B2BA"/>
      </a:accent5>
      <a:accent6>
        <a:srgbClr val="879B9A"/>
      </a:accent6>
      <a:hlink>
        <a:srgbClr val="82B2B9"/>
      </a:hlink>
      <a:folHlink>
        <a:srgbClr val="82B2B9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C690204-E41F-AB4E-8067-ED9D5B15C587}" vid="{65D331E4-E4FD-8842-9498-0058CAE2DB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439</Words>
  <Application>Microsoft Macintosh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Cambria</vt:lpstr>
      <vt:lpstr>Calibri</vt:lpstr>
      <vt:lpstr>Arial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2-Content Slide</vt:lpstr>
      <vt:lpstr>Header, Caption &amp; Text Slide</vt:lpstr>
      <vt:lpstr>Header, Caption &amp; Photo Slide</vt:lpstr>
      <vt:lpstr>Header, Caption &amp; Chart Slide</vt:lpstr>
      <vt:lpstr>Header, Caption &amp; Table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2</cp:revision>
  <dcterms:created xsi:type="dcterms:W3CDTF">2019-07-26T12:48:47Z</dcterms:created>
  <dcterms:modified xsi:type="dcterms:W3CDTF">2019-07-26T13:12:05Z</dcterms:modified>
</cp:coreProperties>
</file>