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9"/>
  </p:handoutMasterIdLst>
  <p:sldIdLst>
    <p:sldId id="256" r:id="rId4"/>
    <p:sldId id="262" r:id="rId5"/>
    <p:sldId id="261" r:id="rId6"/>
    <p:sldId id="264" r:id="rId7"/>
    <p:sldId id="295" r:id="rId8"/>
    <p:sldId id="271" r:id="rId9"/>
    <p:sldId id="279" r:id="rId10"/>
    <p:sldId id="287" r:id="rId11"/>
    <p:sldId id="285" r:id="rId12"/>
    <p:sldId id="324" r:id="rId13"/>
    <p:sldId id="294" r:id="rId14"/>
    <p:sldId id="325" r:id="rId15"/>
    <p:sldId id="281" r:id="rId16"/>
    <p:sldId id="326" r:id="rId17"/>
    <p:sldId id="282" r:id="rId18"/>
  </p:sldIdLst>
  <p:sldSz cx="12192000" cy="6858000"/>
  <p:notesSz cx="6858000" cy="9144000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0" y="66"/>
      </p:cViewPr>
      <p:guideLst>
        <p:guide orient="horz" pos="24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8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4E81D2-9B6F-4EA7-A98B-736571E2B5E4}" type="datetimeFigureOut">
              <a:rPr lang="en-US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8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81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3000">
              <a:schemeClr val="bg1">
                <a:lumMod val="80000"/>
                <a:lumOff val="2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10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" y="339509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9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6500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" y="339509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5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823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1543057" y="2060784"/>
            <a:ext cx="3819085" cy="2864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13" name="제목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00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4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5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14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339509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776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9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5815013"/>
            <a:ext cx="12192000" cy="1077912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  <a:gd name="connsiteX0" fmla="*/ 7970293 w 12192000"/>
              <a:gd name="connsiteY0" fmla="*/ 41019 h 1603688"/>
              <a:gd name="connsiteX1" fmla="*/ 11368585 w 12192000"/>
              <a:gd name="connsiteY1" fmla="*/ 668816 h 1603688"/>
              <a:gd name="connsiteX2" fmla="*/ 12082747 w 12192000"/>
              <a:gd name="connsiteY2" fmla="*/ 631498 h 1603688"/>
              <a:gd name="connsiteX3" fmla="*/ 12192000 w 12192000"/>
              <a:gd name="connsiteY3" fmla="*/ 613672 h 1603688"/>
              <a:gd name="connsiteX4" fmla="*/ 12192000 w 12192000"/>
              <a:gd name="connsiteY4" fmla="*/ 1603688 h 1603688"/>
              <a:gd name="connsiteX5" fmla="*/ 0 w 12192000"/>
              <a:gd name="connsiteY5" fmla="*/ 1603688 h 1603688"/>
              <a:gd name="connsiteX6" fmla="*/ 0 w 12192000"/>
              <a:gd name="connsiteY6" fmla="*/ 403472 h 1603688"/>
              <a:gd name="connsiteX7" fmla="*/ 141276 w 12192000"/>
              <a:gd name="connsiteY7" fmla="*/ 416867 h 1603688"/>
              <a:gd name="connsiteX8" fmla="*/ 3002507 w 12192000"/>
              <a:gd name="connsiteY8" fmla="*/ 573282 h 1603688"/>
              <a:gd name="connsiteX9" fmla="*/ 7970293 w 12192000"/>
              <a:gd name="connsiteY9" fmla="*/ 41019 h 160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603688">
                <a:moveTo>
                  <a:pt x="7970293" y="41019"/>
                </a:moveTo>
                <a:cubicBezTo>
                  <a:pt x="10450489" y="255233"/>
                  <a:pt x="10410967" y="627873"/>
                  <a:pt x="11368585" y="668816"/>
                </a:cubicBezTo>
                <a:cubicBezTo>
                  <a:pt x="11607989" y="679052"/>
                  <a:pt x="11849242" y="662561"/>
                  <a:pt x="12082747" y="631498"/>
                </a:cubicBezTo>
                <a:lnTo>
                  <a:pt x="12192000" y="613672"/>
                </a:lnTo>
                <a:lnTo>
                  <a:pt x="12192000" y="1603688"/>
                </a:lnTo>
                <a:lnTo>
                  <a:pt x="0" y="1603688"/>
                </a:lnTo>
                <a:lnTo>
                  <a:pt x="0" y="403472"/>
                </a:lnTo>
                <a:lnTo>
                  <a:pt x="141276" y="416867"/>
                </a:lnTo>
                <a:cubicBezTo>
                  <a:pt x="866633" y="490117"/>
                  <a:pt x="1949924" y="614225"/>
                  <a:pt x="3002507" y="573282"/>
                </a:cubicBezTo>
                <a:cubicBezTo>
                  <a:pt x="4405953" y="518691"/>
                  <a:pt x="5490097" y="-173195"/>
                  <a:pt x="7970293" y="410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Graphic 47">
            <a:extLst>
              <a:ext uri="{FF2B5EF4-FFF2-40B4-BE49-F238E27FC236}"/>
            </a:extLst>
          </p:cNvPr>
          <p:cNvSpPr/>
          <p:nvPr userDrawn="1"/>
        </p:nvSpPr>
        <p:spPr>
          <a:xfrm>
            <a:off x="9625013" y="4064000"/>
            <a:ext cx="1514475" cy="227171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Graphic 47">
            <a:extLst>
              <a:ext uri="{FF2B5EF4-FFF2-40B4-BE49-F238E27FC236}"/>
            </a:extLst>
          </p:cNvPr>
          <p:cNvSpPr/>
          <p:nvPr userDrawn="1"/>
        </p:nvSpPr>
        <p:spPr>
          <a:xfrm>
            <a:off x="10621963" y="4800600"/>
            <a:ext cx="1181100" cy="177165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Freeform: Shape 12">
            <a:extLst>
              <a:ext uri="{FF2B5EF4-FFF2-40B4-BE49-F238E27FC236}"/>
            </a:extLst>
          </p:cNvPr>
          <p:cNvSpPr/>
          <p:nvPr userDrawn="1"/>
        </p:nvSpPr>
        <p:spPr>
          <a:xfrm>
            <a:off x="11774488" y="5349875"/>
            <a:ext cx="417512" cy="1122363"/>
          </a:xfrm>
          <a:custGeom>
            <a:avLst/>
            <a:gdLst>
              <a:gd name="connsiteX0" fmla="*/ 150537 w 417182"/>
              <a:gd name="connsiteY0" fmla="*/ 987116 h 1122552"/>
              <a:gd name="connsiteX1" fmla="*/ 150537 w 417182"/>
              <a:gd name="connsiteY1" fmla="*/ 987116 h 1122552"/>
              <a:gd name="connsiteX2" fmla="*/ 184647 w 417182"/>
              <a:gd name="connsiteY2" fmla="*/ 867904 h 1122552"/>
              <a:gd name="connsiteX3" fmla="*/ 184647 w 417182"/>
              <a:gd name="connsiteY3" fmla="*/ 867904 h 1122552"/>
              <a:gd name="connsiteX4" fmla="*/ 106436 w 417182"/>
              <a:gd name="connsiteY4" fmla="*/ 864804 h 1122552"/>
              <a:gd name="connsiteX5" fmla="*/ 167075 w 417182"/>
              <a:gd name="connsiteY5" fmla="*/ 875140 h 1122552"/>
              <a:gd name="connsiteX6" fmla="*/ 106436 w 417182"/>
              <a:gd name="connsiteY6" fmla="*/ 864804 h 1122552"/>
              <a:gd name="connsiteX7" fmla="*/ 52342 w 417182"/>
              <a:gd name="connsiteY7" fmla="*/ 839997 h 1122552"/>
              <a:gd name="connsiteX8" fmla="*/ 52342 w 417182"/>
              <a:gd name="connsiteY8" fmla="*/ 839997 h 1122552"/>
              <a:gd name="connsiteX9" fmla="*/ 271472 w 417182"/>
              <a:gd name="connsiteY9" fmla="*/ 512336 h 1122552"/>
              <a:gd name="connsiteX10" fmla="*/ 271472 w 417182"/>
              <a:gd name="connsiteY10" fmla="*/ 512336 h 1122552"/>
              <a:gd name="connsiteX11" fmla="*/ 313851 w 417182"/>
              <a:gd name="connsiteY11" fmla="*/ 324560 h 1122552"/>
              <a:gd name="connsiteX12" fmla="*/ 313851 w 417182"/>
              <a:gd name="connsiteY12" fmla="*/ 324560 h 1122552"/>
              <a:gd name="connsiteX13" fmla="*/ 243908 w 417182"/>
              <a:gd name="connsiteY13" fmla="*/ 324560 h 1122552"/>
              <a:gd name="connsiteX14" fmla="*/ 278707 w 417182"/>
              <a:gd name="connsiteY14" fmla="*/ 339720 h 1122552"/>
              <a:gd name="connsiteX15" fmla="*/ 243908 w 417182"/>
              <a:gd name="connsiteY15" fmla="*/ 324560 h 1122552"/>
              <a:gd name="connsiteX16" fmla="*/ 330733 w 417182"/>
              <a:gd name="connsiteY16" fmla="*/ 318703 h 1122552"/>
              <a:gd name="connsiteX17" fmla="*/ 330733 w 417182"/>
              <a:gd name="connsiteY17" fmla="*/ 318703 h 1122552"/>
              <a:gd name="connsiteX18" fmla="*/ 345204 w 417182"/>
              <a:gd name="connsiteY18" fmla="*/ 311123 h 1122552"/>
              <a:gd name="connsiteX19" fmla="*/ 345204 w 417182"/>
              <a:gd name="connsiteY19" fmla="*/ 311123 h 1122552"/>
              <a:gd name="connsiteX20" fmla="*/ 371045 w 417182"/>
              <a:gd name="connsiteY20" fmla="*/ 272534 h 1122552"/>
              <a:gd name="connsiteX21" fmla="*/ 369322 w 417182"/>
              <a:gd name="connsiteY21" fmla="*/ 279769 h 1122552"/>
              <a:gd name="connsiteX22" fmla="*/ 371045 w 417182"/>
              <a:gd name="connsiteY22" fmla="*/ 272534 h 1122552"/>
              <a:gd name="connsiteX23" fmla="*/ 399297 w 417182"/>
              <a:gd name="connsiteY23" fmla="*/ 215684 h 1122552"/>
              <a:gd name="connsiteX24" fmla="*/ 399297 w 417182"/>
              <a:gd name="connsiteY24" fmla="*/ 215684 h 1122552"/>
              <a:gd name="connsiteX25" fmla="*/ 362431 w 417182"/>
              <a:gd name="connsiteY25" fmla="*/ 208794 h 1122552"/>
              <a:gd name="connsiteX26" fmla="*/ 369667 w 417182"/>
              <a:gd name="connsiteY26" fmla="*/ 214306 h 1122552"/>
              <a:gd name="connsiteX27" fmla="*/ 362431 w 417182"/>
              <a:gd name="connsiteY27" fmla="*/ 208794 h 1122552"/>
              <a:gd name="connsiteX28" fmla="*/ 401365 w 417182"/>
              <a:gd name="connsiteY28" fmla="*/ 167448 h 1122552"/>
              <a:gd name="connsiteX29" fmla="*/ 383104 w 417182"/>
              <a:gd name="connsiteY29" fmla="*/ 182264 h 1122552"/>
              <a:gd name="connsiteX30" fmla="*/ 401365 w 417182"/>
              <a:gd name="connsiteY30" fmla="*/ 167448 h 1122552"/>
              <a:gd name="connsiteX31" fmla="*/ 309716 w 417182"/>
              <a:gd name="connsiteY31" fmla="*/ 143675 h 1122552"/>
              <a:gd name="connsiteX32" fmla="*/ 314540 w 417182"/>
              <a:gd name="connsiteY32" fmla="*/ 155045 h 1122552"/>
              <a:gd name="connsiteX33" fmla="*/ 309716 w 417182"/>
              <a:gd name="connsiteY33" fmla="*/ 143675 h 1122552"/>
              <a:gd name="connsiteX34" fmla="*/ 317985 w 417182"/>
              <a:gd name="connsiteY34" fmla="*/ 101296 h 1122552"/>
              <a:gd name="connsiteX35" fmla="*/ 325909 w 417182"/>
              <a:gd name="connsiteY35" fmla="*/ 115767 h 1122552"/>
              <a:gd name="connsiteX36" fmla="*/ 317985 w 417182"/>
              <a:gd name="connsiteY36" fmla="*/ 101296 h 1122552"/>
              <a:gd name="connsiteX37" fmla="*/ 340725 w 417182"/>
              <a:gd name="connsiteY37" fmla="*/ 0 h 1122552"/>
              <a:gd name="connsiteX38" fmla="*/ 357952 w 417182"/>
              <a:gd name="connsiteY38" fmla="*/ 37900 h 1122552"/>
              <a:gd name="connsiteX39" fmla="*/ 356229 w 417182"/>
              <a:gd name="connsiteY39" fmla="*/ 66842 h 1122552"/>
              <a:gd name="connsiteX40" fmla="*/ 382414 w 417182"/>
              <a:gd name="connsiteY40" fmla="*/ 64430 h 1122552"/>
              <a:gd name="connsiteX41" fmla="*/ 399986 w 417182"/>
              <a:gd name="connsiteY41" fmla="*/ 74077 h 1122552"/>
              <a:gd name="connsiteX42" fmla="*/ 378280 w 417182"/>
              <a:gd name="connsiteY42" fmla="*/ 88548 h 1122552"/>
              <a:gd name="connsiteX43" fmla="*/ 380347 w 417182"/>
              <a:gd name="connsiteY43" fmla="*/ 114044 h 1122552"/>
              <a:gd name="connsiteX44" fmla="*/ 372078 w 417182"/>
              <a:gd name="connsiteY44" fmla="*/ 160557 h 1122552"/>
              <a:gd name="connsiteX45" fmla="*/ 406145 w 417182"/>
              <a:gd name="connsiteY45" fmla="*/ 122529 h 1122552"/>
              <a:gd name="connsiteX46" fmla="*/ 417182 w 417182"/>
              <a:gd name="connsiteY46" fmla="*/ 118254 h 1122552"/>
              <a:gd name="connsiteX47" fmla="*/ 417182 w 417182"/>
              <a:gd name="connsiteY47" fmla="*/ 252973 h 1122552"/>
              <a:gd name="connsiteX48" fmla="*/ 416438 w 417182"/>
              <a:gd name="connsiteY48" fmla="*/ 253154 h 1122552"/>
              <a:gd name="connsiteX49" fmla="*/ 391028 w 417182"/>
              <a:gd name="connsiteY49" fmla="*/ 241181 h 1122552"/>
              <a:gd name="connsiteX50" fmla="*/ 366221 w 417182"/>
              <a:gd name="connsiteY50" fmla="*/ 234634 h 1122552"/>
              <a:gd name="connsiteX51" fmla="*/ 406532 w 417182"/>
              <a:gd name="connsiteY51" fmla="*/ 270811 h 1122552"/>
              <a:gd name="connsiteX52" fmla="*/ 417182 w 417182"/>
              <a:gd name="connsiteY52" fmla="*/ 278708 h 1122552"/>
              <a:gd name="connsiteX53" fmla="*/ 417182 w 417182"/>
              <a:gd name="connsiteY53" fmla="*/ 324555 h 1122552"/>
              <a:gd name="connsiteX54" fmla="*/ 415146 w 417182"/>
              <a:gd name="connsiteY54" fmla="*/ 324215 h 1122552"/>
              <a:gd name="connsiteX55" fmla="*/ 417182 w 417182"/>
              <a:gd name="connsiteY55" fmla="*/ 326321 h 1122552"/>
              <a:gd name="connsiteX56" fmla="*/ 417182 w 417182"/>
              <a:gd name="connsiteY56" fmla="*/ 395968 h 1122552"/>
              <a:gd name="connsiteX57" fmla="*/ 405154 w 417182"/>
              <a:gd name="connsiteY57" fmla="*/ 393469 h 1122552"/>
              <a:gd name="connsiteX58" fmla="*/ 417182 w 417182"/>
              <a:gd name="connsiteY58" fmla="*/ 403573 h 1122552"/>
              <a:gd name="connsiteX59" fmla="*/ 417182 w 417182"/>
              <a:gd name="connsiteY59" fmla="*/ 1076079 h 1122552"/>
              <a:gd name="connsiteX60" fmla="*/ 408643 w 417182"/>
              <a:gd name="connsiteY60" fmla="*/ 1072003 h 1122552"/>
              <a:gd name="connsiteX61" fmla="*/ 402398 w 417182"/>
              <a:gd name="connsiteY61" fmla="*/ 1090135 h 1122552"/>
              <a:gd name="connsiteX62" fmla="*/ 364154 w 417182"/>
              <a:gd name="connsiteY62" fmla="*/ 1119765 h 1122552"/>
              <a:gd name="connsiteX63" fmla="*/ 343826 w 417182"/>
              <a:gd name="connsiteY63" fmla="*/ 1056370 h 1122552"/>
              <a:gd name="connsiteX64" fmla="*/ 295934 w 417182"/>
              <a:gd name="connsiteY64" fmla="*/ 1066017 h 1122552"/>
              <a:gd name="connsiteX65" fmla="*/ 215656 w 417182"/>
              <a:gd name="connsiteY65" fmla="*/ 1103572 h 1122552"/>
              <a:gd name="connsiteX66" fmla="*/ 182579 w 417182"/>
              <a:gd name="connsiteY66" fmla="*/ 1093235 h 1122552"/>
              <a:gd name="connsiteX67" fmla="*/ 128142 w 417182"/>
              <a:gd name="connsiteY67" fmla="*/ 1075664 h 1122552"/>
              <a:gd name="connsiteX68" fmla="*/ 106436 w 417182"/>
              <a:gd name="connsiteY68" fmla="*/ 1066706 h 1122552"/>
              <a:gd name="connsiteX69" fmla="*/ 121595 w 417182"/>
              <a:gd name="connsiteY69" fmla="*/ 1051546 h 1122552"/>
              <a:gd name="connsiteX70" fmla="*/ 53720 w 417182"/>
              <a:gd name="connsiteY70" fmla="*/ 1047411 h 1122552"/>
              <a:gd name="connsiteX71" fmla="*/ 29602 w 417182"/>
              <a:gd name="connsiteY71" fmla="*/ 1044655 h 1122552"/>
              <a:gd name="connsiteX72" fmla="*/ 14098 w 417182"/>
              <a:gd name="connsiteY72" fmla="*/ 1033974 h 1122552"/>
              <a:gd name="connsiteX73" fmla="*/ 13753 w 417182"/>
              <a:gd name="connsiteY73" fmla="*/ 1012612 h 1122552"/>
              <a:gd name="connsiteX74" fmla="*/ 89553 w 417182"/>
              <a:gd name="connsiteY74" fmla="*/ 995385 h 1122552"/>
              <a:gd name="connsiteX75" fmla="*/ 127108 w 417182"/>
              <a:gd name="connsiteY75" fmla="*/ 986083 h 1122552"/>
              <a:gd name="connsiteX76" fmla="*/ 92309 w 417182"/>
              <a:gd name="connsiteY76" fmla="*/ 994352 h 1122552"/>
              <a:gd name="connsiteX77" fmla="*/ 75082 w 417182"/>
              <a:gd name="connsiteY77" fmla="*/ 984016 h 1122552"/>
              <a:gd name="connsiteX78" fmla="*/ 37527 w 417182"/>
              <a:gd name="connsiteY78" fmla="*/ 971612 h 1122552"/>
              <a:gd name="connsiteX79" fmla="*/ 18577 w 417182"/>
              <a:gd name="connsiteY79" fmla="*/ 959553 h 1122552"/>
              <a:gd name="connsiteX80" fmla="*/ 25123 w 417182"/>
              <a:gd name="connsiteY80" fmla="*/ 934057 h 1122552"/>
              <a:gd name="connsiteX81" fmla="*/ 106436 w 417182"/>
              <a:gd name="connsiteY81" fmla="*/ 923031 h 1122552"/>
              <a:gd name="connsiteX82" fmla="*/ 70258 w 417182"/>
              <a:gd name="connsiteY82" fmla="*/ 908905 h 1122552"/>
              <a:gd name="connsiteX83" fmla="*/ 59922 w 417182"/>
              <a:gd name="connsiteY83" fmla="*/ 894090 h 1122552"/>
              <a:gd name="connsiteX84" fmla="*/ 70947 w 417182"/>
              <a:gd name="connsiteY84" fmla="*/ 881686 h 1122552"/>
              <a:gd name="connsiteX85" fmla="*/ 27880 w 417182"/>
              <a:gd name="connsiteY85" fmla="*/ 848610 h 1122552"/>
              <a:gd name="connsiteX86" fmla="*/ 13753 w 417182"/>
              <a:gd name="connsiteY86" fmla="*/ 825870 h 1122552"/>
              <a:gd name="connsiteX87" fmla="*/ 35804 w 417182"/>
              <a:gd name="connsiteY87" fmla="*/ 811399 h 1122552"/>
              <a:gd name="connsiteX88" fmla="*/ 95065 w 417182"/>
              <a:gd name="connsiteY88" fmla="*/ 803475 h 1122552"/>
              <a:gd name="connsiteX89" fmla="*/ 171210 w 417182"/>
              <a:gd name="connsiteY89" fmla="*/ 783836 h 1122552"/>
              <a:gd name="connsiteX90" fmla="*/ 149503 w 417182"/>
              <a:gd name="connsiteY90" fmla="*/ 775567 h 1122552"/>
              <a:gd name="connsiteX91" fmla="*/ 92309 w 417182"/>
              <a:gd name="connsiteY91" fmla="*/ 754205 h 1122552"/>
              <a:gd name="connsiteX92" fmla="*/ 83007 w 417182"/>
              <a:gd name="connsiteY92" fmla="*/ 738701 h 1122552"/>
              <a:gd name="connsiteX93" fmla="*/ 97133 w 417182"/>
              <a:gd name="connsiteY93" fmla="*/ 729743 h 1122552"/>
              <a:gd name="connsiteX94" fmla="*/ 215311 w 417182"/>
              <a:gd name="connsiteY94" fmla="*/ 722507 h 1122552"/>
              <a:gd name="connsiteX95" fmla="*/ 197739 w 417182"/>
              <a:gd name="connsiteY95" fmla="*/ 703902 h 1122552"/>
              <a:gd name="connsiteX96" fmla="*/ 168453 w 417182"/>
              <a:gd name="connsiteY96" fmla="*/ 690809 h 1122552"/>
              <a:gd name="connsiteX97" fmla="*/ 118839 w 417182"/>
              <a:gd name="connsiteY97" fmla="*/ 689776 h 1122552"/>
              <a:gd name="connsiteX98" fmla="*/ 75082 w 417182"/>
              <a:gd name="connsiteY98" fmla="*/ 671170 h 1122552"/>
              <a:gd name="connsiteX99" fmla="*/ 76116 w 417182"/>
              <a:gd name="connsiteY99" fmla="*/ 646708 h 1122552"/>
              <a:gd name="connsiteX100" fmla="*/ 216000 w 417182"/>
              <a:gd name="connsiteY100" fmla="*/ 633960 h 1122552"/>
              <a:gd name="connsiteX101" fmla="*/ 263203 w 417182"/>
              <a:gd name="connsiteY101" fmla="*/ 598816 h 1122552"/>
              <a:gd name="connsiteX102" fmla="*/ 224269 w 417182"/>
              <a:gd name="connsiteY102" fmla="*/ 600194 h 1122552"/>
              <a:gd name="connsiteX103" fmla="*/ 196706 w 417182"/>
              <a:gd name="connsiteY103" fmla="*/ 608119 h 1122552"/>
              <a:gd name="connsiteX104" fmla="*/ 100923 w 417182"/>
              <a:gd name="connsiteY104" fmla="*/ 571942 h 1122552"/>
              <a:gd name="connsiteX105" fmla="*/ 220824 w 417182"/>
              <a:gd name="connsiteY105" fmla="*/ 535420 h 1122552"/>
              <a:gd name="connsiteX106" fmla="*/ 228059 w 417182"/>
              <a:gd name="connsiteY106" fmla="*/ 508546 h 1122552"/>
              <a:gd name="connsiteX107" fmla="*/ 129865 w 417182"/>
              <a:gd name="connsiteY107" fmla="*/ 491319 h 1122552"/>
              <a:gd name="connsiteX108" fmla="*/ 189470 w 417182"/>
              <a:gd name="connsiteY108" fmla="*/ 471335 h 1122552"/>
              <a:gd name="connsiteX109" fmla="*/ 145369 w 417182"/>
              <a:gd name="connsiteY109" fmla="*/ 433091 h 1122552"/>
              <a:gd name="connsiteX110" fmla="*/ 261480 w 417182"/>
              <a:gd name="connsiteY110" fmla="*/ 415519 h 1122552"/>
              <a:gd name="connsiteX111" fmla="*/ 195328 w 417182"/>
              <a:gd name="connsiteY111" fmla="*/ 383477 h 1122552"/>
              <a:gd name="connsiteX112" fmla="*/ 145714 w 417182"/>
              <a:gd name="connsiteY112" fmla="*/ 349367 h 1122552"/>
              <a:gd name="connsiteX113" fmla="*/ 179134 w 417182"/>
              <a:gd name="connsiteY113" fmla="*/ 344199 h 1122552"/>
              <a:gd name="connsiteX114" fmla="*/ 203252 w 417182"/>
              <a:gd name="connsiteY114" fmla="*/ 327661 h 1122552"/>
              <a:gd name="connsiteX115" fmla="*/ 189470 w 417182"/>
              <a:gd name="connsiteY115" fmla="*/ 303543 h 1122552"/>
              <a:gd name="connsiteX116" fmla="*/ 188437 w 417182"/>
              <a:gd name="connsiteY116" fmla="*/ 282526 h 1122552"/>
              <a:gd name="connsiteX117" fmla="*/ 241497 w 417182"/>
              <a:gd name="connsiteY117" fmla="*/ 271845 h 1122552"/>
              <a:gd name="connsiteX118" fmla="*/ 340036 w 417182"/>
              <a:gd name="connsiteY118" fmla="*/ 246693 h 1122552"/>
              <a:gd name="connsiteX119" fmla="*/ 255967 w 417182"/>
              <a:gd name="connsiteY119" fmla="*/ 260819 h 1122552"/>
              <a:gd name="connsiteX120" fmla="*/ 224958 w 417182"/>
              <a:gd name="connsiteY120" fmla="*/ 246349 h 1122552"/>
              <a:gd name="connsiteX121" fmla="*/ 213588 w 417182"/>
              <a:gd name="connsiteY121" fmla="*/ 232222 h 1122552"/>
              <a:gd name="connsiteX122" fmla="*/ 189470 w 417182"/>
              <a:gd name="connsiteY122" fmla="*/ 214995 h 1122552"/>
              <a:gd name="connsiteX123" fmla="*/ 262169 w 417182"/>
              <a:gd name="connsiteY123" fmla="*/ 221197 h 1122552"/>
              <a:gd name="connsiteX124" fmla="*/ 340036 w 417182"/>
              <a:gd name="connsiteY124" fmla="*/ 206382 h 1122552"/>
              <a:gd name="connsiteX125" fmla="*/ 296968 w 417182"/>
              <a:gd name="connsiteY125" fmla="*/ 205003 h 1122552"/>
              <a:gd name="connsiteX126" fmla="*/ 255967 w 417182"/>
              <a:gd name="connsiteY126" fmla="*/ 192600 h 1122552"/>
              <a:gd name="connsiteX127" fmla="*/ 251833 w 417182"/>
              <a:gd name="connsiteY127" fmla="*/ 160557 h 1122552"/>
              <a:gd name="connsiteX128" fmla="*/ 244942 w 417182"/>
              <a:gd name="connsiteY128" fmla="*/ 135406 h 1122552"/>
              <a:gd name="connsiteX129" fmla="*/ 290422 w 417182"/>
              <a:gd name="connsiteY129" fmla="*/ 116111 h 1122552"/>
              <a:gd name="connsiteX130" fmla="*/ 293178 w 417182"/>
              <a:gd name="connsiteY130" fmla="*/ 106464 h 1122552"/>
              <a:gd name="connsiteX131" fmla="*/ 299035 w 417182"/>
              <a:gd name="connsiteY131" fmla="*/ 67531 h 1122552"/>
              <a:gd name="connsiteX132" fmla="*/ 326254 w 417182"/>
              <a:gd name="connsiteY132" fmla="*/ 83724 h 1122552"/>
              <a:gd name="connsiteX133" fmla="*/ 316951 w 417182"/>
              <a:gd name="connsiteY133" fmla="*/ 35488 h 1122552"/>
              <a:gd name="connsiteX134" fmla="*/ 340725 w 417182"/>
              <a:gd name="connsiteY134" fmla="*/ 0 h 11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7182" h="1122552">
                <a:moveTo>
                  <a:pt x="150537" y="987116"/>
                </a:moveTo>
                <a:cubicBezTo>
                  <a:pt x="135377" y="992285"/>
                  <a:pt x="160529" y="993318"/>
                  <a:pt x="150537" y="987116"/>
                </a:cubicBezTo>
                <a:close/>
                <a:moveTo>
                  <a:pt x="184647" y="867904"/>
                </a:moveTo>
                <a:cubicBezTo>
                  <a:pt x="162252" y="871005"/>
                  <a:pt x="195672" y="873073"/>
                  <a:pt x="184647" y="867904"/>
                </a:cubicBezTo>
                <a:close/>
                <a:moveTo>
                  <a:pt x="106436" y="864804"/>
                </a:moveTo>
                <a:cubicBezTo>
                  <a:pt x="70603" y="896157"/>
                  <a:pt x="177067" y="878930"/>
                  <a:pt x="167075" y="875140"/>
                </a:cubicBezTo>
                <a:cubicBezTo>
                  <a:pt x="146058" y="867215"/>
                  <a:pt x="121595" y="882031"/>
                  <a:pt x="106436" y="864804"/>
                </a:cubicBezTo>
                <a:close/>
                <a:moveTo>
                  <a:pt x="52342" y="839997"/>
                </a:moveTo>
                <a:cubicBezTo>
                  <a:pt x="30636" y="842408"/>
                  <a:pt x="59578" y="848266"/>
                  <a:pt x="52342" y="839997"/>
                </a:cubicBezTo>
                <a:close/>
                <a:moveTo>
                  <a:pt x="271472" y="512336"/>
                </a:moveTo>
                <a:cubicBezTo>
                  <a:pt x="232538" y="518882"/>
                  <a:pt x="245286" y="531975"/>
                  <a:pt x="271472" y="512336"/>
                </a:cubicBezTo>
                <a:close/>
                <a:moveTo>
                  <a:pt x="313851" y="324560"/>
                </a:moveTo>
                <a:cubicBezTo>
                  <a:pt x="301447" y="330417"/>
                  <a:pt x="325220" y="329384"/>
                  <a:pt x="313851" y="324560"/>
                </a:cubicBezTo>
                <a:close/>
                <a:moveTo>
                  <a:pt x="243908" y="324560"/>
                </a:moveTo>
                <a:cubicBezTo>
                  <a:pt x="234261" y="346955"/>
                  <a:pt x="266993" y="342132"/>
                  <a:pt x="278707" y="339720"/>
                </a:cubicBezTo>
                <a:cubicBezTo>
                  <a:pt x="330389" y="321804"/>
                  <a:pt x="257345" y="340409"/>
                  <a:pt x="243908" y="324560"/>
                </a:cubicBezTo>
                <a:close/>
                <a:moveTo>
                  <a:pt x="330733" y="318703"/>
                </a:moveTo>
                <a:cubicBezTo>
                  <a:pt x="318329" y="324560"/>
                  <a:pt x="342103" y="323526"/>
                  <a:pt x="330733" y="318703"/>
                </a:cubicBezTo>
                <a:close/>
                <a:moveTo>
                  <a:pt x="345204" y="311123"/>
                </a:moveTo>
                <a:cubicBezTo>
                  <a:pt x="330044" y="316291"/>
                  <a:pt x="355196" y="317669"/>
                  <a:pt x="345204" y="311123"/>
                </a:cubicBezTo>
                <a:close/>
                <a:moveTo>
                  <a:pt x="371045" y="272534"/>
                </a:moveTo>
                <a:lnTo>
                  <a:pt x="369322" y="279769"/>
                </a:lnTo>
                <a:cubicBezTo>
                  <a:pt x="362776" y="314224"/>
                  <a:pt x="384137" y="291828"/>
                  <a:pt x="371045" y="272534"/>
                </a:cubicBezTo>
                <a:close/>
                <a:moveTo>
                  <a:pt x="399297" y="215684"/>
                </a:moveTo>
                <a:cubicBezTo>
                  <a:pt x="395507" y="237046"/>
                  <a:pt x="424104" y="209827"/>
                  <a:pt x="399297" y="215684"/>
                </a:cubicBezTo>
                <a:close/>
                <a:moveTo>
                  <a:pt x="362431" y="208794"/>
                </a:moveTo>
                <a:lnTo>
                  <a:pt x="369667" y="214306"/>
                </a:lnTo>
                <a:cubicBezTo>
                  <a:pt x="405499" y="223264"/>
                  <a:pt x="383793" y="211205"/>
                  <a:pt x="362431" y="208794"/>
                </a:cubicBezTo>
                <a:close/>
                <a:moveTo>
                  <a:pt x="401365" y="167448"/>
                </a:moveTo>
                <a:cubicBezTo>
                  <a:pt x="394129" y="170894"/>
                  <a:pt x="390683" y="179163"/>
                  <a:pt x="383104" y="182264"/>
                </a:cubicBezTo>
                <a:cubicBezTo>
                  <a:pt x="329010" y="193634"/>
                  <a:pt x="410667" y="192600"/>
                  <a:pt x="401365" y="167448"/>
                </a:cubicBezTo>
                <a:close/>
                <a:moveTo>
                  <a:pt x="309716" y="143675"/>
                </a:moveTo>
                <a:cubicBezTo>
                  <a:pt x="302136" y="144364"/>
                  <a:pt x="314884" y="155389"/>
                  <a:pt x="314540" y="155045"/>
                </a:cubicBezTo>
                <a:cubicBezTo>
                  <a:pt x="340036" y="179852"/>
                  <a:pt x="334523" y="144364"/>
                  <a:pt x="309716" y="143675"/>
                </a:cubicBezTo>
                <a:close/>
                <a:moveTo>
                  <a:pt x="317985" y="101296"/>
                </a:moveTo>
                <a:cubicBezTo>
                  <a:pt x="315573" y="107842"/>
                  <a:pt x="324531" y="110943"/>
                  <a:pt x="325909" y="115767"/>
                </a:cubicBezTo>
                <a:cubicBezTo>
                  <a:pt x="336246" y="152978"/>
                  <a:pt x="341414" y="103708"/>
                  <a:pt x="317985" y="101296"/>
                </a:cubicBezTo>
                <a:close/>
                <a:moveTo>
                  <a:pt x="340725" y="0"/>
                </a:moveTo>
                <a:cubicBezTo>
                  <a:pt x="365532" y="6202"/>
                  <a:pt x="340036" y="40312"/>
                  <a:pt x="357952" y="37900"/>
                </a:cubicBezTo>
                <a:cubicBezTo>
                  <a:pt x="401365" y="9648"/>
                  <a:pt x="362431" y="47203"/>
                  <a:pt x="356229" y="66842"/>
                </a:cubicBezTo>
                <a:cubicBezTo>
                  <a:pt x="347960" y="114044"/>
                  <a:pt x="370011" y="46858"/>
                  <a:pt x="382414" y="64430"/>
                </a:cubicBezTo>
                <a:cubicBezTo>
                  <a:pt x="400331" y="60640"/>
                  <a:pt x="428239" y="46514"/>
                  <a:pt x="399986" y="74077"/>
                </a:cubicBezTo>
                <a:cubicBezTo>
                  <a:pt x="439264" y="85102"/>
                  <a:pt x="392062" y="86825"/>
                  <a:pt x="378280" y="88548"/>
                </a:cubicBezTo>
                <a:cubicBezTo>
                  <a:pt x="404810" y="89582"/>
                  <a:pt x="414457" y="115767"/>
                  <a:pt x="380347" y="114044"/>
                </a:cubicBezTo>
                <a:cubicBezTo>
                  <a:pt x="348649" y="84758"/>
                  <a:pt x="344859" y="165725"/>
                  <a:pt x="372078" y="160557"/>
                </a:cubicBezTo>
                <a:cubicBezTo>
                  <a:pt x="383793" y="145914"/>
                  <a:pt x="394129" y="132477"/>
                  <a:pt x="406145" y="122529"/>
                </a:cubicBezTo>
                <a:lnTo>
                  <a:pt x="417182" y="118254"/>
                </a:lnTo>
                <a:lnTo>
                  <a:pt x="417182" y="252973"/>
                </a:lnTo>
                <a:lnTo>
                  <a:pt x="416438" y="253154"/>
                </a:lnTo>
                <a:cubicBezTo>
                  <a:pt x="406533" y="257030"/>
                  <a:pt x="397575" y="260131"/>
                  <a:pt x="391028" y="241181"/>
                </a:cubicBezTo>
                <a:cubicBezTo>
                  <a:pt x="392406" y="269777"/>
                  <a:pt x="369667" y="250139"/>
                  <a:pt x="366221" y="234634"/>
                </a:cubicBezTo>
                <a:cubicBezTo>
                  <a:pt x="343481" y="242559"/>
                  <a:pt x="396196" y="265299"/>
                  <a:pt x="406532" y="270811"/>
                </a:cubicBezTo>
                <a:lnTo>
                  <a:pt x="417182" y="278708"/>
                </a:lnTo>
                <a:lnTo>
                  <a:pt x="417182" y="324555"/>
                </a:lnTo>
                <a:lnTo>
                  <a:pt x="415146" y="324215"/>
                </a:lnTo>
                <a:lnTo>
                  <a:pt x="417182" y="326321"/>
                </a:lnTo>
                <a:lnTo>
                  <a:pt x="417182" y="395968"/>
                </a:lnTo>
                <a:lnTo>
                  <a:pt x="405154" y="393469"/>
                </a:lnTo>
                <a:lnTo>
                  <a:pt x="417182" y="403573"/>
                </a:lnTo>
                <a:lnTo>
                  <a:pt x="417182" y="1076079"/>
                </a:lnTo>
                <a:lnTo>
                  <a:pt x="408643" y="1072003"/>
                </a:lnTo>
                <a:cubicBezTo>
                  <a:pt x="402226" y="1069721"/>
                  <a:pt x="398092" y="1072046"/>
                  <a:pt x="402398" y="1090135"/>
                </a:cubicBezTo>
                <a:cubicBezTo>
                  <a:pt x="419625" y="1124933"/>
                  <a:pt x="391028" y="1121488"/>
                  <a:pt x="364154" y="1119765"/>
                </a:cubicBezTo>
                <a:cubicBezTo>
                  <a:pt x="307993" y="1134925"/>
                  <a:pt x="341414" y="1084622"/>
                  <a:pt x="343826" y="1056370"/>
                </a:cubicBezTo>
                <a:cubicBezTo>
                  <a:pt x="331078" y="1014680"/>
                  <a:pt x="311439" y="1083244"/>
                  <a:pt x="295934" y="1066017"/>
                </a:cubicBezTo>
                <a:cubicBezTo>
                  <a:pt x="273884" y="1086689"/>
                  <a:pt x="248043" y="1092891"/>
                  <a:pt x="215656" y="1103572"/>
                </a:cubicBezTo>
                <a:cubicBezTo>
                  <a:pt x="219101" y="1065672"/>
                  <a:pt x="178790" y="1120455"/>
                  <a:pt x="182579" y="1093235"/>
                </a:cubicBezTo>
                <a:cubicBezTo>
                  <a:pt x="180168" y="1089101"/>
                  <a:pt x="106780" y="1113564"/>
                  <a:pt x="128142" y="1075664"/>
                </a:cubicBezTo>
                <a:cubicBezTo>
                  <a:pt x="111259" y="1087378"/>
                  <a:pt x="73359" y="1085311"/>
                  <a:pt x="106436" y="1066706"/>
                </a:cubicBezTo>
                <a:cubicBezTo>
                  <a:pt x="58200" y="1075664"/>
                  <a:pt x="96788" y="1050168"/>
                  <a:pt x="121595" y="1051546"/>
                </a:cubicBezTo>
                <a:cubicBezTo>
                  <a:pt x="98856" y="1048101"/>
                  <a:pt x="73359" y="1055336"/>
                  <a:pt x="53720" y="1047411"/>
                </a:cubicBezTo>
                <a:cubicBezTo>
                  <a:pt x="31325" y="1061882"/>
                  <a:pt x="45451" y="1037420"/>
                  <a:pt x="29602" y="1044655"/>
                </a:cubicBezTo>
                <a:cubicBezTo>
                  <a:pt x="29258" y="1032941"/>
                  <a:pt x="40972" y="1022260"/>
                  <a:pt x="14098" y="1033974"/>
                </a:cubicBezTo>
                <a:cubicBezTo>
                  <a:pt x="-32760" y="1040176"/>
                  <a:pt x="55788" y="1010545"/>
                  <a:pt x="13753" y="1012612"/>
                </a:cubicBezTo>
                <a:cubicBezTo>
                  <a:pt x="31325" y="1000554"/>
                  <a:pt x="56821" y="990906"/>
                  <a:pt x="89553" y="995385"/>
                </a:cubicBezTo>
                <a:cubicBezTo>
                  <a:pt x="105747" y="1011579"/>
                  <a:pt x="167764" y="972301"/>
                  <a:pt x="127108" y="986083"/>
                </a:cubicBezTo>
                <a:cubicBezTo>
                  <a:pt x="137444" y="956452"/>
                  <a:pt x="112637" y="986083"/>
                  <a:pt x="92309" y="994352"/>
                </a:cubicBezTo>
                <a:cubicBezTo>
                  <a:pt x="105057" y="974368"/>
                  <a:pt x="86796" y="974024"/>
                  <a:pt x="75082" y="984016"/>
                </a:cubicBezTo>
                <a:cubicBezTo>
                  <a:pt x="68536" y="978158"/>
                  <a:pt x="57855" y="964721"/>
                  <a:pt x="37527" y="971612"/>
                </a:cubicBezTo>
                <a:cubicBezTo>
                  <a:pt x="63712" y="950595"/>
                  <a:pt x="33737" y="955763"/>
                  <a:pt x="18577" y="959553"/>
                </a:cubicBezTo>
                <a:cubicBezTo>
                  <a:pt x="-26214" y="949561"/>
                  <a:pt x="62334" y="948183"/>
                  <a:pt x="25123" y="934057"/>
                </a:cubicBezTo>
                <a:cubicBezTo>
                  <a:pt x="36149" y="928200"/>
                  <a:pt x="132276" y="935435"/>
                  <a:pt x="106436" y="923031"/>
                </a:cubicBezTo>
                <a:cubicBezTo>
                  <a:pt x="100234" y="912006"/>
                  <a:pt x="81284" y="925788"/>
                  <a:pt x="70258" y="908905"/>
                </a:cubicBezTo>
                <a:cubicBezTo>
                  <a:pt x="33048" y="918552"/>
                  <a:pt x="90587" y="885821"/>
                  <a:pt x="59922" y="894090"/>
                </a:cubicBezTo>
                <a:cubicBezTo>
                  <a:pt x="20989" y="892367"/>
                  <a:pt x="50620" y="880308"/>
                  <a:pt x="70947" y="881686"/>
                </a:cubicBezTo>
                <a:cubicBezTo>
                  <a:pt x="113671" y="861013"/>
                  <a:pt x="39250" y="868938"/>
                  <a:pt x="27880" y="848610"/>
                </a:cubicBezTo>
                <a:cubicBezTo>
                  <a:pt x="42695" y="828971"/>
                  <a:pt x="38216" y="825870"/>
                  <a:pt x="13753" y="825870"/>
                </a:cubicBezTo>
                <a:cubicBezTo>
                  <a:pt x="-26214" y="805887"/>
                  <a:pt x="71981" y="827937"/>
                  <a:pt x="35804" y="811399"/>
                </a:cubicBezTo>
                <a:cubicBezTo>
                  <a:pt x="49241" y="804164"/>
                  <a:pt x="74738" y="804853"/>
                  <a:pt x="95065" y="803475"/>
                </a:cubicBezTo>
                <a:cubicBezTo>
                  <a:pt x="114705" y="817601"/>
                  <a:pt x="205664" y="790382"/>
                  <a:pt x="171210" y="783836"/>
                </a:cubicBezTo>
                <a:cubicBezTo>
                  <a:pt x="138823" y="791416"/>
                  <a:pt x="181546" y="760063"/>
                  <a:pt x="149503" y="775567"/>
                </a:cubicBezTo>
                <a:cubicBezTo>
                  <a:pt x="135377" y="758340"/>
                  <a:pt x="98856" y="774533"/>
                  <a:pt x="92309" y="754205"/>
                </a:cubicBezTo>
                <a:cubicBezTo>
                  <a:pt x="49931" y="745592"/>
                  <a:pt x="117805" y="742835"/>
                  <a:pt x="83007" y="738701"/>
                </a:cubicBezTo>
                <a:cubicBezTo>
                  <a:pt x="39939" y="727675"/>
                  <a:pt x="73015" y="721474"/>
                  <a:pt x="97133" y="729743"/>
                </a:cubicBezTo>
                <a:cubicBezTo>
                  <a:pt x="134343" y="728709"/>
                  <a:pt x="174310" y="732843"/>
                  <a:pt x="215311" y="722507"/>
                </a:cubicBezTo>
                <a:cubicBezTo>
                  <a:pt x="253900" y="714238"/>
                  <a:pt x="220135" y="700456"/>
                  <a:pt x="197739" y="703902"/>
                </a:cubicBezTo>
                <a:cubicBezTo>
                  <a:pt x="193605" y="682885"/>
                  <a:pt x="167075" y="714583"/>
                  <a:pt x="168453" y="690809"/>
                </a:cubicBezTo>
                <a:cubicBezTo>
                  <a:pt x="151226" y="695288"/>
                  <a:pt x="140890" y="685986"/>
                  <a:pt x="118839" y="689776"/>
                </a:cubicBezTo>
                <a:cubicBezTo>
                  <a:pt x="128142" y="670137"/>
                  <a:pt x="60956" y="688398"/>
                  <a:pt x="75082" y="671170"/>
                </a:cubicBezTo>
                <a:cubicBezTo>
                  <a:pt x="107469" y="656010"/>
                  <a:pt x="49241" y="658767"/>
                  <a:pt x="76116" y="646708"/>
                </a:cubicBezTo>
                <a:cubicBezTo>
                  <a:pt x="121940" y="636716"/>
                  <a:pt x="170865" y="646708"/>
                  <a:pt x="216000" y="633960"/>
                </a:cubicBezTo>
                <a:cubicBezTo>
                  <a:pt x="161218" y="613287"/>
                  <a:pt x="247009" y="616043"/>
                  <a:pt x="263203" y="598816"/>
                </a:cubicBezTo>
                <a:cubicBezTo>
                  <a:pt x="248043" y="580900"/>
                  <a:pt x="237706" y="607430"/>
                  <a:pt x="224269" y="600194"/>
                </a:cubicBezTo>
                <a:cubicBezTo>
                  <a:pt x="208076" y="595715"/>
                  <a:pt x="215311" y="601228"/>
                  <a:pt x="196706" y="608119"/>
                </a:cubicBezTo>
                <a:cubicBezTo>
                  <a:pt x="160873" y="602606"/>
                  <a:pt x="129520" y="599505"/>
                  <a:pt x="100923" y="571942"/>
                </a:cubicBezTo>
                <a:cubicBezTo>
                  <a:pt x="120562" y="553681"/>
                  <a:pt x="186370" y="551269"/>
                  <a:pt x="220824" y="535420"/>
                </a:cubicBezTo>
                <a:cubicBezTo>
                  <a:pt x="207042" y="514403"/>
                  <a:pt x="239774" y="517159"/>
                  <a:pt x="228059" y="508546"/>
                </a:cubicBezTo>
                <a:cubicBezTo>
                  <a:pt x="193260" y="536799"/>
                  <a:pt x="163285" y="511302"/>
                  <a:pt x="129865" y="491319"/>
                </a:cubicBezTo>
                <a:cubicBezTo>
                  <a:pt x="121940" y="469612"/>
                  <a:pt x="243908" y="495453"/>
                  <a:pt x="189470" y="471335"/>
                </a:cubicBezTo>
                <a:cubicBezTo>
                  <a:pt x="184647" y="469268"/>
                  <a:pt x="129865" y="445150"/>
                  <a:pt x="145369" y="433091"/>
                </a:cubicBezTo>
                <a:cubicBezTo>
                  <a:pt x="182924" y="417931"/>
                  <a:pt x="227715" y="443772"/>
                  <a:pt x="261480" y="415519"/>
                </a:cubicBezTo>
                <a:cubicBezTo>
                  <a:pt x="248387" y="427578"/>
                  <a:pt x="221513" y="382788"/>
                  <a:pt x="195328" y="383477"/>
                </a:cubicBezTo>
                <a:cubicBezTo>
                  <a:pt x="181890" y="380031"/>
                  <a:pt x="122974" y="354880"/>
                  <a:pt x="145714" y="349367"/>
                </a:cubicBezTo>
                <a:cubicBezTo>
                  <a:pt x="170865" y="361771"/>
                  <a:pt x="160873" y="334207"/>
                  <a:pt x="179134" y="344199"/>
                </a:cubicBezTo>
                <a:cubicBezTo>
                  <a:pt x="215311" y="367283"/>
                  <a:pt x="181201" y="327316"/>
                  <a:pt x="203252" y="327661"/>
                </a:cubicBezTo>
                <a:cubicBezTo>
                  <a:pt x="253900" y="335585"/>
                  <a:pt x="213933" y="310434"/>
                  <a:pt x="189470" y="303543"/>
                </a:cubicBezTo>
                <a:cubicBezTo>
                  <a:pt x="191538" y="300097"/>
                  <a:pt x="166730" y="282870"/>
                  <a:pt x="188437" y="282526"/>
                </a:cubicBezTo>
                <a:cubicBezTo>
                  <a:pt x="203941" y="264954"/>
                  <a:pt x="263203" y="294585"/>
                  <a:pt x="241497" y="271845"/>
                </a:cubicBezTo>
                <a:cubicBezTo>
                  <a:pt x="273884" y="281492"/>
                  <a:pt x="317296" y="281148"/>
                  <a:pt x="340036" y="246693"/>
                </a:cubicBezTo>
                <a:cubicBezTo>
                  <a:pt x="336590" y="236012"/>
                  <a:pt x="273194" y="281492"/>
                  <a:pt x="255967" y="260819"/>
                </a:cubicBezTo>
                <a:cubicBezTo>
                  <a:pt x="299380" y="222231"/>
                  <a:pt x="231849" y="279425"/>
                  <a:pt x="224958" y="246349"/>
                </a:cubicBezTo>
                <a:cubicBezTo>
                  <a:pt x="265615" y="219819"/>
                  <a:pt x="173621" y="264265"/>
                  <a:pt x="213588" y="232222"/>
                </a:cubicBezTo>
                <a:cubicBezTo>
                  <a:pt x="201185" y="234634"/>
                  <a:pt x="140890" y="218785"/>
                  <a:pt x="189470" y="214995"/>
                </a:cubicBezTo>
                <a:cubicBezTo>
                  <a:pt x="205664" y="187432"/>
                  <a:pt x="239774" y="222231"/>
                  <a:pt x="262169" y="221197"/>
                </a:cubicBezTo>
                <a:cubicBezTo>
                  <a:pt x="243564" y="190877"/>
                  <a:pt x="351061" y="255307"/>
                  <a:pt x="340036" y="206382"/>
                </a:cubicBezTo>
                <a:cubicBezTo>
                  <a:pt x="318329" y="220508"/>
                  <a:pt x="319363" y="202936"/>
                  <a:pt x="296968" y="205003"/>
                </a:cubicBezTo>
                <a:cubicBezTo>
                  <a:pt x="308682" y="184676"/>
                  <a:pt x="272850" y="198457"/>
                  <a:pt x="255967" y="192600"/>
                </a:cubicBezTo>
                <a:cubicBezTo>
                  <a:pt x="220135" y="180196"/>
                  <a:pt x="299035" y="177096"/>
                  <a:pt x="251833" y="160557"/>
                </a:cubicBezTo>
                <a:cubicBezTo>
                  <a:pt x="222546" y="146087"/>
                  <a:pt x="278707" y="149876"/>
                  <a:pt x="244942" y="135406"/>
                </a:cubicBezTo>
                <a:cubicBezTo>
                  <a:pt x="245631" y="123347"/>
                  <a:pt x="325220" y="163658"/>
                  <a:pt x="290422" y="116111"/>
                </a:cubicBezTo>
                <a:cubicBezTo>
                  <a:pt x="312128" y="126448"/>
                  <a:pt x="321431" y="106464"/>
                  <a:pt x="293178" y="106464"/>
                </a:cubicBezTo>
                <a:cubicBezTo>
                  <a:pt x="307993" y="100607"/>
                  <a:pt x="262513" y="53404"/>
                  <a:pt x="299035" y="67531"/>
                </a:cubicBezTo>
                <a:cubicBezTo>
                  <a:pt x="309716" y="60640"/>
                  <a:pt x="322464" y="59606"/>
                  <a:pt x="326254" y="83724"/>
                </a:cubicBezTo>
                <a:cubicBezTo>
                  <a:pt x="356574" y="111288"/>
                  <a:pt x="312472" y="35488"/>
                  <a:pt x="316951" y="35488"/>
                </a:cubicBezTo>
                <a:cubicBezTo>
                  <a:pt x="349338" y="69942"/>
                  <a:pt x="336935" y="19984"/>
                  <a:pt x="34072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Graphic 47">
            <a:extLst>
              <a:ext uri="{FF2B5EF4-FFF2-40B4-BE49-F238E27FC236}"/>
            </a:extLst>
          </p:cNvPr>
          <p:cNvSpPr/>
          <p:nvPr userDrawn="1"/>
        </p:nvSpPr>
        <p:spPr>
          <a:xfrm>
            <a:off x="1073150" y="5765800"/>
            <a:ext cx="336550" cy="503238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Graphic 4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5194300"/>
            <a:ext cx="674688" cy="101282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Graphic 47">
            <a:extLst>
              <a:ext uri="{FF2B5EF4-FFF2-40B4-BE49-F238E27FC236}"/>
            </a:extLst>
          </p:cNvPr>
          <p:cNvSpPr/>
          <p:nvPr userDrawn="1"/>
        </p:nvSpPr>
        <p:spPr>
          <a:xfrm>
            <a:off x="1390650" y="5667375"/>
            <a:ext cx="466725" cy="700088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Graphic 47">
            <a:extLst>
              <a:ext uri="{FF2B5EF4-FFF2-40B4-BE49-F238E27FC236}"/>
            </a:extLst>
          </p:cNvPr>
          <p:cNvSpPr/>
          <p:nvPr userDrawn="1"/>
        </p:nvSpPr>
        <p:spPr>
          <a:xfrm>
            <a:off x="3200400" y="5659438"/>
            <a:ext cx="412750" cy="620712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Graphic 47">
            <a:extLst>
              <a:ext uri="{FF2B5EF4-FFF2-40B4-BE49-F238E27FC236}"/>
            </a:extLst>
          </p:cNvPr>
          <p:cNvSpPr/>
          <p:nvPr userDrawn="1"/>
        </p:nvSpPr>
        <p:spPr>
          <a:xfrm>
            <a:off x="7378700" y="5214938"/>
            <a:ext cx="412750" cy="620712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Graphic 47">
            <a:extLst>
              <a:ext uri="{FF2B5EF4-FFF2-40B4-BE49-F238E27FC236}"/>
            </a:extLst>
          </p:cNvPr>
          <p:cNvSpPr/>
          <p:nvPr userDrawn="1"/>
        </p:nvSpPr>
        <p:spPr>
          <a:xfrm>
            <a:off x="6962775" y="5513388"/>
            <a:ext cx="206375" cy="309562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/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71565" y="218299"/>
            <a:ext cx="6848306" cy="6196191"/>
          </a:xfrm>
          <a:custGeom>
            <a:avLst/>
            <a:gdLst>
              <a:gd name="connsiteX0" fmla="*/ 2198767 w 6848306"/>
              <a:gd name="connsiteY0" fmla="*/ 5435336 h 6196191"/>
              <a:gd name="connsiteX1" fmla="*/ 2196172 w 6848306"/>
              <a:gd name="connsiteY1" fmla="*/ 5436697 h 6196191"/>
              <a:gd name="connsiteX2" fmla="*/ 2196242 w 6848306"/>
              <a:gd name="connsiteY2" fmla="*/ 5440840 h 6196191"/>
              <a:gd name="connsiteX3" fmla="*/ 5160685 w 6848306"/>
              <a:gd name="connsiteY3" fmla="*/ 5373340 h 6196191"/>
              <a:gd name="connsiteX4" fmla="*/ 5128834 w 6848306"/>
              <a:gd name="connsiteY4" fmla="*/ 5374401 h 6196191"/>
              <a:gd name="connsiteX5" fmla="*/ 5147984 w 6848306"/>
              <a:gd name="connsiteY5" fmla="*/ 5390084 h 6196191"/>
              <a:gd name="connsiteX6" fmla="*/ 5158824 w 6848306"/>
              <a:gd name="connsiteY6" fmla="*/ 5400739 h 6196191"/>
              <a:gd name="connsiteX7" fmla="*/ 5204784 w 6848306"/>
              <a:gd name="connsiteY7" fmla="*/ 5018070 h 6196191"/>
              <a:gd name="connsiteX8" fmla="*/ 5175977 w 6848306"/>
              <a:gd name="connsiteY8" fmla="*/ 5018099 h 6196191"/>
              <a:gd name="connsiteX9" fmla="*/ 5027858 w 6848306"/>
              <a:gd name="connsiteY9" fmla="*/ 5087140 h 6196191"/>
              <a:gd name="connsiteX10" fmla="*/ 4980850 w 6848306"/>
              <a:gd name="connsiteY10" fmla="*/ 5139370 h 6196191"/>
              <a:gd name="connsiteX11" fmla="*/ 4907729 w 6848306"/>
              <a:gd name="connsiteY11" fmla="*/ 5202045 h 6196191"/>
              <a:gd name="connsiteX12" fmla="*/ 5099237 w 6848306"/>
              <a:gd name="connsiteY12" fmla="*/ 5311726 h 6196191"/>
              <a:gd name="connsiteX13" fmla="*/ 5155636 w 6848306"/>
              <a:gd name="connsiteY13" fmla="*/ 5307635 h 6196191"/>
              <a:gd name="connsiteX14" fmla="*/ 5166955 w 6848306"/>
              <a:gd name="connsiteY14" fmla="*/ 5308698 h 6196191"/>
              <a:gd name="connsiteX15" fmla="*/ 5169856 w 6848306"/>
              <a:gd name="connsiteY15" fmla="*/ 5283585 h 6196191"/>
              <a:gd name="connsiteX16" fmla="*/ 5204536 w 6848306"/>
              <a:gd name="connsiteY16" fmla="*/ 5023577 h 6196191"/>
              <a:gd name="connsiteX17" fmla="*/ 5204472 w 6848306"/>
              <a:gd name="connsiteY17" fmla="*/ 4958385 h 6196191"/>
              <a:gd name="connsiteX18" fmla="*/ 5189537 w 6848306"/>
              <a:gd name="connsiteY18" fmla="*/ 4962592 h 6196191"/>
              <a:gd name="connsiteX19" fmla="*/ 5205261 w 6848306"/>
              <a:gd name="connsiteY19" fmla="*/ 5006715 h 6196191"/>
              <a:gd name="connsiteX20" fmla="*/ 5205293 w 6848306"/>
              <a:gd name="connsiteY20" fmla="*/ 5006730 h 6196191"/>
              <a:gd name="connsiteX21" fmla="*/ 5206628 w 6848306"/>
              <a:gd name="connsiteY21" fmla="*/ 4977037 h 6196191"/>
              <a:gd name="connsiteX22" fmla="*/ 5159327 w 6848306"/>
              <a:gd name="connsiteY22" fmla="*/ 4889608 h 6196191"/>
              <a:gd name="connsiteX23" fmla="*/ 5134864 w 6848306"/>
              <a:gd name="connsiteY23" fmla="*/ 4901590 h 6196191"/>
              <a:gd name="connsiteX24" fmla="*/ 5123863 w 6848306"/>
              <a:gd name="connsiteY24" fmla="*/ 4912823 h 6196191"/>
              <a:gd name="connsiteX25" fmla="*/ 5132922 w 6848306"/>
              <a:gd name="connsiteY25" fmla="*/ 4916963 h 6196191"/>
              <a:gd name="connsiteX26" fmla="*/ 5171216 w 6848306"/>
              <a:gd name="connsiteY26" fmla="*/ 4928248 h 6196191"/>
              <a:gd name="connsiteX27" fmla="*/ 5198142 w 6848306"/>
              <a:gd name="connsiteY27" fmla="*/ 4932557 h 6196191"/>
              <a:gd name="connsiteX28" fmla="*/ 5192887 w 6848306"/>
              <a:gd name="connsiteY28" fmla="*/ 4918562 h 6196191"/>
              <a:gd name="connsiteX29" fmla="*/ 5159327 w 6848306"/>
              <a:gd name="connsiteY29" fmla="*/ 4889608 h 6196191"/>
              <a:gd name="connsiteX30" fmla="*/ 4277979 w 6848306"/>
              <a:gd name="connsiteY30" fmla="*/ 4627713 h 6196191"/>
              <a:gd name="connsiteX31" fmla="*/ 4276358 w 6848306"/>
              <a:gd name="connsiteY31" fmla="*/ 4628848 h 6196191"/>
              <a:gd name="connsiteX32" fmla="*/ 4281166 w 6848306"/>
              <a:gd name="connsiteY32" fmla="*/ 4639430 h 6196191"/>
              <a:gd name="connsiteX33" fmla="*/ 4294233 w 6848306"/>
              <a:gd name="connsiteY33" fmla="*/ 4653344 h 6196191"/>
              <a:gd name="connsiteX34" fmla="*/ 4330861 w 6848306"/>
              <a:gd name="connsiteY34" fmla="*/ 4679132 h 6196191"/>
              <a:gd name="connsiteX35" fmla="*/ 4359276 w 6848306"/>
              <a:gd name="connsiteY35" fmla="*/ 4662926 h 6196191"/>
              <a:gd name="connsiteX36" fmla="*/ 4367099 w 6848306"/>
              <a:gd name="connsiteY36" fmla="*/ 4655261 h 6196191"/>
              <a:gd name="connsiteX37" fmla="*/ 4351273 w 6848306"/>
              <a:gd name="connsiteY37" fmla="*/ 4648480 h 6196191"/>
              <a:gd name="connsiteX38" fmla="*/ 4343757 w 6848306"/>
              <a:gd name="connsiteY38" fmla="*/ 4650072 h 6196191"/>
              <a:gd name="connsiteX39" fmla="*/ 4317375 w 6848306"/>
              <a:gd name="connsiteY39" fmla="*/ 4658199 h 6196191"/>
              <a:gd name="connsiteX40" fmla="*/ 4323063 w 6848306"/>
              <a:gd name="connsiteY40" fmla="*/ 4637254 h 6196191"/>
              <a:gd name="connsiteX41" fmla="*/ 4301299 w 6848306"/>
              <a:gd name="connsiteY41" fmla="*/ 4629722 h 6196191"/>
              <a:gd name="connsiteX42" fmla="*/ 442381 w 6848306"/>
              <a:gd name="connsiteY42" fmla="*/ 4518334 h 6196191"/>
              <a:gd name="connsiteX43" fmla="*/ 694419 w 6848306"/>
              <a:gd name="connsiteY43" fmla="*/ 4561295 h 6196191"/>
              <a:gd name="connsiteX44" fmla="*/ 442381 w 6848306"/>
              <a:gd name="connsiteY44" fmla="*/ 4518334 h 6196191"/>
              <a:gd name="connsiteX45" fmla="*/ 2313591 w 6848306"/>
              <a:gd name="connsiteY45" fmla="*/ 4409273 h 6196191"/>
              <a:gd name="connsiteX46" fmla="*/ 2303823 w 6848306"/>
              <a:gd name="connsiteY46" fmla="*/ 4409786 h 6196191"/>
              <a:gd name="connsiteX47" fmla="*/ 2318347 w 6848306"/>
              <a:gd name="connsiteY47" fmla="*/ 4413794 h 6196191"/>
              <a:gd name="connsiteX48" fmla="*/ 2383713 w 6848306"/>
              <a:gd name="connsiteY48" fmla="*/ 4433674 h 6196191"/>
              <a:gd name="connsiteX49" fmla="*/ 2389402 w 6848306"/>
              <a:gd name="connsiteY49" fmla="*/ 4431838 h 6196191"/>
              <a:gd name="connsiteX50" fmla="*/ 2395499 w 6848306"/>
              <a:gd name="connsiteY50" fmla="*/ 4422086 h 6196191"/>
              <a:gd name="connsiteX51" fmla="*/ 2313591 w 6848306"/>
              <a:gd name="connsiteY51" fmla="*/ 4409273 h 6196191"/>
              <a:gd name="connsiteX52" fmla="*/ 4244569 w 6848306"/>
              <a:gd name="connsiteY52" fmla="*/ 4172298 h 6196191"/>
              <a:gd name="connsiteX53" fmla="*/ 4249284 w 6848306"/>
              <a:gd name="connsiteY53" fmla="*/ 4187863 h 6196191"/>
              <a:gd name="connsiteX54" fmla="*/ 4311734 w 6848306"/>
              <a:gd name="connsiteY54" fmla="*/ 4226749 h 6196191"/>
              <a:gd name="connsiteX55" fmla="*/ 4342971 w 6848306"/>
              <a:gd name="connsiteY55" fmla="*/ 4235370 h 6196191"/>
              <a:gd name="connsiteX56" fmla="*/ 4381626 w 6848306"/>
              <a:gd name="connsiteY56" fmla="*/ 4232063 h 6196191"/>
              <a:gd name="connsiteX57" fmla="*/ 4480697 w 6848306"/>
              <a:gd name="connsiteY57" fmla="*/ 4204840 h 6196191"/>
              <a:gd name="connsiteX58" fmla="*/ 4257810 w 6848306"/>
              <a:gd name="connsiteY58" fmla="*/ 4183300 h 6196191"/>
              <a:gd name="connsiteX59" fmla="*/ 2721321 w 6848306"/>
              <a:gd name="connsiteY59" fmla="*/ 3592708 h 6196191"/>
              <a:gd name="connsiteX60" fmla="*/ 2721191 w 6848306"/>
              <a:gd name="connsiteY60" fmla="*/ 3593630 h 6196191"/>
              <a:gd name="connsiteX61" fmla="*/ 2706458 w 6848306"/>
              <a:gd name="connsiteY61" fmla="*/ 3627258 h 6196191"/>
              <a:gd name="connsiteX62" fmla="*/ 2723537 w 6848306"/>
              <a:gd name="connsiteY62" fmla="*/ 3616066 h 6196191"/>
              <a:gd name="connsiteX63" fmla="*/ 2726669 w 6848306"/>
              <a:gd name="connsiteY63" fmla="*/ 3598133 h 6196191"/>
              <a:gd name="connsiteX64" fmla="*/ 2382788 w 6848306"/>
              <a:gd name="connsiteY64" fmla="*/ 3513045 h 6196191"/>
              <a:gd name="connsiteX65" fmla="*/ 2542281 w 6848306"/>
              <a:gd name="connsiteY65" fmla="*/ 3572653 h 6196191"/>
              <a:gd name="connsiteX66" fmla="*/ 2609974 w 6848306"/>
              <a:gd name="connsiteY66" fmla="*/ 3555556 h 6196191"/>
              <a:gd name="connsiteX67" fmla="*/ 2594748 w 6848306"/>
              <a:gd name="connsiteY67" fmla="*/ 3554146 h 6196191"/>
              <a:gd name="connsiteX68" fmla="*/ 2550445 w 6848306"/>
              <a:gd name="connsiteY68" fmla="*/ 3556819 h 6196191"/>
              <a:gd name="connsiteX69" fmla="*/ 2405965 w 6848306"/>
              <a:gd name="connsiteY69" fmla="*/ 3523639 h 6196191"/>
              <a:gd name="connsiteX70" fmla="*/ 2405632 w 6848306"/>
              <a:gd name="connsiteY70" fmla="*/ 3520505 h 6196191"/>
              <a:gd name="connsiteX71" fmla="*/ 4579384 w 6848306"/>
              <a:gd name="connsiteY71" fmla="*/ 3474158 h 6196191"/>
              <a:gd name="connsiteX72" fmla="*/ 4537718 w 6848306"/>
              <a:gd name="connsiteY72" fmla="*/ 3482562 h 6196191"/>
              <a:gd name="connsiteX73" fmla="*/ 4532018 w 6848306"/>
              <a:gd name="connsiteY73" fmla="*/ 3484234 h 6196191"/>
              <a:gd name="connsiteX74" fmla="*/ 4591915 w 6848306"/>
              <a:gd name="connsiteY74" fmla="*/ 3495942 h 6196191"/>
              <a:gd name="connsiteX75" fmla="*/ 4602070 w 6848306"/>
              <a:gd name="connsiteY75" fmla="*/ 3496250 h 6196191"/>
              <a:gd name="connsiteX76" fmla="*/ 4595779 w 6848306"/>
              <a:gd name="connsiteY76" fmla="*/ 3482116 h 6196191"/>
              <a:gd name="connsiteX77" fmla="*/ 4579384 w 6848306"/>
              <a:gd name="connsiteY77" fmla="*/ 3474158 h 6196191"/>
              <a:gd name="connsiteX78" fmla="*/ 4486328 w 6848306"/>
              <a:gd name="connsiteY78" fmla="*/ 3451586 h 6196191"/>
              <a:gd name="connsiteX79" fmla="*/ 4481050 w 6848306"/>
              <a:gd name="connsiteY79" fmla="*/ 3452116 h 6196191"/>
              <a:gd name="connsiteX80" fmla="*/ 4482472 w 6848306"/>
              <a:gd name="connsiteY80" fmla="*/ 3454547 h 6196191"/>
              <a:gd name="connsiteX81" fmla="*/ 4486947 w 6848306"/>
              <a:gd name="connsiteY81" fmla="*/ 3457411 h 6196191"/>
              <a:gd name="connsiteX82" fmla="*/ 4830241 w 6848306"/>
              <a:gd name="connsiteY82" fmla="*/ 3049816 h 6196191"/>
              <a:gd name="connsiteX83" fmla="*/ 4714416 w 6848306"/>
              <a:gd name="connsiteY83" fmla="*/ 3081297 h 6196191"/>
              <a:gd name="connsiteX84" fmla="*/ 4601781 w 6848306"/>
              <a:gd name="connsiteY84" fmla="*/ 3113679 h 6196191"/>
              <a:gd name="connsiteX85" fmla="*/ 4559380 w 6848306"/>
              <a:gd name="connsiteY85" fmla="*/ 3107005 h 6196191"/>
              <a:gd name="connsiteX86" fmla="*/ 4560269 w 6848306"/>
              <a:gd name="connsiteY86" fmla="*/ 3107940 h 6196191"/>
              <a:gd name="connsiteX87" fmla="*/ 4448111 w 6848306"/>
              <a:gd name="connsiteY87" fmla="*/ 3147690 h 6196191"/>
              <a:gd name="connsiteX88" fmla="*/ 4642014 w 6848306"/>
              <a:gd name="connsiteY88" fmla="*/ 3220157 h 6196191"/>
              <a:gd name="connsiteX89" fmla="*/ 4667364 w 6848306"/>
              <a:gd name="connsiteY89" fmla="*/ 3213754 h 6196191"/>
              <a:gd name="connsiteX90" fmla="*/ 4645173 w 6848306"/>
              <a:gd name="connsiteY90" fmla="*/ 3204515 h 6196191"/>
              <a:gd name="connsiteX91" fmla="*/ 4873513 w 6848306"/>
              <a:gd name="connsiteY91" fmla="*/ 3075665 h 6196191"/>
              <a:gd name="connsiteX92" fmla="*/ 4830241 w 6848306"/>
              <a:gd name="connsiteY92" fmla="*/ 3049816 h 6196191"/>
              <a:gd name="connsiteX93" fmla="*/ 2827723 w 6848306"/>
              <a:gd name="connsiteY93" fmla="*/ 2993858 h 6196191"/>
              <a:gd name="connsiteX94" fmla="*/ 2684501 w 6848306"/>
              <a:gd name="connsiteY94" fmla="*/ 3032785 h 6196191"/>
              <a:gd name="connsiteX95" fmla="*/ 2545223 w 6848306"/>
              <a:gd name="connsiteY95" fmla="*/ 3072827 h 6196191"/>
              <a:gd name="connsiteX96" fmla="*/ 2413534 w 6848306"/>
              <a:gd name="connsiteY96" fmla="*/ 3052098 h 6196191"/>
              <a:gd name="connsiteX97" fmla="*/ 2344202 w 6848306"/>
              <a:gd name="connsiteY97" fmla="*/ 3035948 h 6196191"/>
              <a:gd name="connsiteX98" fmla="*/ 2343855 w 6848306"/>
              <a:gd name="connsiteY98" fmla="*/ 3041055 h 6196191"/>
              <a:gd name="connsiteX99" fmla="*/ 2304027 w 6848306"/>
              <a:gd name="connsiteY99" fmla="*/ 3071978 h 6196191"/>
              <a:gd name="connsiteX100" fmla="*/ 2541744 w 6848306"/>
              <a:gd name="connsiteY100" fmla="*/ 3107778 h 6196191"/>
              <a:gd name="connsiteX101" fmla="*/ 2456717 w 6848306"/>
              <a:gd name="connsiteY101" fmla="*/ 3220014 h 6196191"/>
              <a:gd name="connsiteX102" fmla="*/ 2422935 w 6848306"/>
              <a:gd name="connsiteY102" fmla="*/ 3235412 h 6196191"/>
              <a:gd name="connsiteX103" fmla="*/ 2468619 w 6848306"/>
              <a:gd name="connsiteY103" fmla="*/ 3233541 h 6196191"/>
              <a:gd name="connsiteX104" fmla="*/ 2642718 w 6848306"/>
              <a:gd name="connsiteY104" fmla="*/ 3203401 h 6196191"/>
              <a:gd name="connsiteX105" fmla="*/ 2881231 w 6848306"/>
              <a:gd name="connsiteY105" fmla="*/ 3025821 h 6196191"/>
              <a:gd name="connsiteX106" fmla="*/ 2827723 w 6848306"/>
              <a:gd name="connsiteY106" fmla="*/ 2993858 h 6196191"/>
              <a:gd name="connsiteX107" fmla="*/ 2137988 w 6848306"/>
              <a:gd name="connsiteY107" fmla="*/ 2951011 h 6196191"/>
              <a:gd name="connsiteX108" fmla="*/ 2137015 w 6848306"/>
              <a:gd name="connsiteY108" fmla="*/ 2951150 h 6196191"/>
              <a:gd name="connsiteX109" fmla="*/ 1917377 w 6848306"/>
              <a:gd name="connsiteY109" fmla="*/ 2958847 h 6196191"/>
              <a:gd name="connsiteX110" fmla="*/ 2235862 w 6848306"/>
              <a:gd name="connsiteY110" fmla="*/ 3040001 h 6196191"/>
              <a:gd name="connsiteX111" fmla="*/ 2262397 w 6848306"/>
              <a:gd name="connsiteY111" fmla="*/ 3013399 h 6196191"/>
              <a:gd name="connsiteX112" fmla="*/ 2230129 w 6848306"/>
              <a:gd name="connsiteY112" fmla="*/ 3001726 h 6196191"/>
              <a:gd name="connsiteX113" fmla="*/ 2172354 w 6848306"/>
              <a:gd name="connsiteY113" fmla="*/ 2973429 h 6196191"/>
              <a:gd name="connsiteX114" fmla="*/ 4166073 w 6848306"/>
              <a:gd name="connsiteY114" fmla="*/ 2935291 h 6196191"/>
              <a:gd name="connsiteX115" fmla="*/ 4223240 w 6848306"/>
              <a:gd name="connsiteY115" fmla="*/ 3005769 h 6196191"/>
              <a:gd name="connsiteX116" fmla="*/ 4267411 w 6848306"/>
              <a:gd name="connsiteY116" fmla="*/ 3011882 h 6196191"/>
              <a:gd name="connsiteX117" fmla="*/ 4254734 w 6848306"/>
              <a:gd name="connsiteY117" fmla="*/ 3003612 h 6196191"/>
              <a:gd name="connsiteX118" fmla="*/ 4210371 w 6848306"/>
              <a:gd name="connsiteY118" fmla="*/ 2965845 h 6196191"/>
              <a:gd name="connsiteX119" fmla="*/ 4241129 w 6848306"/>
              <a:gd name="connsiteY119" fmla="*/ 2945633 h 6196191"/>
              <a:gd name="connsiteX120" fmla="*/ 4206925 w 6848306"/>
              <a:gd name="connsiteY120" fmla="*/ 2944158 h 6196191"/>
              <a:gd name="connsiteX121" fmla="*/ 4166073 w 6848306"/>
              <a:gd name="connsiteY121" fmla="*/ 2935291 h 6196191"/>
              <a:gd name="connsiteX122" fmla="*/ 4729903 w 6848306"/>
              <a:gd name="connsiteY122" fmla="*/ 2706782 h 6196191"/>
              <a:gd name="connsiteX123" fmla="*/ 4626419 w 6848306"/>
              <a:gd name="connsiteY123" fmla="*/ 2755973 h 6196191"/>
              <a:gd name="connsiteX124" fmla="*/ 4590456 w 6848306"/>
              <a:gd name="connsiteY124" fmla="*/ 2756551 h 6196191"/>
              <a:gd name="connsiteX125" fmla="*/ 4587162 w 6848306"/>
              <a:gd name="connsiteY125" fmla="*/ 2759686 h 6196191"/>
              <a:gd name="connsiteX126" fmla="*/ 4315797 w 6848306"/>
              <a:gd name="connsiteY126" fmla="*/ 2832572 h 6196191"/>
              <a:gd name="connsiteX127" fmla="*/ 4377112 w 6848306"/>
              <a:gd name="connsiteY127" fmla="*/ 2892201 h 6196191"/>
              <a:gd name="connsiteX128" fmla="*/ 4373582 w 6848306"/>
              <a:gd name="connsiteY128" fmla="*/ 2900674 h 6196191"/>
              <a:gd name="connsiteX129" fmla="*/ 4432650 w 6848306"/>
              <a:gd name="connsiteY129" fmla="*/ 2887528 h 6196191"/>
              <a:gd name="connsiteX130" fmla="*/ 4700336 w 6848306"/>
              <a:gd name="connsiteY130" fmla="*/ 2816602 h 6196191"/>
              <a:gd name="connsiteX131" fmla="*/ 4729903 w 6848306"/>
              <a:gd name="connsiteY131" fmla="*/ 2706782 h 6196191"/>
              <a:gd name="connsiteX132" fmla="*/ 2195169 w 6848306"/>
              <a:gd name="connsiteY132" fmla="*/ 2454189 h 6196191"/>
              <a:gd name="connsiteX133" fmla="*/ 2103542 w 6848306"/>
              <a:gd name="connsiteY133" fmla="*/ 2559310 h 6196191"/>
              <a:gd name="connsiteX134" fmla="*/ 1958906 w 6848306"/>
              <a:gd name="connsiteY134" fmla="*/ 2580789 h 6196191"/>
              <a:gd name="connsiteX135" fmla="*/ 1683955 w 6848306"/>
              <a:gd name="connsiteY135" fmla="*/ 2559310 h 6196191"/>
              <a:gd name="connsiteX136" fmla="*/ 2155095 w 6848306"/>
              <a:gd name="connsiteY136" fmla="*/ 2643799 h 6196191"/>
              <a:gd name="connsiteX137" fmla="*/ 2385652 w 6848306"/>
              <a:gd name="connsiteY137" fmla="*/ 2731154 h 6196191"/>
              <a:gd name="connsiteX138" fmla="*/ 2470433 w 6848306"/>
              <a:gd name="connsiteY138" fmla="*/ 2754088 h 6196191"/>
              <a:gd name="connsiteX139" fmla="*/ 2465193 w 6848306"/>
              <a:gd name="connsiteY139" fmla="*/ 2765400 h 6196191"/>
              <a:gd name="connsiteX140" fmla="*/ 2512933 w 6848306"/>
              <a:gd name="connsiteY140" fmla="*/ 2755126 h 6196191"/>
              <a:gd name="connsiteX141" fmla="*/ 2667091 w 6848306"/>
              <a:gd name="connsiteY141" fmla="*/ 2705481 h 6196191"/>
              <a:gd name="connsiteX142" fmla="*/ 2703651 w 6848306"/>
              <a:gd name="connsiteY142" fmla="*/ 2569685 h 6196191"/>
              <a:gd name="connsiteX143" fmla="*/ 2207473 w 6848306"/>
              <a:gd name="connsiteY143" fmla="*/ 2482636 h 6196191"/>
              <a:gd name="connsiteX144" fmla="*/ 2207279 w 6848306"/>
              <a:gd name="connsiteY144" fmla="*/ 2464766 h 6196191"/>
              <a:gd name="connsiteX145" fmla="*/ 2215586 w 6848306"/>
              <a:gd name="connsiteY145" fmla="*/ 2456433 h 6196191"/>
              <a:gd name="connsiteX146" fmla="*/ 4381366 w 6848306"/>
              <a:gd name="connsiteY146" fmla="*/ 2420442 h 6196191"/>
              <a:gd name="connsiteX147" fmla="*/ 4274259 w 6848306"/>
              <a:gd name="connsiteY147" fmla="*/ 2446755 h 6196191"/>
              <a:gd name="connsiteX148" fmla="*/ 3882295 w 6848306"/>
              <a:gd name="connsiteY148" fmla="*/ 2473930 h 6196191"/>
              <a:gd name="connsiteX149" fmla="*/ 4317540 w 6848306"/>
              <a:gd name="connsiteY149" fmla="*/ 2524420 h 6196191"/>
              <a:gd name="connsiteX150" fmla="*/ 4385709 w 6848306"/>
              <a:gd name="connsiteY150" fmla="*/ 2588162 h 6196191"/>
              <a:gd name="connsiteX151" fmla="*/ 4363880 w 6848306"/>
              <a:gd name="connsiteY151" fmla="*/ 2603417 h 6196191"/>
              <a:gd name="connsiteX152" fmla="*/ 4384319 w 6848306"/>
              <a:gd name="connsiteY152" fmla="*/ 2600064 h 6196191"/>
              <a:gd name="connsiteX153" fmla="*/ 4572212 w 6848306"/>
              <a:gd name="connsiteY153" fmla="*/ 2554724 h 6196191"/>
              <a:gd name="connsiteX154" fmla="*/ 4390654 w 6848306"/>
              <a:gd name="connsiteY154" fmla="*/ 2442462 h 6196191"/>
              <a:gd name="connsiteX155" fmla="*/ 1013762 w 6848306"/>
              <a:gd name="connsiteY155" fmla="*/ 2272902 h 6196191"/>
              <a:gd name="connsiteX156" fmla="*/ 1158399 w 6848306"/>
              <a:gd name="connsiteY156" fmla="*/ 2335912 h 6196191"/>
              <a:gd name="connsiteX157" fmla="*/ 1013762 w 6848306"/>
              <a:gd name="connsiteY157" fmla="*/ 2272902 h 6196191"/>
              <a:gd name="connsiteX158" fmla="*/ 1542184 w 6848306"/>
              <a:gd name="connsiteY158" fmla="*/ 2056664 h 6196191"/>
              <a:gd name="connsiteX159" fmla="*/ 1535023 w 6848306"/>
              <a:gd name="connsiteY159" fmla="*/ 2086738 h 6196191"/>
              <a:gd name="connsiteX160" fmla="*/ 1542184 w 6848306"/>
              <a:gd name="connsiteY160" fmla="*/ 2056664 h 6196191"/>
              <a:gd name="connsiteX161" fmla="*/ 4794668 w 6848306"/>
              <a:gd name="connsiteY161" fmla="*/ 1954938 h 6196191"/>
              <a:gd name="connsiteX162" fmla="*/ 4936872 w 6848306"/>
              <a:gd name="connsiteY162" fmla="*/ 2016888 h 6196191"/>
              <a:gd name="connsiteX163" fmla="*/ 4794668 w 6848306"/>
              <a:gd name="connsiteY163" fmla="*/ 1954938 h 6196191"/>
              <a:gd name="connsiteX164" fmla="*/ 1506382 w 6848306"/>
              <a:gd name="connsiteY164" fmla="*/ 1791738 h 6196191"/>
              <a:gd name="connsiteX165" fmla="*/ 1536456 w 6848306"/>
              <a:gd name="connsiteY165" fmla="*/ 1814651 h 6196191"/>
              <a:gd name="connsiteX166" fmla="*/ 1506382 w 6848306"/>
              <a:gd name="connsiteY166" fmla="*/ 1791738 h 6196191"/>
              <a:gd name="connsiteX167" fmla="*/ 5314202 w 6848306"/>
              <a:gd name="connsiteY167" fmla="*/ 1742337 h 6196191"/>
              <a:gd name="connsiteX168" fmla="*/ 5307161 w 6848306"/>
              <a:gd name="connsiteY168" fmla="*/ 1771905 h 6196191"/>
              <a:gd name="connsiteX169" fmla="*/ 5314202 w 6848306"/>
              <a:gd name="connsiteY169" fmla="*/ 1742337 h 6196191"/>
              <a:gd name="connsiteX170" fmla="*/ 2783736 w 6848306"/>
              <a:gd name="connsiteY170" fmla="*/ 1640002 h 6196191"/>
              <a:gd name="connsiteX171" fmla="*/ 2959576 w 6848306"/>
              <a:gd name="connsiteY171" fmla="*/ 1716605 h 6196191"/>
              <a:gd name="connsiteX172" fmla="*/ 2783736 w 6848306"/>
              <a:gd name="connsiteY172" fmla="*/ 1640002 h 6196191"/>
              <a:gd name="connsiteX173" fmla="*/ 1668203 w 6848306"/>
              <a:gd name="connsiteY173" fmla="*/ 1619894 h 6196191"/>
              <a:gd name="connsiteX174" fmla="*/ 1592305 w 6848306"/>
              <a:gd name="connsiteY174" fmla="*/ 1681471 h 6196191"/>
              <a:gd name="connsiteX175" fmla="*/ 1668203 w 6848306"/>
              <a:gd name="connsiteY175" fmla="*/ 1619894 h 6196191"/>
              <a:gd name="connsiteX176" fmla="*/ 1287282 w 6848306"/>
              <a:gd name="connsiteY176" fmla="*/ 1521083 h 6196191"/>
              <a:gd name="connsiteX177" fmla="*/ 1307330 w 6848306"/>
              <a:gd name="connsiteY177" fmla="*/ 1568341 h 6196191"/>
              <a:gd name="connsiteX178" fmla="*/ 1287282 w 6848306"/>
              <a:gd name="connsiteY178" fmla="*/ 1521083 h 6196191"/>
              <a:gd name="connsiteX179" fmla="*/ 5279002 w 6848306"/>
              <a:gd name="connsiteY179" fmla="*/ 1481867 h 6196191"/>
              <a:gd name="connsiteX180" fmla="*/ 5308571 w 6848306"/>
              <a:gd name="connsiteY180" fmla="*/ 1504394 h 6196191"/>
              <a:gd name="connsiteX181" fmla="*/ 5279002 w 6848306"/>
              <a:gd name="connsiteY181" fmla="*/ 1481867 h 6196191"/>
              <a:gd name="connsiteX182" fmla="*/ 3426158 w 6848306"/>
              <a:gd name="connsiteY182" fmla="*/ 1377113 h 6196191"/>
              <a:gd name="connsiteX183" fmla="*/ 3417452 w 6848306"/>
              <a:gd name="connsiteY183" fmla="*/ 1413675 h 6196191"/>
              <a:gd name="connsiteX184" fmla="*/ 3426158 w 6848306"/>
              <a:gd name="connsiteY184" fmla="*/ 1377113 h 6196191"/>
              <a:gd name="connsiteX185" fmla="*/ 1321651 w 6848306"/>
              <a:gd name="connsiteY185" fmla="*/ 1344944 h 6196191"/>
              <a:gd name="connsiteX186" fmla="*/ 1354587 w 6848306"/>
              <a:gd name="connsiteY186" fmla="*/ 1405089 h 6196191"/>
              <a:gd name="connsiteX187" fmla="*/ 1321651 w 6848306"/>
              <a:gd name="connsiteY187" fmla="*/ 1344944 h 6196191"/>
              <a:gd name="connsiteX188" fmla="*/ 5438101 w 6848306"/>
              <a:gd name="connsiteY188" fmla="*/ 1312913 h 6196191"/>
              <a:gd name="connsiteX189" fmla="*/ 5363479 w 6848306"/>
              <a:gd name="connsiteY189" fmla="*/ 1373454 h 6196191"/>
              <a:gd name="connsiteX190" fmla="*/ 5438101 w 6848306"/>
              <a:gd name="connsiteY190" fmla="*/ 1312913 h 6196191"/>
              <a:gd name="connsiteX191" fmla="*/ 5063587 w 6848306"/>
              <a:gd name="connsiteY191" fmla="*/ 1215764 h 6196191"/>
              <a:gd name="connsiteX192" fmla="*/ 5083298 w 6848306"/>
              <a:gd name="connsiteY192" fmla="*/ 1262227 h 6196191"/>
              <a:gd name="connsiteX193" fmla="*/ 5063587 w 6848306"/>
              <a:gd name="connsiteY193" fmla="*/ 1215764 h 6196191"/>
              <a:gd name="connsiteX194" fmla="*/ 3382633 w 6848306"/>
              <a:gd name="connsiteY194" fmla="*/ 1055033 h 6196191"/>
              <a:gd name="connsiteX195" fmla="*/ 3419194 w 6848306"/>
              <a:gd name="connsiteY195" fmla="*/ 1082889 h 6196191"/>
              <a:gd name="connsiteX196" fmla="*/ 3382633 w 6848306"/>
              <a:gd name="connsiteY196" fmla="*/ 1055033 h 6196191"/>
              <a:gd name="connsiteX197" fmla="*/ 5097378 w 6848306"/>
              <a:gd name="connsiteY197" fmla="*/ 1042587 h 6196191"/>
              <a:gd name="connsiteX198" fmla="*/ 5129760 w 6848306"/>
              <a:gd name="connsiteY198" fmla="*/ 1101721 h 6196191"/>
              <a:gd name="connsiteX199" fmla="*/ 5097378 w 6848306"/>
              <a:gd name="connsiteY199" fmla="*/ 1042587 h 6196191"/>
              <a:gd name="connsiteX200" fmla="*/ 3579364 w 6848306"/>
              <a:gd name="connsiteY200" fmla="*/ 846116 h 6196191"/>
              <a:gd name="connsiteX201" fmla="*/ 3487091 w 6848306"/>
              <a:gd name="connsiteY201" fmla="*/ 920977 h 6196191"/>
              <a:gd name="connsiteX202" fmla="*/ 3579364 w 6848306"/>
              <a:gd name="connsiteY202" fmla="*/ 846116 h 6196191"/>
              <a:gd name="connsiteX203" fmla="*/ 3116264 w 6848306"/>
              <a:gd name="connsiteY203" fmla="*/ 725987 h 6196191"/>
              <a:gd name="connsiteX204" fmla="*/ 3140638 w 6848306"/>
              <a:gd name="connsiteY204" fmla="*/ 783441 h 6196191"/>
              <a:gd name="connsiteX205" fmla="*/ 3116264 w 6848306"/>
              <a:gd name="connsiteY205" fmla="*/ 725987 h 6196191"/>
              <a:gd name="connsiteX206" fmla="*/ 3158047 w 6848306"/>
              <a:gd name="connsiteY206" fmla="*/ 511848 h 6196191"/>
              <a:gd name="connsiteX207" fmla="*/ 3198089 w 6848306"/>
              <a:gd name="connsiteY207" fmla="*/ 584969 h 6196191"/>
              <a:gd name="connsiteX208" fmla="*/ 3158047 w 6848306"/>
              <a:gd name="connsiteY208" fmla="*/ 511848 h 6196191"/>
              <a:gd name="connsiteX209" fmla="*/ 3272952 w 6848306"/>
              <a:gd name="connsiteY209" fmla="*/ 0 h 6196191"/>
              <a:gd name="connsiteX210" fmla="*/ 3360001 w 6848306"/>
              <a:gd name="connsiteY210" fmla="*/ 191508 h 6196191"/>
              <a:gd name="connsiteX211" fmla="*/ 3351295 w 6848306"/>
              <a:gd name="connsiteY211" fmla="*/ 337750 h 6196191"/>
              <a:gd name="connsiteX212" fmla="*/ 3483609 w 6848306"/>
              <a:gd name="connsiteY212" fmla="*/ 325562 h 6196191"/>
              <a:gd name="connsiteX213" fmla="*/ 3572400 w 6848306"/>
              <a:gd name="connsiteY213" fmla="*/ 374310 h 6196191"/>
              <a:gd name="connsiteX214" fmla="*/ 3462717 w 6848306"/>
              <a:gd name="connsiteY214" fmla="*/ 447431 h 6196191"/>
              <a:gd name="connsiteX215" fmla="*/ 3473163 w 6848306"/>
              <a:gd name="connsiteY215" fmla="*/ 576263 h 6196191"/>
              <a:gd name="connsiteX216" fmla="*/ 3431380 w 6848306"/>
              <a:gd name="connsiteY216" fmla="*/ 811296 h 6196191"/>
              <a:gd name="connsiteX217" fmla="*/ 3826584 w 6848306"/>
              <a:gd name="connsiteY217" fmla="*/ 532740 h 6196191"/>
              <a:gd name="connsiteX218" fmla="*/ 3783057 w 6848306"/>
              <a:gd name="connsiteY218" fmla="*/ 746879 h 6196191"/>
              <a:gd name="connsiteX219" fmla="*/ 3696008 w 6848306"/>
              <a:gd name="connsiteY219" fmla="*/ 926201 h 6196191"/>
              <a:gd name="connsiteX220" fmla="*/ 3685563 w 6848306"/>
              <a:gd name="connsiteY220" fmla="*/ 1065479 h 6196191"/>
              <a:gd name="connsiteX221" fmla="*/ 4077284 w 6848306"/>
              <a:gd name="connsiteY221" fmla="*/ 1206498 h 6196191"/>
              <a:gd name="connsiteX222" fmla="*/ 3812655 w 6848306"/>
              <a:gd name="connsiteY222" fmla="*/ 1316180 h 6196191"/>
              <a:gd name="connsiteX223" fmla="*/ 3527135 w 6848306"/>
              <a:gd name="connsiteY223" fmla="*/ 1218685 h 6196191"/>
              <a:gd name="connsiteX224" fmla="*/ 3401784 w 6848306"/>
              <a:gd name="connsiteY224" fmla="*/ 1185606 h 6196191"/>
              <a:gd name="connsiteX225" fmla="*/ 3605478 w 6848306"/>
              <a:gd name="connsiteY225" fmla="*/ 1368409 h 6196191"/>
              <a:gd name="connsiteX226" fmla="*/ 4030276 w 6848306"/>
              <a:gd name="connsiteY226" fmla="*/ 1446753 h 6196191"/>
              <a:gd name="connsiteX227" fmla="*/ 4244417 w 6848306"/>
              <a:gd name="connsiteY227" fmla="*/ 1507688 h 6196191"/>
              <a:gd name="connsiteX228" fmla="*/ 4009385 w 6848306"/>
              <a:gd name="connsiteY228" fmla="*/ 1573845 h 6196191"/>
              <a:gd name="connsiteX229" fmla="*/ 3922336 w 6848306"/>
              <a:gd name="connsiteY229" fmla="*/ 1603441 h 6196191"/>
              <a:gd name="connsiteX230" fmla="*/ 3649003 w 6848306"/>
              <a:gd name="connsiteY230" fmla="*/ 1638260 h 6196191"/>
              <a:gd name="connsiteX231" fmla="*/ 4136477 w 6848306"/>
              <a:gd name="connsiteY231" fmla="*/ 1702678 h 6196191"/>
              <a:gd name="connsiteX232" fmla="*/ 4338431 w 6848306"/>
              <a:gd name="connsiteY232" fmla="*/ 1758389 h 6196191"/>
              <a:gd name="connsiteX233" fmla="*/ 4294905 w 6848306"/>
              <a:gd name="connsiteY233" fmla="*/ 1888961 h 6196191"/>
              <a:gd name="connsiteX234" fmla="*/ 4108622 w 6848306"/>
              <a:gd name="connsiteY234" fmla="*/ 1988198 h 6196191"/>
              <a:gd name="connsiteX235" fmla="*/ 3932783 w 6848306"/>
              <a:gd name="connsiteY235" fmla="*/ 2014312 h 6196191"/>
              <a:gd name="connsiteX236" fmla="*/ 3598514 w 6848306"/>
              <a:gd name="connsiteY236" fmla="*/ 1988198 h 6196191"/>
              <a:gd name="connsiteX237" fmla="*/ 4171296 w 6848306"/>
              <a:gd name="connsiteY237" fmla="*/ 2090915 h 6196191"/>
              <a:gd name="connsiteX238" fmla="*/ 4451593 w 6848306"/>
              <a:gd name="connsiteY238" fmla="*/ 2197115 h 6196191"/>
              <a:gd name="connsiteX239" fmla="*/ 4399855 w 6848306"/>
              <a:gd name="connsiteY239" fmla="*/ 2390813 h 6196191"/>
              <a:gd name="connsiteX240" fmla="*/ 4400881 w 6848306"/>
              <a:gd name="connsiteY240" fmla="*/ 2396002 h 6196191"/>
              <a:gd name="connsiteX241" fmla="*/ 4450786 w 6848306"/>
              <a:gd name="connsiteY241" fmla="*/ 2382305 h 6196191"/>
              <a:gd name="connsiteX242" fmla="*/ 4866474 w 6848306"/>
              <a:gd name="connsiteY242" fmla="*/ 2326637 h 6196191"/>
              <a:gd name="connsiteX243" fmla="*/ 4596148 w 6848306"/>
              <a:gd name="connsiteY243" fmla="*/ 2195696 h 6196191"/>
              <a:gd name="connsiteX244" fmla="*/ 4393404 w 6848306"/>
              <a:gd name="connsiteY244" fmla="*/ 2056311 h 6196191"/>
              <a:gd name="connsiteX245" fmla="*/ 4529974 w 6848306"/>
              <a:gd name="connsiteY245" fmla="*/ 2035190 h 6196191"/>
              <a:gd name="connsiteX246" fmla="*/ 4628531 w 6848306"/>
              <a:gd name="connsiteY246" fmla="*/ 1967609 h 6196191"/>
              <a:gd name="connsiteX247" fmla="*/ 4572212 w 6848306"/>
              <a:gd name="connsiteY247" fmla="*/ 1869052 h 6196191"/>
              <a:gd name="connsiteX248" fmla="*/ 4567990 w 6848306"/>
              <a:gd name="connsiteY248" fmla="*/ 1783168 h 6196191"/>
              <a:gd name="connsiteX249" fmla="*/ 4784813 w 6848306"/>
              <a:gd name="connsiteY249" fmla="*/ 1739521 h 6196191"/>
              <a:gd name="connsiteX250" fmla="*/ 5187487 w 6848306"/>
              <a:gd name="connsiteY250" fmla="*/ 1636742 h 6196191"/>
              <a:gd name="connsiteX251" fmla="*/ 4843947 w 6848306"/>
              <a:gd name="connsiteY251" fmla="*/ 1694467 h 6196191"/>
              <a:gd name="connsiteX252" fmla="*/ 4717232 w 6848306"/>
              <a:gd name="connsiteY252" fmla="*/ 1635333 h 6196191"/>
              <a:gd name="connsiteX253" fmla="*/ 4670769 w 6848306"/>
              <a:gd name="connsiteY253" fmla="*/ 1577608 h 6196191"/>
              <a:gd name="connsiteX254" fmla="*/ 4572212 w 6848306"/>
              <a:gd name="connsiteY254" fmla="*/ 1507210 h 6196191"/>
              <a:gd name="connsiteX255" fmla="*/ 4869290 w 6848306"/>
              <a:gd name="connsiteY255" fmla="*/ 1532553 h 6196191"/>
              <a:gd name="connsiteX256" fmla="*/ 5187487 w 6848306"/>
              <a:gd name="connsiteY256" fmla="*/ 1472011 h 6196191"/>
              <a:gd name="connsiteX257" fmla="*/ 5011492 w 6848306"/>
              <a:gd name="connsiteY257" fmla="*/ 1466379 h 6196191"/>
              <a:gd name="connsiteX258" fmla="*/ 4843947 w 6848306"/>
              <a:gd name="connsiteY258" fmla="*/ 1415693 h 6196191"/>
              <a:gd name="connsiteX259" fmla="*/ 4827052 w 6848306"/>
              <a:gd name="connsiteY259" fmla="*/ 1284754 h 6196191"/>
              <a:gd name="connsiteX260" fmla="*/ 4798893 w 6848306"/>
              <a:gd name="connsiteY260" fmla="*/ 1181973 h 6196191"/>
              <a:gd name="connsiteX261" fmla="*/ 4984742 w 6848306"/>
              <a:gd name="connsiteY261" fmla="*/ 1103128 h 6196191"/>
              <a:gd name="connsiteX262" fmla="*/ 4996006 w 6848306"/>
              <a:gd name="connsiteY262" fmla="*/ 1063706 h 6196191"/>
              <a:gd name="connsiteX263" fmla="*/ 5019940 w 6848306"/>
              <a:gd name="connsiteY263" fmla="*/ 904608 h 6196191"/>
              <a:gd name="connsiteX264" fmla="*/ 5131169 w 6848306"/>
              <a:gd name="connsiteY264" fmla="*/ 970781 h 6196191"/>
              <a:gd name="connsiteX265" fmla="*/ 5093153 w 6848306"/>
              <a:gd name="connsiteY265" fmla="*/ 773668 h 6196191"/>
              <a:gd name="connsiteX266" fmla="*/ 5190302 w 6848306"/>
              <a:gd name="connsiteY266" fmla="*/ 628650 h 6196191"/>
              <a:gd name="connsiteX267" fmla="*/ 5260700 w 6848306"/>
              <a:gd name="connsiteY267" fmla="*/ 783525 h 6196191"/>
              <a:gd name="connsiteX268" fmla="*/ 5253659 w 6848306"/>
              <a:gd name="connsiteY268" fmla="*/ 901792 h 6196191"/>
              <a:gd name="connsiteX269" fmla="*/ 5360663 w 6848306"/>
              <a:gd name="connsiteY269" fmla="*/ 891936 h 6196191"/>
              <a:gd name="connsiteX270" fmla="*/ 5432470 w 6848306"/>
              <a:gd name="connsiteY270" fmla="*/ 931358 h 6196191"/>
              <a:gd name="connsiteX271" fmla="*/ 5343768 w 6848306"/>
              <a:gd name="connsiteY271" fmla="*/ 990492 h 6196191"/>
              <a:gd name="connsiteX272" fmla="*/ 5352216 w 6848306"/>
              <a:gd name="connsiteY272" fmla="*/ 1094681 h 6196191"/>
              <a:gd name="connsiteX273" fmla="*/ 5318425 w 6848306"/>
              <a:gd name="connsiteY273" fmla="*/ 1284754 h 6196191"/>
              <a:gd name="connsiteX274" fmla="*/ 5638030 w 6848306"/>
              <a:gd name="connsiteY274" fmla="*/ 1059482 h 6196191"/>
              <a:gd name="connsiteX275" fmla="*/ 5602831 w 6848306"/>
              <a:gd name="connsiteY275" fmla="*/ 1232660 h 6196191"/>
              <a:gd name="connsiteX276" fmla="*/ 5532433 w 6848306"/>
              <a:gd name="connsiteY276" fmla="*/ 1377679 h 6196191"/>
              <a:gd name="connsiteX277" fmla="*/ 5523985 w 6848306"/>
              <a:gd name="connsiteY277" fmla="*/ 1490315 h 6196191"/>
              <a:gd name="connsiteX278" fmla="*/ 5840774 w 6848306"/>
              <a:gd name="connsiteY278" fmla="*/ 1604358 h 6196191"/>
              <a:gd name="connsiteX279" fmla="*/ 5626766 w 6848306"/>
              <a:gd name="connsiteY279" fmla="*/ 1693059 h 6196191"/>
              <a:gd name="connsiteX280" fmla="*/ 5395864 w 6848306"/>
              <a:gd name="connsiteY280" fmla="*/ 1614214 h 6196191"/>
              <a:gd name="connsiteX281" fmla="*/ 5294491 w 6848306"/>
              <a:gd name="connsiteY281" fmla="*/ 1587463 h 6196191"/>
              <a:gd name="connsiteX282" fmla="*/ 5459220 w 6848306"/>
              <a:gd name="connsiteY282" fmla="*/ 1735298 h 6196191"/>
              <a:gd name="connsiteX283" fmla="*/ 5802759 w 6848306"/>
              <a:gd name="connsiteY283" fmla="*/ 1798655 h 6196191"/>
              <a:gd name="connsiteX284" fmla="*/ 5975937 w 6848306"/>
              <a:gd name="connsiteY284" fmla="*/ 1847934 h 6196191"/>
              <a:gd name="connsiteX285" fmla="*/ 5785864 w 6848306"/>
              <a:gd name="connsiteY285" fmla="*/ 1901436 h 6196191"/>
              <a:gd name="connsiteX286" fmla="*/ 5715466 w 6848306"/>
              <a:gd name="connsiteY286" fmla="*/ 1925370 h 6196191"/>
              <a:gd name="connsiteX287" fmla="*/ 5494419 w 6848306"/>
              <a:gd name="connsiteY287" fmla="*/ 1953529 h 6196191"/>
              <a:gd name="connsiteX288" fmla="*/ 5888645 w 6848306"/>
              <a:gd name="connsiteY288" fmla="*/ 2005624 h 6196191"/>
              <a:gd name="connsiteX289" fmla="*/ 6051967 w 6848306"/>
              <a:gd name="connsiteY289" fmla="*/ 2050678 h 6196191"/>
              <a:gd name="connsiteX290" fmla="*/ 6016767 w 6848306"/>
              <a:gd name="connsiteY290" fmla="*/ 2156274 h 6196191"/>
              <a:gd name="connsiteX291" fmla="*/ 5866118 w 6848306"/>
              <a:gd name="connsiteY291" fmla="*/ 2236528 h 6196191"/>
              <a:gd name="connsiteX292" fmla="*/ 5723914 w 6848306"/>
              <a:gd name="connsiteY292" fmla="*/ 2257646 h 6196191"/>
              <a:gd name="connsiteX293" fmla="*/ 5453588 w 6848306"/>
              <a:gd name="connsiteY293" fmla="*/ 2236528 h 6196191"/>
              <a:gd name="connsiteX294" fmla="*/ 5916804 w 6848306"/>
              <a:gd name="connsiteY294" fmla="*/ 2319596 h 6196191"/>
              <a:gd name="connsiteX295" fmla="*/ 6143483 w 6848306"/>
              <a:gd name="connsiteY295" fmla="*/ 2405481 h 6196191"/>
              <a:gd name="connsiteX296" fmla="*/ 6105469 w 6848306"/>
              <a:gd name="connsiteY296" fmla="*/ 2581474 h 6196191"/>
              <a:gd name="connsiteX297" fmla="*/ 5683084 w 6848306"/>
              <a:gd name="connsiteY297" fmla="*/ 2629345 h 6196191"/>
              <a:gd name="connsiteX298" fmla="*/ 6035071 w 6848306"/>
              <a:gd name="connsiteY298" fmla="*/ 2670176 h 6196191"/>
              <a:gd name="connsiteX299" fmla="*/ 6063230 w 6848306"/>
              <a:gd name="connsiteY299" fmla="*/ 2740573 h 6196191"/>
              <a:gd name="connsiteX300" fmla="*/ 6296950 w 6848306"/>
              <a:gd name="connsiteY300" fmla="*/ 2775771 h 6196191"/>
              <a:gd name="connsiteX301" fmla="*/ 6033663 w 6848306"/>
              <a:gd name="connsiteY301" fmla="*/ 2919382 h 6196191"/>
              <a:gd name="connsiteX302" fmla="*/ 5912579 w 6848306"/>
              <a:gd name="connsiteY302" fmla="*/ 3002452 h 6196191"/>
              <a:gd name="connsiteX303" fmla="*/ 6223736 w 6848306"/>
              <a:gd name="connsiteY303" fmla="*/ 3060177 h 6196191"/>
              <a:gd name="connsiteX304" fmla="*/ 6211064 w 6848306"/>
              <a:gd name="connsiteY304" fmla="*/ 3120719 h 6196191"/>
              <a:gd name="connsiteX305" fmla="*/ 6140667 w 6848306"/>
              <a:gd name="connsiteY305" fmla="*/ 3174221 h 6196191"/>
              <a:gd name="connsiteX306" fmla="*/ 6482799 w 6848306"/>
              <a:gd name="connsiteY306" fmla="*/ 3186892 h 6196191"/>
              <a:gd name="connsiteX307" fmla="*/ 6153339 w 6848306"/>
              <a:gd name="connsiteY307" fmla="*/ 3381189 h 6196191"/>
              <a:gd name="connsiteX308" fmla="*/ 6560235 w 6848306"/>
              <a:gd name="connsiteY308" fmla="*/ 3478338 h 6196191"/>
              <a:gd name="connsiteX309" fmla="*/ 6502510 w 6848306"/>
              <a:gd name="connsiteY309" fmla="*/ 3575486 h 6196191"/>
              <a:gd name="connsiteX310" fmla="*/ 6460272 w 6848306"/>
              <a:gd name="connsiteY310" fmla="*/ 3614909 h 6196191"/>
              <a:gd name="connsiteX311" fmla="*/ 6299766 w 6848306"/>
              <a:gd name="connsiteY311" fmla="*/ 3665595 h 6196191"/>
              <a:gd name="connsiteX312" fmla="*/ 6764388 w 6848306"/>
              <a:gd name="connsiteY312" fmla="*/ 3758519 h 6196191"/>
              <a:gd name="connsiteX313" fmla="*/ 6736229 w 6848306"/>
              <a:gd name="connsiteY313" fmla="*/ 3809205 h 6196191"/>
              <a:gd name="connsiteX314" fmla="*/ 6482799 w 6848306"/>
              <a:gd name="connsiteY314" fmla="*/ 4004911 h 6196191"/>
              <a:gd name="connsiteX315" fmla="*/ 6085757 w 6848306"/>
              <a:gd name="connsiteY315" fmla="*/ 3992239 h 6196191"/>
              <a:gd name="connsiteX316" fmla="*/ 6077310 w 6848306"/>
              <a:gd name="connsiteY316" fmla="*/ 4059820 h 6196191"/>
              <a:gd name="connsiteX317" fmla="*/ 6733414 w 6848306"/>
              <a:gd name="connsiteY317" fmla="*/ 4147113 h 6196191"/>
              <a:gd name="connsiteX318" fmla="*/ 6744677 w 6848306"/>
              <a:gd name="connsiteY318" fmla="*/ 4190760 h 6196191"/>
              <a:gd name="connsiteX319" fmla="*/ 6653160 w 6848306"/>
              <a:gd name="connsiteY319" fmla="*/ 4238631 h 6196191"/>
              <a:gd name="connsiteX320" fmla="*/ 6484206 w 6848306"/>
              <a:gd name="connsiteY320" fmla="*/ 4411807 h 6196191"/>
              <a:gd name="connsiteX321" fmla="*/ 6140667 w 6848306"/>
              <a:gd name="connsiteY321" fmla="*/ 4365346 h 6196191"/>
              <a:gd name="connsiteX322" fmla="*/ 6001281 w 6848306"/>
              <a:gd name="connsiteY322" fmla="*/ 4370978 h 6196191"/>
              <a:gd name="connsiteX323" fmla="*/ 6437744 w 6848306"/>
              <a:gd name="connsiteY323" fmla="*/ 4537116 h 6196191"/>
              <a:gd name="connsiteX324" fmla="*/ 6660200 w 6848306"/>
              <a:gd name="connsiteY324" fmla="*/ 4528668 h 6196191"/>
              <a:gd name="connsiteX325" fmla="*/ 6755941 w 6848306"/>
              <a:gd name="connsiteY325" fmla="*/ 4565275 h 6196191"/>
              <a:gd name="connsiteX326" fmla="*/ 6798179 w 6848306"/>
              <a:gd name="connsiteY326" fmla="*/ 4625816 h 6196191"/>
              <a:gd name="connsiteX327" fmla="*/ 6791139 w 6848306"/>
              <a:gd name="connsiteY327" fmla="*/ 4694806 h 6196191"/>
              <a:gd name="connsiteX328" fmla="*/ 6609514 w 6848306"/>
              <a:gd name="connsiteY328" fmla="*/ 4742676 h 6196191"/>
              <a:gd name="connsiteX329" fmla="*/ 6571499 w 6848306"/>
              <a:gd name="connsiteY329" fmla="*/ 4784915 h 6196191"/>
              <a:gd name="connsiteX330" fmla="*/ 6512365 w 6848306"/>
              <a:gd name="connsiteY330" fmla="*/ 4835601 h 6196191"/>
              <a:gd name="connsiteX331" fmla="*/ 6667239 w 6848306"/>
              <a:gd name="connsiteY331" fmla="*/ 4924301 h 6196191"/>
              <a:gd name="connsiteX332" fmla="*/ 6691175 w 6848306"/>
              <a:gd name="connsiteY332" fmla="*/ 4974987 h 6196191"/>
              <a:gd name="connsiteX333" fmla="*/ 6578539 w 6848306"/>
              <a:gd name="connsiteY333" fmla="*/ 4970764 h 6196191"/>
              <a:gd name="connsiteX334" fmla="*/ 6586987 w 6848306"/>
              <a:gd name="connsiteY334" fmla="*/ 5066504 h 6196191"/>
              <a:gd name="connsiteX335" fmla="*/ 6371570 w 6848306"/>
              <a:gd name="connsiteY335" fmla="*/ 5046793 h 6196191"/>
              <a:gd name="connsiteX336" fmla="*/ 6270198 w 6848306"/>
              <a:gd name="connsiteY336" fmla="*/ 5097479 h 6196191"/>
              <a:gd name="connsiteX337" fmla="*/ 6095612 w 6848306"/>
              <a:gd name="connsiteY337" fmla="*/ 5056648 h 6196191"/>
              <a:gd name="connsiteX338" fmla="*/ 5957633 w 6848306"/>
              <a:gd name="connsiteY338" fmla="*/ 5091848 h 6196191"/>
              <a:gd name="connsiteX339" fmla="*/ 5549329 w 6848306"/>
              <a:gd name="connsiteY339" fmla="*/ 5048200 h 6196191"/>
              <a:gd name="connsiteX340" fmla="*/ 5419216 w 6848306"/>
              <a:gd name="connsiteY340" fmla="*/ 5037184 h 6196191"/>
              <a:gd name="connsiteX341" fmla="*/ 5443538 w 6848306"/>
              <a:gd name="connsiteY341" fmla="*/ 5420527 h 6196191"/>
              <a:gd name="connsiteX342" fmla="*/ 5316855 w 6848306"/>
              <a:gd name="connsiteY342" fmla="*/ 5635849 h 6196191"/>
              <a:gd name="connsiteX343" fmla="*/ 5155938 w 6848306"/>
              <a:gd name="connsiteY343" fmla="*/ 5481815 h 6196191"/>
              <a:gd name="connsiteX344" fmla="*/ 5158239 w 6848306"/>
              <a:gd name="connsiteY344" fmla="*/ 5413630 h 6196191"/>
              <a:gd name="connsiteX345" fmla="*/ 5147349 w 6848306"/>
              <a:gd name="connsiteY345" fmla="*/ 5413910 h 6196191"/>
              <a:gd name="connsiteX346" fmla="*/ 4989556 w 6848306"/>
              <a:gd name="connsiteY346" fmla="*/ 5369179 h 6196191"/>
              <a:gd name="connsiteX347" fmla="*/ 5000002 w 6848306"/>
              <a:gd name="connsiteY347" fmla="*/ 5487565 h 6196191"/>
              <a:gd name="connsiteX348" fmla="*/ 4733631 w 6848306"/>
              <a:gd name="connsiteY348" fmla="*/ 5463192 h 6196191"/>
              <a:gd name="connsiteX349" fmla="*/ 4608281 w 6848306"/>
              <a:gd name="connsiteY349" fmla="*/ 5525867 h 6196191"/>
              <a:gd name="connsiteX350" fmla="*/ 4392400 w 6848306"/>
              <a:gd name="connsiteY350" fmla="*/ 5475378 h 6196191"/>
              <a:gd name="connsiteX351" fmla="*/ 4221784 w 6848306"/>
              <a:gd name="connsiteY351" fmla="*/ 5518903 h 6196191"/>
              <a:gd name="connsiteX352" fmla="*/ 3716900 w 6848306"/>
              <a:gd name="connsiteY352" fmla="*/ 5464932 h 6196191"/>
              <a:gd name="connsiteX353" fmla="*/ 3556012 w 6848306"/>
              <a:gd name="connsiteY353" fmla="*/ 5451309 h 6196191"/>
              <a:gd name="connsiteX354" fmla="*/ 3586087 w 6848306"/>
              <a:gd name="connsiteY354" fmla="*/ 5925327 h 6196191"/>
              <a:gd name="connsiteX355" fmla="*/ 3429439 w 6848306"/>
              <a:gd name="connsiteY355" fmla="*/ 6191581 h 6196191"/>
              <a:gd name="connsiteX356" fmla="*/ 3233660 w 6848306"/>
              <a:gd name="connsiteY356" fmla="*/ 5906278 h 6196191"/>
              <a:gd name="connsiteX357" fmla="*/ 3288620 w 6848306"/>
              <a:gd name="connsiteY357" fmla="*/ 5337841 h 6196191"/>
              <a:gd name="connsiteX358" fmla="*/ 3046625 w 6848306"/>
              <a:gd name="connsiteY358" fmla="*/ 5386589 h 6196191"/>
              <a:gd name="connsiteX359" fmla="*/ 2640976 w 6848306"/>
              <a:gd name="connsiteY359" fmla="*/ 5576354 h 6196191"/>
              <a:gd name="connsiteX360" fmla="*/ 2473842 w 6848306"/>
              <a:gd name="connsiteY360" fmla="*/ 5524125 h 6196191"/>
              <a:gd name="connsiteX361" fmla="*/ 2183935 w 6848306"/>
              <a:gd name="connsiteY361" fmla="*/ 5467663 h 6196191"/>
              <a:gd name="connsiteX362" fmla="*/ 2184849 w 6848306"/>
              <a:gd name="connsiteY362" fmla="*/ 5465670 h 6196191"/>
              <a:gd name="connsiteX363" fmla="*/ 2150410 w 6848306"/>
              <a:gd name="connsiteY363" fmla="*/ 5472083 h 6196191"/>
              <a:gd name="connsiteX364" fmla="*/ 1781333 w 6848306"/>
              <a:gd name="connsiteY364" fmla="*/ 5419083 h 6196191"/>
              <a:gd name="connsiteX365" fmla="*/ 1648995 w 6848306"/>
              <a:gd name="connsiteY365" fmla="*/ 5407878 h 6196191"/>
              <a:gd name="connsiteX366" fmla="*/ 1673733 w 6848306"/>
              <a:gd name="connsiteY366" fmla="*/ 5797780 h 6196191"/>
              <a:gd name="connsiteX367" fmla="*/ 1544883 w 6848306"/>
              <a:gd name="connsiteY367" fmla="*/ 6016786 h 6196191"/>
              <a:gd name="connsiteX368" fmla="*/ 1383845 w 6848306"/>
              <a:gd name="connsiteY368" fmla="*/ 5782111 h 6196191"/>
              <a:gd name="connsiteX369" fmla="*/ 1429052 w 6848306"/>
              <a:gd name="connsiteY369" fmla="*/ 5314546 h 6196191"/>
              <a:gd name="connsiteX370" fmla="*/ 1230000 w 6848306"/>
              <a:gd name="connsiteY370" fmla="*/ 5354642 h 6196191"/>
              <a:gd name="connsiteX371" fmla="*/ 896336 w 6848306"/>
              <a:gd name="connsiteY371" fmla="*/ 5510734 h 6196191"/>
              <a:gd name="connsiteX372" fmla="*/ 758860 w 6848306"/>
              <a:gd name="connsiteY372" fmla="*/ 5467773 h 6196191"/>
              <a:gd name="connsiteX373" fmla="*/ 532599 w 6848306"/>
              <a:gd name="connsiteY373" fmla="*/ 5394739 h 6196191"/>
              <a:gd name="connsiteX374" fmla="*/ 442381 w 6848306"/>
              <a:gd name="connsiteY374" fmla="*/ 5357507 h 6196191"/>
              <a:gd name="connsiteX375" fmla="*/ 505391 w 6848306"/>
              <a:gd name="connsiteY375" fmla="*/ 5294497 h 6196191"/>
              <a:gd name="connsiteX376" fmla="*/ 223279 w 6848306"/>
              <a:gd name="connsiteY376" fmla="*/ 5277313 h 6196191"/>
              <a:gd name="connsiteX377" fmla="*/ 123037 w 6848306"/>
              <a:gd name="connsiteY377" fmla="*/ 5265856 h 6196191"/>
              <a:gd name="connsiteX378" fmla="*/ 58596 w 6848306"/>
              <a:gd name="connsiteY378" fmla="*/ 5221462 h 6196191"/>
              <a:gd name="connsiteX379" fmla="*/ 57163 w 6848306"/>
              <a:gd name="connsiteY379" fmla="*/ 5132676 h 6196191"/>
              <a:gd name="connsiteX380" fmla="*/ 372211 w 6848306"/>
              <a:gd name="connsiteY380" fmla="*/ 5061074 h 6196191"/>
              <a:gd name="connsiteX381" fmla="*/ 528303 w 6848306"/>
              <a:gd name="connsiteY381" fmla="*/ 5022410 h 6196191"/>
              <a:gd name="connsiteX382" fmla="*/ 383667 w 6848306"/>
              <a:gd name="connsiteY382" fmla="*/ 5056779 h 6196191"/>
              <a:gd name="connsiteX383" fmla="*/ 312065 w 6848306"/>
              <a:gd name="connsiteY383" fmla="*/ 5013818 h 6196191"/>
              <a:gd name="connsiteX384" fmla="*/ 155974 w 6848306"/>
              <a:gd name="connsiteY384" fmla="*/ 4962265 h 6196191"/>
              <a:gd name="connsiteX385" fmla="*/ 77212 w 6848306"/>
              <a:gd name="connsiteY385" fmla="*/ 4912143 h 6196191"/>
              <a:gd name="connsiteX386" fmla="*/ 104421 w 6848306"/>
              <a:gd name="connsiteY386" fmla="*/ 4806172 h 6196191"/>
              <a:gd name="connsiteX387" fmla="*/ 442381 w 6848306"/>
              <a:gd name="connsiteY387" fmla="*/ 4760347 h 6196191"/>
              <a:gd name="connsiteX388" fmla="*/ 292017 w 6848306"/>
              <a:gd name="connsiteY388" fmla="*/ 4701634 h 6196191"/>
              <a:gd name="connsiteX389" fmla="*/ 249056 w 6848306"/>
              <a:gd name="connsiteY389" fmla="*/ 4640056 h 6196191"/>
              <a:gd name="connsiteX390" fmla="*/ 294881 w 6848306"/>
              <a:gd name="connsiteY390" fmla="*/ 4588503 h 6196191"/>
              <a:gd name="connsiteX391" fmla="*/ 115877 w 6848306"/>
              <a:gd name="connsiteY391" fmla="*/ 4451027 h 6196191"/>
              <a:gd name="connsiteX392" fmla="*/ 57163 w 6848306"/>
              <a:gd name="connsiteY392" fmla="*/ 4356513 h 6196191"/>
              <a:gd name="connsiteX393" fmla="*/ 148813 w 6848306"/>
              <a:gd name="connsiteY393" fmla="*/ 4296368 h 6196191"/>
              <a:gd name="connsiteX394" fmla="*/ 395123 w 6848306"/>
              <a:gd name="connsiteY394" fmla="*/ 4263431 h 6196191"/>
              <a:gd name="connsiteX395" fmla="*/ 711604 w 6848306"/>
              <a:gd name="connsiteY395" fmla="*/ 4181805 h 6196191"/>
              <a:gd name="connsiteX396" fmla="*/ 621385 w 6848306"/>
              <a:gd name="connsiteY396" fmla="*/ 4147436 h 6196191"/>
              <a:gd name="connsiteX397" fmla="*/ 383667 w 6848306"/>
              <a:gd name="connsiteY397" fmla="*/ 4058650 h 6196191"/>
              <a:gd name="connsiteX398" fmla="*/ 345003 w 6848306"/>
              <a:gd name="connsiteY398" fmla="*/ 3994209 h 6196191"/>
              <a:gd name="connsiteX399" fmla="*/ 403716 w 6848306"/>
              <a:gd name="connsiteY399" fmla="*/ 3956976 h 6196191"/>
              <a:gd name="connsiteX400" fmla="*/ 894904 w 6848306"/>
              <a:gd name="connsiteY400" fmla="*/ 3926902 h 6196191"/>
              <a:gd name="connsiteX401" fmla="*/ 821870 w 6848306"/>
              <a:gd name="connsiteY401" fmla="*/ 3849573 h 6196191"/>
              <a:gd name="connsiteX402" fmla="*/ 700147 w 6848306"/>
              <a:gd name="connsiteY402" fmla="*/ 3795155 h 6196191"/>
              <a:gd name="connsiteX403" fmla="*/ 493935 w 6848306"/>
              <a:gd name="connsiteY403" fmla="*/ 3790860 h 6196191"/>
              <a:gd name="connsiteX404" fmla="*/ 312065 w 6848306"/>
              <a:gd name="connsiteY404" fmla="*/ 3713530 h 6196191"/>
              <a:gd name="connsiteX405" fmla="*/ 316362 w 6848306"/>
              <a:gd name="connsiteY405" fmla="*/ 3611855 h 6196191"/>
              <a:gd name="connsiteX406" fmla="*/ 897768 w 6848306"/>
              <a:gd name="connsiteY406" fmla="*/ 3558870 h 6196191"/>
              <a:gd name="connsiteX407" fmla="*/ 1093956 w 6848306"/>
              <a:gd name="connsiteY407" fmla="*/ 3412802 h 6196191"/>
              <a:gd name="connsiteX408" fmla="*/ 932137 w 6848306"/>
              <a:gd name="connsiteY408" fmla="*/ 3418531 h 6196191"/>
              <a:gd name="connsiteX409" fmla="*/ 817574 w 6848306"/>
              <a:gd name="connsiteY409" fmla="*/ 3451467 h 6196191"/>
              <a:gd name="connsiteX410" fmla="*/ 419469 w 6848306"/>
              <a:gd name="connsiteY410" fmla="*/ 3301104 h 6196191"/>
              <a:gd name="connsiteX411" fmla="*/ 917817 w 6848306"/>
              <a:gd name="connsiteY411" fmla="*/ 3149308 h 6196191"/>
              <a:gd name="connsiteX412" fmla="*/ 947889 w 6848306"/>
              <a:gd name="connsiteY412" fmla="*/ 3037609 h 6196191"/>
              <a:gd name="connsiteX413" fmla="*/ 539760 w 6848306"/>
              <a:gd name="connsiteY413" fmla="*/ 2966008 h 6196191"/>
              <a:gd name="connsiteX414" fmla="*/ 787501 w 6848306"/>
              <a:gd name="connsiteY414" fmla="*/ 2882949 h 6196191"/>
              <a:gd name="connsiteX415" fmla="*/ 604200 w 6848306"/>
              <a:gd name="connsiteY415" fmla="*/ 2723993 h 6196191"/>
              <a:gd name="connsiteX416" fmla="*/ 1086797 w 6848306"/>
              <a:gd name="connsiteY416" fmla="*/ 2650960 h 6196191"/>
              <a:gd name="connsiteX417" fmla="*/ 811846 w 6848306"/>
              <a:gd name="connsiteY417" fmla="*/ 2517780 h 6196191"/>
              <a:gd name="connsiteX418" fmla="*/ 605633 w 6848306"/>
              <a:gd name="connsiteY418" fmla="*/ 2376009 h 6196191"/>
              <a:gd name="connsiteX419" fmla="*/ 744540 w 6848306"/>
              <a:gd name="connsiteY419" fmla="*/ 2354528 h 6196191"/>
              <a:gd name="connsiteX420" fmla="*/ 844782 w 6848306"/>
              <a:gd name="connsiteY420" fmla="*/ 2285790 h 6196191"/>
              <a:gd name="connsiteX421" fmla="*/ 787501 w 6848306"/>
              <a:gd name="connsiteY421" fmla="*/ 2185548 h 6196191"/>
              <a:gd name="connsiteX422" fmla="*/ 783206 w 6848306"/>
              <a:gd name="connsiteY422" fmla="*/ 2098194 h 6196191"/>
              <a:gd name="connsiteX423" fmla="*/ 1003739 w 6848306"/>
              <a:gd name="connsiteY423" fmla="*/ 2053800 h 6196191"/>
              <a:gd name="connsiteX424" fmla="*/ 1413301 w 6848306"/>
              <a:gd name="connsiteY424" fmla="*/ 1949263 h 6196191"/>
              <a:gd name="connsiteX425" fmla="*/ 1063884 w 6848306"/>
              <a:gd name="connsiteY425" fmla="*/ 2007975 h 6196191"/>
              <a:gd name="connsiteX426" fmla="*/ 935001 w 6848306"/>
              <a:gd name="connsiteY426" fmla="*/ 1947830 h 6196191"/>
              <a:gd name="connsiteX427" fmla="*/ 887743 w 6848306"/>
              <a:gd name="connsiteY427" fmla="*/ 1889117 h 6196191"/>
              <a:gd name="connsiteX428" fmla="*/ 787501 w 6848306"/>
              <a:gd name="connsiteY428" fmla="*/ 1817515 h 6196191"/>
              <a:gd name="connsiteX429" fmla="*/ 1089661 w 6848306"/>
              <a:gd name="connsiteY429" fmla="*/ 1843292 h 6196191"/>
              <a:gd name="connsiteX430" fmla="*/ 1413301 w 6848306"/>
              <a:gd name="connsiteY430" fmla="*/ 1781714 h 6196191"/>
              <a:gd name="connsiteX431" fmla="*/ 1234296 w 6848306"/>
              <a:gd name="connsiteY431" fmla="*/ 1775985 h 6196191"/>
              <a:gd name="connsiteX432" fmla="*/ 1063884 w 6848306"/>
              <a:gd name="connsiteY432" fmla="*/ 1724432 h 6196191"/>
              <a:gd name="connsiteX433" fmla="*/ 1046700 w 6848306"/>
              <a:gd name="connsiteY433" fmla="*/ 1591254 h 6196191"/>
              <a:gd name="connsiteX434" fmla="*/ 1018059 w 6848306"/>
              <a:gd name="connsiteY434" fmla="*/ 1486714 h 6196191"/>
              <a:gd name="connsiteX435" fmla="*/ 1207088 w 6848306"/>
              <a:gd name="connsiteY435" fmla="*/ 1406520 h 6196191"/>
              <a:gd name="connsiteX436" fmla="*/ 1218544 w 6848306"/>
              <a:gd name="connsiteY436" fmla="*/ 1366423 h 6196191"/>
              <a:gd name="connsiteX437" fmla="*/ 1242888 w 6848306"/>
              <a:gd name="connsiteY437" fmla="*/ 1204604 h 6196191"/>
              <a:gd name="connsiteX438" fmla="*/ 1356019 w 6848306"/>
              <a:gd name="connsiteY438" fmla="*/ 1271909 h 6196191"/>
              <a:gd name="connsiteX439" fmla="*/ 1317354 w 6848306"/>
              <a:gd name="connsiteY439" fmla="*/ 1071424 h 6196191"/>
              <a:gd name="connsiteX440" fmla="*/ 1416165 w 6848306"/>
              <a:gd name="connsiteY440" fmla="*/ 923925 h 6196191"/>
              <a:gd name="connsiteX441" fmla="*/ 1487767 w 6848306"/>
              <a:gd name="connsiteY441" fmla="*/ 1081449 h 6196191"/>
              <a:gd name="connsiteX442" fmla="*/ 1480606 w 6848306"/>
              <a:gd name="connsiteY442" fmla="*/ 1201740 h 6196191"/>
              <a:gd name="connsiteX443" fmla="*/ 1589441 w 6848306"/>
              <a:gd name="connsiteY443" fmla="*/ 1191715 h 6196191"/>
              <a:gd name="connsiteX444" fmla="*/ 1662475 w 6848306"/>
              <a:gd name="connsiteY444" fmla="*/ 1231812 h 6196191"/>
              <a:gd name="connsiteX445" fmla="*/ 1572256 w 6848306"/>
              <a:gd name="connsiteY445" fmla="*/ 1291957 h 6196191"/>
              <a:gd name="connsiteX446" fmla="*/ 1580848 w 6848306"/>
              <a:gd name="connsiteY446" fmla="*/ 1397928 h 6196191"/>
              <a:gd name="connsiteX447" fmla="*/ 1546479 w 6848306"/>
              <a:gd name="connsiteY447" fmla="*/ 1591254 h 6196191"/>
              <a:gd name="connsiteX448" fmla="*/ 1871552 w 6848306"/>
              <a:gd name="connsiteY448" fmla="*/ 1362128 h 6196191"/>
              <a:gd name="connsiteX449" fmla="*/ 1835750 w 6848306"/>
              <a:gd name="connsiteY449" fmla="*/ 1538268 h 6196191"/>
              <a:gd name="connsiteX450" fmla="*/ 1764149 w 6848306"/>
              <a:gd name="connsiteY450" fmla="*/ 1685768 h 6196191"/>
              <a:gd name="connsiteX451" fmla="*/ 1755557 w 6848306"/>
              <a:gd name="connsiteY451" fmla="*/ 1800331 h 6196191"/>
              <a:gd name="connsiteX452" fmla="*/ 2077765 w 6848306"/>
              <a:gd name="connsiteY452" fmla="*/ 1916325 h 6196191"/>
              <a:gd name="connsiteX453" fmla="*/ 1860096 w 6848306"/>
              <a:gd name="connsiteY453" fmla="*/ 2006544 h 6196191"/>
              <a:gd name="connsiteX454" fmla="*/ 1625242 w 6848306"/>
              <a:gd name="connsiteY454" fmla="*/ 1926350 h 6196191"/>
              <a:gd name="connsiteX455" fmla="*/ 1522135 w 6848306"/>
              <a:gd name="connsiteY455" fmla="*/ 1899140 h 6196191"/>
              <a:gd name="connsiteX456" fmla="*/ 1689683 w 6848306"/>
              <a:gd name="connsiteY456" fmla="*/ 2049505 h 6196191"/>
              <a:gd name="connsiteX457" fmla="*/ 2039100 w 6848306"/>
              <a:gd name="connsiteY457" fmla="*/ 2113946 h 6196191"/>
              <a:gd name="connsiteX458" fmla="*/ 2215240 w 6848306"/>
              <a:gd name="connsiteY458" fmla="*/ 2164068 h 6196191"/>
              <a:gd name="connsiteX459" fmla="*/ 2021915 w 6848306"/>
              <a:gd name="connsiteY459" fmla="*/ 2218485 h 6196191"/>
              <a:gd name="connsiteX460" fmla="*/ 1950313 w 6848306"/>
              <a:gd name="connsiteY460" fmla="*/ 2242829 h 6196191"/>
              <a:gd name="connsiteX461" fmla="*/ 1725485 w 6848306"/>
              <a:gd name="connsiteY461" fmla="*/ 2271470 h 6196191"/>
              <a:gd name="connsiteX462" fmla="*/ 2126454 w 6848306"/>
              <a:gd name="connsiteY462" fmla="*/ 2324456 h 6196191"/>
              <a:gd name="connsiteX463" fmla="*/ 2292571 w 6848306"/>
              <a:gd name="connsiteY463" fmla="*/ 2370281 h 6196191"/>
              <a:gd name="connsiteX464" fmla="*/ 2300021 w 6848306"/>
              <a:gd name="connsiteY464" fmla="*/ 2431500 h 6196191"/>
              <a:gd name="connsiteX465" fmla="*/ 2293389 w 6848306"/>
              <a:gd name="connsiteY465" fmla="*/ 2437073 h 6196191"/>
              <a:gd name="connsiteX466" fmla="*/ 2357703 w 6848306"/>
              <a:gd name="connsiteY466" fmla="*/ 2434619 h 6196191"/>
              <a:gd name="connsiteX467" fmla="*/ 2508662 w 6848306"/>
              <a:gd name="connsiteY467" fmla="*/ 2381659 h 6196191"/>
              <a:gd name="connsiteX468" fmla="*/ 2285816 w 6848306"/>
              <a:gd name="connsiteY468" fmla="*/ 2188410 h 6196191"/>
              <a:gd name="connsiteX469" fmla="*/ 2872527 w 6848306"/>
              <a:gd name="connsiteY469" fmla="*/ 2099621 h 6196191"/>
              <a:gd name="connsiteX470" fmla="*/ 2538259 w 6848306"/>
              <a:gd name="connsiteY470" fmla="*/ 1937709 h 6196191"/>
              <a:gd name="connsiteX471" fmla="*/ 2287558 w 6848306"/>
              <a:gd name="connsiteY471" fmla="*/ 1765353 h 6196191"/>
              <a:gd name="connsiteX472" fmla="*/ 2456432 w 6848306"/>
              <a:gd name="connsiteY472" fmla="*/ 1739237 h 6196191"/>
              <a:gd name="connsiteX473" fmla="*/ 2578301 w 6848306"/>
              <a:gd name="connsiteY473" fmla="*/ 1655670 h 6196191"/>
              <a:gd name="connsiteX474" fmla="*/ 2508662 w 6848306"/>
              <a:gd name="connsiteY474" fmla="*/ 1533802 h 6196191"/>
              <a:gd name="connsiteX475" fmla="*/ 2503439 w 6848306"/>
              <a:gd name="connsiteY475" fmla="*/ 1427603 h 6196191"/>
              <a:gd name="connsiteX476" fmla="*/ 2771550 w 6848306"/>
              <a:gd name="connsiteY476" fmla="*/ 1373632 h 6196191"/>
              <a:gd name="connsiteX477" fmla="*/ 3269470 w 6848306"/>
              <a:gd name="connsiteY477" fmla="*/ 1246541 h 6196191"/>
              <a:gd name="connsiteX478" fmla="*/ 2844671 w 6848306"/>
              <a:gd name="connsiteY478" fmla="*/ 1317920 h 6196191"/>
              <a:gd name="connsiteX479" fmla="*/ 2687983 w 6848306"/>
              <a:gd name="connsiteY479" fmla="*/ 1244799 h 6196191"/>
              <a:gd name="connsiteX480" fmla="*/ 2630530 w 6848306"/>
              <a:gd name="connsiteY480" fmla="*/ 1173420 h 6196191"/>
              <a:gd name="connsiteX481" fmla="*/ 2508662 w 6848306"/>
              <a:gd name="connsiteY481" fmla="*/ 1086371 h 6196191"/>
              <a:gd name="connsiteX482" fmla="*/ 2876009 w 6848306"/>
              <a:gd name="connsiteY482" fmla="*/ 1117709 h 6196191"/>
              <a:gd name="connsiteX483" fmla="*/ 3269470 w 6848306"/>
              <a:gd name="connsiteY483" fmla="*/ 1042846 h 6196191"/>
              <a:gd name="connsiteX484" fmla="*/ 3051847 w 6848306"/>
              <a:gd name="connsiteY484" fmla="*/ 1035882 h 6196191"/>
              <a:gd name="connsiteX485" fmla="*/ 2844671 w 6848306"/>
              <a:gd name="connsiteY485" fmla="*/ 973206 h 6196191"/>
              <a:gd name="connsiteX486" fmla="*/ 2823779 w 6848306"/>
              <a:gd name="connsiteY486" fmla="*/ 811296 h 6196191"/>
              <a:gd name="connsiteX487" fmla="*/ 2788960 w 6848306"/>
              <a:gd name="connsiteY487" fmla="*/ 684204 h 6196191"/>
              <a:gd name="connsiteX488" fmla="*/ 3018769 w 6848306"/>
              <a:gd name="connsiteY488" fmla="*/ 586709 h 6196191"/>
              <a:gd name="connsiteX489" fmla="*/ 3032697 w 6848306"/>
              <a:gd name="connsiteY489" fmla="*/ 537962 h 6196191"/>
              <a:gd name="connsiteX490" fmla="*/ 3062293 w 6848306"/>
              <a:gd name="connsiteY490" fmla="*/ 341232 h 6196191"/>
              <a:gd name="connsiteX491" fmla="*/ 3199831 w 6848306"/>
              <a:gd name="connsiteY491" fmla="*/ 423057 h 6196191"/>
              <a:gd name="connsiteX492" fmla="*/ 3152823 w 6848306"/>
              <a:gd name="connsiteY492" fmla="*/ 179320 h 6196191"/>
              <a:gd name="connsiteX493" fmla="*/ 3272952 w 6848306"/>
              <a:gd name="connsiteY493" fmla="*/ 0 h 61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6848306" h="6196191">
                <a:moveTo>
                  <a:pt x="2198767" y="5435336"/>
                </a:moveTo>
                <a:lnTo>
                  <a:pt x="2196172" y="5436697"/>
                </a:lnTo>
                <a:lnTo>
                  <a:pt x="2196242" y="5440840"/>
                </a:lnTo>
                <a:close/>
                <a:moveTo>
                  <a:pt x="5160685" y="5373340"/>
                </a:moveTo>
                <a:lnTo>
                  <a:pt x="5128834" y="5374401"/>
                </a:lnTo>
                <a:cubicBezTo>
                  <a:pt x="5136560" y="5380385"/>
                  <a:pt x="5142898" y="5385588"/>
                  <a:pt x="5147984" y="5390084"/>
                </a:cubicBezTo>
                <a:lnTo>
                  <a:pt x="5158824" y="5400739"/>
                </a:lnTo>
                <a:close/>
                <a:moveTo>
                  <a:pt x="5204784" y="5018070"/>
                </a:moveTo>
                <a:lnTo>
                  <a:pt x="5175977" y="5018099"/>
                </a:lnTo>
                <a:cubicBezTo>
                  <a:pt x="5117300" y="5026423"/>
                  <a:pt x="5100979" y="5079306"/>
                  <a:pt x="5027858" y="5087140"/>
                </a:cubicBezTo>
                <a:cubicBezTo>
                  <a:pt x="5184546" y="5087140"/>
                  <a:pt x="5064417" y="5177671"/>
                  <a:pt x="4980850" y="5139370"/>
                </a:cubicBezTo>
                <a:cubicBezTo>
                  <a:pt x="5104461" y="5202045"/>
                  <a:pt x="4937327" y="5172447"/>
                  <a:pt x="4907729" y="5202045"/>
                </a:cubicBezTo>
                <a:cubicBezTo>
                  <a:pt x="4768451" y="5238604"/>
                  <a:pt x="4980850" y="5301280"/>
                  <a:pt x="5099237" y="5311726"/>
                </a:cubicBezTo>
                <a:cubicBezTo>
                  <a:pt x="5119477" y="5308679"/>
                  <a:pt x="5138409" y="5307455"/>
                  <a:pt x="5155636" y="5307635"/>
                </a:cubicBezTo>
                <a:lnTo>
                  <a:pt x="5166955" y="5308698"/>
                </a:lnTo>
                <a:lnTo>
                  <a:pt x="5169856" y="5283585"/>
                </a:lnTo>
                <a:cubicBezTo>
                  <a:pt x="5181513" y="5193978"/>
                  <a:pt x="5198610" y="5093905"/>
                  <a:pt x="5204536" y="5023577"/>
                </a:cubicBezTo>
                <a:close/>
                <a:moveTo>
                  <a:pt x="5204472" y="4958385"/>
                </a:moveTo>
                <a:lnTo>
                  <a:pt x="5189537" y="4962592"/>
                </a:lnTo>
                <a:cubicBezTo>
                  <a:pt x="5164238" y="4971133"/>
                  <a:pt x="5157002" y="4982069"/>
                  <a:pt x="5205261" y="5006715"/>
                </a:cubicBezTo>
                <a:lnTo>
                  <a:pt x="5205293" y="5006730"/>
                </a:lnTo>
                <a:lnTo>
                  <a:pt x="5206628" y="4977037"/>
                </a:lnTo>
                <a:close/>
                <a:moveTo>
                  <a:pt x="5159327" y="4889608"/>
                </a:moveTo>
                <a:cubicBezTo>
                  <a:pt x="5151408" y="4890213"/>
                  <a:pt x="5143225" y="4894729"/>
                  <a:pt x="5134864" y="4901590"/>
                </a:cubicBezTo>
                <a:lnTo>
                  <a:pt x="5123863" y="4912823"/>
                </a:lnTo>
                <a:lnTo>
                  <a:pt x="5132922" y="4916963"/>
                </a:lnTo>
                <a:cubicBezTo>
                  <a:pt x="5144109" y="4920979"/>
                  <a:pt x="5157153" y="4924807"/>
                  <a:pt x="5171216" y="4928248"/>
                </a:cubicBezTo>
                <a:lnTo>
                  <a:pt x="5198142" y="4932557"/>
                </a:lnTo>
                <a:lnTo>
                  <a:pt x="5192887" y="4918562"/>
                </a:lnTo>
                <a:cubicBezTo>
                  <a:pt x="5182492" y="4896592"/>
                  <a:pt x="5171207" y="4888701"/>
                  <a:pt x="5159327" y="4889608"/>
                </a:cubicBezTo>
                <a:close/>
                <a:moveTo>
                  <a:pt x="4277979" y="4627713"/>
                </a:moveTo>
                <a:lnTo>
                  <a:pt x="4276358" y="4628848"/>
                </a:lnTo>
                <a:lnTo>
                  <a:pt x="4281166" y="4639430"/>
                </a:lnTo>
                <a:cubicBezTo>
                  <a:pt x="4284292" y="4643757"/>
                  <a:pt x="4288694" y="4648417"/>
                  <a:pt x="4294233" y="4653344"/>
                </a:cubicBezTo>
                <a:lnTo>
                  <a:pt x="4330861" y="4679132"/>
                </a:lnTo>
                <a:lnTo>
                  <a:pt x="4359276" y="4662926"/>
                </a:lnTo>
                <a:lnTo>
                  <a:pt x="4367099" y="4655261"/>
                </a:lnTo>
                <a:lnTo>
                  <a:pt x="4351273" y="4648480"/>
                </a:lnTo>
                <a:lnTo>
                  <a:pt x="4343757" y="4650072"/>
                </a:lnTo>
                <a:cubicBezTo>
                  <a:pt x="4336503" y="4652006"/>
                  <a:pt x="4327758" y="4654679"/>
                  <a:pt x="4317375" y="4658199"/>
                </a:cubicBezTo>
                <a:lnTo>
                  <a:pt x="4323063" y="4637254"/>
                </a:lnTo>
                <a:lnTo>
                  <a:pt x="4301299" y="4629722"/>
                </a:lnTo>
                <a:close/>
                <a:moveTo>
                  <a:pt x="442381" y="4518334"/>
                </a:moveTo>
                <a:cubicBezTo>
                  <a:pt x="293450" y="4648648"/>
                  <a:pt x="735948" y="4577046"/>
                  <a:pt x="694419" y="4561295"/>
                </a:cubicBezTo>
                <a:cubicBezTo>
                  <a:pt x="607065" y="4528357"/>
                  <a:pt x="505391" y="4589936"/>
                  <a:pt x="442381" y="4518334"/>
                </a:cubicBezTo>
                <a:close/>
                <a:moveTo>
                  <a:pt x="2313591" y="4409273"/>
                </a:moveTo>
                <a:lnTo>
                  <a:pt x="2303823" y="4409786"/>
                </a:lnTo>
                <a:lnTo>
                  <a:pt x="2318347" y="4413794"/>
                </a:lnTo>
                <a:lnTo>
                  <a:pt x="2383713" y="4433674"/>
                </a:lnTo>
                <a:lnTo>
                  <a:pt x="2389402" y="4431838"/>
                </a:lnTo>
                <a:cubicBezTo>
                  <a:pt x="2398926" y="4427935"/>
                  <a:pt x="2401810" y="4424480"/>
                  <a:pt x="2395499" y="4422086"/>
                </a:cubicBezTo>
                <a:cubicBezTo>
                  <a:pt x="2368949" y="4412075"/>
                  <a:pt x="2341311" y="4409246"/>
                  <a:pt x="2313591" y="4409273"/>
                </a:cubicBezTo>
                <a:close/>
                <a:moveTo>
                  <a:pt x="4244569" y="4172298"/>
                </a:moveTo>
                <a:lnTo>
                  <a:pt x="4249284" y="4187863"/>
                </a:lnTo>
                <a:cubicBezTo>
                  <a:pt x="4258553" y="4200798"/>
                  <a:pt x="4279125" y="4214794"/>
                  <a:pt x="4311734" y="4226749"/>
                </a:cubicBezTo>
                <a:lnTo>
                  <a:pt x="4342971" y="4235370"/>
                </a:lnTo>
                <a:lnTo>
                  <a:pt x="4381626" y="4232063"/>
                </a:lnTo>
                <a:cubicBezTo>
                  <a:pt x="4444398" y="4224177"/>
                  <a:pt x="4496008" y="4210647"/>
                  <a:pt x="4480697" y="4204840"/>
                </a:cubicBezTo>
                <a:cubicBezTo>
                  <a:pt x="4405547" y="4176504"/>
                  <a:pt x="4319618" y="4219315"/>
                  <a:pt x="4257810" y="4183300"/>
                </a:cubicBezTo>
                <a:close/>
                <a:moveTo>
                  <a:pt x="2721321" y="3592708"/>
                </a:moveTo>
                <a:lnTo>
                  <a:pt x="2721191" y="3593630"/>
                </a:lnTo>
                <a:lnTo>
                  <a:pt x="2706458" y="3627258"/>
                </a:lnTo>
                <a:lnTo>
                  <a:pt x="2723537" y="3616066"/>
                </a:lnTo>
                <a:cubicBezTo>
                  <a:pt x="2728366" y="3610000"/>
                  <a:pt x="2729134" y="3603948"/>
                  <a:pt x="2726669" y="3598133"/>
                </a:cubicBezTo>
                <a:close/>
                <a:moveTo>
                  <a:pt x="2382788" y="3513045"/>
                </a:moveTo>
                <a:cubicBezTo>
                  <a:pt x="2417873" y="3576770"/>
                  <a:pt x="2477661" y="3583572"/>
                  <a:pt x="2542281" y="3572653"/>
                </a:cubicBezTo>
                <a:lnTo>
                  <a:pt x="2609974" y="3555556"/>
                </a:lnTo>
                <a:lnTo>
                  <a:pt x="2594748" y="3554146"/>
                </a:lnTo>
                <a:cubicBezTo>
                  <a:pt x="2579634" y="3553827"/>
                  <a:pt x="2564591" y="3554643"/>
                  <a:pt x="2550445" y="3556819"/>
                </a:cubicBezTo>
                <a:cubicBezTo>
                  <a:pt x="2532165" y="3463895"/>
                  <a:pt x="2427244" y="3574910"/>
                  <a:pt x="2405965" y="3523639"/>
                </a:cubicBezTo>
                <a:lnTo>
                  <a:pt x="2405632" y="3520505"/>
                </a:lnTo>
                <a:close/>
                <a:moveTo>
                  <a:pt x="4579384" y="3474158"/>
                </a:moveTo>
                <a:cubicBezTo>
                  <a:pt x="4566933" y="3472706"/>
                  <a:pt x="4551973" y="3477810"/>
                  <a:pt x="4537718" y="3482562"/>
                </a:cubicBezTo>
                <a:lnTo>
                  <a:pt x="4532018" y="3484234"/>
                </a:lnTo>
                <a:lnTo>
                  <a:pt x="4591915" y="3495942"/>
                </a:lnTo>
                <a:lnTo>
                  <a:pt x="4602070" y="3496250"/>
                </a:lnTo>
                <a:lnTo>
                  <a:pt x="4595779" y="3482116"/>
                </a:lnTo>
                <a:cubicBezTo>
                  <a:pt x="4591209" y="3477249"/>
                  <a:pt x="4585610" y="3474884"/>
                  <a:pt x="4579384" y="3474158"/>
                </a:cubicBezTo>
                <a:close/>
                <a:moveTo>
                  <a:pt x="4486328" y="3451586"/>
                </a:moveTo>
                <a:lnTo>
                  <a:pt x="4481050" y="3452116"/>
                </a:lnTo>
                <a:lnTo>
                  <a:pt x="4482472" y="3454547"/>
                </a:lnTo>
                <a:lnTo>
                  <a:pt x="4486947" y="3457411"/>
                </a:lnTo>
                <a:close/>
                <a:moveTo>
                  <a:pt x="4830241" y="3049816"/>
                </a:moveTo>
                <a:cubicBezTo>
                  <a:pt x="4789653" y="3048034"/>
                  <a:pt x="4755599" y="3103471"/>
                  <a:pt x="4714416" y="3081297"/>
                </a:cubicBezTo>
                <a:cubicBezTo>
                  <a:pt x="4648242" y="3062993"/>
                  <a:pt x="4677809" y="3085520"/>
                  <a:pt x="4601781" y="3113679"/>
                </a:cubicBezTo>
                <a:lnTo>
                  <a:pt x="4559380" y="3107005"/>
                </a:lnTo>
                <a:lnTo>
                  <a:pt x="4560269" y="3107940"/>
                </a:lnTo>
                <a:cubicBezTo>
                  <a:pt x="4597972" y="3164066"/>
                  <a:pt x="4498383" y="3181203"/>
                  <a:pt x="4448111" y="3147690"/>
                </a:cubicBezTo>
                <a:cubicBezTo>
                  <a:pt x="4490766" y="3225163"/>
                  <a:pt x="4563452" y="3233432"/>
                  <a:pt x="4642014" y="3220157"/>
                </a:cubicBezTo>
                <a:lnTo>
                  <a:pt x="4667364" y="3213754"/>
                </a:lnTo>
                <a:lnTo>
                  <a:pt x="4645173" y="3204515"/>
                </a:lnTo>
                <a:cubicBezTo>
                  <a:pt x="4499472" y="3135888"/>
                  <a:pt x="4811477" y="3141663"/>
                  <a:pt x="4873513" y="3075665"/>
                </a:cubicBezTo>
                <a:cubicBezTo>
                  <a:pt x="4858026" y="3057362"/>
                  <a:pt x="4843770" y="3050410"/>
                  <a:pt x="4830241" y="3049816"/>
                </a:cubicBezTo>
                <a:close/>
                <a:moveTo>
                  <a:pt x="2827723" y="2993858"/>
                </a:moveTo>
                <a:cubicBezTo>
                  <a:pt x="2777534" y="2991654"/>
                  <a:pt x="2735424" y="3060205"/>
                  <a:pt x="2684501" y="3032785"/>
                </a:cubicBezTo>
                <a:cubicBezTo>
                  <a:pt x="2602674" y="3010152"/>
                  <a:pt x="2639236" y="3038007"/>
                  <a:pt x="2545223" y="3072827"/>
                </a:cubicBezTo>
                <a:cubicBezTo>
                  <a:pt x="2499958" y="3065863"/>
                  <a:pt x="2456107" y="3059661"/>
                  <a:pt x="2413534" y="3052098"/>
                </a:cubicBezTo>
                <a:lnTo>
                  <a:pt x="2344202" y="3035948"/>
                </a:lnTo>
                <a:lnTo>
                  <a:pt x="2343855" y="3041055"/>
                </a:lnTo>
                <a:cubicBezTo>
                  <a:pt x="2339917" y="3046918"/>
                  <a:pt x="2328013" y="3056226"/>
                  <a:pt x="2304027" y="3071978"/>
                </a:cubicBezTo>
                <a:cubicBezTo>
                  <a:pt x="2379924" y="3086298"/>
                  <a:pt x="2470143" y="3027584"/>
                  <a:pt x="2541744" y="3107778"/>
                </a:cubicBezTo>
                <a:cubicBezTo>
                  <a:pt x="2558212" y="3142863"/>
                  <a:pt x="2515609" y="3187973"/>
                  <a:pt x="2456717" y="3220014"/>
                </a:cubicBezTo>
                <a:lnTo>
                  <a:pt x="2422935" y="3235412"/>
                </a:lnTo>
                <a:lnTo>
                  <a:pt x="2468619" y="3233541"/>
                </a:lnTo>
                <a:cubicBezTo>
                  <a:pt x="2527486" y="3228427"/>
                  <a:pt x="2585701" y="3219505"/>
                  <a:pt x="2642718" y="3203401"/>
                </a:cubicBezTo>
                <a:cubicBezTo>
                  <a:pt x="2365901" y="3098942"/>
                  <a:pt x="2799406" y="3112870"/>
                  <a:pt x="2881231" y="3025821"/>
                </a:cubicBezTo>
                <a:cubicBezTo>
                  <a:pt x="2862080" y="3003189"/>
                  <a:pt x="2844453" y="2994592"/>
                  <a:pt x="2827723" y="2993858"/>
                </a:cubicBezTo>
                <a:close/>
                <a:moveTo>
                  <a:pt x="2137988" y="2951011"/>
                </a:moveTo>
                <a:lnTo>
                  <a:pt x="2137015" y="2951150"/>
                </a:lnTo>
                <a:cubicBezTo>
                  <a:pt x="2068457" y="2957773"/>
                  <a:pt x="1998287" y="2958847"/>
                  <a:pt x="1917377" y="2958847"/>
                </a:cubicBezTo>
                <a:cubicBezTo>
                  <a:pt x="1858484" y="3000197"/>
                  <a:pt x="2119742" y="3106235"/>
                  <a:pt x="2235862" y="3040001"/>
                </a:cubicBezTo>
                <a:lnTo>
                  <a:pt x="2262397" y="3013399"/>
                </a:lnTo>
                <a:lnTo>
                  <a:pt x="2230129" y="3001726"/>
                </a:lnTo>
                <a:cubicBezTo>
                  <a:pt x="2210608" y="2993518"/>
                  <a:pt x="2191355" y="2984174"/>
                  <a:pt x="2172354" y="2973429"/>
                </a:cubicBezTo>
                <a:close/>
                <a:moveTo>
                  <a:pt x="4166073" y="2935291"/>
                </a:moveTo>
                <a:cubicBezTo>
                  <a:pt x="4134083" y="2971851"/>
                  <a:pt x="4165747" y="2993722"/>
                  <a:pt x="4223240" y="3005769"/>
                </a:cubicBezTo>
                <a:lnTo>
                  <a:pt x="4267411" y="3011882"/>
                </a:lnTo>
                <a:lnTo>
                  <a:pt x="4254734" y="3003612"/>
                </a:lnTo>
                <a:cubicBezTo>
                  <a:pt x="4239761" y="2992442"/>
                  <a:pt x="4224978" y="2979924"/>
                  <a:pt x="4210371" y="2965845"/>
                </a:cubicBezTo>
                <a:lnTo>
                  <a:pt x="4241129" y="2945633"/>
                </a:lnTo>
                <a:lnTo>
                  <a:pt x="4206925" y="2944158"/>
                </a:lnTo>
                <a:cubicBezTo>
                  <a:pt x="4191997" y="2942363"/>
                  <a:pt x="4178042" y="2939425"/>
                  <a:pt x="4166073" y="2935291"/>
                </a:cubicBezTo>
                <a:close/>
                <a:moveTo>
                  <a:pt x="4729903" y="2706782"/>
                </a:moveTo>
                <a:cubicBezTo>
                  <a:pt x="4694352" y="2735646"/>
                  <a:pt x="4660034" y="2750781"/>
                  <a:pt x="4626419" y="2755973"/>
                </a:cubicBezTo>
                <a:lnTo>
                  <a:pt x="4590456" y="2756551"/>
                </a:lnTo>
                <a:lnTo>
                  <a:pt x="4587162" y="2759686"/>
                </a:lnTo>
                <a:cubicBezTo>
                  <a:pt x="4514105" y="2816114"/>
                  <a:pt x="4389788" y="2858686"/>
                  <a:pt x="4315797" y="2832572"/>
                </a:cubicBezTo>
                <a:cubicBezTo>
                  <a:pt x="4358017" y="2855640"/>
                  <a:pt x="4375752" y="2875661"/>
                  <a:pt x="4377112" y="2892201"/>
                </a:cubicBezTo>
                <a:lnTo>
                  <a:pt x="4373582" y="2900674"/>
                </a:lnTo>
                <a:lnTo>
                  <a:pt x="4432650" y="2887528"/>
                </a:lnTo>
                <a:cubicBezTo>
                  <a:pt x="4527511" y="2867640"/>
                  <a:pt x="4629939" y="2848985"/>
                  <a:pt x="4700336" y="2816602"/>
                </a:cubicBezTo>
                <a:cubicBezTo>
                  <a:pt x="4644019" y="2730717"/>
                  <a:pt x="4777773" y="2741981"/>
                  <a:pt x="4729903" y="2706782"/>
                </a:cubicBezTo>
                <a:close/>
                <a:moveTo>
                  <a:pt x="2195169" y="2454189"/>
                </a:moveTo>
                <a:cubicBezTo>
                  <a:pt x="2160196" y="2464258"/>
                  <a:pt x="2186241" y="2556087"/>
                  <a:pt x="2103542" y="2559310"/>
                </a:cubicBezTo>
                <a:cubicBezTo>
                  <a:pt x="2057717" y="2666711"/>
                  <a:pt x="1944585" y="2534964"/>
                  <a:pt x="1958906" y="2580789"/>
                </a:cubicBezTo>
                <a:cubicBezTo>
                  <a:pt x="1848640" y="2555013"/>
                  <a:pt x="1815702" y="2600838"/>
                  <a:pt x="1683955" y="2559310"/>
                </a:cubicBezTo>
                <a:cubicBezTo>
                  <a:pt x="1716892" y="2626615"/>
                  <a:pt x="2016187" y="2754066"/>
                  <a:pt x="2155095" y="2643799"/>
                </a:cubicBezTo>
                <a:cubicBezTo>
                  <a:pt x="2103542" y="2814212"/>
                  <a:pt x="2335531" y="2626615"/>
                  <a:pt x="2385652" y="2731154"/>
                </a:cubicBezTo>
                <a:cubicBezTo>
                  <a:pt x="2442933" y="2737240"/>
                  <a:pt x="2466562" y="2744668"/>
                  <a:pt x="2470433" y="2754088"/>
                </a:cubicBezTo>
                <a:lnTo>
                  <a:pt x="2465193" y="2765400"/>
                </a:lnTo>
                <a:lnTo>
                  <a:pt x="2512933" y="2755126"/>
                </a:lnTo>
                <a:cubicBezTo>
                  <a:pt x="2570141" y="2741280"/>
                  <a:pt x="2623567" y="2725502"/>
                  <a:pt x="2667091" y="2705481"/>
                </a:cubicBezTo>
                <a:cubicBezTo>
                  <a:pt x="2597452" y="2599280"/>
                  <a:pt x="2762844" y="2613209"/>
                  <a:pt x="2703651" y="2569685"/>
                </a:cubicBezTo>
                <a:cubicBezTo>
                  <a:pt x="2527813" y="2712445"/>
                  <a:pt x="2376347" y="2583613"/>
                  <a:pt x="2207473" y="2482636"/>
                </a:cubicBezTo>
                <a:cubicBezTo>
                  <a:pt x="2204971" y="2475781"/>
                  <a:pt x="2205032" y="2469864"/>
                  <a:pt x="2207279" y="2464766"/>
                </a:cubicBezTo>
                <a:lnTo>
                  <a:pt x="2215586" y="2456433"/>
                </a:lnTo>
                <a:close/>
                <a:moveTo>
                  <a:pt x="4381366" y="2420442"/>
                </a:moveTo>
                <a:lnTo>
                  <a:pt x="4274259" y="2446755"/>
                </a:lnTo>
                <a:cubicBezTo>
                  <a:pt x="4148011" y="2470993"/>
                  <a:pt x="4029841" y="2473930"/>
                  <a:pt x="3882295" y="2473930"/>
                </a:cubicBezTo>
                <a:cubicBezTo>
                  <a:pt x="3800467" y="2531384"/>
                  <a:pt x="4227008" y="2691553"/>
                  <a:pt x="4317540" y="2524420"/>
                </a:cubicBezTo>
                <a:cubicBezTo>
                  <a:pt x="4346483" y="2576214"/>
                  <a:pt x="4440739" y="2545366"/>
                  <a:pt x="4385709" y="2588162"/>
                </a:cubicBezTo>
                <a:lnTo>
                  <a:pt x="4363880" y="2603417"/>
                </a:lnTo>
                <a:lnTo>
                  <a:pt x="4384319" y="2600064"/>
                </a:lnTo>
                <a:cubicBezTo>
                  <a:pt x="4500408" y="2587722"/>
                  <a:pt x="4739054" y="2628641"/>
                  <a:pt x="4572212" y="2554724"/>
                </a:cubicBezTo>
                <a:cubicBezTo>
                  <a:pt x="4557429" y="2548388"/>
                  <a:pt x="4427810" y="2491366"/>
                  <a:pt x="4390654" y="2442462"/>
                </a:cubicBezTo>
                <a:close/>
                <a:moveTo>
                  <a:pt x="1013762" y="2272902"/>
                </a:moveTo>
                <a:cubicBezTo>
                  <a:pt x="973665" y="2365984"/>
                  <a:pt x="1109709" y="2345936"/>
                  <a:pt x="1158399" y="2335912"/>
                </a:cubicBezTo>
                <a:cubicBezTo>
                  <a:pt x="1373204" y="2261446"/>
                  <a:pt x="1069613" y="2338776"/>
                  <a:pt x="1013762" y="2272902"/>
                </a:cubicBezTo>
                <a:close/>
                <a:moveTo>
                  <a:pt x="1542184" y="2056664"/>
                </a:moveTo>
                <a:lnTo>
                  <a:pt x="1535023" y="2086738"/>
                </a:lnTo>
                <a:cubicBezTo>
                  <a:pt x="1507815" y="2229942"/>
                  <a:pt x="1596601" y="2136858"/>
                  <a:pt x="1542184" y="2056664"/>
                </a:cubicBezTo>
                <a:close/>
                <a:moveTo>
                  <a:pt x="4794668" y="1954938"/>
                </a:moveTo>
                <a:cubicBezTo>
                  <a:pt x="4755246" y="2046454"/>
                  <a:pt x="4889002" y="2026742"/>
                  <a:pt x="4936872" y="2016888"/>
                </a:cubicBezTo>
                <a:cubicBezTo>
                  <a:pt x="5148065" y="1943674"/>
                  <a:pt x="4849579" y="2019703"/>
                  <a:pt x="4794668" y="1954938"/>
                </a:cubicBezTo>
                <a:close/>
                <a:moveTo>
                  <a:pt x="1506382" y="1791738"/>
                </a:moveTo>
                <a:lnTo>
                  <a:pt x="1536456" y="1814651"/>
                </a:lnTo>
                <a:cubicBezTo>
                  <a:pt x="1685388" y="1851884"/>
                  <a:pt x="1595169" y="1801762"/>
                  <a:pt x="1506382" y="1791738"/>
                </a:cubicBezTo>
                <a:close/>
                <a:moveTo>
                  <a:pt x="5314202" y="1742337"/>
                </a:moveTo>
                <a:lnTo>
                  <a:pt x="5307161" y="1771905"/>
                </a:lnTo>
                <a:cubicBezTo>
                  <a:pt x="5280411" y="1912699"/>
                  <a:pt x="5367704" y="1821182"/>
                  <a:pt x="5314202" y="1742337"/>
                </a:cubicBezTo>
                <a:close/>
                <a:moveTo>
                  <a:pt x="2783736" y="1640002"/>
                </a:moveTo>
                <a:cubicBezTo>
                  <a:pt x="2734989" y="1753165"/>
                  <a:pt x="2900383" y="1728791"/>
                  <a:pt x="2959576" y="1716605"/>
                </a:cubicBezTo>
                <a:cubicBezTo>
                  <a:pt x="3220723" y="1626074"/>
                  <a:pt x="2851635" y="1720087"/>
                  <a:pt x="2783736" y="1640002"/>
                </a:cubicBezTo>
                <a:close/>
                <a:moveTo>
                  <a:pt x="1668203" y="1619894"/>
                </a:moveTo>
                <a:cubicBezTo>
                  <a:pt x="1638130" y="1634215"/>
                  <a:pt x="1623809" y="1668584"/>
                  <a:pt x="1592305" y="1681471"/>
                </a:cubicBezTo>
                <a:cubicBezTo>
                  <a:pt x="1367476" y="1728729"/>
                  <a:pt x="1706867" y="1724432"/>
                  <a:pt x="1668203" y="1619894"/>
                </a:cubicBezTo>
                <a:close/>
                <a:moveTo>
                  <a:pt x="1287282" y="1521083"/>
                </a:moveTo>
                <a:cubicBezTo>
                  <a:pt x="1255777" y="1523947"/>
                  <a:pt x="1308762" y="1569772"/>
                  <a:pt x="1307330" y="1568341"/>
                </a:cubicBezTo>
                <a:cubicBezTo>
                  <a:pt x="1413301" y="1671448"/>
                  <a:pt x="1390388" y="1523947"/>
                  <a:pt x="1287282" y="1521083"/>
                </a:cubicBezTo>
                <a:close/>
                <a:moveTo>
                  <a:pt x="5279002" y="1481867"/>
                </a:moveTo>
                <a:lnTo>
                  <a:pt x="5308571" y="1504394"/>
                </a:lnTo>
                <a:cubicBezTo>
                  <a:pt x="5454997" y="1541001"/>
                  <a:pt x="5366295" y="1491722"/>
                  <a:pt x="5279002" y="1481867"/>
                </a:cubicBezTo>
                <a:close/>
                <a:moveTo>
                  <a:pt x="3426158" y="1377113"/>
                </a:moveTo>
                <a:lnTo>
                  <a:pt x="3417452" y="1413675"/>
                </a:lnTo>
                <a:cubicBezTo>
                  <a:pt x="3384375" y="1587773"/>
                  <a:pt x="3492315" y="1474608"/>
                  <a:pt x="3426158" y="1377113"/>
                </a:cubicBezTo>
                <a:close/>
                <a:moveTo>
                  <a:pt x="1321651" y="1344944"/>
                </a:moveTo>
                <a:cubicBezTo>
                  <a:pt x="1311626" y="1372151"/>
                  <a:pt x="1348859" y="1385041"/>
                  <a:pt x="1354587" y="1405089"/>
                </a:cubicBezTo>
                <a:cubicBezTo>
                  <a:pt x="1397548" y="1559749"/>
                  <a:pt x="1419029" y="1354967"/>
                  <a:pt x="1321651" y="1344944"/>
                </a:cubicBezTo>
                <a:close/>
                <a:moveTo>
                  <a:pt x="5438101" y="1312913"/>
                </a:moveTo>
                <a:cubicBezTo>
                  <a:pt x="5408534" y="1326993"/>
                  <a:pt x="5394454" y="1360784"/>
                  <a:pt x="5363479" y="1373454"/>
                </a:cubicBezTo>
                <a:cubicBezTo>
                  <a:pt x="5142432" y="1419917"/>
                  <a:pt x="5476116" y="1415693"/>
                  <a:pt x="5438101" y="1312913"/>
                </a:cubicBezTo>
                <a:close/>
                <a:moveTo>
                  <a:pt x="5063587" y="1215764"/>
                </a:moveTo>
                <a:cubicBezTo>
                  <a:pt x="5032612" y="1218580"/>
                  <a:pt x="5084706" y="1263634"/>
                  <a:pt x="5083298" y="1262227"/>
                </a:cubicBezTo>
                <a:cubicBezTo>
                  <a:pt x="5187487" y="1363599"/>
                  <a:pt x="5164959" y="1218580"/>
                  <a:pt x="5063587" y="1215764"/>
                </a:cubicBezTo>
                <a:close/>
                <a:moveTo>
                  <a:pt x="3382633" y="1055033"/>
                </a:moveTo>
                <a:lnTo>
                  <a:pt x="3419194" y="1082889"/>
                </a:lnTo>
                <a:cubicBezTo>
                  <a:pt x="3600256" y="1128155"/>
                  <a:pt x="3490573" y="1067219"/>
                  <a:pt x="3382633" y="1055033"/>
                </a:cubicBezTo>
                <a:close/>
                <a:moveTo>
                  <a:pt x="5097378" y="1042587"/>
                </a:moveTo>
                <a:cubicBezTo>
                  <a:pt x="5087521" y="1069338"/>
                  <a:pt x="5124128" y="1082010"/>
                  <a:pt x="5129760" y="1101721"/>
                </a:cubicBezTo>
                <a:cubicBezTo>
                  <a:pt x="5171998" y="1253779"/>
                  <a:pt x="5193118" y="1052442"/>
                  <a:pt x="5097378" y="1042587"/>
                </a:cubicBezTo>
                <a:close/>
                <a:moveTo>
                  <a:pt x="3579364" y="846116"/>
                </a:moveTo>
                <a:cubicBezTo>
                  <a:pt x="3542802" y="863526"/>
                  <a:pt x="3525393" y="905309"/>
                  <a:pt x="3487091" y="920977"/>
                </a:cubicBezTo>
                <a:cubicBezTo>
                  <a:pt x="3213759" y="978430"/>
                  <a:pt x="3626369" y="973206"/>
                  <a:pt x="3579364" y="846116"/>
                </a:cubicBezTo>
                <a:close/>
                <a:moveTo>
                  <a:pt x="3116264" y="725987"/>
                </a:moveTo>
                <a:cubicBezTo>
                  <a:pt x="3077962" y="729469"/>
                  <a:pt x="3142378" y="785181"/>
                  <a:pt x="3140638" y="783441"/>
                </a:cubicBezTo>
                <a:cubicBezTo>
                  <a:pt x="3269470" y="908791"/>
                  <a:pt x="3241614" y="729469"/>
                  <a:pt x="3116264" y="725987"/>
                </a:cubicBezTo>
                <a:close/>
                <a:moveTo>
                  <a:pt x="3158047" y="511848"/>
                </a:moveTo>
                <a:cubicBezTo>
                  <a:pt x="3145860" y="544926"/>
                  <a:pt x="3191125" y="560595"/>
                  <a:pt x="3198089" y="584969"/>
                </a:cubicBezTo>
                <a:cubicBezTo>
                  <a:pt x="3250318" y="772995"/>
                  <a:pt x="3276434" y="524034"/>
                  <a:pt x="3158047" y="511848"/>
                </a:cubicBezTo>
                <a:close/>
                <a:moveTo>
                  <a:pt x="3272952" y="0"/>
                </a:moveTo>
                <a:cubicBezTo>
                  <a:pt x="3398302" y="31338"/>
                  <a:pt x="3269470" y="203694"/>
                  <a:pt x="3360001" y="191508"/>
                </a:cubicBezTo>
                <a:cubicBezTo>
                  <a:pt x="3579364" y="48748"/>
                  <a:pt x="3382633" y="238513"/>
                  <a:pt x="3351295" y="337750"/>
                </a:cubicBezTo>
                <a:cubicBezTo>
                  <a:pt x="3309511" y="576263"/>
                  <a:pt x="3420934" y="236773"/>
                  <a:pt x="3483609" y="325562"/>
                </a:cubicBezTo>
                <a:cubicBezTo>
                  <a:pt x="3574140" y="306412"/>
                  <a:pt x="3715160" y="235031"/>
                  <a:pt x="3572400" y="374310"/>
                </a:cubicBezTo>
                <a:cubicBezTo>
                  <a:pt x="3770871" y="430021"/>
                  <a:pt x="3532357" y="438727"/>
                  <a:pt x="3462717" y="447431"/>
                </a:cubicBezTo>
                <a:cubicBezTo>
                  <a:pt x="3596774" y="452655"/>
                  <a:pt x="3645521" y="584969"/>
                  <a:pt x="3473163" y="576263"/>
                </a:cubicBezTo>
                <a:cubicBezTo>
                  <a:pt x="3312993" y="428281"/>
                  <a:pt x="3293844" y="837410"/>
                  <a:pt x="3431380" y="811296"/>
                </a:cubicBezTo>
                <a:cubicBezTo>
                  <a:pt x="3549766" y="663312"/>
                  <a:pt x="3640297" y="539704"/>
                  <a:pt x="3826584" y="532740"/>
                </a:cubicBezTo>
                <a:cubicBezTo>
                  <a:pt x="3725606" y="625011"/>
                  <a:pt x="3955415" y="684204"/>
                  <a:pt x="3783057" y="746879"/>
                </a:cubicBezTo>
                <a:cubicBezTo>
                  <a:pt x="4018090" y="832188"/>
                  <a:pt x="3675117" y="863526"/>
                  <a:pt x="3696008" y="926201"/>
                </a:cubicBezTo>
                <a:cubicBezTo>
                  <a:pt x="3866624" y="948833"/>
                  <a:pt x="3786539" y="980170"/>
                  <a:pt x="3685563" y="1065479"/>
                </a:cubicBezTo>
                <a:cubicBezTo>
                  <a:pt x="3706454" y="1044588"/>
                  <a:pt x="3979789" y="1128155"/>
                  <a:pt x="4077284" y="1206498"/>
                </a:cubicBezTo>
                <a:cubicBezTo>
                  <a:pt x="4028536" y="1354482"/>
                  <a:pt x="3861402" y="1211722"/>
                  <a:pt x="3812655" y="1316180"/>
                </a:cubicBezTo>
                <a:cubicBezTo>
                  <a:pt x="3708196" y="1156010"/>
                  <a:pt x="3593292" y="1410193"/>
                  <a:pt x="3527135" y="1218685"/>
                </a:cubicBezTo>
                <a:cubicBezTo>
                  <a:pt x="3534099" y="1363186"/>
                  <a:pt x="3419194" y="1263951"/>
                  <a:pt x="3401784" y="1185606"/>
                </a:cubicBezTo>
                <a:cubicBezTo>
                  <a:pt x="3286880" y="1225649"/>
                  <a:pt x="3553248" y="1340554"/>
                  <a:pt x="3605478" y="1368409"/>
                </a:cubicBezTo>
                <a:cubicBezTo>
                  <a:pt x="3655967" y="1539025"/>
                  <a:pt x="3932783" y="1237835"/>
                  <a:pt x="4030276" y="1446753"/>
                </a:cubicBezTo>
                <a:cubicBezTo>
                  <a:pt x="4110361" y="1382337"/>
                  <a:pt x="4509046" y="1476350"/>
                  <a:pt x="4244417" y="1507688"/>
                </a:cubicBezTo>
                <a:cubicBezTo>
                  <a:pt x="4261827" y="1579067"/>
                  <a:pt x="4119067" y="1653930"/>
                  <a:pt x="4009385" y="1573845"/>
                </a:cubicBezTo>
                <a:cubicBezTo>
                  <a:pt x="4174778" y="1659152"/>
                  <a:pt x="4002421" y="1683526"/>
                  <a:pt x="3922336" y="1603441"/>
                </a:cubicBezTo>
                <a:cubicBezTo>
                  <a:pt x="3924078" y="1754907"/>
                  <a:pt x="3730828" y="1631296"/>
                  <a:pt x="3649003" y="1638260"/>
                </a:cubicBezTo>
                <a:cubicBezTo>
                  <a:pt x="3737792" y="1798430"/>
                  <a:pt x="3991975" y="1836732"/>
                  <a:pt x="4136477" y="1702678"/>
                </a:cubicBezTo>
                <a:cubicBezTo>
                  <a:pt x="4146923" y="1829768"/>
                  <a:pt x="4277495" y="1699195"/>
                  <a:pt x="4338431" y="1758389"/>
                </a:cubicBezTo>
                <a:cubicBezTo>
                  <a:pt x="4549088" y="1760129"/>
                  <a:pt x="4333206" y="1803654"/>
                  <a:pt x="4294905" y="1888961"/>
                </a:cubicBezTo>
                <a:cubicBezTo>
                  <a:pt x="4141699" y="1786245"/>
                  <a:pt x="4242676" y="1982974"/>
                  <a:pt x="4108622" y="1988198"/>
                </a:cubicBezTo>
                <a:cubicBezTo>
                  <a:pt x="4052910" y="2118771"/>
                  <a:pt x="3915372" y="1958600"/>
                  <a:pt x="3932783" y="2014312"/>
                </a:cubicBezTo>
                <a:cubicBezTo>
                  <a:pt x="3798727" y="1982974"/>
                  <a:pt x="3758685" y="2038685"/>
                  <a:pt x="3598514" y="1988198"/>
                </a:cubicBezTo>
                <a:cubicBezTo>
                  <a:pt x="3638557" y="2070023"/>
                  <a:pt x="4002421" y="2224971"/>
                  <a:pt x="4171296" y="2090915"/>
                </a:cubicBezTo>
                <a:cubicBezTo>
                  <a:pt x="4108622" y="2298092"/>
                  <a:pt x="4390660" y="2070023"/>
                  <a:pt x="4451593" y="2197115"/>
                </a:cubicBezTo>
                <a:cubicBezTo>
                  <a:pt x="4712740" y="2224862"/>
                  <a:pt x="4398548" y="2275561"/>
                  <a:pt x="4399855" y="2390813"/>
                </a:cubicBezTo>
                <a:lnTo>
                  <a:pt x="4400881" y="2396002"/>
                </a:lnTo>
                <a:lnTo>
                  <a:pt x="4450786" y="2382305"/>
                </a:lnTo>
                <a:cubicBezTo>
                  <a:pt x="4590517" y="2359437"/>
                  <a:pt x="4745743" y="2427657"/>
                  <a:pt x="4866474" y="2326637"/>
                </a:cubicBezTo>
                <a:cubicBezTo>
                  <a:pt x="4812972" y="2375914"/>
                  <a:pt x="4703152" y="2192880"/>
                  <a:pt x="4596148" y="2195696"/>
                </a:cubicBezTo>
                <a:cubicBezTo>
                  <a:pt x="4541238" y="2181617"/>
                  <a:pt x="4300480" y="2078837"/>
                  <a:pt x="4393404" y="2056311"/>
                </a:cubicBezTo>
                <a:cubicBezTo>
                  <a:pt x="4496183" y="2106997"/>
                  <a:pt x="4455353" y="1994360"/>
                  <a:pt x="4529974" y="2035190"/>
                </a:cubicBezTo>
                <a:cubicBezTo>
                  <a:pt x="4677809" y="2129523"/>
                  <a:pt x="4538422" y="1966201"/>
                  <a:pt x="4628531" y="1967609"/>
                </a:cubicBezTo>
                <a:cubicBezTo>
                  <a:pt x="4835500" y="1999992"/>
                  <a:pt x="4672178" y="1897211"/>
                  <a:pt x="4572212" y="1869052"/>
                </a:cubicBezTo>
                <a:cubicBezTo>
                  <a:pt x="4580660" y="1854973"/>
                  <a:pt x="4479288" y="1784575"/>
                  <a:pt x="4567990" y="1783168"/>
                </a:cubicBezTo>
                <a:cubicBezTo>
                  <a:pt x="4631346" y="1711362"/>
                  <a:pt x="4873513" y="1832446"/>
                  <a:pt x="4784813" y="1739521"/>
                </a:cubicBezTo>
                <a:cubicBezTo>
                  <a:pt x="4917160" y="1778944"/>
                  <a:pt x="5094563" y="1777536"/>
                  <a:pt x="5187487" y="1636742"/>
                </a:cubicBezTo>
                <a:cubicBezTo>
                  <a:pt x="5173407" y="1593094"/>
                  <a:pt x="4914346" y="1778944"/>
                  <a:pt x="4843947" y="1694467"/>
                </a:cubicBezTo>
                <a:cubicBezTo>
                  <a:pt x="5021350" y="1536776"/>
                  <a:pt x="4745391" y="1770496"/>
                  <a:pt x="4717232" y="1635333"/>
                </a:cubicBezTo>
                <a:cubicBezTo>
                  <a:pt x="4883370" y="1526922"/>
                  <a:pt x="4507447" y="1708546"/>
                  <a:pt x="4670769" y="1577608"/>
                </a:cubicBezTo>
                <a:cubicBezTo>
                  <a:pt x="4620083" y="1587463"/>
                  <a:pt x="4373693" y="1522697"/>
                  <a:pt x="4572212" y="1507210"/>
                </a:cubicBezTo>
                <a:cubicBezTo>
                  <a:pt x="4638387" y="1394574"/>
                  <a:pt x="4777773" y="1536776"/>
                  <a:pt x="4869290" y="1532553"/>
                </a:cubicBezTo>
                <a:cubicBezTo>
                  <a:pt x="4793261" y="1408654"/>
                  <a:pt x="5232541" y="1671940"/>
                  <a:pt x="5187487" y="1472011"/>
                </a:cubicBezTo>
                <a:cubicBezTo>
                  <a:pt x="5098785" y="1529737"/>
                  <a:pt x="5103010" y="1457931"/>
                  <a:pt x="5011492" y="1466379"/>
                </a:cubicBezTo>
                <a:cubicBezTo>
                  <a:pt x="5059362" y="1383311"/>
                  <a:pt x="4912936" y="1439629"/>
                  <a:pt x="4843947" y="1415693"/>
                </a:cubicBezTo>
                <a:cubicBezTo>
                  <a:pt x="4697521" y="1365007"/>
                  <a:pt x="5019940" y="1352336"/>
                  <a:pt x="4827052" y="1284754"/>
                </a:cubicBezTo>
                <a:cubicBezTo>
                  <a:pt x="4707375" y="1225621"/>
                  <a:pt x="4936872" y="1241107"/>
                  <a:pt x="4798893" y="1181973"/>
                </a:cubicBezTo>
                <a:cubicBezTo>
                  <a:pt x="4801709" y="1132696"/>
                  <a:pt x="5126944" y="1297425"/>
                  <a:pt x="4984742" y="1103128"/>
                </a:cubicBezTo>
                <a:cubicBezTo>
                  <a:pt x="5073442" y="1145367"/>
                  <a:pt x="5111457" y="1063706"/>
                  <a:pt x="4996006" y="1063706"/>
                </a:cubicBezTo>
                <a:cubicBezTo>
                  <a:pt x="5056547" y="1039771"/>
                  <a:pt x="4870697" y="846881"/>
                  <a:pt x="5019940" y="904608"/>
                </a:cubicBezTo>
                <a:cubicBezTo>
                  <a:pt x="5063587" y="876449"/>
                  <a:pt x="5115680" y="872225"/>
                  <a:pt x="5131169" y="970781"/>
                </a:cubicBezTo>
                <a:cubicBezTo>
                  <a:pt x="5255069" y="1083417"/>
                  <a:pt x="5074852" y="773668"/>
                  <a:pt x="5093153" y="773668"/>
                </a:cubicBezTo>
                <a:cubicBezTo>
                  <a:pt x="5225500" y="914463"/>
                  <a:pt x="5174815" y="710311"/>
                  <a:pt x="5190302" y="628650"/>
                </a:cubicBezTo>
                <a:cubicBezTo>
                  <a:pt x="5291675" y="653993"/>
                  <a:pt x="5187487" y="793379"/>
                  <a:pt x="5260700" y="783525"/>
                </a:cubicBezTo>
                <a:cubicBezTo>
                  <a:pt x="5438101" y="668073"/>
                  <a:pt x="5279002" y="821538"/>
                  <a:pt x="5253659" y="901792"/>
                </a:cubicBezTo>
                <a:cubicBezTo>
                  <a:pt x="5219869" y="1094681"/>
                  <a:pt x="5309977" y="820131"/>
                  <a:pt x="5360663" y="891936"/>
                </a:cubicBezTo>
                <a:cubicBezTo>
                  <a:pt x="5433877" y="876449"/>
                  <a:pt x="5547921" y="818722"/>
                  <a:pt x="5432470" y="931358"/>
                </a:cubicBezTo>
                <a:cubicBezTo>
                  <a:pt x="5592976" y="976413"/>
                  <a:pt x="5400086" y="983453"/>
                  <a:pt x="5343768" y="990492"/>
                </a:cubicBezTo>
                <a:cubicBezTo>
                  <a:pt x="5452181" y="994717"/>
                  <a:pt x="5491603" y="1101721"/>
                  <a:pt x="5352216" y="1094681"/>
                </a:cubicBezTo>
                <a:cubicBezTo>
                  <a:pt x="5222684" y="975006"/>
                  <a:pt x="5207198" y="1305873"/>
                  <a:pt x="5318425" y="1284754"/>
                </a:cubicBezTo>
                <a:cubicBezTo>
                  <a:pt x="5414165" y="1165078"/>
                  <a:pt x="5487379" y="1065114"/>
                  <a:pt x="5638030" y="1059482"/>
                </a:cubicBezTo>
                <a:cubicBezTo>
                  <a:pt x="5556370" y="1134103"/>
                  <a:pt x="5742218" y="1181973"/>
                  <a:pt x="5602831" y="1232660"/>
                </a:cubicBezTo>
                <a:cubicBezTo>
                  <a:pt x="5792904" y="1301650"/>
                  <a:pt x="5515538" y="1326993"/>
                  <a:pt x="5532433" y="1377679"/>
                </a:cubicBezTo>
                <a:cubicBezTo>
                  <a:pt x="5670412" y="1395981"/>
                  <a:pt x="5605646" y="1421325"/>
                  <a:pt x="5523985" y="1490315"/>
                </a:cubicBezTo>
                <a:cubicBezTo>
                  <a:pt x="5540881" y="1473419"/>
                  <a:pt x="5761929" y="1541001"/>
                  <a:pt x="5840774" y="1604358"/>
                </a:cubicBezTo>
                <a:cubicBezTo>
                  <a:pt x="5801352" y="1724034"/>
                  <a:pt x="5666189" y="1608582"/>
                  <a:pt x="5626766" y="1693059"/>
                </a:cubicBezTo>
                <a:cubicBezTo>
                  <a:pt x="5542290" y="1563528"/>
                  <a:pt x="5449366" y="1769089"/>
                  <a:pt x="5395864" y="1614214"/>
                </a:cubicBezTo>
                <a:cubicBezTo>
                  <a:pt x="5401495" y="1731073"/>
                  <a:pt x="5308571" y="1650821"/>
                  <a:pt x="5294491" y="1587463"/>
                </a:cubicBezTo>
                <a:cubicBezTo>
                  <a:pt x="5201567" y="1619846"/>
                  <a:pt x="5416981" y="1712771"/>
                  <a:pt x="5459220" y="1735298"/>
                </a:cubicBezTo>
                <a:cubicBezTo>
                  <a:pt x="5500051" y="1873277"/>
                  <a:pt x="5723914" y="1629701"/>
                  <a:pt x="5802759" y="1798655"/>
                </a:cubicBezTo>
                <a:cubicBezTo>
                  <a:pt x="5867525" y="1746562"/>
                  <a:pt x="6189946" y="1822591"/>
                  <a:pt x="5975937" y="1847934"/>
                </a:cubicBezTo>
                <a:cubicBezTo>
                  <a:pt x="5990017" y="1905659"/>
                  <a:pt x="5874565" y="1966201"/>
                  <a:pt x="5785864" y="1901436"/>
                </a:cubicBezTo>
                <a:cubicBezTo>
                  <a:pt x="5919620" y="1970425"/>
                  <a:pt x="5780232" y="1990136"/>
                  <a:pt x="5715466" y="1925370"/>
                </a:cubicBezTo>
                <a:cubicBezTo>
                  <a:pt x="5716875" y="2047862"/>
                  <a:pt x="5560592" y="1947897"/>
                  <a:pt x="5494419" y="1953529"/>
                </a:cubicBezTo>
                <a:cubicBezTo>
                  <a:pt x="5566224" y="2083061"/>
                  <a:pt x="5771784" y="2114035"/>
                  <a:pt x="5888645" y="2005624"/>
                </a:cubicBezTo>
                <a:cubicBezTo>
                  <a:pt x="5897092" y="2108403"/>
                  <a:pt x="6002688" y="2002808"/>
                  <a:pt x="6051967" y="2050678"/>
                </a:cubicBezTo>
                <a:cubicBezTo>
                  <a:pt x="6222328" y="2052086"/>
                  <a:pt x="6047742" y="2087285"/>
                  <a:pt x="6016767" y="2156274"/>
                </a:cubicBezTo>
                <a:cubicBezTo>
                  <a:pt x="5892868" y="2073206"/>
                  <a:pt x="5974529" y="2232303"/>
                  <a:pt x="5866118" y="2236528"/>
                </a:cubicBezTo>
                <a:cubicBezTo>
                  <a:pt x="5821063" y="2342123"/>
                  <a:pt x="5709835" y="2212592"/>
                  <a:pt x="5723914" y="2257646"/>
                </a:cubicBezTo>
                <a:cubicBezTo>
                  <a:pt x="5615503" y="2232303"/>
                  <a:pt x="5583120" y="2277357"/>
                  <a:pt x="5453588" y="2236528"/>
                </a:cubicBezTo>
                <a:cubicBezTo>
                  <a:pt x="5485972" y="2302701"/>
                  <a:pt x="5780232" y="2428009"/>
                  <a:pt x="5916804" y="2319596"/>
                </a:cubicBezTo>
                <a:cubicBezTo>
                  <a:pt x="5866118" y="2487142"/>
                  <a:pt x="6094205" y="2302701"/>
                  <a:pt x="6143483" y="2405481"/>
                </a:cubicBezTo>
                <a:cubicBezTo>
                  <a:pt x="6368754" y="2429416"/>
                  <a:pt x="6064637" y="2474470"/>
                  <a:pt x="6105469" y="2581474"/>
                </a:cubicBezTo>
                <a:cubicBezTo>
                  <a:pt x="5959042" y="2625121"/>
                  <a:pt x="5842182" y="2629345"/>
                  <a:pt x="5683084" y="2629345"/>
                </a:cubicBezTo>
                <a:cubicBezTo>
                  <a:pt x="5616911" y="2675808"/>
                  <a:pt x="5961858" y="2805339"/>
                  <a:pt x="6035071" y="2670176"/>
                </a:cubicBezTo>
                <a:cubicBezTo>
                  <a:pt x="6061822" y="2718046"/>
                  <a:pt x="6157562" y="2678624"/>
                  <a:pt x="6063230" y="2740573"/>
                </a:cubicBezTo>
                <a:cubicBezTo>
                  <a:pt x="6137851" y="2754653"/>
                  <a:pt x="6226552" y="2696926"/>
                  <a:pt x="6296950" y="2775771"/>
                </a:cubicBezTo>
                <a:cubicBezTo>
                  <a:pt x="6329332" y="2844761"/>
                  <a:pt x="6129403" y="2953173"/>
                  <a:pt x="6033663" y="2919382"/>
                </a:cubicBezTo>
                <a:cubicBezTo>
                  <a:pt x="6170234" y="2994004"/>
                  <a:pt x="5990017" y="3029202"/>
                  <a:pt x="5912579" y="3002452"/>
                </a:cubicBezTo>
                <a:cubicBezTo>
                  <a:pt x="5843590" y="3081297"/>
                  <a:pt x="6140667" y="3075665"/>
                  <a:pt x="6223736" y="3060177"/>
                </a:cubicBezTo>
                <a:cubicBezTo>
                  <a:pt x="6334964" y="2988372"/>
                  <a:pt x="6292725" y="3137615"/>
                  <a:pt x="6211064" y="3120719"/>
                </a:cubicBezTo>
                <a:cubicBezTo>
                  <a:pt x="6285686" y="3182669"/>
                  <a:pt x="6187130" y="3205196"/>
                  <a:pt x="6140667" y="3174221"/>
                </a:cubicBezTo>
                <a:cubicBezTo>
                  <a:pt x="6209657" y="3299528"/>
                  <a:pt x="6375795" y="3200972"/>
                  <a:pt x="6482799" y="3186892"/>
                </a:cubicBezTo>
                <a:cubicBezTo>
                  <a:pt x="6477167" y="3385414"/>
                  <a:pt x="6308213" y="3410757"/>
                  <a:pt x="6153339" y="3381189"/>
                </a:cubicBezTo>
                <a:cubicBezTo>
                  <a:pt x="6160378" y="3519168"/>
                  <a:pt x="6453231" y="3414980"/>
                  <a:pt x="6560235" y="3478338"/>
                </a:cubicBezTo>
                <a:cubicBezTo>
                  <a:pt x="6771427" y="3400900"/>
                  <a:pt x="6603882" y="3567038"/>
                  <a:pt x="6502510" y="3575486"/>
                </a:cubicBezTo>
                <a:cubicBezTo>
                  <a:pt x="6617962" y="3598013"/>
                  <a:pt x="6515181" y="3623356"/>
                  <a:pt x="6460272" y="3614909"/>
                </a:cubicBezTo>
                <a:cubicBezTo>
                  <a:pt x="6557419" y="3716281"/>
                  <a:pt x="6332148" y="3590974"/>
                  <a:pt x="6299766" y="3665595"/>
                </a:cubicBezTo>
                <a:cubicBezTo>
                  <a:pt x="6427888" y="3737401"/>
                  <a:pt x="6610921" y="3754296"/>
                  <a:pt x="6764388" y="3758519"/>
                </a:cubicBezTo>
                <a:cubicBezTo>
                  <a:pt x="6924895" y="3738808"/>
                  <a:pt x="6820706" y="3762744"/>
                  <a:pt x="6736229" y="3809205"/>
                </a:cubicBezTo>
                <a:cubicBezTo>
                  <a:pt x="6896736" y="3959857"/>
                  <a:pt x="6519405" y="3889459"/>
                  <a:pt x="6482799" y="4004911"/>
                </a:cubicBezTo>
                <a:cubicBezTo>
                  <a:pt x="6318068" y="4003502"/>
                  <a:pt x="6261750" y="4034477"/>
                  <a:pt x="6085757" y="3992239"/>
                </a:cubicBezTo>
                <a:cubicBezTo>
                  <a:pt x="5947778" y="3954225"/>
                  <a:pt x="5932290" y="4030254"/>
                  <a:pt x="6077310" y="4059820"/>
                </a:cubicBezTo>
                <a:cubicBezTo>
                  <a:pt x="6308213" y="4140074"/>
                  <a:pt x="6508142" y="4125995"/>
                  <a:pt x="6733414" y="4147113"/>
                </a:cubicBezTo>
                <a:cubicBezTo>
                  <a:pt x="6858720" y="4128811"/>
                  <a:pt x="6663016" y="4200615"/>
                  <a:pt x="6744677" y="4190760"/>
                </a:cubicBezTo>
                <a:cubicBezTo>
                  <a:pt x="6988251" y="4238631"/>
                  <a:pt x="6619369" y="4220326"/>
                  <a:pt x="6653160" y="4238631"/>
                </a:cubicBezTo>
                <a:cubicBezTo>
                  <a:pt x="6943197" y="4351266"/>
                  <a:pt x="6305397" y="4206247"/>
                  <a:pt x="6484206" y="4411807"/>
                </a:cubicBezTo>
                <a:cubicBezTo>
                  <a:pt x="6351859" y="4272421"/>
                  <a:pt x="6274422" y="4482205"/>
                  <a:pt x="6140667" y="4365346"/>
                </a:cubicBezTo>
                <a:cubicBezTo>
                  <a:pt x="6182905" y="4473757"/>
                  <a:pt x="6046335" y="4362530"/>
                  <a:pt x="6001281" y="4370978"/>
                </a:cubicBezTo>
                <a:cubicBezTo>
                  <a:pt x="6006912" y="4417439"/>
                  <a:pt x="6305397" y="4546971"/>
                  <a:pt x="6437744" y="4537116"/>
                </a:cubicBezTo>
                <a:cubicBezTo>
                  <a:pt x="6513774" y="4580761"/>
                  <a:pt x="6757348" y="4408992"/>
                  <a:pt x="6660200" y="4528668"/>
                </a:cubicBezTo>
                <a:cubicBezTo>
                  <a:pt x="6717925" y="4527259"/>
                  <a:pt x="6938974" y="4492061"/>
                  <a:pt x="6755941" y="4565275"/>
                </a:cubicBezTo>
                <a:cubicBezTo>
                  <a:pt x="6572907" y="4570906"/>
                  <a:pt x="6702439" y="4618777"/>
                  <a:pt x="6798179" y="4625816"/>
                </a:cubicBezTo>
                <a:cubicBezTo>
                  <a:pt x="6747493" y="4644120"/>
                  <a:pt x="6664423" y="4642711"/>
                  <a:pt x="6791139" y="4694806"/>
                </a:cubicBezTo>
                <a:cubicBezTo>
                  <a:pt x="6685543" y="4661015"/>
                  <a:pt x="6688359" y="4734228"/>
                  <a:pt x="6609514" y="4742676"/>
                </a:cubicBezTo>
                <a:cubicBezTo>
                  <a:pt x="6736229" y="4742676"/>
                  <a:pt x="6639080" y="4815889"/>
                  <a:pt x="6571499" y="4784915"/>
                </a:cubicBezTo>
                <a:cubicBezTo>
                  <a:pt x="6671464" y="4835601"/>
                  <a:pt x="6536301" y="4811665"/>
                  <a:pt x="6512365" y="4835601"/>
                </a:cubicBezTo>
                <a:cubicBezTo>
                  <a:pt x="6399729" y="4865167"/>
                  <a:pt x="6571499" y="4915853"/>
                  <a:pt x="6667239" y="4924301"/>
                </a:cubicBezTo>
                <a:cubicBezTo>
                  <a:pt x="6798179" y="4904590"/>
                  <a:pt x="6861536" y="4979212"/>
                  <a:pt x="6691175" y="4974987"/>
                </a:cubicBezTo>
                <a:cubicBezTo>
                  <a:pt x="6791139" y="5052425"/>
                  <a:pt x="6603882" y="4967948"/>
                  <a:pt x="6578539" y="4970764"/>
                </a:cubicBezTo>
                <a:cubicBezTo>
                  <a:pt x="6663016" y="5029898"/>
                  <a:pt x="6579946" y="4993291"/>
                  <a:pt x="6586987" y="5066504"/>
                </a:cubicBezTo>
                <a:cubicBezTo>
                  <a:pt x="6553196" y="5043977"/>
                  <a:pt x="6433520" y="5081991"/>
                  <a:pt x="6371570" y="5046793"/>
                </a:cubicBezTo>
                <a:cubicBezTo>
                  <a:pt x="6285686" y="4914446"/>
                  <a:pt x="6353268" y="5156613"/>
                  <a:pt x="6270198" y="5097479"/>
                </a:cubicBezTo>
                <a:cubicBezTo>
                  <a:pt x="6237816" y="5114375"/>
                  <a:pt x="6143483" y="5110150"/>
                  <a:pt x="6095612" y="5056648"/>
                </a:cubicBezTo>
                <a:cubicBezTo>
                  <a:pt x="6047742" y="5067912"/>
                  <a:pt x="5942147" y="4996107"/>
                  <a:pt x="5957633" y="5091848"/>
                </a:cubicBezTo>
                <a:cubicBezTo>
                  <a:pt x="5846406" y="5112966"/>
                  <a:pt x="5647885" y="5152389"/>
                  <a:pt x="5549329" y="5048200"/>
                </a:cubicBezTo>
                <a:cubicBezTo>
                  <a:pt x="5509907" y="5045384"/>
                  <a:pt x="5376316" y="4789210"/>
                  <a:pt x="5419216" y="5037184"/>
                </a:cubicBezTo>
                <a:cubicBezTo>
                  <a:pt x="5405435" y="5090251"/>
                  <a:pt x="5433637" y="5220612"/>
                  <a:pt x="5443538" y="5420527"/>
                </a:cubicBezTo>
                <a:cubicBezTo>
                  <a:pt x="5476547" y="5566524"/>
                  <a:pt x="5452941" y="5652539"/>
                  <a:pt x="5316855" y="5635849"/>
                </a:cubicBezTo>
                <a:cubicBezTo>
                  <a:pt x="5141790" y="5647943"/>
                  <a:pt x="5148706" y="5638788"/>
                  <a:pt x="5155938" y="5481815"/>
                </a:cubicBezTo>
                <a:lnTo>
                  <a:pt x="5158239" y="5413630"/>
                </a:lnTo>
                <a:lnTo>
                  <a:pt x="5147349" y="5413910"/>
                </a:lnTo>
                <a:cubicBezTo>
                  <a:pt x="5106936" y="5406991"/>
                  <a:pt x="5009142" y="5367002"/>
                  <a:pt x="4989556" y="5369179"/>
                </a:cubicBezTo>
                <a:cubicBezTo>
                  <a:pt x="5094015" y="5442300"/>
                  <a:pt x="4991296" y="5397034"/>
                  <a:pt x="5000002" y="5487565"/>
                </a:cubicBezTo>
                <a:cubicBezTo>
                  <a:pt x="4958218" y="5459710"/>
                  <a:pt x="4810235" y="5506715"/>
                  <a:pt x="4733631" y="5463192"/>
                </a:cubicBezTo>
                <a:cubicBezTo>
                  <a:pt x="4627433" y="5299540"/>
                  <a:pt x="4711000" y="5598988"/>
                  <a:pt x="4608281" y="5525867"/>
                </a:cubicBezTo>
                <a:cubicBezTo>
                  <a:pt x="4568239" y="5546759"/>
                  <a:pt x="4451593" y="5541535"/>
                  <a:pt x="4392400" y="5475378"/>
                </a:cubicBezTo>
                <a:cubicBezTo>
                  <a:pt x="4333206" y="5489305"/>
                  <a:pt x="4202634" y="5400516"/>
                  <a:pt x="4221784" y="5518903"/>
                </a:cubicBezTo>
                <a:cubicBezTo>
                  <a:pt x="4084248" y="5545017"/>
                  <a:pt x="3838769" y="5593764"/>
                  <a:pt x="3716900" y="5464932"/>
                </a:cubicBezTo>
                <a:cubicBezTo>
                  <a:pt x="3668153" y="5461450"/>
                  <a:pt x="3502964" y="5144681"/>
                  <a:pt x="3556012" y="5451309"/>
                </a:cubicBezTo>
                <a:cubicBezTo>
                  <a:pt x="3538971" y="5516929"/>
                  <a:pt x="3573844" y="5678124"/>
                  <a:pt x="3586087" y="5925327"/>
                </a:cubicBezTo>
                <a:cubicBezTo>
                  <a:pt x="3626903" y="6105857"/>
                  <a:pt x="3597713" y="6212218"/>
                  <a:pt x="3429439" y="6191581"/>
                </a:cubicBezTo>
                <a:cubicBezTo>
                  <a:pt x="3182039" y="6208670"/>
                  <a:pt x="3228553" y="6191443"/>
                  <a:pt x="3233660" y="5906278"/>
                </a:cubicBezTo>
                <a:cubicBezTo>
                  <a:pt x="3238767" y="5735413"/>
                  <a:pt x="3311855" y="5413344"/>
                  <a:pt x="3288620" y="5337841"/>
                </a:cubicBezTo>
                <a:cubicBezTo>
                  <a:pt x="3224204" y="5127182"/>
                  <a:pt x="3124968" y="5473637"/>
                  <a:pt x="3046625" y="5386589"/>
                </a:cubicBezTo>
                <a:cubicBezTo>
                  <a:pt x="2935202" y="5491047"/>
                  <a:pt x="2804628" y="5522385"/>
                  <a:pt x="2640976" y="5576354"/>
                </a:cubicBezTo>
                <a:cubicBezTo>
                  <a:pt x="2658386" y="5384847"/>
                  <a:pt x="2454692" y="5661663"/>
                  <a:pt x="2473842" y="5524125"/>
                </a:cubicBezTo>
                <a:cubicBezTo>
                  <a:pt x="2462418" y="5504539"/>
                  <a:pt x="2135780" y="5611957"/>
                  <a:pt x="2183935" y="5467663"/>
                </a:cubicBezTo>
                <a:lnTo>
                  <a:pt x="2184849" y="5465670"/>
                </a:lnTo>
                <a:lnTo>
                  <a:pt x="2150410" y="5472083"/>
                </a:lnTo>
                <a:cubicBezTo>
                  <a:pt x="2034603" y="5492699"/>
                  <a:pt x="1869045" y="5511807"/>
                  <a:pt x="1781333" y="5419083"/>
                </a:cubicBezTo>
                <a:cubicBezTo>
                  <a:pt x="1741236" y="5416219"/>
                  <a:pt x="1605361" y="5155663"/>
                  <a:pt x="1648995" y="5407878"/>
                </a:cubicBezTo>
                <a:cubicBezTo>
                  <a:pt x="1634979" y="5461853"/>
                  <a:pt x="1663663" y="5594444"/>
                  <a:pt x="1673733" y="5797780"/>
                </a:cubicBezTo>
                <a:cubicBezTo>
                  <a:pt x="1707306" y="5946274"/>
                  <a:pt x="1683296" y="6033761"/>
                  <a:pt x="1544883" y="6016786"/>
                </a:cubicBezTo>
                <a:cubicBezTo>
                  <a:pt x="1341385" y="6030843"/>
                  <a:pt x="1379645" y="6016673"/>
                  <a:pt x="1383845" y="5782111"/>
                </a:cubicBezTo>
                <a:cubicBezTo>
                  <a:pt x="1388046" y="5641567"/>
                  <a:pt x="1448164" y="5376650"/>
                  <a:pt x="1429052" y="5314546"/>
                </a:cubicBezTo>
                <a:cubicBezTo>
                  <a:pt x="1376068" y="5141268"/>
                  <a:pt x="1294441" y="5426244"/>
                  <a:pt x="1230000" y="5354642"/>
                </a:cubicBezTo>
                <a:cubicBezTo>
                  <a:pt x="1138350" y="5440565"/>
                  <a:pt x="1030947" y="5466341"/>
                  <a:pt x="896336" y="5510734"/>
                </a:cubicBezTo>
                <a:cubicBezTo>
                  <a:pt x="910656" y="5353210"/>
                  <a:pt x="743109" y="5580904"/>
                  <a:pt x="758860" y="5467773"/>
                </a:cubicBezTo>
                <a:cubicBezTo>
                  <a:pt x="748837" y="5450588"/>
                  <a:pt x="443813" y="5552263"/>
                  <a:pt x="532599" y="5394739"/>
                </a:cubicBezTo>
                <a:cubicBezTo>
                  <a:pt x="462430" y="5443429"/>
                  <a:pt x="304906" y="5434836"/>
                  <a:pt x="442381" y="5357507"/>
                </a:cubicBezTo>
                <a:cubicBezTo>
                  <a:pt x="241896" y="5394739"/>
                  <a:pt x="402284" y="5288769"/>
                  <a:pt x="505391" y="5294497"/>
                </a:cubicBezTo>
                <a:cubicBezTo>
                  <a:pt x="410877" y="5280177"/>
                  <a:pt x="304906" y="5310249"/>
                  <a:pt x="223279" y="5277313"/>
                </a:cubicBezTo>
                <a:cubicBezTo>
                  <a:pt x="130198" y="5337458"/>
                  <a:pt x="188910" y="5235783"/>
                  <a:pt x="123037" y="5265856"/>
                </a:cubicBezTo>
                <a:cubicBezTo>
                  <a:pt x="121605" y="5217167"/>
                  <a:pt x="170295" y="5172773"/>
                  <a:pt x="58596" y="5221462"/>
                </a:cubicBezTo>
                <a:cubicBezTo>
                  <a:pt x="-136162" y="5247239"/>
                  <a:pt x="231871" y="5124084"/>
                  <a:pt x="57163" y="5132676"/>
                </a:cubicBezTo>
                <a:cubicBezTo>
                  <a:pt x="130198" y="5082556"/>
                  <a:pt x="236168" y="5042459"/>
                  <a:pt x="372211" y="5061074"/>
                </a:cubicBezTo>
                <a:cubicBezTo>
                  <a:pt x="439517" y="5128381"/>
                  <a:pt x="697284" y="4965129"/>
                  <a:pt x="528303" y="5022410"/>
                </a:cubicBezTo>
                <a:cubicBezTo>
                  <a:pt x="571264" y="4899255"/>
                  <a:pt x="468158" y="5022410"/>
                  <a:pt x="383667" y="5056779"/>
                </a:cubicBezTo>
                <a:cubicBezTo>
                  <a:pt x="436653" y="4973721"/>
                  <a:pt x="360755" y="4972288"/>
                  <a:pt x="312065" y="5013818"/>
                </a:cubicBezTo>
                <a:cubicBezTo>
                  <a:pt x="284857" y="4989473"/>
                  <a:pt x="240464" y="4933624"/>
                  <a:pt x="155974" y="4962265"/>
                </a:cubicBezTo>
                <a:cubicBezTo>
                  <a:pt x="264809" y="4874910"/>
                  <a:pt x="140221" y="4896391"/>
                  <a:pt x="77212" y="4912143"/>
                </a:cubicBezTo>
                <a:cubicBezTo>
                  <a:pt x="-108953" y="4870614"/>
                  <a:pt x="259081" y="4864886"/>
                  <a:pt x="104421" y="4806172"/>
                </a:cubicBezTo>
                <a:cubicBezTo>
                  <a:pt x="150246" y="4781828"/>
                  <a:pt x="549783" y="4811900"/>
                  <a:pt x="442381" y="4760347"/>
                </a:cubicBezTo>
                <a:cubicBezTo>
                  <a:pt x="416605" y="4714522"/>
                  <a:pt x="337842" y="4771803"/>
                  <a:pt x="292017" y="4701634"/>
                </a:cubicBezTo>
                <a:cubicBezTo>
                  <a:pt x="137357" y="4741731"/>
                  <a:pt x="376508" y="4605687"/>
                  <a:pt x="249056" y="4640056"/>
                </a:cubicBezTo>
                <a:cubicBezTo>
                  <a:pt x="87237" y="4632897"/>
                  <a:pt x="210392" y="4582775"/>
                  <a:pt x="294881" y="4588503"/>
                </a:cubicBezTo>
                <a:cubicBezTo>
                  <a:pt x="472453" y="4502581"/>
                  <a:pt x="163134" y="4535518"/>
                  <a:pt x="115877" y="4451027"/>
                </a:cubicBezTo>
                <a:cubicBezTo>
                  <a:pt x="177454" y="4369402"/>
                  <a:pt x="158838" y="4356513"/>
                  <a:pt x="57163" y="4356513"/>
                </a:cubicBezTo>
                <a:cubicBezTo>
                  <a:pt x="-108953" y="4273455"/>
                  <a:pt x="299178" y="4365105"/>
                  <a:pt x="148813" y="4296368"/>
                </a:cubicBezTo>
                <a:cubicBezTo>
                  <a:pt x="204664" y="4266296"/>
                  <a:pt x="310634" y="4269160"/>
                  <a:pt x="395123" y="4263431"/>
                </a:cubicBezTo>
                <a:cubicBezTo>
                  <a:pt x="476750" y="4322144"/>
                  <a:pt x="854807" y="4209014"/>
                  <a:pt x="711604" y="4181805"/>
                </a:cubicBezTo>
                <a:cubicBezTo>
                  <a:pt x="576993" y="4213309"/>
                  <a:pt x="754565" y="4082995"/>
                  <a:pt x="621385" y="4147436"/>
                </a:cubicBezTo>
                <a:cubicBezTo>
                  <a:pt x="562672" y="4075834"/>
                  <a:pt x="410877" y="4143140"/>
                  <a:pt x="383667" y="4058650"/>
                </a:cubicBezTo>
                <a:cubicBezTo>
                  <a:pt x="207528" y="4022850"/>
                  <a:pt x="489638" y="4011393"/>
                  <a:pt x="345003" y="3994209"/>
                </a:cubicBezTo>
                <a:cubicBezTo>
                  <a:pt x="165998" y="3948384"/>
                  <a:pt x="303473" y="3922607"/>
                  <a:pt x="403716" y="3956976"/>
                </a:cubicBezTo>
                <a:cubicBezTo>
                  <a:pt x="558375" y="3952679"/>
                  <a:pt x="724491" y="3969863"/>
                  <a:pt x="894904" y="3926902"/>
                </a:cubicBezTo>
                <a:cubicBezTo>
                  <a:pt x="1055292" y="3892534"/>
                  <a:pt x="914953" y="3835252"/>
                  <a:pt x="821870" y="3849573"/>
                </a:cubicBezTo>
                <a:cubicBezTo>
                  <a:pt x="804685" y="3762219"/>
                  <a:pt x="694419" y="3893966"/>
                  <a:pt x="700147" y="3795155"/>
                </a:cubicBezTo>
                <a:cubicBezTo>
                  <a:pt x="628546" y="3813772"/>
                  <a:pt x="585585" y="3775107"/>
                  <a:pt x="493935" y="3790860"/>
                </a:cubicBezTo>
                <a:cubicBezTo>
                  <a:pt x="532599" y="3709233"/>
                  <a:pt x="253353" y="3785132"/>
                  <a:pt x="312065" y="3713530"/>
                </a:cubicBezTo>
                <a:cubicBezTo>
                  <a:pt x="446677" y="3650520"/>
                  <a:pt x="204664" y="3661977"/>
                  <a:pt x="316362" y="3611855"/>
                </a:cubicBezTo>
                <a:cubicBezTo>
                  <a:pt x="506822" y="3570326"/>
                  <a:pt x="710171" y="3611855"/>
                  <a:pt x="897768" y="3558870"/>
                </a:cubicBezTo>
                <a:cubicBezTo>
                  <a:pt x="670074" y="3472948"/>
                  <a:pt x="1026651" y="3484404"/>
                  <a:pt x="1093956" y="3412802"/>
                </a:cubicBezTo>
                <a:cubicBezTo>
                  <a:pt x="1030947" y="3338337"/>
                  <a:pt x="987986" y="3448603"/>
                  <a:pt x="932137" y="3418531"/>
                </a:cubicBezTo>
                <a:cubicBezTo>
                  <a:pt x="864831" y="3399913"/>
                  <a:pt x="894904" y="3422826"/>
                  <a:pt x="817574" y="3451467"/>
                </a:cubicBezTo>
                <a:cubicBezTo>
                  <a:pt x="668643" y="3428554"/>
                  <a:pt x="538327" y="3415667"/>
                  <a:pt x="419469" y="3301104"/>
                </a:cubicBezTo>
                <a:cubicBezTo>
                  <a:pt x="501094" y="3225205"/>
                  <a:pt x="774613" y="3215182"/>
                  <a:pt x="917817" y="3149308"/>
                </a:cubicBezTo>
                <a:cubicBezTo>
                  <a:pt x="860535" y="3061953"/>
                  <a:pt x="996578" y="3073409"/>
                  <a:pt x="947889" y="3037609"/>
                </a:cubicBezTo>
                <a:cubicBezTo>
                  <a:pt x="803254" y="3155036"/>
                  <a:pt x="678666" y="3049066"/>
                  <a:pt x="539760" y="2966008"/>
                </a:cubicBezTo>
                <a:cubicBezTo>
                  <a:pt x="506822" y="2875789"/>
                  <a:pt x="1013762" y="2983192"/>
                  <a:pt x="787501" y="2882949"/>
                </a:cubicBezTo>
                <a:cubicBezTo>
                  <a:pt x="767452" y="2874357"/>
                  <a:pt x="539760" y="2774115"/>
                  <a:pt x="604200" y="2723993"/>
                </a:cubicBezTo>
                <a:cubicBezTo>
                  <a:pt x="760293" y="2660983"/>
                  <a:pt x="946458" y="2768387"/>
                  <a:pt x="1086797" y="2650960"/>
                </a:cubicBezTo>
                <a:cubicBezTo>
                  <a:pt x="1032380" y="2701080"/>
                  <a:pt x="920681" y="2514916"/>
                  <a:pt x="811846" y="2517780"/>
                </a:cubicBezTo>
                <a:cubicBezTo>
                  <a:pt x="755996" y="2503459"/>
                  <a:pt x="511119" y="2398922"/>
                  <a:pt x="605633" y="2376009"/>
                </a:cubicBezTo>
                <a:cubicBezTo>
                  <a:pt x="710171" y="2427562"/>
                  <a:pt x="668643" y="2312999"/>
                  <a:pt x="744540" y="2354528"/>
                </a:cubicBezTo>
                <a:cubicBezTo>
                  <a:pt x="894904" y="2450475"/>
                  <a:pt x="753132" y="2284359"/>
                  <a:pt x="844782" y="2285790"/>
                </a:cubicBezTo>
                <a:cubicBezTo>
                  <a:pt x="1055292" y="2318728"/>
                  <a:pt x="889176" y="2214188"/>
                  <a:pt x="787501" y="2185548"/>
                </a:cubicBezTo>
                <a:cubicBezTo>
                  <a:pt x="796093" y="2171227"/>
                  <a:pt x="692987" y="2099625"/>
                  <a:pt x="783206" y="2098194"/>
                </a:cubicBezTo>
                <a:cubicBezTo>
                  <a:pt x="847646" y="2025160"/>
                  <a:pt x="1093956" y="2148315"/>
                  <a:pt x="1003739" y="2053800"/>
                </a:cubicBezTo>
                <a:cubicBezTo>
                  <a:pt x="1138350" y="2093897"/>
                  <a:pt x="1318787" y="2092466"/>
                  <a:pt x="1413301" y="1949263"/>
                </a:cubicBezTo>
                <a:cubicBezTo>
                  <a:pt x="1398981" y="1904869"/>
                  <a:pt x="1135486" y="2093897"/>
                  <a:pt x="1063884" y="2007975"/>
                </a:cubicBezTo>
                <a:cubicBezTo>
                  <a:pt x="1244321" y="1847587"/>
                  <a:pt x="963642" y="2085305"/>
                  <a:pt x="935001" y="1947830"/>
                </a:cubicBezTo>
                <a:cubicBezTo>
                  <a:pt x="1103981" y="1837564"/>
                  <a:pt x="721627" y="2022296"/>
                  <a:pt x="887743" y="1889117"/>
                </a:cubicBezTo>
                <a:cubicBezTo>
                  <a:pt x="836190" y="1899140"/>
                  <a:pt x="585585" y="1833267"/>
                  <a:pt x="787501" y="1817515"/>
                </a:cubicBezTo>
                <a:cubicBezTo>
                  <a:pt x="854807" y="1702952"/>
                  <a:pt x="996578" y="1847587"/>
                  <a:pt x="1089661" y="1843292"/>
                </a:cubicBezTo>
                <a:cubicBezTo>
                  <a:pt x="1012331" y="1717273"/>
                  <a:pt x="1459126" y="1985063"/>
                  <a:pt x="1413301" y="1781714"/>
                </a:cubicBezTo>
                <a:cubicBezTo>
                  <a:pt x="1323082" y="1840428"/>
                  <a:pt x="1327379" y="1767393"/>
                  <a:pt x="1234296" y="1775985"/>
                </a:cubicBezTo>
                <a:cubicBezTo>
                  <a:pt x="1282985" y="1691496"/>
                  <a:pt x="1134053" y="1748777"/>
                  <a:pt x="1063884" y="1724432"/>
                </a:cubicBezTo>
                <a:cubicBezTo>
                  <a:pt x="914953" y="1672879"/>
                  <a:pt x="1242888" y="1659991"/>
                  <a:pt x="1046700" y="1591254"/>
                </a:cubicBezTo>
                <a:cubicBezTo>
                  <a:pt x="924976" y="1531108"/>
                  <a:pt x="1158399" y="1546860"/>
                  <a:pt x="1018059" y="1486714"/>
                </a:cubicBezTo>
                <a:cubicBezTo>
                  <a:pt x="1020923" y="1436594"/>
                  <a:pt x="1351723" y="1604141"/>
                  <a:pt x="1207088" y="1406520"/>
                </a:cubicBezTo>
                <a:cubicBezTo>
                  <a:pt x="1297305" y="1449481"/>
                  <a:pt x="1335971" y="1366423"/>
                  <a:pt x="1218544" y="1366423"/>
                </a:cubicBezTo>
                <a:cubicBezTo>
                  <a:pt x="1280121" y="1342079"/>
                  <a:pt x="1091092" y="1145890"/>
                  <a:pt x="1242888" y="1204604"/>
                </a:cubicBezTo>
                <a:cubicBezTo>
                  <a:pt x="1287282" y="1175963"/>
                  <a:pt x="1340266" y="1171667"/>
                  <a:pt x="1356019" y="1271909"/>
                </a:cubicBezTo>
                <a:cubicBezTo>
                  <a:pt x="1482039" y="1386472"/>
                  <a:pt x="1298738" y="1071424"/>
                  <a:pt x="1317354" y="1071424"/>
                </a:cubicBezTo>
                <a:cubicBezTo>
                  <a:pt x="1451965" y="1214628"/>
                  <a:pt x="1400412" y="1006983"/>
                  <a:pt x="1416165" y="923925"/>
                </a:cubicBezTo>
                <a:cubicBezTo>
                  <a:pt x="1519271" y="949702"/>
                  <a:pt x="1413301" y="1091473"/>
                  <a:pt x="1487767" y="1081449"/>
                </a:cubicBezTo>
                <a:cubicBezTo>
                  <a:pt x="1668203" y="964022"/>
                  <a:pt x="1506382" y="1120113"/>
                  <a:pt x="1480606" y="1201740"/>
                </a:cubicBezTo>
                <a:cubicBezTo>
                  <a:pt x="1446237" y="1397928"/>
                  <a:pt x="1537887" y="1118682"/>
                  <a:pt x="1589441" y="1191715"/>
                </a:cubicBezTo>
                <a:cubicBezTo>
                  <a:pt x="1663906" y="1175963"/>
                  <a:pt x="1779902" y="1117249"/>
                  <a:pt x="1662475" y="1231812"/>
                </a:cubicBezTo>
                <a:cubicBezTo>
                  <a:pt x="1825727" y="1277637"/>
                  <a:pt x="1629537" y="1284798"/>
                  <a:pt x="1572256" y="1291957"/>
                </a:cubicBezTo>
                <a:cubicBezTo>
                  <a:pt x="1682524" y="1296254"/>
                  <a:pt x="1722620" y="1405089"/>
                  <a:pt x="1580848" y="1397928"/>
                </a:cubicBezTo>
                <a:cubicBezTo>
                  <a:pt x="1449101" y="1276206"/>
                  <a:pt x="1433349" y="1612733"/>
                  <a:pt x="1546479" y="1591254"/>
                </a:cubicBezTo>
                <a:cubicBezTo>
                  <a:pt x="1643858" y="1469530"/>
                  <a:pt x="1718324" y="1367856"/>
                  <a:pt x="1871552" y="1362128"/>
                </a:cubicBezTo>
                <a:cubicBezTo>
                  <a:pt x="1788494" y="1438025"/>
                  <a:pt x="1977523" y="1486714"/>
                  <a:pt x="1835750" y="1538268"/>
                </a:cubicBezTo>
                <a:cubicBezTo>
                  <a:pt x="2029076" y="1608438"/>
                  <a:pt x="1746964" y="1634215"/>
                  <a:pt x="1764149" y="1685768"/>
                </a:cubicBezTo>
                <a:cubicBezTo>
                  <a:pt x="1904488" y="1704384"/>
                  <a:pt x="1838615" y="1730160"/>
                  <a:pt x="1755557" y="1800331"/>
                </a:cubicBezTo>
                <a:cubicBezTo>
                  <a:pt x="1772741" y="1783146"/>
                  <a:pt x="1997571" y="1851884"/>
                  <a:pt x="2077765" y="1916325"/>
                </a:cubicBezTo>
                <a:cubicBezTo>
                  <a:pt x="2037668" y="2038049"/>
                  <a:pt x="1900193" y="1920622"/>
                  <a:pt x="1860096" y="2006544"/>
                </a:cubicBezTo>
                <a:cubicBezTo>
                  <a:pt x="1774174" y="1874797"/>
                  <a:pt x="1679659" y="2083874"/>
                  <a:pt x="1625242" y="1926350"/>
                </a:cubicBezTo>
                <a:cubicBezTo>
                  <a:pt x="1630970" y="2045208"/>
                  <a:pt x="1536456" y="1963583"/>
                  <a:pt x="1522135" y="1899140"/>
                </a:cubicBezTo>
                <a:cubicBezTo>
                  <a:pt x="1427621" y="1932078"/>
                  <a:pt x="1646722" y="2026592"/>
                  <a:pt x="1689683" y="2049505"/>
                </a:cubicBezTo>
                <a:cubicBezTo>
                  <a:pt x="1731213" y="2189844"/>
                  <a:pt x="1958906" y="1942102"/>
                  <a:pt x="2039100" y="2113946"/>
                </a:cubicBezTo>
                <a:cubicBezTo>
                  <a:pt x="2104973" y="2060961"/>
                  <a:pt x="2432910" y="2138291"/>
                  <a:pt x="2215240" y="2164068"/>
                </a:cubicBezTo>
                <a:cubicBezTo>
                  <a:pt x="2229561" y="2222780"/>
                  <a:pt x="2112134" y="2284359"/>
                  <a:pt x="2021915" y="2218485"/>
                </a:cubicBezTo>
                <a:cubicBezTo>
                  <a:pt x="2157959" y="2288654"/>
                  <a:pt x="2016187" y="2308703"/>
                  <a:pt x="1950313" y="2242829"/>
                </a:cubicBezTo>
                <a:cubicBezTo>
                  <a:pt x="1951746" y="2367417"/>
                  <a:pt x="1792789" y="2265742"/>
                  <a:pt x="1725485" y="2271470"/>
                </a:cubicBezTo>
                <a:cubicBezTo>
                  <a:pt x="1798518" y="2403217"/>
                  <a:pt x="2007595" y="2434722"/>
                  <a:pt x="2126454" y="2324456"/>
                </a:cubicBezTo>
                <a:cubicBezTo>
                  <a:pt x="2135046" y="2428994"/>
                  <a:pt x="2242448" y="2321592"/>
                  <a:pt x="2292571" y="2370281"/>
                </a:cubicBezTo>
                <a:cubicBezTo>
                  <a:pt x="2422527" y="2371354"/>
                  <a:pt x="2355132" y="2391761"/>
                  <a:pt x="2300021" y="2431500"/>
                </a:cubicBezTo>
                <a:lnTo>
                  <a:pt x="2293389" y="2437073"/>
                </a:lnTo>
                <a:lnTo>
                  <a:pt x="2357703" y="2434619"/>
                </a:lnTo>
                <a:cubicBezTo>
                  <a:pt x="2504309" y="2435384"/>
                  <a:pt x="2680583" y="2457827"/>
                  <a:pt x="2508662" y="2381659"/>
                </a:cubicBezTo>
                <a:cubicBezTo>
                  <a:pt x="2484288" y="2371213"/>
                  <a:pt x="2207473" y="2249345"/>
                  <a:pt x="2285816" y="2188410"/>
                </a:cubicBezTo>
                <a:cubicBezTo>
                  <a:pt x="2475584" y="2111806"/>
                  <a:pt x="2701911" y="2242381"/>
                  <a:pt x="2872527" y="2099621"/>
                </a:cubicBezTo>
                <a:cubicBezTo>
                  <a:pt x="2806370" y="2160554"/>
                  <a:pt x="2670574" y="1934227"/>
                  <a:pt x="2538259" y="1937709"/>
                </a:cubicBezTo>
                <a:cubicBezTo>
                  <a:pt x="2470360" y="1920299"/>
                  <a:pt x="2172654" y="1793208"/>
                  <a:pt x="2287558" y="1765353"/>
                </a:cubicBezTo>
                <a:cubicBezTo>
                  <a:pt x="2414649" y="1828028"/>
                  <a:pt x="2364161" y="1688750"/>
                  <a:pt x="2456432" y="1739237"/>
                </a:cubicBezTo>
                <a:cubicBezTo>
                  <a:pt x="2639236" y="1855884"/>
                  <a:pt x="2466878" y="1653930"/>
                  <a:pt x="2578301" y="1655670"/>
                </a:cubicBezTo>
                <a:cubicBezTo>
                  <a:pt x="2834225" y="1695713"/>
                  <a:pt x="2632272" y="1568621"/>
                  <a:pt x="2508662" y="1533802"/>
                </a:cubicBezTo>
                <a:cubicBezTo>
                  <a:pt x="2519107" y="1516392"/>
                  <a:pt x="2393757" y="1429343"/>
                  <a:pt x="2503439" y="1427603"/>
                </a:cubicBezTo>
                <a:cubicBezTo>
                  <a:pt x="2581783" y="1338812"/>
                  <a:pt x="2881231" y="1488536"/>
                  <a:pt x="2771550" y="1373632"/>
                </a:cubicBezTo>
                <a:cubicBezTo>
                  <a:pt x="2935202" y="1422379"/>
                  <a:pt x="3154565" y="1420639"/>
                  <a:pt x="3269470" y="1246541"/>
                </a:cubicBezTo>
                <a:cubicBezTo>
                  <a:pt x="3252060" y="1192570"/>
                  <a:pt x="2931720" y="1422379"/>
                  <a:pt x="2844671" y="1317920"/>
                </a:cubicBezTo>
                <a:cubicBezTo>
                  <a:pt x="3064034" y="1122931"/>
                  <a:pt x="2722803" y="1411933"/>
                  <a:pt x="2687983" y="1244799"/>
                </a:cubicBezTo>
                <a:cubicBezTo>
                  <a:pt x="2893419" y="1110745"/>
                  <a:pt x="2428577" y="1335330"/>
                  <a:pt x="2630530" y="1173420"/>
                </a:cubicBezTo>
                <a:cubicBezTo>
                  <a:pt x="2567855" y="1185606"/>
                  <a:pt x="2263185" y="1105521"/>
                  <a:pt x="2508662" y="1086371"/>
                </a:cubicBezTo>
                <a:cubicBezTo>
                  <a:pt x="2590489" y="947093"/>
                  <a:pt x="2762844" y="1122931"/>
                  <a:pt x="2876009" y="1117709"/>
                </a:cubicBezTo>
                <a:cubicBezTo>
                  <a:pt x="2781996" y="964502"/>
                  <a:pt x="3325181" y="1290065"/>
                  <a:pt x="3269470" y="1042846"/>
                </a:cubicBezTo>
                <a:cubicBezTo>
                  <a:pt x="3159787" y="1114227"/>
                  <a:pt x="3165011" y="1025436"/>
                  <a:pt x="3051847" y="1035882"/>
                </a:cubicBezTo>
                <a:cubicBezTo>
                  <a:pt x="3111040" y="933165"/>
                  <a:pt x="2929978" y="1002804"/>
                  <a:pt x="2844671" y="973206"/>
                </a:cubicBezTo>
                <a:cubicBezTo>
                  <a:pt x="2663609" y="910531"/>
                  <a:pt x="3062293" y="894863"/>
                  <a:pt x="2823779" y="811296"/>
                </a:cubicBezTo>
                <a:cubicBezTo>
                  <a:pt x="2675795" y="738175"/>
                  <a:pt x="2959576" y="757325"/>
                  <a:pt x="2788960" y="684204"/>
                </a:cubicBezTo>
                <a:cubicBezTo>
                  <a:pt x="2792442" y="623271"/>
                  <a:pt x="3194607" y="826964"/>
                  <a:pt x="3018769" y="586709"/>
                </a:cubicBezTo>
                <a:cubicBezTo>
                  <a:pt x="3128450" y="638938"/>
                  <a:pt x="3175457" y="537962"/>
                  <a:pt x="3032697" y="537962"/>
                </a:cubicBezTo>
                <a:cubicBezTo>
                  <a:pt x="3107558" y="508366"/>
                  <a:pt x="2877749" y="269851"/>
                  <a:pt x="3062293" y="341232"/>
                </a:cubicBezTo>
                <a:cubicBezTo>
                  <a:pt x="3116264" y="306412"/>
                  <a:pt x="3180679" y="301189"/>
                  <a:pt x="3199831" y="423057"/>
                </a:cubicBezTo>
                <a:cubicBezTo>
                  <a:pt x="3353037" y="562335"/>
                  <a:pt x="3130192" y="179320"/>
                  <a:pt x="3152823" y="179320"/>
                </a:cubicBezTo>
                <a:cubicBezTo>
                  <a:pt x="3316475" y="353418"/>
                  <a:pt x="3253800" y="100977"/>
                  <a:pt x="32729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0415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/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65954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/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78308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/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352547" y="4018545"/>
            <a:ext cx="2839453" cy="2839453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14" name="Picture Placeholder 13">
            <a:extLst>
              <a:ext uri="{FF2B5EF4-FFF2-40B4-BE49-F238E27FC236}"/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001441" y="3939910"/>
            <a:ext cx="5836182" cy="2918091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12" name="Picture Placeholder 11">
            <a:extLst>
              <a:ext uri="{FF2B5EF4-FFF2-40B4-BE49-F238E27FC236}"/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32735" y="2"/>
            <a:ext cx="2959264" cy="3575629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13" name="Picture Placeholder 12">
            <a:extLst>
              <a:ext uri="{FF2B5EF4-FFF2-40B4-BE49-F238E27FC236}"/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96000" y="781053"/>
            <a:ext cx="5991222" cy="5991222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4281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그림 개체 틀 26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9565167" cy="6858000"/>
          </a:xfrm>
          <a:custGeom>
            <a:avLst/>
            <a:gdLst>
              <a:gd name="connsiteX0" fmla="*/ 4211004 w 9565167"/>
              <a:gd name="connsiteY0" fmla="*/ 4662000 h 6858000"/>
              <a:gd name="connsiteX1" fmla="*/ 6766795 w 9565167"/>
              <a:gd name="connsiteY1" fmla="*/ 4662000 h 6858000"/>
              <a:gd name="connsiteX2" fmla="*/ 5488899 w 9565167"/>
              <a:gd name="connsiteY2" fmla="*/ 6858000 h 6858000"/>
              <a:gd name="connsiteX3" fmla="*/ 1277895 w 9565167"/>
              <a:gd name="connsiteY3" fmla="*/ 4662000 h 6858000"/>
              <a:gd name="connsiteX4" fmla="*/ 2555790 w 9565167"/>
              <a:gd name="connsiteY4" fmla="*/ 6858000 h 6858000"/>
              <a:gd name="connsiteX5" fmla="*/ 0 w 9565167"/>
              <a:gd name="connsiteY5" fmla="*/ 6858000 h 6858000"/>
              <a:gd name="connsiteX6" fmla="*/ 0 w 9565167"/>
              <a:gd name="connsiteY6" fmla="*/ 6857998 h 6858000"/>
              <a:gd name="connsiteX7" fmla="*/ 1398185 w 9565167"/>
              <a:gd name="connsiteY7" fmla="*/ 4661999 h 6858000"/>
              <a:gd name="connsiteX8" fmla="*/ 4079756 w 9565167"/>
              <a:gd name="connsiteY8" fmla="*/ 4661999 h 6858000"/>
              <a:gd name="connsiteX9" fmla="*/ 5358618 w 9565167"/>
              <a:gd name="connsiteY9" fmla="*/ 6858000 h 6858000"/>
              <a:gd name="connsiteX10" fmla="*/ 2677050 w 9565167"/>
              <a:gd name="connsiteY10" fmla="*/ 6858000 h 6858000"/>
              <a:gd name="connsiteX11" fmla="*/ 6884031 w 9565167"/>
              <a:gd name="connsiteY11" fmla="*/ 4661998 h 6858000"/>
              <a:gd name="connsiteX12" fmla="*/ 9565167 w 9565167"/>
              <a:gd name="connsiteY12" fmla="*/ 4661998 h 6858000"/>
              <a:gd name="connsiteX13" fmla="*/ 8286303 w 9565167"/>
              <a:gd name="connsiteY13" fmla="*/ 6858000 h 6858000"/>
              <a:gd name="connsiteX14" fmla="*/ 5605167 w 9565167"/>
              <a:gd name="connsiteY14" fmla="*/ 6858000 h 6858000"/>
              <a:gd name="connsiteX15" fmla="*/ 5488901 w 9565167"/>
              <a:gd name="connsiteY15" fmla="*/ 2331000 h 6858000"/>
              <a:gd name="connsiteX16" fmla="*/ 6766796 w 9565167"/>
              <a:gd name="connsiteY16" fmla="*/ 4527000 h 6858000"/>
              <a:gd name="connsiteX17" fmla="*/ 4211005 w 9565167"/>
              <a:gd name="connsiteY17" fmla="*/ 4527000 h 6858000"/>
              <a:gd name="connsiteX18" fmla="*/ 0 w 9565167"/>
              <a:gd name="connsiteY18" fmla="*/ 2331000 h 6858000"/>
              <a:gd name="connsiteX19" fmla="*/ 2555791 w 9565167"/>
              <a:gd name="connsiteY19" fmla="*/ 2331000 h 6858000"/>
              <a:gd name="connsiteX20" fmla="*/ 1277895 w 9565167"/>
              <a:gd name="connsiteY20" fmla="*/ 4527000 h 6858000"/>
              <a:gd name="connsiteX21" fmla="*/ 2683508 w 9565167"/>
              <a:gd name="connsiteY21" fmla="*/ 2330999 h 6858000"/>
              <a:gd name="connsiteX22" fmla="*/ 5365076 w 9565167"/>
              <a:gd name="connsiteY22" fmla="*/ 2330999 h 6858000"/>
              <a:gd name="connsiteX23" fmla="*/ 4086214 w 9565167"/>
              <a:gd name="connsiteY23" fmla="*/ 4527001 h 6858000"/>
              <a:gd name="connsiteX24" fmla="*/ 1404644 w 9565167"/>
              <a:gd name="connsiteY24" fmla="*/ 4527001 h 6858000"/>
              <a:gd name="connsiteX25" fmla="*/ 4087182 w 9565167"/>
              <a:gd name="connsiteY25" fmla="*/ 1 h 6858000"/>
              <a:gd name="connsiteX26" fmla="*/ 5365076 w 9565167"/>
              <a:gd name="connsiteY26" fmla="*/ 2196000 h 6858000"/>
              <a:gd name="connsiteX27" fmla="*/ 2809287 w 9565167"/>
              <a:gd name="connsiteY27" fmla="*/ 2196000 h 6858000"/>
              <a:gd name="connsiteX28" fmla="*/ 1277896 w 9565167"/>
              <a:gd name="connsiteY28" fmla="*/ 1 h 6858000"/>
              <a:gd name="connsiteX29" fmla="*/ 2555792 w 9565167"/>
              <a:gd name="connsiteY29" fmla="*/ 2196000 h 6858000"/>
              <a:gd name="connsiteX30" fmla="*/ 0 w 9565167"/>
              <a:gd name="connsiteY30" fmla="*/ 2196000 h 6858000"/>
              <a:gd name="connsiteX31" fmla="*/ 4213927 w 9565167"/>
              <a:gd name="connsiteY31" fmla="*/ 0 h 6858000"/>
              <a:gd name="connsiteX32" fmla="*/ 6769718 w 9565167"/>
              <a:gd name="connsiteY32" fmla="*/ 0 h 6858000"/>
              <a:gd name="connsiteX33" fmla="*/ 5491822 w 9565167"/>
              <a:gd name="connsiteY33" fmla="*/ 2196000 h 6858000"/>
              <a:gd name="connsiteX34" fmla="*/ 1404644 w 9565167"/>
              <a:gd name="connsiteY34" fmla="*/ 0 h 6858000"/>
              <a:gd name="connsiteX35" fmla="*/ 3960434 w 9565167"/>
              <a:gd name="connsiteY35" fmla="*/ 0 h 6858000"/>
              <a:gd name="connsiteX36" fmla="*/ 2682539 w 9565167"/>
              <a:gd name="connsiteY36" fmla="*/ 2195999 h 6858000"/>
              <a:gd name="connsiteX37" fmla="*/ 0 w 9565167"/>
              <a:gd name="connsiteY37" fmla="*/ 0 h 6858000"/>
              <a:gd name="connsiteX38" fmla="*/ 1151146 w 9565167"/>
              <a:gd name="connsiteY38" fmla="*/ 0 h 6858000"/>
              <a:gd name="connsiteX39" fmla="*/ 0 w 9565167"/>
              <a:gd name="connsiteY39" fmla="*/ 19781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65167" h="6858000">
                <a:moveTo>
                  <a:pt x="4211004" y="4662000"/>
                </a:moveTo>
                <a:lnTo>
                  <a:pt x="6766795" y="4662000"/>
                </a:lnTo>
                <a:lnTo>
                  <a:pt x="5488899" y="6858000"/>
                </a:lnTo>
                <a:close/>
                <a:moveTo>
                  <a:pt x="1277895" y="4662000"/>
                </a:moveTo>
                <a:lnTo>
                  <a:pt x="2555790" y="6858000"/>
                </a:lnTo>
                <a:lnTo>
                  <a:pt x="0" y="6858000"/>
                </a:lnTo>
                <a:lnTo>
                  <a:pt x="0" y="6857998"/>
                </a:lnTo>
                <a:close/>
                <a:moveTo>
                  <a:pt x="1398185" y="4661999"/>
                </a:moveTo>
                <a:lnTo>
                  <a:pt x="4079756" y="4661999"/>
                </a:lnTo>
                <a:lnTo>
                  <a:pt x="5358618" y="6858000"/>
                </a:lnTo>
                <a:lnTo>
                  <a:pt x="2677050" y="6858000"/>
                </a:lnTo>
                <a:close/>
                <a:moveTo>
                  <a:pt x="6884031" y="4661998"/>
                </a:moveTo>
                <a:lnTo>
                  <a:pt x="9565167" y="4661998"/>
                </a:lnTo>
                <a:lnTo>
                  <a:pt x="8286303" y="6858000"/>
                </a:lnTo>
                <a:lnTo>
                  <a:pt x="5605167" y="6858000"/>
                </a:lnTo>
                <a:close/>
                <a:moveTo>
                  <a:pt x="5488901" y="2331000"/>
                </a:moveTo>
                <a:lnTo>
                  <a:pt x="6766796" y="4527000"/>
                </a:lnTo>
                <a:lnTo>
                  <a:pt x="4211005" y="4527000"/>
                </a:lnTo>
                <a:close/>
                <a:moveTo>
                  <a:pt x="0" y="2331000"/>
                </a:moveTo>
                <a:lnTo>
                  <a:pt x="2555791" y="2331000"/>
                </a:lnTo>
                <a:lnTo>
                  <a:pt x="1277895" y="4527000"/>
                </a:lnTo>
                <a:close/>
                <a:moveTo>
                  <a:pt x="2683508" y="2330999"/>
                </a:moveTo>
                <a:lnTo>
                  <a:pt x="5365076" y="2330999"/>
                </a:lnTo>
                <a:lnTo>
                  <a:pt x="4086214" y="4527001"/>
                </a:lnTo>
                <a:lnTo>
                  <a:pt x="1404644" y="4527001"/>
                </a:lnTo>
                <a:close/>
                <a:moveTo>
                  <a:pt x="4087182" y="1"/>
                </a:moveTo>
                <a:lnTo>
                  <a:pt x="5365076" y="2196000"/>
                </a:lnTo>
                <a:lnTo>
                  <a:pt x="2809287" y="2196000"/>
                </a:lnTo>
                <a:close/>
                <a:moveTo>
                  <a:pt x="1277896" y="1"/>
                </a:moveTo>
                <a:lnTo>
                  <a:pt x="2555792" y="2196000"/>
                </a:lnTo>
                <a:lnTo>
                  <a:pt x="0" y="2196000"/>
                </a:lnTo>
                <a:close/>
                <a:moveTo>
                  <a:pt x="4213927" y="0"/>
                </a:moveTo>
                <a:lnTo>
                  <a:pt x="6769718" y="0"/>
                </a:lnTo>
                <a:lnTo>
                  <a:pt x="5491822" y="2196000"/>
                </a:lnTo>
                <a:close/>
                <a:moveTo>
                  <a:pt x="1404644" y="0"/>
                </a:moveTo>
                <a:lnTo>
                  <a:pt x="3960434" y="0"/>
                </a:lnTo>
                <a:lnTo>
                  <a:pt x="2682539" y="2195999"/>
                </a:lnTo>
                <a:close/>
                <a:moveTo>
                  <a:pt x="0" y="0"/>
                </a:moveTo>
                <a:lnTo>
                  <a:pt x="1151146" y="0"/>
                </a:lnTo>
                <a:lnTo>
                  <a:pt x="0" y="1978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8093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883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7896225" cy="68580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68531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7212" y="427698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9" name="그림 개체 틀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53610" y="2837035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11" name="그림 개체 틀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07524" y="2251417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12" name="그림 개체 틀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104" y="2676913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8101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>
            <a:spLocks/>
          </p:cNvSpPr>
          <p:nvPr userDrawn="1"/>
        </p:nvSpPr>
        <p:spPr bwMode="auto">
          <a:xfrm>
            <a:off x="-22225" y="0"/>
            <a:ext cx="1858963" cy="1873250"/>
          </a:xfrm>
          <a:custGeom>
            <a:avLst/>
            <a:gdLst>
              <a:gd name="T0" fmla="*/ 971417 w 1859154"/>
              <a:gd name="T1" fmla="*/ 1341466 h 1872908"/>
              <a:gd name="T2" fmla="*/ 693100 w 1859154"/>
              <a:gd name="T3" fmla="*/ 1210705 h 1872908"/>
              <a:gd name="T4" fmla="*/ 993011 w 1859154"/>
              <a:gd name="T5" fmla="*/ 776433 h 1872908"/>
              <a:gd name="T6" fmla="*/ 1195752 w 1859154"/>
              <a:gd name="T7" fmla="*/ 775234 h 1872908"/>
              <a:gd name="T8" fmla="*/ 520351 w 1859154"/>
              <a:gd name="T9" fmla="*/ 903596 h 1872908"/>
              <a:gd name="T10" fmla="*/ 700298 w 1859154"/>
              <a:gd name="T11" fmla="*/ 543702 h 1872908"/>
              <a:gd name="T12" fmla="*/ 531148 w 1859154"/>
              <a:gd name="T13" fmla="*/ 771635 h 1872908"/>
              <a:gd name="T14" fmla="*/ 759081 w 1859154"/>
              <a:gd name="T15" fmla="*/ 940785 h 1872908"/>
              <a:gd name="T16" fmla="*/ 928230 w 1859154"/>
              <a:gd name="T17" fmla="*/ 712853 h 1872908"/>
              <a:gd name="T18" fmla="*/ 939028 w 1859154"/>
              <a:gd name="T19" fmla="*/ 580892 h 1872908"/>
              <a:gd name="T20" fmla="*/ 1327712 w 1859154"/>
              <a:gd name="T21" fmla="*/ 500515 h 1872908"/>
              <a:gd name="T22" fmla="*/ 465167 w 1859154"/>
              <a:gd name="T23" fmla="*/ 643273 h 1872908"/>
              <a:gd name="T24" fmla="*/ 568337 w 1859154"/>
              <a:gd name="T25" fmla="*/ 535305 h 1872908"/>
              <a:gd name="T26" fmla="*/ 489160 w 1859154"/>
              <a:gd name="T27" fmla="*/ 145420 h 1872908"/>
              <a:gd name="T28" fmla="*/ 897039 w 1859154"/>
              <a:gd name="T29" fmla="*/ 535305 h 1872908"/>
              <a:gd name="T30" fmla="*/ 144863 w 1859154"/>
              <a:gd name="T31" fmla="*/ 87837 h 1872908"/>
              <a:gd name="T32" fmla="*/ 321210 w 1859154"/>
              <a:gd name="T33" fmla="*/ 8661 h 1872908"/>
              <a:gd name="T34" fmla="*/ 454371 w 1859154"/>
              <a:gd name="T35" fmla="*/ 61445 h 1872908"/>
              <a:gd name="T36" fmla="*/ 699099 w 1859154"/>
              <a:gd name="T37" fmla="*/ 38653 h 1872908"/>
              <a:gd name="T38" fmla="*/ 762679 w 1859154"/>
              <a:gd name="T39" fmla="*/ 104632 h 1872908"/>
              <a:gd name="T40" fmla="*/ 1165760 w 1859154"/>
              <a:gd name="T41" fmla="*/ 272583 h 1872908"/>
              <a:gd name="T42" fmla="*/ 1276127 w 1859154"/>
              <a:gd name="T43" fmla="*/ 167014 h 1872908"/>
              <a:gd name="T44" fmla="*/ 1374637 w 1859154"/>
              <a:gd name="T45" fmla="*/ 0 h 1872908"/>
              <a:gd name="T46" fmla="*/ 1495663 w 1859154"/>
              <a:gd name="T47" fmla="*/ 47049 h 1872908"/>
              <a:gd name="T48" fmla="*/ 1487265 w 1859154"/>
              <a:gd name="T49" fmla="*/ 179010 h 1872908"/>
              <a:gd name="T50" fmla="*/ 1466871 w 1859154"/>
              <a:gd name="T51" fmla="*/ 351759 h 1872908"/>
              <a:gd name="T52" fmla="*/ 1411688 w 1859154"/>
              <a:gd name="T53" fmla="*/ 495716 h 1872908"/>
              <a:gd name="T54" fmla="*/ 1540049 w 1859154"/>
              <a:gd name="T55" fmla="*/ 555699 h 1872908"/>
              <a:gd name="T56" fmla="*/ 1667211 w 1859154"/>
              <a:gd name="T57" fmla="*/ 621680 h 1872908"/>
              <a:gd name="T58" fmla="*/ 1783577 w 1859154"/>
              <a:gd name="T59" fmla="*/ 680462 h 1872908"/>
              <a:gd name="T60" fmla="*/ 1782377 w 1859154"/>
              <a:gd name="T61" fmla="*/ 824419 h 1872908"/>
              <a:gd name="T62" fmla="*/ 1651616 w 1859154"/>
              <a:gd name="T63" fmla="*/ 927589 h 1872908"/>
              <a:gd name="T64" fmla="*/ 1522055 w 1859154"/>
              <a:gd name="T65" fmla="*/ 968378 h 1872908"/>
              <a:gd name="T66" fmla="*/ 1396092 w 1859154"/>
              <a:gd name="T67" fmla="*/ 1054751 h 1872908"/>
              <a:gd name="T68" fmla="*/ 1247336 w 1859154"/>
              <a:gd name="T69" fmla="*/ 1232299 h 1872908"/>
              <a:gd name="T70" fmla="*/ 1408088 w 1859154"/>
              <a:gd name="T71" fmla="*/ 1405047 h 1872908"/>
              <a:gd name="T72" fmla="*/ 1513657 w 1859154"/>
              <a:gd name="T73" fmla="*/ 1513015 h 1872908"/>
              <a:gd name="T74" fmla="*/ 1354105 w 1859154"/>
              <a:gd name="T75" fmla="*/ 1533410 h 1872908"/>
              <a:gd name="T76" fmla="*/ 1231741 w 1859154"/>
              <a:gd name="T77" fmla="*/ 1487823 h 1872908"/>
              <a:gd name="T78" fmla="*/ 1144166 w 1859154"/>
              <a:gd name="T79" fmla="*/ 1216703 h 1872908"/>
              <a:gd name="T80" fmla="*/ 953423 w 1859154"/>
              <a:gd name="T81" fmla="*/ 1501019 h 1872908"/>
              <a:gd name="T82" fmla="*/ 894640 w 1859154"/>
              <a:gd name="T83" fmla="*/ 1671368 h 1872908"/>
              <a:gd name="T84" fmla="*/ 835858 w 1859154"/>
              <a:gd name="T85" fmla="*/ 1788933 h 1872908"/>
              <a:gd name="T86" fmla="*/ 696699 w 1859154"/>
              <a:gd name="T87" fmla="*/ 1766141 h 1872908"/>
              <a:gd name="T88" fmla="*/ 696699 w 1859154"/>
              <a:gd name="T89" fmla="*/ 1610187 h 1872908"/>
              <a:gd name="T90" fmla="*/ 696699 w 1859154"/>
              <a:gd name="T91" fmla="*/ 1455432 h 1872908"/>
              <a:gd name="T92" fmla="*/ 463968 w 1859154"/>
              <a:gd name="T93" fmla="*/ 1426641 h 1872908"/>
              <a:gd name="T94" fmla="*/ 314012 w 1859154"/>
              <a:gd name="T95" fmla="*/ 1453033 h 1872908"/>
              <a:gd name="T96" fmla="*/ 191649 w 1859154"/>
              <a:gd name="T97" fmla="*/ 1514215 h 1872908"/>
              <a:gd name="T98" fmla="*/ 27298 w 1859154"/>
              <a:gd name="T99" fmla="*/ 1531010 h 1872908"/>
              <a:gd name="T100" fmla="*/ 0 w 1859154"/>
              <a:gd name="T101" fmla="*/ 1311567 h 1872908"/>
              <a:gd name="T102" fmla="*/ 0 w 1859154"/>
              <a:gd name="T103" fmla="*/ 1154342 h 1872908"/>
              <a:gd name="T104" fmla="*/ 70485 w 1859154"/>
              <a:gd name="T105" fmla="*/ 1040356 h 1872908"/>
              <a:gd name="T106" fmla="*/ 0 w 1859154"/>
              <a:gd name="T107" fmla="*/ 812582 h 1872908"/>
              <a:gd name="T108" fmla="*/ 0 w 1859154"/>
              <a:gd name="T109" fmla="*/ 558760 h 1872908"/>
              <a:gd name="T110" fmla="*/ 330807 w 1859154"/>
              <a:gd name="T111" fmla="*/ 372154 h 1872908"/>
              <a:gd name="T112" fmla="*/ 159259 w 1859154"/>
              <a:gd name="T113" fmla="*/ 192207 h 1872908"/>
              <a:gd name="T114" fmla="*/ 0 w 1859154"/>
              <a:gd name="T115" fmla="*/ 28044 h 1872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59154" h="1872908">
                <a:moveTo>
                  <a:pt x="891042" y="952782"/>
                </a:moveTo>
                <a:lnTo>
                  <a:pt x="844255" y="995969"/>
                </a:lnTo>
                <a:cubicBezTo>
                  <a:pt x="838257" y="1000767"/>
                  <a:pt x="831060" y="1004367"/>
                  <a:pt x="822661" y="1004367"/>
                </a:cubicBezTo>
                <a:lnTo>
                  <a:pt x="759081" y="1005566"/>
                </a:lnTo>
                <a:lnTo>
                  <a:pt x="760280" y="1192711"/>
                </a:lnTo>
                <a:lnTo>
                  <a:pt x="971417" y="1341466"/>
                </a:lnTo>
                <a:lnTo>
                  <a:pt x="1020603" y="1088342"/>
                </a:lnTo>
                <a:lnTo>
                  <a:pt x="891042" y="952782"/>
                </a:lnTo>
                <a:close/>
                <a:moveTo>
                  <a:pt x="562339" y="950382"/>
                </a:moveTo>
                <a:lnTo>
                  <a:pt x="415983" y="1090740"/>
                </a:lnTo>
                <a:lnTo>
                  <a:pt x="468767" y="1352264"/>
                </a:lnTo>
                <a:lnTo>
                  <a:pt x="693100" y="1210705"/>
                </a:lnTo>
                <a:lnTo>
                  <a:pt x="693100" y="1005566"/>
                </a:lnTo>
                <a:lnTo>
                  <a:pt x="629519" y="1006765"/>
                </a:lnTo>
                <a:cubicBezTo>
                  <a:pt x="621121" y="1007965"/>
                  <a:pt x="612724" y="1004367"/>
                  <a:pt x="605526" y="997168"/>
                </a:cubicBezTo>
                <a:lnTo>
                  <a:pt x="562339" y="950382"/>
                </a:lnTo>
                <a:close/>
                <a:moveTo>
                  <a:pt x="1195752" y="775234"/>
                </a:moveTo>
                <a:lnTo>
                  <a:pt x="993011" y="776433"/>
                </a:lnTo>
                <a:lnTo>
                  <a:pt x="994211" y="840015"/>
                </a:lnTo>
                <a:cubicBezTo>
                  <a:pt x="994211" y="849612"/>
                  <a:pt x="990612" y="858009"/>
                  <a:pt x="983414" y="864008"/>
                </a:cubicBezTo>
                <a:lnTo>
                  <a:pt x="936628" y="907195"/>
                </a:lnTo>
                <a:lnTo>
                  <a:pt x="1078186" y="1054751"/>
                </a:lnTo>
                <a:lnTo>
                  <a:pt x="1337310" y="1000767"/>
                </a:lnTo>
                <a:lnTo>
                  <a:pt x="1195752" y="775234"/>
                </a:lnTo>
                <a:close/>
                <a:moveTo>
                  <a:pt x="467567" y="771635"/>
                </a:moveTo>
                <a:lnTo>
                  <a:pt x="280422" y="772835"/>
                </a:lnTo>
                <a:lnTo>
                  <a:pt x="130467" y="982772"/>
                </a:lnTo>
                <a:lnTo>
                  <a:pt x="383592" y="1030758"/>
                </a:lnTo>
                <a:lnTo>
                  <a:pt x="384792" y="1031958"/>
                </a:lnTo>
                <a:lnTo>
                  <a:pt x="520351" y="903596"/>
                </a:lnTo>
                <a:lnTo>
                  <a:pt x="477164" y="856810"/>
                </a:lnTo>
                <a:cubicBezTo>
                  <a:pt x="472365" y="850811"/>
                  <a:pt x="468767" y="842414"/>
                  <a:pt x="468767" y="835217"/>
                </a:cubicBezTo>
                <a:lnTo>
                  <a:pt x="467567" y="771635"/>
                </a:lnTo>
                <a:close/>
                <a:moveTo>
                  <a:pt x="814265" y="541303"/>
                </a:moveTo>
                <a:lnTo>
                  <a:pt x="763880" y="542503"/>
                </a:lnTo>
                <a:lnTo>
                  <a:pt x="700298" y="543702"/>
                </a:lnTo>
                <a:lnTo>
                  <a:pt x="649913" y="544903"/>
                </a:lnTo>
                <a:lnTo>
                  <a:pt x="612724" y="579692"/>
                </a:lnTo>
                <a:lnTo>
                  <a:pt x="565938" y="622879"/>
                </a:lnTo>
                <a:lnTo>
                  <a:pt x="528749" y="657669"/>
                </a:lnTo>
                <a:lnTo>
                  <a:pt x="529948" y="708054"/>
                </a:lnTo>
                <a:lnTo>
                  <a:pt x="531148" y="771635"/>
                </a:lnTo>
                <a:lnTo>
                  <a:pt x="532347" y="822020"/>
                </a:lnTo>
                <a:lnTo>
                  <a:pt x="567138" y="859209"/>
                </a:lnTo>
                <a:lnTo>
                  <a:pt x="610325" y="905995"/>
                </a:lnTo>
                <a:lnTo>
                  <a:pt x="645114" y="943185"/>
                </a:lnTo>
                <a:lnTo>
                  <a:pt x="695499" y="941984"/>
                </a:lnTo>
                <a:lnTo>
                  <a:pt x="759081" y="940785"/>
                </a:lnTo>
                <a:lnTo>
                  <a:pt x="809466" y="939585"/>
                </a:lnTo>
                <a:lnTo>
                  <a:pt x="846654" y="904796"/>
                </a:lnTo>
                <a:lnTo>
                  <a:pt x="893441" y="861609"/>
                </a:lnTo>
                <a:lnTo>
                  <a:pt x="930629" y="826818"/>
                </a:lnTo>
                <a:lnTo>
                  <a:pt x="929430" y="776433"/>
                </a:lnTo>
                <a:lnTo>
                  <a:pt x="928230" y="712853"/>
                </a:lnTo>
                <a:lnTo>
                  <a:pt x="925831" y="662468"/>
                </a:lnTo>
                <a:lnTo>
                  <a:pt x="892241" y="625278"/>
                </a:lnTo>
                <a:lnTo>
                  <a:pt x="849054" y="578493"/>
                </a:lnTo>
                <a:lnTo>
                  <a:pt x="814265" y="541303"/>
                </a:lnTo>
                <a:close/>
                <a:moveTo>
                  <a:pt x="1074587" y="451330"/>
                </a:moveTo>
                <a:lnTo>
                  <a:pt x="939028" y="580892"/>
                </a:lnTo>
                <a:lnTo>
                  <a:pt x="982215" y="627677"/>
                </a:lnTo>
                <a:cubicBezTo>
                  <a:pt x="987013" y="632476"/>
                  <a:pt x="990612" y="640874"/>
                  <a:pt x="990612" y="649271"/>
                </a:cubicBezTo>
                <a:lnTo>
                  <a:pt x="991812" y="714052"/>
                </a:lnTo>
                <a:lnTo>
                  <a:pt x="1177756" y="712853"/>
                </a:lnTo>
                <a:lnTo>
                  <a:pt x="1178957" y="710454"/>
                </a:lnTo>
                <a:lnTo>
                  <a:pt x="1327712" y="500515"/>
                </a:lnTo>
                <a:lnTo>
                  <a:pt x="1074587" y="451330"/>
                </a:lnTo>
                <a:close/>
                <a:moveTo>
                  <a:pt x="382393" y="429737"/>
                </a:moveTo>
                <a:lnTo>
                  <a:pt x="120870" y="483720"/>
                </a:lnTo>
                <a:lnTo>
                  <a:pt x="263627" y="709253"/>
                </a:lnTo>
                <a:lnTo>
                  <a:pt x="466368" y="708054"/>
                </a:lnTo>
                <a:lnTo>
                  <a:pt x="465167" y="643273"/>
                </a:lnTo>
                <a:cubicBezTo>
                  <a:pt x="465167" y="634875"/>
                  <a:pt x="468767" y="625278"/>
                  <a:pt x="475965" y="619280"/>
                </a:cubicBezTo>
                <a:lnTo>
                  <a:pt x="522750" y="576093"/>
                </a:lnTo>
                <a:lnTo>
                  <a:pt x="382393" y="429737"/>
                </a:lnTo>
                <a:close/>
                <a:moveTo>
                  <a:pt x="489160" y="145420"/>
                </a:moveTo>
                <a:lnTo>
                  <a:pt x="439975" y="398546"/>
                </a:lnTo>
                <a:lnTo>
                  <a:pt x="568337" y="535305"/>
                </a:lnTo>
                <a:lnTo>
                  <a:pt x="613923" y="492118"/>
                </a:lnTo>
                <a:cubicBezTo>
                  <a:pt x="617523" y="488519"/>
                  <a:pt x="619922" y="486119"/>
                  <a:pt x="623520" y="484920"/>
                </a:cubicBezTo>
                <a:cubicBezTo>
                  <a:pt x="627120" y="482521"/>
                  <a:pt x="631919" y="482521"/>
                  <a:pt x="635517" y="482521"/>
                </a:cubicBezTo>
                <a:lnTo>
                  <a:pt x="699099" y="481321"/>
                </a:lnTo>
                <a:lnTo>
                  <a:pt x="699099" y="292977"/>
                </a:lnTo>
                <a:lnTo>
                  <a:pt x="489160" y="145420"/>
                </a:lnTo>
                <a:close/>
                <a:moveTo>
                  <a:pt x="988212" y="134624"/>
                </a:moveTo>
                <a:lnTo>
                  <a:pt x="762679" y="276182"/>
                </a:lnTo>
                <a:lnTo>
                  <a:pt x="763880" y="478921"/>
                </a:lnTo>
                <a:lnTo>
                  <a:pt x="828660" y="477722"/>
                </a:lnTo>
                <a:cubicBezTo>
                  <a:pt x="837057" y="476522"/>
                  <a:pt x="846654" y="481321"/>
                  <a:pt x="852653" y="487320"/>
                </a:cubicBezTo>
                <a:lnTo>
                  <a:pt x="897039" y="535305"/>
                </a:lnTo>
                <a:lnTo>
                  <a:pt x="1043396" y="394946"/>
                </a:lnTo>
                <a:lnTo>
                  <a:pt x="988212" y="134624"/>
                </a:lnTo>
                <a:close/>
                <a:moveTo>
                  <a:pt x="0" y="0"/>
                </a:moveTo>
                <a:lnTo>
                  <a:pt x="96606" y="0"/>
                </a:lnTo>
                <a:lnTo>
                  <a:pt x="89679" y="32654"/>
                </a:lnTo>
                <a:lnTo>
                  <a:pt x="144863" y="87837"/>
                </a:lnTo>
                <a:lnTo>
                  <a:pt x="163248" y="0"/>
                </a:lnTo>
                <a:lnTo>
                  <a:pt x="228631" y="0"/>
                </a:lnTo>
                <a:lnTo>
                  <a:pt x="196447" y="145420"/>
                </a:lnTo>
                <a:lnTo>
                  <a:pt x="262428" y="213801"/>
                </a:lnTo>
                <a:lnTo>
                  <a:pt x="302016" y="31455"/>
                </a:lnTo>
                <a:cubicBezTo>
                  <a:pt x="304415" y="20657"/>
                  <a:pt x="311613" y="12260"/>
                  <a:pt x="321210" y="8661"/>
                </a:cubicBezTo>
                <a:cubicBezTo>
                  <a:pt x="327209" y="6262"/>
                  <a:pt x="334407" y="6262"/>
                  <a:pt x="340404" y="7462"/>
                </a:cubicBezTo>
                <a:cubicBezTo>
                  <a:pt x="357199" y="12260"/>
                  <a:pt x="367997" y="29055"/>
                  <a:pt x="364397" y="45850"/>
                </a:cubicBezTo>
                <a:lnTo>
                  <a:pt x="316411" y="271384"/>
                </a:lnTo>
                <a:lnTo>
                  <a:pt x="384792" y="342162"/>
                </a:lnTo>
                <a:lnTo>
                  <a:pt x="435177" y="84239"/>
                </a:lnTo>
                <a:cubicBezTo>
                  <a:pt x="437576" y="73442"/>
                  <a:pt x="444774" y="65045"/>
                  <a:pt x="454371" y="61445"/>
                </a:cubicBezTo>
                <a:cubicBezTo>
                  <a:pt x="463968" y="56647"/>
                  <a:pt x="474765" y="57847"/>
                  <a:pt x="484362" y="63844"/>
                </a:cubicBezTo>
                <a:lnTo>
                  <a:pt x="700298" y="215000"/>
                </a:lnTo>
                <a:lnTo>
                  <a:pt x="700298" y="115430"/>
                </a:lnTo>
                <a:lnTo>
                  <a:pt x="527694" y="0"/>
                </a:lnTo>
                <a:lnTo>
                  <a:pt x="641786" y="0"/>
                </a:lnTo>
                <a:lnTo>
                  <a:pt x="699099" y="38653"/>
                </a:lnTo>
                <a:lnTo>
                  <a:pt x="699099" y="0"/>
                </a:lnTo>
                <a:lnTo>
                  <a:pt x="763880" y="0"/>
                </a:lnTo>
                <a:lnTo>
                  <a:pt x="763880" y="29055"/>
                </a:lnTo>
                <a:lnTo>
                  <a:pt x="810903" y="0"/>
                </a:lnTo>
                <a:lnTo>
                  <a:pt x="933692" y="0"/>
                </a:lnTo>
                <a:lnTo>
                  <a:pt x="762679" y="104632"/>
                </a:lnTo>
                <a:lnTo>
                  <a:pt x="763880" y="199405"/>
                </a:lnTo>
                <a:lnTo>
                  <a:pt x="993011" y="54247"/>
                </a:lnTo>
                <a:cubicBezTo>
                  <a:pt x="1002608" y="49449"/>
                  <a:pt x="1013406" y="48250"/>
                  <a:pt x="1023003" y="51848"/>
                </a:cubicBezTo>
                <a:cubicBezTo>
                  <a:pt x="1032600" y="56647"/>
                  <a:pt x="1039798" y="65045"/>
                  <a:pt x="1042197" y="74642"/>
                </a:cubicBezTo>
                <a:lnTo>
                  <a:pt x="1097381" y="338564"/>
                </a:lnTo>
                <a:lnTo>
                  <a:pt x="1165760" y="272583"/>
                </a:lnTo>
                <a:lnTo>
                  <a:pt x="1120173" y="63844"/>
                </a:lnTo>
                <a:cubicBezTo>
                  <a:pt x="1116575" y="49449"/>
                  <a:pt x="1124972" y="33854"/>
                  <a:pt x="1139368" y="27855"/>
                </a:cubicBezTo>
                <a:cubicBezTo>
                  <a:pt x="1140568" y="27855"/>
                  <a:pt x="1142967" y="26656"/>
                  <a:pt x="1144166" y="26656"/>
                </a:cubicBezTo>
                <a:cubicBezTo>
                  <a:pt x="1162161" y="23057"/>
                  <a:pt x="1178957" y="33854"/>
                  <a:pt x="1182555" y="50649"/>
                </a:cubicBezTo>
                <a:lnTo>
                  <a:pt x="1219744" y="220999"/>
                </a:lnTo>
                <a:lnTo>
                  <a:pt x="1276127" y="167014"/>
                </a:lnTo>
                <a:lnTo>
                  <a:pt x="1240138" y="5063"/>
                </a:lnTo>
                <a:lnTo>
                  <a:pt x="1240806" y="0"/>
                </a:lnTo>
                <a:lnTo>
                  <a:pt x="1304318" y="0"/>
                </a:lnTo>
                <a:lnTo>
                  <a:pt x="1330112" y="116629"/>
                </a:lnTo>
                <a:lnTo>
                  <a:pt x="1387695" y="61445"/>
                </a:lnTo>
                <a:lnTo>
                  <a:pt x="1374637" y="0"/>
                </a:lnTo>
                <a:lnTo>
                  <a:pt x="1439624" y="0"/>
                </a:lnTo>
                <a:lnTo>
                  <a:pt x="1441678" y="9861"/>
                </a:lnTo>
                <a:lnTo>
                  <a:pt x="1452227" y="0"/>
                </a:lnTo>
                <a:lnTo>
                  <a:pt x="1542847" y="0"/>
                </a:lnTo>
                <a:lnTo>
                  <a:pt x="1541249" y="3862"/>
                </a:lnTo>
                <a:lnTo>
                  <a:pt x="1495663" y="47049"/>
                </a:lnTo>
                <a:lnTo>
                  <a:pt x="1532851" y="55448"/>
                </a:lnTo>
                <a:cubicBezTo>
                  <a:pt x="1549646" y="60246"/>
                  <a:pt x="1560443" y="77041"/>
                  <a:pt x="1556844" y="93836"/>
                </a:cubicBezTo>
                <a:cubicBezTo>
                  <a:pt x="1552045" y="110631"/>
                  <a:pt x="1535250" y="121427"/>
                  <a:pt x="1518455" y="117829"/>
                </a:cubicBezTo>
                <a:lnTo>
                  <a:pt x="1440479" y="101034"/>
                </a:lnTo>
                <a:lnTo>
                  <a:pt x="1382896" y="156218"/>
                </a:lnTo>
                <a:lnTo>
                  <a:pt x="1487265" y="179010"/>
                </a:lnTo>
                <a:cubicBezTo>
                  <a:pt x="1504060" y="183809"/>
                  <a:pt x="1514857" y="200604"/>
                  <a:pt x="1511257" y="217399"/>
                </a:cubicBezTo>
                <a:cubicBezTo>
                  <a:pt x="1506459" y="234194"/>
                  <a:pt x="1489664" y="244991"/>
                  <a:pt x="1472869" y="241392"/>
                </a:cubicBezTo>
                <a:lnTo>
                  <a:pt x="1325313" y="210201"/>
                </a:lnTo>
                <a:lnTo>
                  <a:pt x="1258133" y="276182"/>
                </a:lnTo>
                <a:lnTo>
                  <a:pt x="1442878" y="313371"/>
                </a:lnTo>
                <a:cubicBezTo>
                  <a:pt x="1459673" y="318169"/>
                  <a:pt x="1470469" y="334964"/>
                  <a:pt x="1466871" y="351759"/>
                </a:cubicBezTo>
                <a:cubicBezTo>
                  <a:pt x="1462073" y="368554"/>
                  <a:pt x="1445278" y="379352"/>
                  <a:pt x="1428483" y="375752"/>
                </a:cubicBezTo>
                <a:lnTo>
                  <a:pt x="1204148" y="327766"/>
                </a:lnTo>
                <a:lnTo>
                  <a:pt x="1132170" y="397346"/>
                </a:lnTo>
                <a:lnTo>
                  <a:pt x="1391293" y="446532"/>
                </a:lnTo>
                <a:cubicBezTo>
                  <a:pt x="1400890" y="447731"/>
                  <a:pt x="1409288" y="454929"/>
                  <a:pt x="1414087" y="465726"/>
                </a:cubicBezTo>
                <a:cubicBezTo>
                  <a:pt x="1418885" y="475323"/>
                  <a:pt x="1417685" y="486119"/>
                  <a:pt x="1411688" y="495716"/>
                </a:cubicBezTo>
                <a:lnTo>
                  <a:pt x="1259332" y="710454"/>
                </a:lnTo>
                <a:lnTo>
                  <a:pt x="1358903" y="711653"/>
                </a:lnTo>
                <a:lnTo>
                  <a:pt x="1487265" y="519709"/>
                </a:lnTo>
                <a:cubicBezTo>
                  <a:pt x="1490864" y="513712"/>
                  <a:pt x="1495663" y="510112"/>
                  <a:pt x="1501660" y="507713"/>
                </a:cubicBezTo>
                <a:cubicBezTo>
                  <a:pt x="1511257" y="504115"/>
                  <a:pt x="1522055" y="505314"/>
                  <a:pt x="1531652" y="511312"/>
                </a:cubicBezTo>
                <a:cubicBezTo>
                  <a:pt x="1546048" y="520910"/>
                  <a:pt x="1549646" y="541303"/>
                  <a:pt x="1540049" y="555699"/>
                </a:cubicBezTo>
                <a:lnTo>
                  <a:pt x="1435680" y="710454"/>
                </a:lnTo>
                <a:lnTo>
                  <a:pt x="1530452" y="710454"/>
                </a:lnTo>
                <a:lnTo>
                  <a:pt x="1614427" y="585690"/>
                </a:lnTo>
                <a:cubicBezTo>
                  <a:pt x="1618026" y="579692"/>
                  <a:pt x="1622825" y="576093"/>
                  <a:pt x="1628823" y="573694"/>
                </a:cubicBezTo>
                <a:cubicBezTo>
                  <a:pt x="1638420" y="570095"/>
                  <a:pt x="1649217" y="571295"/>
                  <a:pt x="1658814" y="577292"/>
                </a:cubicBezTo>
                <a:cubicBezTo>
                  <a:pt x="1673210" y="586889"/>
                  <a:pt x="1676808" y="607284"/>
                  <a:pt x="1667211" y="621680"/>
                </a:cubicBezTo>
                <a:lnTo>
                  <a:pt x="1607229" y="710454"/>
                </a:lnTo>
                <a:lnTo>
                  <a:pt x="1686405" y="710454"/>
                </a:lnTo>
                <a:lnTo>
                  <a:pt x="1730793" y="644472"/>
                </a:lnTo>
                <a:cubicBezTo>
                  <a:pt x="1734391" y="638475"/>
                  <a:pt x="1739190" y="634875"/>
                  <a:pt x="1745189" y="632476"/>
                </a:cubicBezTo>
                <a:cubicBezTo>
                  <a:pt x="1754786" y="628878"/>
                  <a:pt x="1765582" y="630077"/>
                  <a:pt x="1775179" y="636076"/>
                </a:cubicBezTo>
                <a:cubicBezTo>
                  <a:pt x="1789575" y="645673"/>
                  <a:pt x="1793175" y="666066"/>
                  <a:pt x="1783577" y="680462"/>
                </a:cubicBezTo>
                <a:lnTo>
                  <a:pt x="1763183" y="711653"/>
                </a:lnTo>
                <a:lnTo>
                  <a:pt x="1826765" y="710454"/>
                </a:lnTo>
                <a:cubicBezTo>
                  <a:pt x="1844759" y="710454"/>
                  <a:pt x="1859154" y="724849"/>
                  <a:pt x="1859154" y="742843"/>
                </a:cubicBezTo>
                <a:cubicBezTo>
                  <a:pt x="1859154" y="760839"/>
                  <a:pt x="1844759" y="775234"/>
                  <a:pt x="1827964" y="775234"/>
                </a:cubicBezTo>
                <a:lnTo>
                  <a:pt x="1752387" y="775234"/>
                </a:lnTo>
                <a:lnTo>
                  <a:pt x="1782377" y="824419"/>
                </a:lnTo>
                <a:cubicBezTo>
                  <a:pt x="1790775" y="840015"/>
                  <a:pt x="1785977" y="859209"/>
                  <a:pt x="1771581" y="868807"/>
                </a:cubicBezTo>
                <a:cubicBezTo>
                  <a:pt x="1757185" y="877203"/>
                  <a:pt x="1736791" y="872405"/>
                  <a:pt x="1727193" y="858009"/>
                </a:cubicBezTo>
                <a:lnTo>
                  <a:pt x="1675609" y="775234"/>
                </a:lnTo>
                <a:lnTo>
                  <a:pt x="1596433" y="775234"/>
                </a:lnTo>
                <a:lnTo>
                  <a:pt x="1662413" y="883202"/>
                </a:lnTo>
                <a:cubicBezTo>
                  <a:pt x="1670811" y="898797"/>
                  <a:pt x="1666012" y="917991"/>
                  <a:pt x="1651616" y="927589"/>
                </a:cubicBezTo>
                <a:cubicBezTo>
                  <a:pt x="1637221" y="935987"/>
                  <a:pt x="1616826" y="931188"/>
                  <a:pt x="1607229" y="916792"/>
                </a:cubicBezTo>
                <a:lnTo>
                  <a:pt x="1520855" y="776433"/>
                </a:lnTo>
                <a:lnTo>
                  <a:pt x="1519656" y="776433"/>
                </a:lnTo>
                <a:lnTo>
                  <a:pt x="1441678" y="776433"/>
                </a:lnTo>
                <a:lnTo>
                  <a:pt x="1532851" y="923990"/>
                </a:lnTo>
                <a:cubicBezTo>
                  <a:pt x="1541249" y="939585"/>
                  <a:pt x="1536451" y="958779"/>
                  <a:pt x="1522055" y="968378"/>
                </a:cubicBezTo>
                <a:cubicBezTo>
                  <a:pt x="1507659" y="976775"/>
                  <a:pt x="1487265" y="971976"/>
                  <a:pt x="1477667" y="957580"/>
                </a:cubicBezTo>
                <a:lnTo>
                  <a:pt x="1366101" y="776433"/>
                </a:lnTo>
                <a:lnTo>
                  <a:pt x="1271329" y="776433"/>
                </a:lnTo>
                <a:lnTo>
                  <a:pt x="1416486" y="1006765"/>
                </a:lnTo>
                <a:cubicBezTo>
                  <a:pt x="1421285" y="1015163"/>
                  <a:pt x="1421285" y="1025959"/>
                  <a:pt x="1418885" y="1035557"/>
                </a:cubicBezTo>
                <a:cubicBezTo>
                  <a:pt x="1414087" y="1046354"/>
                  <a:pt x="1406889" y="1053552"/>
                  <a:pt x="1396092" y="1054751"/>
                </a:cubicBezTo>
                <a:lnTo>
                  <a:pt x="1128571" y="1109934"/>
                </a:lnTo>
                <a:lnTo>
                  <a:pt x="1194551" y="1178315"/>
                </a:lnTo>
                <a:lnTo>
                  <a:pt x="1403289" y="1132728"/>
                </a:lnTo>
                <a:cubicBezTo>
                  <a:pt x="1421285" y="1129129"/>
                  <a:pt x="1438080" y="1139926"/>
                  <a:pt x="1441678" y="1156721"/>
                </a:cubicBezTo>
                <a:cubicBezTo>
                  <a:pt x="1445278" y="1174715"/>
                  <a:pt x="1434480" y="1191510"/>
                  <a:pt x="1417685" y="1195110"/>
                </a:cubicBezTo>
                <a:lnTo>
                  <a:pt x="1247336" y="1232299"/>
                </a:lnTo>
                <a:lnTo>
                  <a:pt x="1301320" y="1288682"/>
                </a:lnTo>
                <a:lnTo>
                  <a:pt x="1463272" y="1253893"/>
                </a:lnTo>
                <a:cubicBezTo>
                  <a:pt x="1481267" y="1250294"/>
                  <a:pt x="1498062" y="1261090"/>
                  <a:pt x="1501660" y="1277886"/>
                </a:cubicBezTo>
                <a:cubicBezTo>
                  <a:pt x="1505260" y="1295880"/>
                  <a:pt x="1494462" y="1312675"/>
                  <a:pt x="1477667" y="1316275"/>
                </a:cubicBezTo>
                <a:lnTo>
                  <a:pt x="1354105" y="1342665"/>
                </a:lnTo>
                <a:lnTo>
                  <a:pt x="1408088" y="1405047"/>
                </a:lnTo>
                <a:lnTo>
                  <a:pt x="1504060" y="1384654"/>
                </a:lnTo>
                <a:cubicBezTo>
                  <a:pt x="1522055" y="1381054"/>
                  <a:pt x="1538850" y="1391852"/>
                  <a:pt x="1542448" y="1408647"/>
                </a:cubicBezTo>
                <a:cubicBezTo>
                  <a:pt x="1546048" y="1426641"/>
                  <a:pt x="1535250" y="1443436"/>
                  <a:pt x="1518455" y="1447035"/>
                </a:cubicBezTo>
                <a:lnTo>
                  <a:pt x="1460872" y="1459032"/>
                </a:lnTo>
                <a:lnTo>
                  <a:pt x="1462073" y="1460232"/>
                </a:lnTo>
                <a:lnTo>
                  <a:pt x="1513657" y="1513015"/>
                </a:lnTo>
                <a:cubicBezTo>
                  <a:pt x="1525653" y="1526212"/>
                  <a:pt x="1525653" y="1546605"/>
                  <a:pt x="1512458" y="1558601"/>
                </a:cubicBezTo>
                <a:cubicBezTo>
                  <a:pt x="1500461" y="1570598"/>
                  <a:pt x="1480067" y="1570598"/>
                  <a:pt x="1468070" y="1557402"/>
                </a:cubicBezTo>
                <a:lnTo>
                  <a:pt x="1423684" y="1511816"/>
                </a:lnTo>
                <a:lnTo>
                  <a:pt x="1416486" y="1547805"/>
                </a:lnTo>
                <a:cubicBezTo>
                  <a:pt x="1411688" y="1564600"/>
                  <a:pt x="1394893" y="1575397"/>
                  <a:pt x="1378097" y="1571798"/>
                </a:cubicBezTo>
                <a:cubicBezTo>
                  <a:pt x="1361302" y="1568200"/>
                  <a:pt x="1350505" y="1550205"/>
                  <a:pt x="1354105" y="1533410"/>
                </a:cubicBezTo>
                <a:lnTo>
                  <a:pt x="1370900" y="1454233"/>
                </a:lnTo>
                <a:lnTo>
                  <a:pt x="1316915" y="1397850"/>
                </a:lnTo>
                <a:lnTo>
                  <a:pt x="1316915" y="1396650"/>
                </a:lnTo>
                <a:lnTo>
                  <a:pt x="1294122" y="1502219"/>
                </a:lnTo>
                <a:cubicBezTo>
                  <a:pt x="1289324" y="1519014"/>
                  <a:pt x="1272529" y="1529811"/>
                  <a:pt x="1255734" y="1526212"/>
                </a:cubicBezTo>
                <a:cubicBezTo>
                  <a:pt x="1238939" y="1521413"/>
                  <a:pt x="1228141" y="1504618"/>
                  <a:pt x="1231741" y="1487823"/>
                </a:cubicBezTo>
                <a:lnTo>
                  <a:pt x="1262932" y="1340267"/>
                </a:lnTo>
                <a:lnTo>
                  <a:pt x="1196951" y="1273086"/>
                </a:lnTo>
                <a:lnTo>
                  <a:pt x="1157363" y="1455432"/>
                </a:lnTo>
                <a:cubicBezTo>
                  <a:pt x="1152564" y="1472228"/>
                  <a:pt x="1135769" y="1483025"/>
                  <a:pt x="1118974" y="1479425"/>
                </a:cubicBezTo>
                <a:cubicBezTo>
                  <a:pt x="1102179" y="1475827"/>
                  <a:pt x="1091382" y="1459032"/>
                  <a:pt x="1094981" y="1442237"/>
                </a:cubicBezTo>
                <a:lnTo>
                  <a:pt x="1144166" y="1216703"/>
                </a:lnTo>
                <a:lnTo>
                  <a:pt x="1075787" y="1145924"/>
                </a:lnTo>
                <a:lnTo>
                  <a:pt x="1025402" y="1403848"/>
                </a:lnTo>
                <a:cubicBezTo>
                  <a:pt x="1021802" y="1425442"/>
                  <a:pt x="993011" y="1436239"/>
                  <a:pt x="976216" y="1424243"/>
                </a:cubicBezTo>
                <a:lnTo>
                  <a:pt x="761480" y="1273086"/>
                </a:lnTo>
                <a:lnTo>
                  <a:pt x="761480" y="1372657"/>
                </a:lnTo>
                <a:lnTo>
                  <a:pt x="953423" y="1501019"/>
                </a:lnTo>
                <a:cubicBezTo>
                  <a:pt x="967819" y="1510616"/>
                  <a:pt x="971417" y="1531010"/>
                  <a:pt x="961820" y="1545406"/>
                </a:cubicBezTo>
                <a:cubicBezTo>
                  <a:pt x="952223" y="1559802"/>
                  <a:pt x="931830" y="1563400"/>
                  <a:pt x="917434" y="1553804"/>
                </a:cubicBezTo>
                <a:lnTo>
                  <a:pt x="762679" y="1449434"/>
                </a:lnTo>
                <a:lnTo>
                  <a:pt x="761480" y="1543007"/>
                </a:lnTo>
                <a:lnTo>
                  <a:pt x="886243" y="1626982"/>
                </a:lnTo>
                <a:cubicBezTo>
                  <a:pt x="900639" y="1636579"/>
                  <a:pt x="904237" y="1656972"/>
                  <a:pt x="894640" y="1671368"/>
                </a:cubicBezTo>
                <a:cubicBezTo>
                  <a:pt x="885043" y="1685765"/>
                  <a:pt x="864650" y="1689363"/>
                  <a:pt x="850254" y="1679766"/>
                </a:cubicBezTo>
                <a:lnTo>
                  <a:pt x="760280" y="1619784"/>
                </a:lnTo>
                <a:lnTo>
                  <a:pt x="760280" y="1620983"/>
                </a:lnTo>
                <a:lnTo>
                  <a:pt x="760280" y="1698961"/>
                </a:lnTo>
                <a:lnTo>
                  <a:pt x="827460" y="1744547"/>
                </a:lnTo>
                <a:cubicBezTo>
                  <a:pt x="841856" y="1754144"/>
                  <a:pt x="845455" y="1774538"/>
                  <a:pt x="835858" y="1788933"/>
                </a:cubicBezTo>
                <a:cubicBezTo>
                  <a:pt x="826261" y="1803329"/>
                  <a:pt x="805866" y="1806929"/>
                  <a:pt x="791471" y="1797331"/>
                </a:cubicBezTo>
                <a:lnTo>
                  <a:pt x="761480" y="1776937"/>
                </a:lnTo>
                <a:lnTo>
                  <a:pt x="760280" y="1840519"/>
                </a:lnTo>
                <a:cubicBezTo>
                  <a:pt x="760280" y="1858513"/>
                  <a:pt x="745884" y="1872908"/>
                  <a:pt x="729089" y="1872908"/>
                </a:cubicBezTo>
                <a:cubicBezTo>
                  <a:pt x="711095" y="1872908"/>
                  <a:pt x="696699" y="1858513"/>
                  <a:pt x="696699" y="1840519"/>
                </a:cubicBezTo>
                <a:lnTo>
                  <a:pt x="696699" y="1766141"/>
                </a:lnTo>
                <a:lnTo>
                  <a:pt x="696699" y="1764940"/>
                </a:lnTo>
                <a:lnTo>
                  <a:pt x="646314" y="1796132"/>
                </a:lnTo>
                <a:cubicBezTo>
                  <a:pt x="630718" y="1804529"/>
                  <a:pt x="611524" y="1799731"/>
                  <a:pt x="601927" y="1785335"/>
                </a:cubicBezTo>
                <a:cubicBezTo>
                  <a:pt x="593530" y="1769740"/>
                  <a:pt x="597128" y="1750545"/>
                  <a:pt x="612724" y="1740948"/>
                </a:cubicBezTo>
                <a:lnTo>
                  <a:pt x="696699" y="1689363"/>
                </a:lnTo>
                <a:lnTo>
                  <a:pt x="696699" y="1610187"/>
                </a:lnTo>
                <a:lnTo>
                  <a:pt x="696699" y="1608987"/>
                </a:lnTo>
                <a:lnTo>
                  <a:pt x="588731" y="1676168"/>
                </a:lnTo>
                <a:cubicBezTo>
                  <a:pt x="573135" y="1684565"/>
                  <a:pt x="553941" y="1680965"/>
                  <a:pt x="544344" y="1665370"/>
                </a:cubicBezTo>
                <a:cubicBezTo>
                  <a:pt x="535947" y="1649776"/>
                  <a:pt x="540746" y="1630580"/>
                  <a:pt x="555141" y="1620983"/>
                </a:cubicBezTo>
                <a:lnTo>
                  <a:pt x="696699" y="1533410"/>
                </a:lnTo>
                <a:lnTo>
                  <a:pt x="696699" y="1455432"/>
                </a:lnTo>
                <a:lnTo>
                  <a:pt x="547944" y="1546605"/>
                </a:lnTo>
                <a:cubicBezTo>
                  <a:pt x="532347" y="1555003"/>
                  <a:pt x="513153" y="1550205"/>
                  <a:pt x="503556" y="1535809"/>
                </a:cubicBezTo>
                <a:cubicBezTo>
                  <a:pt x="495159" y="1520214"/>
                  <a:pt x="499958" y="1501019"/>
                  <a:pt x="514353" y="1491421"/>
                </a:cubicBezTo>
                <a:lnTo>
                  <a:pt x="695499" y="1376257"/>
                </a:lnTo>
                <a:lnTo>
                  <a:pt x="695499" y="1281484"/>
                </a:lnTo>
                <a:lnTo>
                  <a:pt x="463968" y="1426641"/>
                </a:lnTo>
                <a:cubicBezTo>
                  <a:pt x="454371" y="1432639"/>
                  <a:pt x="443574" y="1432639"/>
                  <a:pt x="433977" y="1429040"/>
                </a:cubicBezTo>
                <a:cubicBezTo>
                  <a:pt x="424379" y="1424243"/>
                  <a:pt x="417182" y="1415844"/>
                  <a:pt x="414782" y="1406247"/>
                </a:cubicBezTo>
                <a:lnTo>
                  <a:pt x="359599" y="1139926"/>
                </a:lnTo>
                <a:lnTo>
                  <a:pt x="292419" y="1205907"/>
                </a:lnTo>
                <a:lnTo>
                  <a:pt x="338005" y="1414644"/>
                </a:lnTo>
                <a:cubicBezTo>
                  <a:pt x="341605" y="1432639"/>
                  <a:pt x="330807" y="1449434"/>
                  <a:pt x="314012" y="1453033"/>
                </a:cubicBezTo>
                <a:cubicBezTo>
                  <a:pt x="296018" y="1456632"/>
                  <a:pt x="279223" y="1445836"/>
                  <a:pt x="275624" y="1429040"/>
                </a:cubicBezTo>
                <a:lnTo>
                  <a:pt x="238435" y="1259891"/>
                </a:lnTo>
                <a:lnTo>
                  <a:pt x="182051" y="1313875"/>
                </a:lnTo>
                <a:lnTo>
                  <a:pt x="180852" y="1313875"/>
                </a:lnTo>
                <a:lnTo>
                  <a:pt x="215641" y="1475827"/>
                </a:lnTo>
                <a:cubicBezTo>
                  <a:pt x="219241" y="1493822"/>
                  <a:pt x="208444" y="1510616"/>
                  <a:pt x="191649" y="1514215"/>
                </a:cubicBezTo>
                <a:cubicBezTo>
                  <a:pt x="173654" y="1517815"/>
                  <a:pt x="156859" y="1507017"/>
                  <a:pt x="153260" y="1490222"/>
                </a:cubicBezTo>
                <a:lnTo>
                  <a:pt x="126868" y="1366658"/>
                </a:lnTo>
                <a:lnTo>
                  <a:pt x="69285" y="1421843"/>
                </a:lnTo>
                <a:lnTo>
                  <a:pt x="89679" y="1516615"/>
                </a:lnTo>
                <a:cubicBezTo>
                  <a:pt x="93278" y="1534609"/>
                  <a:pt x="82481" y="1551404"/>
                  <a:pt x="65686" y="1555003"/>
                </a:cubicBezTo>
                <a:cubicBezTo>
                  <a:pt x="47691" y="1558601"/>
                  <a:pt x="30896" y="1547805"/>
                  <a:pt x="27298" y="1531010"/>
                </a:cubicBezTo>
                <a:lnTo>
                  <a:pt x="15301" y="1474626"/>
                </a:lnTo>
                <a:lnTo>
                  <a:pt x="0" y="1489588"/>
                </a:lnTo>
                <a:lnTo>
                  <a:pt x="0" y="1379383"/>
                </a:lnTo>
                <a:lnTo>
                  <a:pt x="18900" y="1383453"/>
                </a:lnTo>
                <a:lnTo>
                  <a:pt x="76483" y="1328271"/>
                </a:lnTo>
                <a:lnTo>
                  <a:pt x="0" y="1311567"/>
                </a:lnTo>
                <a:lnTo>
                  <a:pt x="0" y="1246167"/>
                </a:lnTo>
                <a:lnTo>
                  <a:pt x="134066" y="1276686"/>
                </a:lnTo>
                <a:lnTo>
                  <a:pt x="202446" y="1210705"/>
                </a:lnTo>
                <a:lnTo>
                  <a:pt x="20100" y="1171117"/>
                </a:lnTo>
                <a:cubicBezTo>
                  <a:pt x="11702" y="1169317"/>
                  <a:pt x="4804" y="1163919"/>
                  <a:pt x="456" y="1156871"/>
                </a:cubicBezTo>
                <a:lnTo>
                  <a:pt x="0" y="1154342"/>
                </a:lnTo>
                <a:lnTo>
                  <a:pt x="0" y="1128105"/>
                </a:lnTo>
                <a:lnTo>
                  <a:pt x="15301" y="1109934"/>
                </a:lnTo>
                <a:cubicBezTo>
                  <a:pt x="20100" y="1107535"/>
                  <a:pt x="27298" y="1107535"/>
                  <a:pt x="33295" y="1108735"/>
                </a:cubicBezTo>
                <a:lnTo>
                  <a:pt x="258828" y="1157922"/>
                </a:lnTo>
                <a:lnTo>
                  <a:pt x="329608" y="1088342"/>
                </a:lnTo>
                <a:lnTo>
                  <a:pt x="70485" y="1040356"/>
                </a:lnTo>
                <a:cubicBezTo>
                  <a:pt x="59688" y="1037956"/>
                  <a:pt x="51291" y="1030758"/>
                  <a:pt x="47691" y="1021161"/>
                </a:cubicBezTo>
                <a:cubicBezTo>
                  <a:pt x="42893" y="1010365"/>
                  <a:pt x="44093" y="999567"/>
                  <a:pt x="50090" y="991170"/>
                </a:cubicBezTo>
                <a:lnTo>
                  <a:pt x="202446" y="775234"/>
                </a:lnTo>
                <a:lnTo>
                  <a:pt x="102875" y="775234"/>
                </a:lnTo>
                <a:lnTo>
                  <a:pt x="0" y="928105"/>
                </a:lnTo>
                <a:lnTo>
                  <a:pt x="0" y="812582"/>
                </a:lnTo>
                <a:lnTo>
                  <a:pt x="24899" y="775234"/>
                </a:lnTo>
                <a:lnTo>
                  <a:pt x="0" y="774915"/>
                </a:lnTo>
                <a:lnTo>
                  <a:pt x="0" y="709253"/>
                </a:lnTo>
                <a:lnTo>
                  <a:pt x="16500" y="709253"/>
                </a:lnTo>
                <a:lnTo>
                  <a:pt x="0" y="682332"/>
                </a:lnTo>
                <a:lnTo>
                  <a:pt x="0" y="558760"/>
                </a:lnTo>
                <a:lnTo>
                  <a:pt x="92079" y="709253"/>
                </a:lnTo>
                <a:lnTo>
                  <a:pt x="188050" y="709253"/>
                </a:lnTo>
                <a:lnTo>
                  <a:pt x="41694" y="478921"/>
                </a:lnTo>
                <a:cubicBezTo>
                  <a:pt x="36895" y="470525"/>
                  <a:pt x="36895" y="459727"/>
                  <a:pt x="39294" y="450130"/>
                </a:cubicBezTo>
                <a:cubicBezTo>
                  <a:pt x="44093" y="439334"/>
                  <a:pt x="52490" y="433335"/>
                  <a:pt x="62087" y="430936"/>
                </a:cubicBezTo>
                <a:lnTo>
                  <a:pt x="330807" y="372154"/>
                </a:lnTo>
                <a:lnTo>
                  <a:pt x="266026" y="303773"/>
                </a:lnTo>
                <a:lnTo>
                  <a:pt x="57288" y="349360"/>
                </a:lnTo>
                <a:cubicBezTo>
                  <a:pt x="39294" y="352959"/>
                  <a:pt x="22499" y="342162"/>
                  <a:pt x="18900" y="325367"/>
                </a:cubicBezTo>
                <a:cubicBezTo>
                  <a:pt x="15301" y="307373"/>
                  <a:pt x="26098" y="290578"/>
                  <a:pt x="42893" y="286978"/>
                </a:cubicBezTo>
                <a:lnTo>
                  <a:pt x="213242" y="249790"/>
                </a:lnTo>
                <a:lnTo>
                  <a:pt x="159259" y="192207"/>
                </a:lnTo>
                <a:lnTo>
                  <a:pt x="0" y="227598"/>
                </a:lnTo>
                <a:lnTo>
                  <a:pt x="0" y="162165"/>
                </a:lnTo>
                <a:lnTo>
                  <a:pt x="106474" y="139423"/>
                </a:lnTo>
                <a:lnTo>
                  <a:pt x="52490" y="81840"/>
                </a:lnTo>
                <a:lnTo>
                  <a:pt x="0" y="93135"/>
                </a:lnTo>
                <a:lnTo>
                  <a:pt x="0" y="28044"/>
                </a:lnTo>
                <a:lnTo>
                  <a:pt x="906" y="27855"/>
                </a:lnTo>
                <a:lnTo>
                  <a:pt x="0" y="2692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" name="Freeform: Shape 2"/>
          <p:cNvSpPr>
            <a:spLocks/>
          </p:cNvSpPr>
          <p:nvPr userDrawn="1"/>
        </p:nvSpPr>
        <p:spPr bwMode="auto">
          <a:xfrm>
            <a:off x="-22225" y="3262313"/>
            <a:ext cx="712788" cy="1379537"/>
          </a:xfrm>
          <a:custGeom>
            <a:avLst/>
            <a:gdLst>
              <a:gd name="T0" fmla="*/ 42406 w 714013"/>
              <a:gd name="T1" fmla="*/ 849136 h 1378658"/>
              <a:gd name="T2" fmla="*/ 122970 w 714013"/>
              <a:gd name="T3" fmla="*/ 816910 h 1378658"/>
              <a:gd name="T4" fmla="*/ 179364 w 714013"/>
              <a:gd name="T5" fmla="*/ 762713 h 1378658"/>
              <a:gd name="T6" fmla="*/ 308998 w 714013"/>
              <a:gd name="T7" fmla="*/ 708516 h 1378658"/>
              <a:gd name="T8" fmla="*/ 183758 w 714013"/>
              <a:gd name="T9" fmla="*/ 631614 h 1378658"/>
              <a:gd name="T10" fmla="*/ 389562 w 714013"/>
              <a:gd name="T11" fmla="*/ 540797 h 1378658"/>
              <a:gd name="T12" fmla="*/ 45336 w 714013"/>
              <a:gd name="T13" fmla="*/ 527613 h 1378658"/>
              <a:gd name="T14" fmla="*/ 215984 w 714013"/>
              <a:gd name="T15" fmla="*/ 476346 h 1378658"/>
              <a:gd name="T16" fmla="*/ 45336 w 714013"/>
              <a:gd name="T17" fmla="*/ 62542 h 1378658"/>
              <a:gd name="T18" fmla="*/ 45336 w 714013"/>
              <a:gd name="T19" fmla="*/ 108683 h 1378658"/>
              <a:gd name="T20" fmla="*/ 138350 w 714013"/>
              <a:gd name="T21" fmla="*/ 124063 h 1378658"/>
              <a:gd name="T22" fmla="*/ 135420 w 714013"/>
              <a:gd name="T23" fmla="*/ 197303 h 1378658"/>
              <a:gd name="T24" fmla="*/ 45336 w 714013"/>
              <a:gd name="T25" fmla="*/ 356965 h 1378658"/>
              <a:gd name="T26" fmla="*/ 248942 w 714013"/>
              <a:gd name="T27" fmla="*/ 441923 h 1378658"/>
              <a:gd name="T28" fmla="*/ 277505 w 714013"/>
              <a:gd name="T29" fmla="*/ 251500 h 1378658"/>
              <a:gd name="T30" fmla="*/ 336097 w 714013"/>
              <a:gd name="T31" fmla="*/ 238317 h 1378658"/>
              <a:gd name="T32" fmla="*/ 391027 w 714013"/>
              <a:gd name="T33" fmla="*/ 306430 h 1378658"/>
              <a:gd name="T34" fmla="*/ 428379 w 714013"/>
              <a:gd name="T35" fmla="*/ 191444 h 1378658"/>
              <a:gd name="T36" fmla="*/ 519929 w 714013"/>
              <a:gd name="T37" fmla="*/ 210486 h 1378658"/>
              <a:gd name="T38" fmla="*/ 529449 w 714013"/>
              <a:gd name="T39" fmla="*/ 292515 h 1378658"/>
              <a:gd name="T40" fmla="*/ 486970 w 714013"/>
              <a:gd name="T41" fmla="*/ 344514 h 1378658"/>
              <a:gd name="T42" fmla="*/ 347083 w 714013"/>
              <a:gd name="T43" fmla="*/ 403839 h 1378658"/>
              <a:gd name="T44" fmla="*/ 314125 w 714013"/>
              <a:gd name="T45" fmla="*/ 435332 h 1378658"/>
              <a:gd name="T46" fmla="*/ 440830 w 714013"/>
              <a:gd name="T47" fmla="*/ 537867 h 1378658"/>
              <a:gd name="T48" fmla="*/ 495759 w 714013"/>
              <a:gd name="T49" fmla="*/ 545191 h 1378658"/>
              <a:gd name="T50" fmla="*/ 513337 w 714013"/>
              <a:gd name="T51" fmla="*/ 668966 h 1378658"/>
              <a:gd name="T52" fmla="*/ 596830 w 714013"/>
              <a:gd name="T53" fmla="*/ 614769 h 1378658"/>
              <a:gd name="T54" fmla="*/ 644436 w 714013"/>
              <a:gd name="T55" fmla="*/ 621360 h 1378658"/>
              <a:gd name="T56" fmla="*/ 694239 w 714013"/>
              <a:gd name="T57" fmla="*/ 668966 h 1378658"/>
              <a:gd name="T58" fmla="*/ 667140 w 714013"/>
              <a:gd name="T59" fmla="*/ 738544 h 1378658"/>
              <a:gd name="T60" fmla="*/ 553619 w 714013"/>
              <a:gd name="T61" fmla="*/ 708516 h 1378658"/>
              <a:gd name="T62" fmla="*/ 507478 w 714013"/>
              <a:gd name="T63" fmla="*/ 709248 h 1378658"/>
              <a:gd name="T64" fmla="*/ 508210 w 714013"/>
              <a:gd name="T65" fmla="*/ 826432 h 1378658"/>
              <a:gd name="T66" fmla="*/ 443759 w 714013"/>
              <a:gd name="T67" fmla="*/ 849868 h 1378658"/>
              <a:gd name="T68" fmla="*/ 308266 w 714013"/>
              <a:gd name="T69" fmla="*/ 954601 h 1378658"/>
              <a:gd name="T70" fmla="*/ 340491 w 714013"/>
              <a:gd name="T71" fmla="*/ 987559 h 1378658"/>
              <a:gd name="T72" fmla="*/ 481111 w 714013"/>
              <a:gd name="T73" fmla="*/ 1038827 h 1378658"/>
              <a:gd name="T74" fmla="*/ 520661 w 714013"/>
              <a:gd name="T75" fmla="*/ 1095221 h 1378658"/>
              <a:gd name="T76" fmla="*/ 503083 w 714013"/>
              <a:gd name="T77" fmla="*/ 1158939 h 1378658"/>
              <a:gd name="T78" fmla="*/ 443759 w 714013"/>
              <a:gd name="T79" fmla="*/ 1180179 h 1378658"/>
              <a:gd name="T80" fmla="*/ 382970 w 714013"/>
              <a:gd name="T81" fmla="*/ 1088630 h 1378658"/>
              <a:gd name="T82" fmla="*/ 330970 w 714013"/>
              <a:gd name="T83" fmla="*/ 1143559 h 1378658"/>
              <a:gd name="T84" fmla="*/ 262125 w 714013"/>
              <a:gd name="T85" fmla="*/ 1138432 h 1378658"/>
              <a:gd name="T86" fmla="*/ 204998 w 714013"/>
              <a:gd name="T87" fmla="*/ 1092291 h 1378658"/>
              <a:gd name="T88" fmla="*/ 161054 w 714013"/>
              <a:gd name="T89" fmla="*/ 1151615 h 1378658"/>
              <a:gd name="T90" fmla="*/ 43871 w 714013"/>
              <a:gd name="T91" fmla="*/ 1177249 h 1378658"/>
              <a:gd name="T92" fmla="*/ 43138 w 714013"/>
              <a:gd name="T93" fmla="*/ 1224123 h 1378658"/>
              <a:gd name="T94" fmla="*/ 89280 w 714013"/>
              <a:gd name="T95" fmla="*/ 1327390 h 1378658"/>
              <a:gd name="T96" fmla="*/ 24096 w 714013"/>
              <a:gd name="T97" fmla="*/ 1378658 h 1378658"/>
              <a:gd name="T98" fmla="*/ 0 w 714013"/>
              <a:gd name="T99" fmla="*/ 1315418 h 1378658"/>
              <a:gd name="T100" fmla="*/ 4322 w 714013"/>
              <a:gd name="T101" fmla="*/ 1217531 h 1378658"/>
              <a:gd name="T102" fmla="*/ 4322 w 714013"/>
              <a:gd name="T103" fmla="*/ 1123784 h 1378658"/>
              <a:gd name="T104" fmla="*/ 3589 w 714013"/>
              <a:gd name="T105" fmla="*/ 1017587 h 1378658"/>
              <a:gd name="T106" fmla="*/ 2124 w 714013"/>
              <a:gd name="T107" fmla="*/ 849136 h 1378658"/>
              <a:gd name="T108" fmla="*/ 42406 w 714013"/>
              <a:gd name="T109" fmla="*/ 809586 h 1378658"/>
              <a:gd name="T110" fmla="*/ 147138 w 714013"/>
              <a:gd name="T111" fmla="*/ 740008 h 1378658"/>
              <a:gd name="T112" fmla="*/ 123702 w 714013"/>
              <a:gd name="T113" fmla="*/ 616966 h 1378658"/>
              <a:gd name="T114" fmla="*/ 6518 w 714013"/>
              <a:gd name="T115" fmla="*/ 567163 h 1378658"/>
              <a:gd name="T116" fmla="*/ 5786 w 714013"/>
              <a:gd name="T117" fmla="*/ 414092 h 1378658"/>
              <a:gd name="T118" fmla="*/ 6518 w 714013"/>
              <a:gd name="T119" fmla="*/ 305698 h 1378658"/>
              <a:gd name="T120" fmla="*/ 5786 w 714013"/>
              <a:gd name="T121" fmla="*/ 200965 h 1378658"/>
              <a:gd name="T122" fmla="*/ 5786 w 714013"/>
              <a:gd name="T123" fmla="*/ 105753 h 1378658"/>
              <a:gd name="T124" fmla="*/ 5054 w 714013"/>
              <a:gd name="T125" fmla="*/ 19330 h 1378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013" h="1378658">
                <a:moveTo>
                  <a:pt x="122970" y="816910"/>
                </a:moveTo>
                <a:lnTo>
                  <a:pt x="94406" y="843277"/>
                </a:lnTo>
                <a:cubicBezTo>
                  <a:pt x="90744" y="846206"/>
                  <a:pt x="86350" y="848404"/>
                  <a:pt x="81223" y="848404"/>
                </a:cubicBezTo>
                <a:lnTo>
                  <a:pt x="42406" y="849136"/>
                </a:lnTo>
                <a:lnTo>
                  <a:pt x="43138" y="963390"/>
                </a:lnTo>
                <a:lnTo>
                  <a:pt x="172040" y="1054207"/>
                </a:lnTo>
                <a:lnTo>
                  <a:pt x="202069" y="899672"/>
                </a:lnTo>
                <a:lnTo>
                  <a:pt x="122970" y="816910"/>
                </a:lnTo>
                <a:close/>
                <a:moveTo>
                  <a:pt x="308998" y="708516"/>
                </a:moveTo>
                <a:lnTo>
                  <a:pt x="185223" y="709248"/>
                </a:lnTo>
                <a:lnTo>
                  <a:pt x="185956" y="748065"/>
                </a:lnTo>
                <a:cubicBezTo>
                  <a:pt x="185956" y="753924"/>
                  <a:pt x="183758" y="759051"/>
                  <a:pt x="179364" y="762713"/>
                </a:cubicBezTo>
                <a:lnTo>
                  <a:pt x="150801" y="789079"/>
                </a:lnTo>
                <a:lnTo>
                  <a:pt x="237224" y="879164"/>
                </a:lnTo>
                <a:lnTo>
                  <a:pt x="395421" y="846206"/>
                </a:lnTo>
                <a:lnTo>
                  <a:pt x="308998" y="708516"/>
                </a:lnTo>
                <a:close/>
                <a:moveTo>
                  <a:pt x="235026" y="510769"/>
                </a:moveTo>
                <a:lnTo>
                  <a:pt x="152266" y="589868"/>
                </a:lnTo>
                <a:lnTo>
                  <a:pt x="178632" y="618431"/>
                </a:lnTo>
                <a:cubicBezTo>
                  <a:pt x="181562" y="621360"/>
                  <a:pt x="183758" y="626487"/>
                  <a:pt x="183758" y="631614"/>
                </a:cubicBezTo>
                <a:lnTo>
                  <a:pt x="184491" y="671163"/>
                </a:lnTo>
                <a:lnTo>
                  <a:pt x="298012" y="670431"/>
                </a:lnTo>
                <a:lnTo>
                  <a:pt x="298745" y="668966"/>
                </a:lnTo>
                <a:lnTo>
                  <a:pt x="389562" y="540797"/>
                </a:lnTo>
                <a:lnTo>
                  <a:pt x="235026" y="510769"/>
                </a:lnTo>
                <a:close/>
                <a:moveTo>
                  <a:pt x="182294" y="317416"/>
                </a:moveTo>
                <a:lnTo>
                  <a:pt x="44603" y="403839"/>
                </a:lnTo>
                <a:lnTo>
                  <a:pt x="45336" y="527613"/>
                </a:lnTo>
                <a:lnTo>
                  <a:pt x="84885" y="526881"/>
                </a:lnTo>
                <a:cubicBezTo>
                  <a:pt x="90012" y="526149"/>
                  <a:pt x="95871" y="529078"/>
                  <a:pt x="99533" y="532741"/>
                </a:cubicBezTo>
                <a:lnTo>
                  <a:pt x="126631" y="562036"/>
                </a:lnTo>
                <a:lnTo>
                  <a:pt x="215984" y="476346"/>
                </a:lnTo>
                <a:lnTo>
                  <a:pt x="182294" y="317416"/>
                </a:lnTo>
                <a:close/>
                <a:moveTo>
                  <a:pt x="24829" y="288"/>
                </a:moveTo>
                <a:cubicBezTo>
                  <a:pt x="35082" y="288"/>
                  <a:pt x="43871" y="8345"/>
                  <a:pt x="45336" y="16401"/>
                </a:cubicBezTo>
                <a:lnTo>
                  <a:pt x="45336" y="62542"/>
                </a:lnTo>
                <a:lnTo>
                  <a:pt x="75364" y="43500"/>
                </a:lnTo>
                <a:cubicBezTo>
                  <a:pt x="84885" y="37641"/>
                  <a:pt x="96604" y="40570"/>
                  <a:pt x="102463" y="50091"/>
                </a:cubicBezTo>
                <a:cubicBezTo>
                  <a:pt x="107589" y="59613"/>
                  <a:pt x="104660" y="71331"/>
                  <a:pt x="95871" y="77190"/>
                </a:cubicBezTo>
                <a:lnTo>
                  <a:pt x="45336" y="108683"/>
                </a:lnTo>
                <a:lnTo>
                  <a:pt x="45336" y="109416"/>
                </a:lnTo>
                <a:lnTo>
                  <a:pt x="45336" y="157754"/>
                </a:lnTo>
                <a:lnTo>
                  <a:pt x="111251" y="117472"/>
                </a:lnTo>
                <a:cubicBezTo>
                  <a:pt x="120772" y="111612"/>
                  <a:pt x="132491" y="114542"/>
                  <a:pt x="138350" y="124063"/>
                </a:cubicBezTo>
                <a:cubicBezTo>
                  <a:pt x="143477" y="133584"/>
                  <a:pt x="141279" y="145303"/>
                  <a:pt x="131759" y="151162"/>
                </a:cubicBezTo>
                <a:lnTo>
                  <a:pt x="45336" y="204627"/>
                </a:lnTo>
                <a:lnTo>
                  <a:pt x="45336" y="252965"/>
                </a:lnTo>
                <a:lnTo>
                  <a:pt x="135420" y="197303"/>
                </a:lnTo>
                <a:cubicBezTo>
                  <a:pt x="144942" y="191444"/>
                  <a:pt x="156660" y="194374"/>
                  <a:pt x="162519" y="203894"/>
                </a:cubicBezTo>
                <a:cubicBezTo>
                  <a:pt x="167646" y="213416"/>
                  <a:pt x="164716" y="225134"/>
                  <a:pt x="155927" y="230993"/>
                </a:cubicBezTo>
                <a:lnTo>
                  <a:pt x="44603" y="299106"/>
                </a:lnTo>
                <a:lnTo>
                  <a:pt x="45336" y="356965"/>
                </a:lnTo>
                <a:lnTo>
                  <a:pt x="185223" y="268345"/>
                </a:lnTo>
                <a:cubicBezTo>
                  <a:pt x="191082" y="265416"/>
                  <a:pt x="197674" y="264684"/>
                  <a:pt x="203533" y="266880"/>
                </a:cubicBezTo>
                <a:cubicBezTo>
                  <a:pt x="209393" y="269810"/>
                  <a:pt x="213787" y="274937"/>
                  <a:pt x="215252" y="280796"/>
                </a:cubicBezTo>
                <a:lnTo>
                  <a:pt x="248942" y="441923"/>
                </a:lnTo>
                <a:lnTo>
                  <a:pt x="290688" y="401641"/>
                </a:lnTo>
                <a:lnTo>
                  <a:pt x="262857" y="274204"/>
                </a:lnTo>
                <a:cubicBezTo>
                  <a:pt x="260660" y="265416"/>
                  <a:pt x="265787" y="255895"/>
                  <a:pt x="274575" y="252232"/>
                </a:cubicBezTo>
                <a:cubicBezTo>
                  <a:pt x="275308" y="252232"/>
                  <a:pt x="276773" y="251500"/>
                  <a:pt x="277505" y="251500"/>
                </a:cubicBezTo>
                <a:cubicBezTo>
                  <a:pt x="288491" y="249303"/>
                  <a:pt x="298745" y="255895"/>
                  <a:pt x="300942" y="266148"/>
                </a:cubicBezTo>
                <a:lnTo>
                  <a:pt x="323646" y="370149"/>
                </a:lnTo>
                <a:lnTo>
                  <a:pt x="358069" y="337190"/>
                </a:lnTo>
                <a:lnTo>
                  <a:pt x="336097" y="238317"/>
                </a:lnTo>
                <a:cubicBezTo>
                  <a:pt x="333900" y="228796"/>
                  <a:pt x="339026" y="220007"/>
                  <a:pt x="347815" y="216345"/>
                </a:cubicBezTo>
                <a:cubicBezTo>
                  <a:pt x="348548" y="216345"/>
                  <a:pt x="349280" y="215613"/>
                  <a:pt x="350745" y="215613"/>
                </a:cubicBezTo>
                <a:cubicBezTo>
                  <a:pt x="361731" y="213416"/>
                  <a:pt x="371985" y="220007"/>
                  <a:pt x="374181" y="230261"/>
                </a:cubicBezTo>
                <a:lnTo>
                  <a:pt x="391027" y="306430"/>
                </a:lnTo>
                <a:lnTo>
                  <a:pt x="426182" y="272740"/>
                </a:lnTo>
                <a:lnTo>
                  <a:pt x="413731" y="214148"/>
                </a:lnTo>
                <a:cubicBezTo>
                  <a:pt x="411534" y="204627"/>
                  <a:pt x="416660" y="195838"/>
                  <a:pt x="425449" y="192176"/>
                </a:cubicBezTo>
                <a:cubicBezTo>
                  <a:pt x="426182" y="192176"/>
                  <a:pt x="427647" y="191444"/>
                  <a:pt x="428379" y="191444"/>
                </a:cubicBezTo>
                <a:cubicBezTo>
                  <a:pt x="439365" y="189246"/>
                  <a:pt x="449619" y="195838"/>
                  <a:pt x="451815" y="206092"/>
                </a:cubicBezTo>
                <a:lnTo>
                  <a:pt x="459139" y="241247"/>
                </a:lnTo>
                <a:lnTo>
                  <a:pt x="492830" y="209753"/>
                </a:lnTo>
                <a:cubicBezTo>
                  <a:pt x="500154" y="202429"/>
                  <a:pt x="512605" y="202429"/>
                  <a:pt x="519929" y="210486"/>
                </a:cubicBezTo>
                <a:cubicBezTo>
                  <a:pt x="527253" y="217810"/>
                  <a:pt x="527253" y="230993"/>
                  <a:pt x="519929" y="237585"/>
                </a:cubicBezTo>
                <a:lnTo>
                  <a:pt x="492098" y="263951"/>
                </a:lnTo>
                <a:lnTo>
                  <a:pt x="514801" y="269078"/>
                </a:lnTo>
                <a:cubicBezTo>
                  <a:pt x="525055" y="272008"/>
                  <a:pt x="531647" y="282261"/>
                  <a:pt x="529449" y="292515"/>
                </a:cubicBezTo>
                <a:cubicBezTo>
                  <a:pt x="526520" y="302768"/>
                  <a:pt x="516266" y="309359"/>
                  <a:pt x="506013" y="307163"/>
                </a:cubicBezTo>
                <a:lnTo>
                  <a:pt x="458407" y="296909"/>
                </a:lnTo>
                <a:lnTo>
                  <a:pt x="423252" y="330599"/>
                </a:lnTo>
                <a:lnTo>
                  <a:pt x="486970" y="344514"/>
                </a:lnTo>
                <a:cubicBezTo>
                  <a:pt x="497224" y="347444"/>
                  <a:pt x="503816" y="357698"/>
                  <a:pt x="501618" y="367951"/>
                </a:cubicBezTo>
                <a:cubicBezTo>
                  <a:pt x="498689" y="378205"/>
                  <a:pt x="488435" y="384797"/>
                  <a:pt x="478182" y="382599"/>
                </a:cubicBezTo>
                <a:lnTo>
                  <a:pt x="388097" y="363557"/>
                </a:lnTo>
                <a:lnTo>
                  <a:pt x="347083" y="403839"/>
                </a:lnTo>
                <a:lnTo>
                  <a:pt x="459872" y="426543"/>
                </a:lnTo>
                <a:cubicBezTo>
                  <a:pt x="470126" y="429472"/>
                  <a:pt x="476717" y="439726"/>
                  <a:pt x="474520" y="449979"/>
                </a:cubicBezTo>
                <a:cubicBezTo>
                  <a:pt x="471590" y="460233"/>
                  <a:pt x="461337" y="466825"/>
                  <a:pt x="451083" y="464627"/>
                </a:cubicBezTo>
                <a:lnTo>
                  <a:pt x="314125" y="435332"/>
                </a:lnTo>
                <a:lnTo>
                  <a:pt x="270181" y="477810"/>
                </a:lnTo>
                <a:lnTo>
                  <a:pt x="428379" y="507839"/>
                </a:lnTo>
                <a:cubicBezTo>
                  <a:pt x="434238" y="508571"/>
                  <a:pt x="439365" y="512966"/>
                  <a:pt x="442295" y="519557"/>
                </a:cubicBezTo>
                <a:cubicBezTo>
                  <a:pt x="445224" y="525417"/>
                  <a:pt x="444491" y="532008"/>
                  <a:pt x="440830" y="537867"/>
                </a:cubicBezTo>
                <a:lnTo>
                  <a:pt x="347815" y="668966"/>
                </a:lnTo>
                <a:lnTo>
                  <a:pt x="408604" y="669698"/>
                </a:lnTo>
                <a:lnTo>
                  <a:pt x="486970" y="552515"/>
                </a:lnTo>
                <a:cubicBezTo>
                  <a:pt x="489168" y="548853"/>
                  <a:pt x="492098" y="546656"/>
                  <a:pt x="495759" y="545191"/>
                </a:cubicBezTo>
                <a:cubicBezTo>
                  <a:pt x="501618" y="542994"/>
                  <a:pt x="508210" y="543726"/>
                  <a:pt x="514069" y="547389"/>
                </a:cubicBezTo>
                <a:cubicBezTo>
                  <a:pt x="522858" y="553248"/>
                  <a:pt x="525055" y="565698"/>
                  <a:pt x="519196" y="574487"/>
                </a:cubicBezTo>
                <a:lnTo>
                  <a:pt x="455478" y="668966"/>
                </a:lnTo>
                <a:lnTo>
                  <a:pt x="513337" y="668966"/>
                </a:lnTo>
                <a:lnTo>
                  <a:pt x="564604" y="592797"/>
                </a:lnTo>
                <a:cubicBezTo>
                  <a:pt x="566802" y="589135"/>
                  <a:pt x="569732" y="586938"/>
                  <a:pt x="573393" y="585473"/>
                </a:cubicBezTo>
                <a:cubicBezTo>
                  <a:pt x="579252" y="583276"/>
                  <a:pt x="585844" y="584008"/>
                  <a:pt x="591703" y="587670"/>
                </a:cubicBezTo>
                <a:cubicBezTo>
                  <a:pt x="600492" y="593529"/>
                  <a:pt x="602689" y="605980"/>
                  <a:pt x="596830" y="614769"/>
                </a:cubicBezTo>
                <a:lnTo>
                  <a:pt x="560210" y="668966"/>
                </a:lnTo>
                <a:lnTo>
                  <a:pt x="608548" y="668966"/>
                </a:lnTo>
                <a:lnTo>
                  <a:pt x="635647" y="628684"/>
                </a:lnTo>
                <a:cubicBezTo>
                  <a:pt x="637844" y="625023"/>
                  <a:pt x="640774" y="622825"/>
                  <a:pt x="644436" y="621360"/>
                </a:cubicBezTo>
                <a:cubicBezTo>
                  <a:pt x="650295" y="619163"/>
                  <a:pt x="656886" y="619895"/>
                  <a:pt x="662746" y="623558"/>
                </a:cubicBezTo>
                <a:cubicBezTo>
                  <a:pt x="671534" y="629417"/>
                  <a:pt x="673732" y="641867"/>
                  <a:pt x="667873" y="650656"/>
                </a:cubicBezTo>
                <a:lnTo>
                  <a:pt x="655422" y="669698"/>
                </a:lnTo>
                <a:lnTo>
                  <a:pt x="694239" y="668966"/>
                </a:lnTo>
                <a:cubicBezTo>
                  <a:pt x="705225" y="668966"/>
                  <a:pt x="714013" y="677755"/>
                  <a:pt x="714013" y="688741"/>
                </a:cubicBezTo>
                <a:cubicBezTo>
                  <a:pt x="714013" y="699727"/>
                  <a:pt x="705225" y="708516"/>
                  <a:pt x="694971" y="708516"/>
                </a:cubicBezTo>
                <a:lnTo>
                  <a:pt x="648830" y="708516"/>
                </a:lnTo>
                <a:lnTo>
                  <a:pt x="667140" y="738544"/>
                </a:lnTo>
                <a:cubicBezTo>
                  <a:pt x="672267" y="748065"/>
                  <a:pt x="669337" y="759783"/>
                  <a:pt x="660549" y="765643"/>
                </a:cubicBezTo>
                <a:cubicBezTo>
                  <a:pt x="651760" y="770769"/>
                  <a:pt x="639309" y="767839"/>
                  <a:pt x="633450" y="759051"/>
                </a:cubicBezTo>
                <a:lnTo>
                  <a:pt x="601957" y="708516"/>
                </a:lnTo>
                <a:lnTo>
                  <a:pt x="553619" y="708516"/>
                </a:lnTo>
                <a:lnTo>
                  <a:pt x="593900" y="774431"/>
                </a:lnTo>
                <a:cubicBezTo>
                  <a:pt x="599027" y="783952"/>
                  <a:pt x="596098" y="795671"/>
                  <a:pt x="587309" y="801530"/>
                </a:cubicBezTo>
                <a:cubicBezTo>
                  <a:pt x="578520" y="806657"/>
                  <a:pt x="566069" y="803727"/>
                  <a:pt x="560210" y="794938"/>
                </a:cubicBezTo>
                <a:lnTo>
                  <a:pt x="507478" y="709248"/>
                </a:lnTo>
                <a:lnTo>
                  <a:pt x="506746" y="709248"/>
                </a:lnTo>
                <a:lnTo>
                  <a:pt x="459139" y="709248"/>
                </a:lnTo>
                <a:lnTo>
                  <a:pt x="514801" y="799333"/>
                </a:lnTo>
                <a:cubicBezTo>
                  <a:pt x="519929" y="808854"/>
                  <a:pt x="516999" y="820572"/>
                  <a:pt x="508210" y="826432"/>
                </a:cubicBezTo>
                <a:cubicBezTo>
                  <a:pt x="499422" y="831558"/>
                  <a:pt x="486970" y="828629"/>
                  <a:pt x="481111" y="819840"/>
                </a:cubicBezTo>
                <a:lnTo>
                  <a:pt x="412999" y="709248"/>
                </a:lnTo>
                <a:lnTo>
                  <a:pt x="355139" y="709248"/>
                </a:lnTo>
                <a:lnTo>
                  <a:pt x="443759" y="849868"/>
                </a:lnTo>
                <a:cubicBezTo>
                  <a:pt x="446689" y="854995"/>
                  <a:pt x="446689" y="861586"/>
                  <a:pt x="445224" y="867445"/>
                </a:cubicBezTo>
                <a:cubicBezTo>
                  <a:pt x="442295" y="874037"/>
                  <a:pt x="437900" y="878432"/>
                  <a:pt x="431308" y="879164"/>
                </a:cubicBezTo>
                <a:lnTo>
                  <a:pt x="267984" y="912854"/>
                </a:lnTo>
                <a:lnTo>
                  <a:pt x="308266" y="954601"/>
                </a:lnTo>
                <a:lnTo>
                  <a:pt x="435703" y="926770"/>
                </a:lnTo>
                <a:cubicBezTo>
                  <a:pt x="446689" y="924572"/>
                  <a:pt x="456943" y="931164"/>
                  <a:pt x="459139" y="941418"/>
                </a:cubicBezTo>
                <a:cubicBezTo>
                  <a:pt x="461337" y="952403"/>
                  <a:pt x="454745" y="962657"/>
                  <a:pt x="444491" y="964854"/>
                </a:cubicBezTo>
                <a:lnTo>
                  <a:pt x="340491" y="987559"/>
                </a:lnTo>
                <a:lnTo>
                  <a:pt x="373449" y="1021981"/>
                </a:lnTo>
                <a:lnTo>
                  <a:pt x="472322" y="1000742"/>
                </a:lnTo>
                <a:cubicBezTo>
                  <a:pt x="483309" y="998545"/>
                  <a:pt x="493562" y="1005136"/>
                  <a:pt x="495759" y="1015390"/>
                </a:cubicBezTo>
                <a:cubicBezTo>
                  <a:pt x="497957" y="1026376"/>
                  <a:pt x="491365" y="1036629"/>
                  <a:pt x="481111" y="1038827"/>
                </a:cubicBezTo>
                <a:lnTo>
                  <a:pt x="405675" y="1054939"/>
                </a:lnTo>
                <a:lnTo>
                  <a:pt x="438632" y="1093023"/>
                </a:lnTo>
                <a:lnTo>
                  <a:pt x="497224" y="1080573"/>
                </a:lnTo>
                <a:cubicBezTo>
                  <a:pt x="508210" y="1078376"/>
                  <a:pt x="518464" y="1084967"/>
                  <a:pt x="520661" y="1095221"/>
                </a:cubicBezTo>
                <a:cubicBezTo>
                  <a:pt x="522858" y="1106207"/>
                  <a:pt x="516266" y="1116460"/>
                  <a:pt x="506013" y="1118658"/>
                </a:cubicBezTo>
                <a:lnTo>
                  <a:pt x="470858" y="1125982"/>
                </a:lnTo>
                <a:lnTo>
                  <a:pt x="471590" y="1126714"/>
                </a:lnTo>
                <a:lnTo>
                  <a:pt x="503083" y="1158939"/>
                </a:lnTo>
                <a:cubicBezTo>
                  <a:pt x="510407" y="1166996"/>
                  <a:pt x="510407" y="1179446"/>
                  <a:pt x="502351" y="1186770"/>
                </a:cubicBezTo>
                <a:cubicBezTo>
                  <a:pt x="495027" y="1194094"/>
                  <a:pt x="482576" y="1194094"/>
                  <a:pt x="475252" y="1186038"/>
                </a:cubicBezTo>
                <a:lnTo>
                  <a:pt x="448154" y="1158207"/>
                </a:lnTo>
                <a:lnTo>
                  <a:pt x="443759" y="1180179"/>
                </a:lnTo>
                <a:cubicBezTo>
                  <a:pt x="440830" y="1190433"/>
                  <a:pt x="430576" y="1197024"/>
                  <a:pt x="420323" y="1194827"/>
                </a:cubicBezTo>
                <a:cubicBezTo>
                  <a:pt x="410069" y="1192630"/>
                  <a:pt x="403477" y="1181644"/>
                  <a:pt x="405675" y="1171390"/>
                </a:cubicBezTo>
                <a:lnTo>
                  <a:pt x="415928" y="1123052"/>
                </a:lnTo>
                <a:lnTo>
                  <a:pt x="382970" y="1088630"/>
                </a:lnTo>
                <a:lnTo>
                  <a:pt x="382970" y="1087897"/>
                </a:lnTo>
                <a:lnTo>
                  <a:pt x="369055" y="1152348"/>
                </a:lnTo>
                <a:cubicBezTo>
                  <a:pt x="366125" y="1162601"/>
                  <a:pt x="355872" y="1169193"/>
                  <a:pt x="345618" y="1166996"/>
                </a:cubicBezTo>
                <a:cubicBezTo>
                  <a:pt x="335365" y="1164066"/>
                  <a:pt x="328773" y="1153813"/>
                  <a:pt x="330970" y="1143559"/>
                </a:cubicBezTo>
                <a:lnTo>
                  <a:pt x="350013" y="1053475"/>
                </a:lnTo>
                <a:lnTo>
                  <a:pt x="309730" y="1012460"/>
                </a:lnTo>
                <a:lnTo>
                  <a:pt x="285562" y="1123784"/>
                </a:lnTo>
                <a:cubicBezTo>
                  <a:pt x="282632" y="1134038"/>
                  <a:pt x="272379" y="1140630"/>
                  <a:pt x="262125" y="1138432"/>
                </a:cubicBezTo>
                <a:cubicBezTo>
                  <a:pt x="251872" y="1136235"/>
                  <a:pt x="245280" y="1125982"/>
                  <a:pt x="247477" y="1115728"/>
                </a:cubicBezTo>
                <a:lnTo>
                  <a:pt x="277505" y="978038"/>
                </a:lnTo>
                <a:lnTo>
                  <a:pt x="235759" y="934826"/>
                </a:lnTo>
                <a:lnTo>
                  <a:pt x="204998" y="1092291"/>
                </a:lnTo>
                <a:cubicBezTo>
                  <a:pt x="202801" y="1105475"/>
                  <a:pt x="185223" y="1112067"/>
                  <a:pt x="174970" y="1104743"/>
                </a:cubicBezTo>
                <a:lnTo>
                  <a:pt x="43871" y="1012460"/>
                </a:lnTo>
                <a:lnTo>
                  <a:pt x="43871" y="1073249"/>
                </a:lnTo>
                <a:lnTo>
                  <a:pt x="161054" y="1151615"/>
                </a:lnTo>
                <a:cubicBezTo>
                  <a:pt x="169843" y="1157474"/>
                  <a:pt x="172040" y="1169925"/>
                  <a:pt x="166181" y="1178714"/>
                </a:cubicBezTo>
                <a:cubicBezTo>
                  <a:pt x="160322" y="1187503"/>
                  <a:pt x="147871" y="1189700"/>
                  <a:pt x="139082" y="1183841"/>
                </a:cubicBezTo>
                <a:lnTo>
                  <a:pt x="44603" y="1120122"/>
                </a:lnTo>
                <a:lnTo>
                  <a:pt x="43871" y="1177249"/>
                </a:lnTo>
                <a:lnTo>
                  <a:pt x="120040" y="1228517"/>
                </a:lnTo>
                <a:cubicBezTo>
                  <a:pt x="128829" y="1234376"/>
                  <a:pt x="131026" y="1246827"/>
                  <a:pt x="125167" y="1255615"/>
                </a:cubicBezTo>
                <a:cubicBezTo>
                  <a:pt x="119307" y="1264405"/>
                  <a:pt x="106857" y="1266602"/>
                  <a:pt x="98068" y="1260743"/>
                </a:cubicBezTo>
                <a:lnTo>
                  <a:pt x="43138" y="1224123"/>
                </a:lnTo>
                <a:lnTo>
                  <a:pt x="43138" y="1224855"/>
                </a:lnTo>
                <a:lnTo>
                  <a:pt x="43138" y="1272461"/>
                </a:lnTo>
                <a:lnTo>
                  <a:pt x="84152" y="1300292"/>
                </a:lnTo>
                <a:cubicBezTo>
                  <a:pt x="92941" y="1306151"/>
                  <a:pt x="95139" y="1318601"/>
                  <a:pt x="89280" y="1327390"/>
                </a:cubicBezTo>
                <a:cubicBezTo>
                  <a:pt x="83420" y="1336179"/>
                  <a:pt x="70969" y="1338377"/>
                  <a:pt x="62180" y="1332517"/>
                </a:cubicBezTo>
                <a:lnTo>
                  <a:pt x="43871" y="1320066"/>
                </a:lnTo>
                <a:lnTo>
                  <a:pt x="43138" y="1358884"/>
                </a:lnTo>
                <a:cubicBezTo>
                  <a:pt x="43138" y="1369869"/>
                  <a:pt x="34349" y="1378658"/>
                  <a:pt x="24096" y="1378658"/>
                </a:cubicBezTo>
                <a:cubicBezTo>
                  <a:pt x="13110" y="1378658"/>
                  <a:pt x="4322" y="1369869"/>
                  <a:pt x="4322" y="1358884"/>
                </a:cubicBezTo>
                <a:lnTo>
                  <a:pt x="4322" y="1313475"/>
                </a:lnTo>
                <a:lnTo>
                  <a:pt x="4322" y="1312742"/>
                </a:lnTo>
                <a:lnTo>
                  <a:pt x="0" y="1315418"/>
                </a:lnTo>
                <a:lnTo>
                  <a:pt x="0" y="1269256"/>
                </a:lnTo>
                <a:lnTo>
                  <a:pt x="4322" y="1266602"/>
                </a:lnTo>
                <a:lnTo>
                  <a:pt x="4322" y="1218264"/>
                </a:lnTo>
                <a:lnTo>
                  <a:pt x="4322" y="1217531"/>
                </a:lnTo>
                <a:lnTo>
                  <a:pt x="0" y="1220220"/>
                </a:lnTo>
                <a:lnTo>
                  <a:pt x="0" y="1174064"/>
                </a:lnTo>
                <a:lnTo>
                  <a:pt x="4322" y="1171390"/>
                </a:lnTo>
                <a:lnTo>
                  <a:pt x="4322" y="1123784"/>
                </a:lnTo>
                <a:lnTo>
                  <a:pt x="0" y="1126433"/>
                </a:lnTo>
                <a:lnTo>
                  <a:pt x="0" y="1077728"/>
                </a:lnTo>
                <a:lnTo>
                  <a:pt x="3589" y="1075447"/>
                </a:lnTo>
                <a:lnTo>
                  <a:pt x="3589" y="1017587"/>
                </a:lnTo>
                <a:lnTo>
                  <a:pt x="0" y="1019837"/>
                </a:lnTo>
                <a:lnTo>
                  <a:pt x="0" y="975716"/>
                </a:lnTo>
                <a:lnTo>
                  <a:pt x="2124" y="974375"/>
                </a:lnTo>
                <a:lnTo>
                  <a:pt x="2124" y="849136"/>
                </a:lnTo>
                <a:lnTo>
                  <a:pt x="0" y="849176"/>
                </a:lnTo>
                <a:lnTo>
                  <a:pt x="0" y="810404"/>
                </a:lnTo>
                <a:lnTo>
                  <a:pt x="3589" y="810318"/>
                </a:lnTo>
                <a:lnTo>
                  <a:pt x="42406" y="809586"/>
                </a:lnTo>
                <a:lnTo>
                  <a:pt x="73167" y="808854"/>
                </a:lnTo>
                <a:lnTo>
                  <a:pt x="95871" y="787615"/>
                </a:lnTo>
                <a:lnTo>
                  <a:pt x="124435" y="761248"/>
                </a:lnTo>
                <a:lnTo>
                  <a:pt x="147138" y="740008"/>
                </a:lnTo>
                <a:lnTo>
                  <a:pt x="146406" y="709248"/>
                </a:lnTo>
                <a:lnTo>
                  <a:pt x="145674" y="670431"/>
                </a:lnTo>
                <a:lnTo>
                  <a:pt x="144209" y="639670"/>
                </a:lnTo>
                <a:lnTo>
                  <a:pt x="123702" y="616966"/>
                </a:lnTo>
                <a:lnTo>
                  <a:pt x="97336" y="588403"/>
                </a:lnTo>
                <a:lnTo>
                  <a:pt x="76096" y="565698"/>
                </a:lnTo>
                <a:lnTo>
                  <a:pt x="45336" y="566431"/>
                </a:lnTo>
                <a:lnTo>
                  <a:pt x="6518" y="567163"/>
                </a:lnTo>
                <a:lnTo>
                  <a:pt x="0" y="567318"/>
                </a:lnTo>
                <a:lnTo>
                  <a:pt x="0" y="529187"/>
                </a:lnTo>
                <a:lnTo>
                  <a:pt x="5786" y="529078"/>
                </a:lnTo>
                <a:lnTo>
                  <a:pt x="5786" y="414092"/>
                </a:lnTo>
                <a:lnTo>
                  <a:pt x="0" y="410025"/>
                </a:lnTo>
                <a:lnTo>
                  <a:pt x="0" y="361923"/>
                </a:lnTo>
                <a:lnTo>
                  <a:pt x="6518" y="366486"/>
                </a:lnTo>
                <a:lnTo>
                  <a:pt x="6518" y="305698"/>
                </a:lnTo>
                <a:lnTo>
                  <a:pt x="0" y="301338"/>
                </a:lnTo>
                <a:lnTo>
                  <a:pt x="0" y="254922"/>
                </a:lnTo>
                <a:lnTo>
                  <a:pt x="5786" y="258824"/>
                </a:lnTo>
                <a:lnTo>
                  <a:pt x="5786" y="200965"/>
                </a:lnTo>
                <a:lnTo>
                  <a:pt x="0" y="197070"/>
                </a:lnTo>
                <a:lnTo>
                  <a:pt x="0" y="149967"/>
                </a:lnTo>
                <a:lnTo>
                  <a:pt x="5054" y="153359"/>
                </a:lnTo>
                <a:lnTo>
                  <a:pt x="5786" y="105753"/>
                </a:lnTo>
                <a:lnTo>
                  <a:pt x="0" y="101930"/>
                </a:lnTo>
                <a:lnTo>
                  <a:pt x="0" y="54843"/>
                </a:lnTo>
                <a:lnTo>
                  <a:pt x="5054" y="58148"/>
                </a:lnTo>
                <a:lnTo>
                  <a:pt x="5054" y="19330"/>
                </a:lnTo>
                <a:cubicBezTo>
                  <a:pt x="5786" y="11274"/>
                  <a:pt x="10181" y="4682"/>
                  <a:pt x="17505" y="1753"/>
                </a:cubicBezTo>
                <a:cubicBezTo>
                  <a:pt x="19702" y="288"/>
                  <a:pt x="21899" y="-444"/>
                  <a:pt x="24829" y="288"/>
                </a:cubicBezTo>
                <a:close/>
              </a:path>
            </a:pathLst>
          </a:cu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" name="Graphic 12"/>
          <p:cNvSpPr>
            <a:spLocks/>
          </p:cNvSpPr>
          <p:nvPr userDrawn="1"/>
        </p:nvSpPr>
        <p:spPr bwMode="auto">
          <a:xfrm rot="1218983">
            <a:off x="1130300" y="4783138"/>
            <a:ext cx="955675" cy="955675"/>
          </a:xfrm>
          <a:custGeom>
            <a:avLst/>
            <a:gdLst>
              <a:gd name="T0" fmla="*/ 1408271 w 1800225"/>
              <a:gd name="T1" fmla="*/ 285647 h 1800225"/>
              <a:gd name="T2" fmla="*/ 1335881 w 1800225"/>
              <a:gd name="T3" fmla="*/ 445667 h 1800225"/>
              <a:gd name="T4" fmla="*/ 1193959 w 1800225"/>
              <a:gd name="T5" fmla="*/ 581875 h 1800225"/>
              <a:gd name="T6" fmla="*/ 1081564 w 1800225"/>
              <a:gd name="T7" fmla="*/ 272312 h 1800225"/>
              <a:gd name="T8" fmla="*/ 929164 w 1800225"/>
              <a:gd name="T9" fmla="*/ 212305 h 1800225"/>
              <a:gd name="T10" fmla="*/ 929164 w 1800225"/>
              <a:gd name="T11" fmla="*/ 28472 h 1800225"/>
              <a:gd name="T12" fmla="*/ 817721 w 1800225"/>
              <a:gd name="T13" fmla="*/ 74192 h 1800225"/>
              <a:gd name="T14" fmla="*/ 778669 w 1800225"/>
              <a:gd name="T15" fmla="*/ 201827 h 1800225"/>
              <a:gd name="T16" fmla="*/ 878681 w 1800225"/>
              <a:gd name="T17" fmla="*/ 404710 h 1800225"/>
              <a:gd name="T18" fmla="*/ 611981 w 1800225"/>
              <a:gd name="T19" fmla="*/ 349465 h 1800225"/>
              <a:gd name="T20" fmla="*/ 485299 w 1800225"/>
              <a:gd name="T21" fmla="*/ 281837 h 1800225"/>
              <a:gd name="T22" fmla="*/ 373856 w 1800225"/>
              <a:gd name="T23" fmla="*/ 246595 h 1800225"/>
              <a:gd name="T24" fmla="*/ 323374 w 1800225"/>
              <a:gd name="T25" fmla="*/ 335177 h 1800225"/>
              <a:gd name="T26" fmla="*/ 290036 w 1800225"/>
              <a:gd name="T27" fmla="*/ 475195 h 1800225"/>
              <a:gd name="T28" fmla="*/ 533876 w 1800225"/>
              <a:gd name="T29" fmla="*/ 554252 h 1800225"/>
              <a:gd name="T30" fmla="*/ 307181 w 1800225"/>
              <a:gd name="T31" fmla="*/ 731417 h 1800225"/>
              <a:gd name="T32" fmla="*/ 203359 w 1800225"/>
              <a:gd name="T33" fmla="*/ 763802 h 1800225"/>
              <a:gd name="T34" fmla="*/ 77629 w 1800225"/>
              <a:gd name="T35" fmla="*/ 799045 h 1800225"/>
              <a:gd name="T36" fmla="*/ 82391 w 1800225"/>
              <a:gd name="T37" fmla="*/ 926680 h 1800225"/>
              <a:gd name="T38" fmla="*/ 159544 w 1800225"/>
              <a:gd name="T39" fmla="*/ 998117 h 1800225"/>
              <a:gd name="T40" fmla="*/ 302419 w 1800225"/>
              <a:gd name="T41" fmla="*/ 1080032 h 1800225"/>
              <a:gd name="T42" fmla="*/ 528161 w 1800225"/>
              <a:gd name="T43" fmla="*/ 1232433 h 1800225"/>
              <a:gd name="T44" fmla="*/ 311944 w 1800225"/>
              <a:gd name="T45" fmla="*/ 1300060 h 1800225"/>
              <a:gd name="T46" fmla="*/ 261461 w 1800225"/>
              <a:gd name="T47" fmla="*/ 1399120 h 1800225"/>
              <a:gd name="T48" fmla="*/ 334804 w 1800225"/>
              <a:gd name="T49" fmla="*/ 1483892 h 1800225"/>
              <a:gd name="T50" fmla="*/ 474821 w 1800225"/>
              <a:gd name="T51" fmla="*/ 1515325 h 1800225"/>
              <a:gd name="T52" fmla="*/ 591026 w 1800225"/>
              <a:gd name="T53" fmla="*/ 1436267 h 1800225"/>
              <a:gd name="T54" fmla="*/ 874871 w 1800225"/>
              <a:gd name="T55" fmla="*/ 1405788 h 1800225"/>
              <a:gd name="T56" fmla="*/ 754856 w 1800225"/>
              <a:gd name="T57" fmla="*/ 1635340 h 1800225"/>
              <a:gd name="T58" fmla="*/ 835819 w 1800225"/>
              <a:gd name="T59" fmla="*/ 1739163 h 1800225"/>
              <a:gd name="T60" fmla="*/ 951071 w 1800225"/>
              <a:gd name="T61" fmla="*/ 1740115 h 1800225"/>
              <a:gd name="T62" fmla="*/ 1032986 w 1800225"/>
              <a:gd name="T63" fmla="*/ 1640102 h 1800225"/>
              <a:gd name="T64" fmla="*/ 927259 w 1800225"/>
              <a:gd name="T65" fmla="*/ 1402930 h 1800225"/>
              <a:gd name="T66" fmla="*/ 1211104 w 1800225"/>
              <a:gd name="T67" fmla="*/ 1487702 h 1800225"/>
              <a:gd name="T68" fmla="*/ 1368266 w 1800225"/>
              <a:gd name="T69" fmla="*/ 1421980 h 1800225"/>
              <a:gd name="T70" fmla="*/ 1488281 w 1800225"/>
              <a:gd name="T71" fmla="*/ 1549615 h 1800225"/>
              <a:gd name="T72" fmla="*/ 1516856 w 1800225"/>
              <a:gd name="T73" fmla="*/ 1412455 h 1800225"/>
              <a:gd name="T74" fmla="*/ 1313021 w 1800225"/>
              <a:gd name="T75" fmla="*/ 1291488 h 1800225"/>
              <a:gd name="T76" fmla="*/ 1449229 w 1800225"/>
              <a:gd name="T77" fmla="*/ 1135277 h 1800225"/>
              <a:gd name="T78" fmla="*/ 1467326 w 1800225"/>
              <a:gd name="T79" fmla="*/ 929537 h 1800225"/>
              <a:gd name="T80" fmla="*/ 1653064 w 1800225"/>
              <a:gd name="T81" fmla="*/ 928585 h 1800225"/>
              <a:gd name="T82" fmla="*/ 1773079 w 1800225"/>
              <a:gd name="T83" fmla="*/ 877150 h 1800225"/>
              <a:gd name="T84" fmla="*/ 1598771 w 1800225"/>
              <a:gd name="T85" fmla="*/ 877150 h 1800225"/>
              <a:gd name="T86" fmla="*/ 1545431 w 1800225"/>
              <a:gd name="T87" fmla="*/ 754277 h 1800225"/>
              <a:gd name="T88" fmla="*/ 1445419 w 1800225"/>
              <a:gd name="T89" fmla="*/ 682840 h 1800225"/>
              <a:gd name="T90" fmla="*/ 1321594 w 1800225"/>
              <a:gd name="T91" fmla="*/ 532345 h 1800225"/>
              <a:gd name="T92" fmla="*/ 1528286 w 1800225"/>
              <a:gd name="T93" fmla="*/ 406615 h 1800225"/>
              <a:gd name="T94" fmla="*/ 1110139 w 1800225"/>
              <a:gd name="T95" fmla="*/ 880007 h 1800225"/>
              <a:gd name="T96" fmla="*/ 1257776 w 1800225"/>
              <a:gd name="T97" fmla="*/ 879055 h 1800225"/>
              <a:gd name="T98" fmla="*/ 925354 w 1800225"/>
              <a:gd name="T99" fmla="*/ 1060030 h 1800225"/>
              <a:gd name="T100" fmla="*/ 743426 w 1800225"/>
              <a:gd name="T101" fmla="*/ 875245 h 1800225"/>
              <a:gd name="T102" fmla="*/ 969169 w 1800225"/>
              <a:gd name="T103" fmla="*/ 742847 h 1800225"/>
              <a:gd name="T104" fmla="*/ 1103471 w 1800225"/>
              <a:gd name="T105" fmla="*/ 999070 h 1800225"/>
              <a:gd name="T106" fmla="*/ 925354 w 1800225"/>
              <a:gd name="T107" fmla="*/ 1111465 h 1800225"/>
              <a:gd name="T108" fmla="*/ 652939 w 1800225"/>
              <a:gd name="T109" fmla="*/ 1179092 h 1800225"/>
              <a:gd name="T110" fmla="*/ 652939 w 1800225"/>
              <a:gd name="T111" fmla="*/ 1179092 h 1800225"/>
              <a:gd name="T112" fmla="*/ 627221 w 1800225"/>
              <a:gd name="T113" fmla="*/ 1131467 h 1800225"/>
              <a:gd name="T114" fmla="*/ 692944 w 1800225"/>
              <a:gd name="T115" fmla="*/ 875245 h 1800225"/>
              <a:gd name="T116" fmla="*/ 817721 w 1800225"/>
              <a:gd name="T117" fmla="*/ 698080 h 1800225"/>
              <a:gd name="T118" fmla="*/ 1034891 w 1800225"/>
              <a:gd name="T119" fmla="*/ 738085 h 1800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" name="Graphic 12"/>
          <p:cNvSpPr>
            <a:spLocks/>
          </p:cNvSpPr>
          <p:nvPr userDrawn="1"/>
        </p:nvSpPr>
        <p:spPr bwMode="auto">
          <a:xfrm rot="1218983">
            <a:off x="10964863" y="3205163"/>
            <a:ext cx="954087" cy="955675"/>
          </a:xfrm>
          <a:custGeom>
            <a:avLst/>
            <a:gdLst>
              <a:gd name="T0" fmla="*/ 1408271 w 1800225"/>
              <a:gd name="T1" fmla="*/ 285647 h 1800225"/>
              <a:gd name="T2" fmla="*/ 1335881 w 1800225"/>
              <a:gd name="T3" fmla="*/ 445667 h 1800225"/>
              <a:gd name="T4" fmla="*/ 1193959 w 1800225"/>
              <a:gd name="T5" fmla="*/ 581875 h 1800225"/>
              <a:gd name="T6" fmla="*/ 1081564 w 1800225"/>
              <a:gd name="T7" fmla="*/ 272312 h 1800225"/>
              <a:gd name="T8" fmla="*/ 929164 w 1800225"/>
              <a:gd name="T9" fmla="*/ 212305 h 1800225"/>
              <a:gd name="T10" fmla="*/ 929164 w 1800225"/>
              <a:gd name="T11" fmla="*/ 28472 h 1800225"/>
              <a:gd name="T12" fmla="*/ 817721 w 1800225"/>
              <a:gd name="T13" fmla="*/ 74192 h 1800225"/>
              <a:gd name="T14" fmla="*/ 778669 w 1800225"/>
              <a:gd name="T15" fmla="*/ 201827 h 1800225"/>
              <a:gd name="T16" fmla="*/ 878681 w 1800225"/>
              <a:gd name="T17" fmla="*/ 404710 h 1800225"/>
              <a:gd name="T18" fmla="*/ 611981 w 1800225"/>
              <a:gd name="T19" fmla="*/ 349465 h 1800225"/>
              <a:gd name="T20" fmla="*/ 485299 w 1800225"/>
              <a:gd name="T21" fmla="*/ 281837 h 1800225"/>
              <a:gd name="T22" fmla="*/ 373856 w 1800225"/>
              <a:gd name="T23" fmla="*/ 246595 h 1800225"/>
              <a:gd name="T24" fmla="*/ 323374 w 1800225"/>
              <a:gd name="T25" fmla="*/ 335177 h 1800225"/>
              <a:gd name="T26" fmla="*/ 290036 w 1800225"/>
              <a:gd name="T27" fmla="*/ 475195 h 1800225"/>
              <a:gd name="T28" fmla="*/ 533876 w 1800225"/>
              <a:gd name="T29" fmla="*/ 554252 h 1800225"/>
              <a:gd name="T30" fmla="*/ 307181 w 1800225"/>
              <a:gd name="T31" fmla="*/ 731417 h 1800225"/>
              <a:gd name="T32" fmla="*/ 203359 w 1800225"/>
              <a:gd name="T33" fmla="*/ 763802 h 1800225"/>
              <a:gd name="T34" fmla="*/ 77629 w 1800225"/>
              <a:gd name="T35" fmla="*/ 799045 h 1800225"/>
              <a:gd name="T36" fmla="*/ 82391 w 1800225"/>
              <a:gd name="T37" fmla="*/ 926680 h 1800225"/>
              <a:gd name="T38" fmla="*/ 159544 w 1800225"/>
              <a:gd name="T39" fmla="*/ 998117 h 1800225"/>
              <a:gd name="T40" fmla="*/ 302419 w 1800225"/>
              <a:gd name="T41" fmla="*/ 1080032 h 1800225"/>
              <a:gd name="T42" fmla="*/ 528161 w 1800225"/>
              <a:gd name="T43" fmla="*/ 1232433 h 1800225"/>
              <a:gd name="T44" fmla="*/ 311944 w 1800225"/>
              <a:gd name="T45" fmla="*/ 1300060 h 1800225"/>
              <a:gd name="T46" fmla="*/ 261461 w 1800225"/>
              <a:gd name="T47" fmla="*/ 1399120 h 1800225"/>
              <a:gd name="T48" fmla="*/ 334804 w 1800225"/>
              <a:gd name="T49" fmla="*/ 1483892 h 1800225"/>
              <a:gd name="T50" fmla="*/ 474821 w 1800225"/>
              <a:gd name="T51" fmla="*/ 1515325 h 1800225"/>
              <a:gd name="T52" fmla="*/ 591026 w 1800225"/>
              <a:gd name="T53" fmla="*/ 1436267 h 1800225"/>
              <a:gd name="T54" fmla="*/ 874871 w 1800225"/>
              <a:gd name="T55" fmla="*/ 1405788 h 1800225"/>
              <a:gd name="T56" fmla="*/ 754856 w 1800225"/>
              <a:gd name="T57" fmla="*/ 1635340 h 1800225"/>
              <a:gd name="T58" fmla="*/ 835819 w 1800225"/>
              <a:gd name="T59" fmla="*/ 1739163 h 1800225"/>
              <a:gd name="T60" fmla="*/ 951071 w 1800225"/>
              <a:gd name="T61" fmla="*/ 1740115 h 1800225"/>
              <a:gd name="T62" fmla="*/ 1032986 w 1800225"/>
              <a:gd name="T63" fmla="*/ 1640102 h 1800225"/>
              <a:gd name="T64" fmla="*/ 927259 w 1800225"/>
              <a:gd name="T65" fmla="*/ 1402930 h 1800225"/>
              <a:gd name="T66" fmla="*/ 1211104 w 1800225"/>
              <a:gd name="T67" fmla="*/ 1487702 h 1800225"/>
              <a:gd name="T68" fmla="*/ 1368266 w 1800225"/>
              <a:gd name="T69" fmla="*/ 1421980 h 1800225"/>
              <a:gd name="T70" fmla="*/ 1488281 w 1800225"/>
              <a:gd name="T71" fmla="*/ 1549615 h 1800225"/>
              <a:gd name="T72" fmla="*/ 1516856 w 1800225"/>
              <a:gd name="T73" fmla="*/ 1412455 h 1800225"/>
              <a:gd name="T74" fmla="*/ 1313021 w 1800225"/>
              <a:gd name="T75" fmla="*/ 1291488 h 1800225"/>
              <a:gd name="T76" fmla="*/ 1449229 w 1800225"/>
              <a:gd name="T77" fmla="*/ 1135277 h 1800225"/>
              <a:gd name="T78" fmla="*/ 1467326 w 1800225"/>
              <a:gd name="T79" fmla="*/ 929537 h 1800225"/>
              <a:gd name="T80" fmla="*/ 1653064 w 1800225"/>
              <a:gd name="T81" fmla="*/ 928585 h 1800225"/>
              <a:gd name="T82" fmla="*/ 1773079 w 1800225"/>
              <a:gd name="T83" fmla="*/ 877150 h 1800225"/>
              <a:gd name="T84" fmla="*/ 1598771 w 1800225"/>
              <a:gd name="T85" fmla="*/ 877150 h 1800225"/>
              <a:gd name="T86" fmla="*/ 1545431 w 1800225"/>
              <a:gd name="T87" fmla="*/ 754277 h 1800225"/>
              <a:gd name="T88" fmla="*/ 1445419 w 1800225"/>
              <a:gd name="T89" fmla="*/ 682840 h 1800225"/>
              <a:gd name="T90" fmla="*/ 1321594 w 1800225"/>
              <a:gd name="T91" fmla="*/ 532345 h 1800225"/>
              <a:gd name="T92" fmla="*/ 1528286 w 1800225"/>
              <a:gd name="T93" fmla="*/ 406615 h 1800225"/>
              <a:gd name="T94" fmla="*/ 1110139 w 1800225"/>
              <a:gd name="T95" fmla="*/ 880007 h 1800225"/>
              <a:gd name="T96" fmla="*/ 1257776 w 1800225"/>
              <a:gd name="T97" fmla="*/ 879055 h 1800225"/>
              <a:gd name="T98" fmla="*/ 925354 w 1800225"/>
              <a:gd name="T99" fmla="*/ 1060030 h 1800225"/>
              <a:gd name="T100" fmla="*/ 743426 w 1800225"/>
              <a:gd name="T101" fmla="*/ 875245 h 1800225"/>
              <a:gd name="T102" fmla="*/ 969169 w 1800225"/>
              <a:gd name="T103" fmla="*/ 742847 h 1800225"/>
              <a:gd name="T104" fmla="*/ 1103471 w 1800225"/>
              <a:gd name="T105" fmla="*/ 999070 h 1800225"/>
              <a:gd name="T106" fmla="*/ 925354 w 1800225"/>
              <a:gd name="T107" fmla="*/ 1111465 h 1800225"/>
              <a:gd name="T108" fmla="*/ 652939 w 1800225"/>
              <a:gd name="T109" fmla="*/ 1179092 h 1800225"/>
              <a:gd name="T110" fmla="*/ 652939 w 1800225"/>
              <a:gd name="T111" fmla="*/ 1179092 h 1800225"/>
              <a:gd name="T112" fmla="*/ 627221 w 1800225"/>
              <a:gd name="T113" fmla="*/ 1131467 h 1800225"/>
              <a:gd name="T114" fmla="*/ 692944 w 1800225"/>
              <a:gd name="T115" fmla="*/ 875245 h 1800225"/>
              <a:gd name="T116" fmla="*/ 817721 w 1800225"/>
              <a:gd name="T117" fmla="*/ 698080 h 1800225"/>
              <a:gd name="T118" fmla="*/ 1034891 w 1800225"/>
              <a:gd name="T119" fmla="*/ 738085 h 1800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" name="Graphic 12"/>
          <p:cNvSpPr>
            <a:spLocks/>
          </p:cNvSpPr>
          <p:nvPr userDrawn="1"/>
        </p:nvSpPr>
        <p:spPr bwMode="auto">
          <a:xfrm rot="1218983">
            <a:off x="10429875" y="1335088"/>
            <a:ext cx="985838" cy="987425"/>
          </a:xfrm>
          <a:custGeom>
            <a:avLst/>
            <a:gdLst>
              <a:gd name="T0" fmla="*/ 1408271 w 1800225"/>
              <a:gd name="T1" fmla="*/ 285647 h 1800225"/>
              <a:gd name="T2" fmla="*/ 1335881 w 1800225"/>
              <a:gd name="T3" fmla="*/ 445667 h 1800225"/>
              <a:gd name="T4" fmla="*/ 1193959 w 1800225"/>
              <a:gd name="T5" fmla="*/ 581875 h 1800225"/>
              <a:gd name="T6" fmla="*/ 1081564 w 1800225"/>
              <a:gd name="T7" fmla="*/ 272312 h 1800225"/>
              <a:gd name="T8" fmla="*/ 929164 w 1800225"/>
              <a:gd name="T9" fmla="*/ 212305 h 1800225"/>
              <a:gd name="T10" fmla="*/ 929164 w 1800225"/>
              <a:gd name="T11" fmla="*/ 28472 h 1800225"/>
              <a:gd name="T12" fmla="*/ 817721 w 1800225"/>
              <a:gd name="T13" fmla="*/ 74192 h 1800225"/>
              <a:gd name="T14" fmla="*/ 778669 w 1800225"/>
              <a:gd name="T15" fmla="*/ 201827 h 1800225"/>
              <a:gd name="T16" fmla="*/ 878681 w 1800225"/>
              <a:gd name="T17" fmla="*/ 404710 h 1800225"/>
              <a:gd name="T18" fmla="*/ 611981 w 1800225"/>
              <a:gd name="T19" fmla="*/ 349465 h 1800225"/>
              <a:gd name="T20" fmla="*/ 485299 w 1800225"/>
              <a:gd name="T21" fmla="*/ 281837 h 1800225"/>
              <a:gd name="T22" fmla="*/ 373856 w 1800225"/>
              <a:gd name="T23" fmla="*/ 246595 h 1800225"/>
              <a:gd name="T24" fmla="*/ 323374 w 1800225"/>
              <a:gd name="T25" fmla="*/ 335177 h 1800225"/>
              <a:gd name="T26" fmla="*/ 290036 w 1800225"/>
              <a:gd name="T27" fmla="*/ 475195 h 1800225"/>
              <a:gd name="T28" fmla="*/ 533876 w 1800225"/>
              <a:gd name="T29" fmla="*/ 554252 h 1800225"/>
              <a:gd name="T30" fmla="*/ 307181 w 1800225"/>
              <a:gd name="T31" fmla="*/ 731417 h 1800225"/>
              <a:gd name="T32" fmla="*/ 203359 w 1800225"/>
              <a:gd name="T33" fmla="*/ 763802 h 1800225"/>
              <a:gd name="T34" fmla="*/ 77629 w 1800225"/>
              <a:gd name="T35" fmla="*/ 799045 h 1800225"/>
              <a:gd name="T36" fmla="*/ 82391 w 1800225"/>
              <a:gd name="T37" fmla="*/ 926680 h 1800225"/>
              <a:gd name="T38" fmla="*/ 159544 w 1800225"/>
              <a:gd name="T39" fmla="*/ 998117 h 1800225"/>
              <a:gd name="T40" fmla="*/ 302419 w 1800225"/>
              <a:gd name="T41" fmla="*/ 1080032 h 1800225"/>
              <a:gd name="T42" fmla="*/ 528161 w 1800225"/>
              <a:gd name="T43" fmla="*/ 1232433 h 1800225"/>
              <a:gd name="T44" fmla="*/ 311944 w 1800225"/>
              <a:gd name="T45" fmla="*/ 1300060 h 1800225"/>
              <a:gd name="T46" fmla="*/ 261461 w 1800225"/>
              <a:gd name="T47" fmla="*/ 1399120 h 1800225"/>
              <a:gd name="T48" fmla="*/ 334804 w 1800225"/>
              <a:gd name="T49" fmla="*/ 1483892 h 1800225"/>
              <a:gd name="T50" fmla="*/ 474821 w 1800225"/>
              <a:gd name="T51" fmla="*/ 1515325 h 1800225"/>
              <a:gd name="T52" fmla="*/ 591026 w 1800225"/>
              <a:gd name="T53" fmla="*/ 1436267 h 1800225"/>
              <a:gd name="T54" fmla="*/ 874871 w 1800225"/>
              <a:gd name="T55" fmla="*/ 1405788 h 1800225"/>
              <a:gd name="T56" fmla="*/ 754856 w 1800225"/>
              <a:gd name="T57" fmla="*/ 1635340 h 1800225"/>
              <a:gd name="T58" fmla="*/ 835819 w 1800225"/>
              <a:gd name="T59" fmla="*/ 1739163 h 1800225"/>
              <a:gd name="T60" fmla="*/ 951071 w 1800225"/>
              <a:gd name="T61" fmla="*/ 1740115 h 1800225"/>
              <a:gd name="T62" fmla="*/ 1032986 w 1800225"/>
              <a:gd name="T63" fmla="*/ 1640102 h 1800225"/>
              <a:gd name="T64" fmla="*/ 927259 w 1800225"/>
              <a:gd name="T65" fmla="*/ 1402930 h 1800225"/>
              <a:gd name="T66" fmla="*/ 1211104 w 1800225"/>
              <a:gd name="T67" fmla="*/ 1487702 h 1800225"/>
              <a:gd name="T68" fmla="*/ 1368266 w 1800225"/>
              <a:gd name="T69" fmla="*/ 1421980 h 1800225"/>
              <a:gd name="T70" fmla="*/ 1488281 w 1800225"/>
              <a:gd name="T71" fmla="*/ 1549615 h 1800225"/>
              <a:gd name="T72" fmla="*/ 1516856 w 1800225"/>
              <a:gd name="T73" fmla="*/ 1412455 h 1800225"/>
              <a:gd name="T74" fmla="*/ 1313021 w 1800225"/>
              <a:gd name="T75" fmla="*/ 1291488 h 1800225"/>
              <a:gd name="T76" fmla="*/ 1449229 w 1800225"/>
              <a:gd name="T77" fmla="*/ 1135277 h 1800225"/>
              <a:gd name="T78" fmla="*/ 1467326 w 1800225"/>
              <a:gd name="T79" fmla="*/ 929537 h 1800225"/>
              <a:gd name="T80" fmla="*/ 1653064 w 1800225"/>
              <a:gd name="T81" fmla="*/ 928585 h 1800225"/>
              <a:gd name="T82" fmla="*/ 1773079 w 1800225"/>
              <a:gd name="T83" fmla="*/ 877150 h 1800225"/>
              <a:gd name="T84" fmla="*/ 1598771 w 1800225"/>
              <a:gd name="T85" fmla="*/ 877150 h 1800225"/>
              <a:gd name="T86" fmla="*/ 1545431 w 1800225"/>
              <a:gd name="T87" fmla="*/ 754277 h 1800225"/>
              <a:gd name="T88" fmla="*/ 1445419 w 1800225"/>
              <a:gd name="T89" fmla="*/ 682840 h 1800225"/>
              <a:gd name="T90" fmla="*/ 1321594 w 1800225"/>
              <a:gd name="T91" fmla="*/ 532345 h 1800225"/>
              <a:gd name="T92" fmla="*/ 1528286 w 1800225"/>
              <a:gd name="T93" fmla="*/ 406615 h 1800225"/>
              <a:gd name="T94" fmla="*/ 1110139 w 1800225"/>
              <a:gd name="T95" fmla="*/ 880007 h 1800225"/>
              <a:gd name="T96" fmla="*/ 1257776 w 1800225"/>
              <a:gd name="T97" fmla="*/ 879055 h 1800225"/>
              <a:gd name="T98" fmla="*/ 925354 w 1800225"/>
              <a:gd name="T99" fmla="*/ 1060030 h 1800225"/>
              <a:gd name="T100" fmla="*/ 743426 w 1800225"/>
              <a:gd name="T101" fmla="*/ 875245 h 1800225"/>
              <a:gd name="T102" fmla="*/ 969169 w 1800225"/>
              <a:gd name="T103" fmla="*/ 742847 h 1800225"/>
              <a:gd name="T104" fmla="*/ 1103471 w 1800225"/>
              <a:gd name="T105" fmla="*/ 999070 h 1800225"/>
              <a:gd name="T106" fmla="*/ 925354 w 1800225"/>
              <a:gd name="T107" fmla="*/ 1111465 h 1800225"/>
              <a:gd name="T108" fmla="*/ 652939 w 1800225"/>
              <a:gd name="T109" fmla="*/ 1179092 h 1800225"/>
              <a:gd name="T110" fmla="*/ 652939 w 1800225"/>
              <a:gd name="T111" fmla="*/ 1179092 h 1800225"/>
              <a:gd name="T112" fmla="*/ 627221 w 1800225"/>
              <a:gd name="T113" fmla="*/ 1131467 h 1800225"/>
              <a:gd name="T114" fmla="*/ 692944 w 1800225"/>
              <a:gd name="T115" fmla="*/ 875245 h 1800225"/>
              <a:gd name="T116" fmla="*/ 817721 w 1800225"/>
              <a:gd name="T117" fmla="*/ 698080 h 1800225"/>
              <a:gd name="T118" fmla="*/ 1034891 w 1800225"/>
              <a:gd name="T119" fmla="*/ 738085 h 1800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" name="Graphic 12"/>
          <p:cNvSpPr>
            <a:spLocks/>
          </p:cNvSpPr>
          <p:nvPr userDrawn="1"/>
        </p:nvSpPr>
        <p:spPr bwMode="auto">
          <a:xfrm rot="1218983">
            <a:off x="10390188" y="5657850"/>
            <a:ext cx="706437" cy="706438"/>
          </a:xfrm>
          <a:custGeom>
            <a:avLst/>
            <a:gdLst>
              <a:gd name="T0" fmla="*/ 1408271 w 1800225"/>
              <a:gd name="T1" fmla="*/ 285647 h 1800225"/>
              <a:gd name="T2" fmla="*/ 1335881 w 1800225"/>
              <a:gd name="T3" fmla="*/ 445667 h 1800225"/>
              <a:gd name="T4" fmla="*/ 1193959 w 1800225"/>
              <a:gd name="T5" fmla="*/ 581875 h 1800225"/>
              <a:gd name="T6" fmla="*/ 1081564 w 1800225"/>
              <a:gd name="T7" fmla="*/ 272312 h 1800225"/>
              <a:gd name="T8" fmla="*/ 929164 w 1800225"/>
              <a:gd name="T9" fmla="*/ 212305 h 1800225"/>
              <a:gd name="T10" fmla="*/ 929164 w 1800225"/>
              <a:gd name="T11" fmla="*/ 28472 h 1800225"/>
              <a:gd name="T12" fmla="*/ 817721 w 1800225"/>
              <a:gd name="T13" fmla="*/ 74192 h 1800225"/>
              <a:gd name="T14" fmla="*/ 778669 w 1800225"/>
              <a:gd name="T15" fmla="*/ 201827 h 1800225"/>
              <a:gd name="T16" fmla="*/ 878681 w 1800225"/>
              <a:gd name="T17" fmla="*/ 404710 h 1800225"/>
              <a:gd name="T18" fmla="*/ 611981 w 1800225"/>
              <a:gd name="T19" fmla="*/ 349465 h 1800225"/>
              <a:gd name="T20" fmla="*/ 485299 w 1800225"/>
              <a:gd name="T21" fmla="*/ 281837 h 1800225"/>
              <a:gd name="T22" fmla="*/ 373856 w 1800225"/>
              <a:gd name="T23" fmla="*/ 246595 h 1800225"/>
              <a:gd name="T24" fmla="*/ 323374 w 1800225"/>
              <a:gd name="T25" fmla="*/ 335177 h 1800225"/>
              <a:gd name="T26" fmla="*/ 290036 w 1800225"/>
              <a:gd name="T27" fmla="*/ 475195 h 1800225"/>
              <a:gd name="T28" fmla="*/ 533876 w 1800225"/>
              <a:gd name="T29" fmla="*/ 554252 h 1800225"/>
              <a:gd name="T30" fmla="*/ 307181 w 1800225"/>
              <a:gd name="T31" fmla="*/ 731417 h 1800225"/>
              <a:gd name="T32" fmla="*/ 203359 w 1800225"/>
              <a:gd name="T33" fmla="*/ 763802 h 1800225"/>
              <a:gd name="T34" fmla="*/ 77629 w 1800225"/>
              <a:gd name="T35" fmla="*/ 799045 h 1800225"/>
              <a:gd name="T36" fmla="*/ 82391 w 1800225"/>
              <a:gd name="T37" fmla="*/ 926680 h 1800225"/>
              <a:gd name="T38" fmla="*/ 159544 w 1800225"/>
              <a:gd name="T39" fmla="*/ 998117 h 1800225"/>
              <a:gd name="T40" fmla="*/ 302419 w 1800225"/>
              <a:gd name="T41" fmla="*/ 1080032 h 1800225"/>
              <a:gd name="T42" fmla="*/ 528161 w 1800225"/>
              <a:gd name="T43" fmla="*/ 1232433 h 1800225"/>
              <a:gd name="T44" fmla="*/ 311944 w 1800225"/>
              <a:gd name="T45" fmla="*/ 1300060 h 1800225"/>
              <a:gd name="T46" fmla="*/ 261461 w 1800225"/>
              <a:gd name="T47" fmla="*/ 1399120 h 1800225"/>
              <a:gd name="T48" fmla="*/ 334804 w 1800225"/>
              <a:gd name="T49" fmla="*/ 1483892 h 1800225"/>
              <a:gd name="T50" fmla="*/ 474821 w 1800225"/>
              <a:gd name="T51" fmla="*/ 1515325 h 1800225"/>
              <a:gd name="T52" fmla="*/ 591026 w 1800225"/>
              <a:gd name="T53" fmla="*/ 1436267 h 1800225"/>
              <a:gd name="T54" fmla="*/ 874871 w 1800225"/>
              <a:gd name="T55" fmla="*/ 1405788 h 1800225"/>
              <a:gd name="T56" fmla="*/ 754856 w 1800225"/>
              <a:gd name="T57" fmla="*/ 1635340 h 1800225"/>
              <a:gd name="T58" fmla="*/ 835819 w 1800225"/>
              <a:gd name="T59" fmla="*/ 1739163 h 1800225"/>
              <a:gd name="T60" fmla="*/ 951071 w 1800225"/>
              <a:gd name="T61" fmla="*/ 1740115 h 1800225"/>
              <a:gd name="T62" fmla="*/ 1032986 w 1800225"/>
              <a:gd name="T63" fmla="*/ 1640102 h 1800225"/>
              <a:gd name="T64" fmla="*/ 927259 w 1800225"/>
              <a:gd name="T65" fmla="*/ 1402930 h 1800225"/>
              <a:gd name="T66" fmla="*/ 1211104 w 1800225"/>
              <a:gd name="T67" fmla="*/ 1487702 h 1800225"/>
              <a:gd name="T68" fmla="*/ 1368266 w 1800225"/>
              <a:gd name="T69" fmla="*/ 1421980 h 1800225"/>
              <a:gd name="T70" fmla="*/ 1488281 w 1800225"/>
              <a:gd name="T71" fmla="*/ 1549615 h 1800225"/>
              <a:gd name="T72" fmla="*/ 1516856 w 1800225"/>
              <a:gd name="T73" fmla="*/ 1412455 h 1800225"/>
              <a:gd name="T74" fmla="*/ 1313021 w 1800225"/>
              <a:gd name="T75" fmla="*/ 1291488 h 1800225"/>
              <a:gd name="T76" fmla="*/ 1449229 w 1800225"/>
              <a:gd name="T77" fmla="*/ 1135277 h 1800225"/>
              <a:gd name="T78" fmla="*/ 1467326 w 1800225"/>
              <a:gd name="T79" fmla="*/ 929537 h 1800225"/>
              <a:gd name="T80" fmla="*/ 1653064 w 1800225"/>
              <a:gd name="T81" fmla="*/ 928585 h 1800225"/>
              <a:gd name="T82" fmla="*/ 1773079 w 1800225"/>
              <a:gd name="T83" fmla="*/ 877150 h 1800225"/>
              <a:gd name="T84" fmla="*/ 1598771 w 1800225"/>
              <a:gd name="T85" fmla="*/ 877150 h 1800225"/>
              <a:gd name="T86" fmla="*/ 1545431 w 1800225"/>
              <a:gd name="T87" fmla="*/ 754277 h 1800225"/>
              <a:gd name="T88" fmla="*/ 1445419 w 1800225"/>
              <a:gd name="T89" fmla="*/ 682840 h 1800225"/>
              <a:gd name="T90" fmla="*/ 1321594 w 1800225"/>
              <a:gd name="T91" fmla="*/ 532345 h 1800225"/>
              <a:gd name="T92" fmla="*/ 1528286 w 1800225"/>
              <a:gd name="T93" fmla="*/ 406615 h 1800225"/>
              <a:gd name="T94" fmla="*/ 1110139 w 1800225"/>
              <a:gd name="T95" fmla="*/ 880007 h 1800225"/>
              <a:gd name="T96" fmla="*/ 1257776 w 1800225"/>
              <a:gd name="T97" fmla="*/ 879055 h 1800225"/>
              <a:gd name="T98" fmla="*/ 925354 w 1800225"/>
              <a:gd name="T99" fmla="*/ 1060030 h 1800225"/>
              <a:gd name="T100" fmla="*/ 743426 w 1800225"/>
              <a:gd name="T101" fmla="*/ 875245 h 1800225"/>
              <a:gd name="T102" fmla="*/ 969169 w 1800225"/>
              <a:gd name="T103" fmla="*/ 742847 h 1800225"/>
              <a:gd name="T104" fmla="*/ 1103471 w 1800225"/>
              <a:gd name="T105" fmla="*/ 999070 h 1800225"/>
              <a:gd name="T106" fmla="*/ 925354 w 1800225"/>
              <a:gd name="T107" fmla="*/ 1111465 h 1800225"/>
              <a:gd name="T108" fmla="*/ 652939 w 1800225"/>
              <a:gd name="T109" fmla="*/ 1179092 h 1800225"/>
              <a:gd name="T110" fmla="*/ 652939 w 1800225"/>
              <a:gd name="T111" fmla="*/ 1179092 h 1800225"/>
              <a:gd name="T112" fmla="*/ 627221 w 1800225"/>
              <a:gd name="T113" fmla="*/ 1131467 h 1800225"/>
              <a:gd name="T114" fmla="*/ 692944 w 1800225"/>
              <a:gd name="T115" fmla="*/ 875245 h 1800225"/>
              <a:gd name="T116" fmla="*/ 817721 w 1800225"/>
              <a:gd name="T117" fmla="*/ 698080 h 1800225"/>
              <a:gd name="T118" fmla="*/ 1034891 w 1800225"/>
              <a:gd name="T119" fmla="*/ 738085 h 1800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" name="Graphic 12"/>
          <p:cNvSpPr>
            <a:spLocks/>
          </p:cNvSpPr>
          <p:nvPr userDrawn="1"/>
        </p:nvSpPr>
        <p:spPr bwMode="auto">
          <a:xfrm rot="1218983">
            <a:off x="2849563" y="5902325"/>
            <a:ext cx="492125" cy="492125"/>
          </a:xfrm>
          <a:custGeom>
            <a:avLst/>
            <a:gdLst>
              <a:gd name="T0" fmla="*/ 1408271 w 1800225"/>
              <a:gd name="T1" fmla="*/ 285647 h 1800225"/>
              <a:gd name="T2" fmla="*/ 1335881 w 1800225"/>
              <a:gd name="T3" fmla="*/ 445667 h 1800225"/>
              <a:gd name="T4" fmla="*/ 1193959 w 1800225"/>
              <a:gd name="T5" fmla="*/ 581875 h 1800225"/>
              <a:gd name="T6" fmla="*/ 1081564 w 1800225"/>
              <a:gd name="T7" fmla="*/ 272312 h 1800225"/>
              <a:gd name="T8" fmla="*/ 929164 w 1800225"/>
              <a:gd name="T9" fmla="*/ 212305 h 1800225"/>
              <a:gd name="T10" fmla="*/ 929164 w 1800225"/>
              <a:gd name="T11" fmla="*/ 28472 h 1800225"/>
              <a:gd name="T12" fmla="*/ 817721 w 1800225"/>
              <a:gd name="T13" fmla="*/ 74192 h 1800225"/>
              <a:gd name="T14" fmla="*/ 778669 w 1800225"/>
              <a:gd name="T15" fmla="*/ 201827 h 1800225"/>
              <a:gd name="T16" fmla="*/ 878681 w 1800225"/>
              <a:gd name="T17" fmla="*/ 404710 h 1800225"/>
              <a:gd name="T18" fmla="*/ 611981 w 1800225"/>
              <a:gd name="T19" fmla="*/ 349465 h 1800225"/>
              <a:gd name="T20" fmla="*/ 485299 w 1800225"/>
              <a:gd name="T21" fmla="*/ 281837 h 1800225"/>
              <a:gd name="T22" fmla="*/ 373856 w 1800225"/>
              <a:gd name="T23" fmla="*/ 246595 h 1800225"/>
              <a:gd name="T24" fmla="*/ 323374 w 1800225"/>
              <a:gd name="T25" fmla="*/ 335177 h 1800225"/>
              <a:gd name="T26" fmla="*/ 290036 w 1800225"/>
              <a:gd name="T27" fmla="*/ 475195 h 1800225"/>
              <a:gd name="T28" fmla="*/ 533876 w 1800225"/>
              <a:gd name="T29" fmla="*/ 554252 h 1800225"/>
              <a:gd name="T30" fmla="*/ 307181 w 1800225"/>
              <a:gd name="T31" fmla="*/ 731417 h 1800225"/>
              <a:gd name="T32" fmla="*/ 203359 w 1800225"/>
              <a:gd name="T33" fmla="*/ 763802 h 1800225"/>
              <a:gd name="T34" fmla="*/ 77629 w 1800225"/>
              <a:gd name="T35" fmla="*/ 799045 h 1800225"/>
              <a:gd name="T36" fmla="*/ 82391 w 1800225"/>
              <a:gd name="T37" fmla="*/ 926680 h 1800225"/>
              <a:gd name="T38" fmla="*/ 159544 w 1800225"/>
              <a:gd name="T39" fmla="*/ 998117 h 1800225"/>
              <a:gd name="T40" fmla="*/ 302419 w 1800225"/>
              <a:gd name="T41" fmla="*/ 1080032 h 1800225"/>
              <a:gd name="T42" fmla="*/ 528161 w 1800225"/>
              <a:gd name="T43" fmla="*/ 1232433 h 1800225"/>
              <a:gd name="T44" fmla="*/ 311944 w 1800225"/>
              <a:gd name="T45" fmla="*/ 1300060 h 1800225"/>
              <a:gd name="T46" fmla="*/ 261461 w 1800225"/>
              <a:gd name="T47" fmla="*/ 1399120 h 1800225"/>
              <a:gd name="T48" fmla="*/ 334804 w 1800225"/>
              <a:gd name="T49" fmla="*/ 1483892 h 1800225"/>
              <a:gd name="T50" fmla="*/ 474821 w 1800225"/>
              <a:gd name="T51" fmla="*/ 1515325 h 1800225"/>
              <a:gd name="T52" fmla="*/ 591026 w 1800225"/>
              <a:gd name="T53" fmla="*/ 1436267 h 1800225"/>
              <a:gd name="T54" fmla="*/ 874871 w 1800225"/>
              <a:gd name="T55" fmla="*/ 1405788 h 1800225"/>
              <a:gd name="T56" fmla="*/ 754856 w 1800225"/>
              <a:gd name="T57" fmla="*/ 1635340 h 1800225"/>
              <a:gd name="T58" fmla="*/ 835819 w 1800225"/>
              <a:gd name="T59" fmla="*/ 1739163 h 1800225"/>
              <a:gd name="T60" fmla="*/ 951071 w 1800225"/>
              <a:gd name="T61" fmla="*/ 1740115 h 1800225"/>
              <a:gd name="T62" fmla="*/ 1032986 w 1800225"/>
              <a:gd name="T63" fmla="*/ 1640102 h 1800225"/>
              <a:gd name="T64" fmla="*/ 927259 w 1800225"/>
              <a:gd name="T65" fmla="*/ 1402930 h 1800225"/>
              <a:gd name="T66" fmla="*/ 1211104 w 1800225"/>
              <a:gd name="T67" fmla="*/ 1487702 h 1800225"/>
              <a:gd name="T68" fmla="*/ 1368266 w 1800225"/>
              <a:gd name="T69" fmla="*/ 1421980 h 1800225"/>
              <a:gd name="T70" fmla="*/ 1488281 w 1800225"/>
              <a:gd name="T71" fmla="*/ 1549615 h 1800225"/>
              <a:gd name="T72" fmla="*/ 1516856 w 1800225"/>
              <a:gd name="T73" fmla="*/ 1412455 h 1800225"/>
              <a:gd name="T74" fmla="*/ 1313021 w 1800225"/>
              <a:gd name="T75" fmla="*/ 1291488 h 1800225"/>
              <a:gd name="T76" fmla="*/ 1449229 w 1800225"/>
              <a:gd name="T77" fmla="*/ 1135277 h 1800225"/>
              <a:gd name="T78" fmla="*/ 1467326 w 1800225"/>
              <a:gd name="T79" fmla="*/ 929537 h 1800225"/>
              <a:gd name="T80" fmla="*/ 1653064 w 1800225"/>
              <a:gd name="T81" fmla="*/ 928585 h 1800225"/>
              <a:gd name="T82" fmla="*/ 1773079 w 1800225"/>
              <a:gd name="T83" fmla="*/ 877150 h 1800225"/>
              <a:gd name="T84" fmla="*/ 1598771 w 1800225"/>
              <a:gd name="T85" fmla="*/ 877150 h 1800225"/>
              <a:gd name="T86" fmla="*/ 1545431 w 1800225"/>
              <a:gd name="T87" fmla="*/ 754277 h 1800225"/>
              <a:gd name="T88" fmla="*/ 1445419 w 1800225"/>
              <a:gd name="T89" fmla="*/ 682840 h 1800225"/>
              <a:gd name="T90" fmla="*/ 1321594 w 1800225"/>
              <a:gd name="T91" fmla="*/ 532345 h 1800225"/>
              <a:gd name="T92" fmla="*/ 1528286 w 1800225"/>
              <a:gd name="T93" fmla="*/ 406615 h 1800225"/>
              <a:gd name="T94" fmla="*/ 1110139 w 1800225"/>
              <a:gd name="T95" fmla="*/ 880007 h 1800225"/>
              <a:gd name="T96" fmla="*/ 1257776 w 1800225"/>
              <a:gd name="T97" fmla="*/ 879055 h 1800225"/>
              <a:gd name="T98" fmla="*/ 925354 w 1800225"/>
              <a:gd name="T99" fmla="*/ 1060030 h 1800225"/>
              <a:gd name="T100" fmla="*/ 743426 w 1800225"/>
              <a:gd name="T101" fmla="*/ 875245 h 1800225"/>
              <a:gd name="T102" fmla="*/ 969169 w 1800225"/>
              <a:gd name="T103" fmla="*/ 742847 h 1800225"/>
              <a:gd name="T104" fmla="*/ 1103471 w 1800225"/>
              <a:gd name="T105" fmla="*/ 999070 h 1800225"/>
              <a:gd name="T106" fmla="*/ 925354 w 1800225"/>
              <a:gd name="T107" fmla="*/ 1111465 h 1800225"/>
              <a:gd name="T108" fmla="*/ 652939 w 1800225"/>
              <a:gd name="T109" fmla="*/ 1179092 h 1800225"/>
              <a:gd name="T110" fmla="*/ 652939 w 1800225"/>
              <a:gd name="T111" fmla="*/ 1179092 h 1800225"/>
              <a:gd name="T112" fmla="*/ 627221 w 1800225"/>
              <a:gd name="T113" fmla="*/ 1131467 h 1800225"/>
              <a:gd name="T114" fmla="*/ 692944 w 1800225"/>
              <a:gd name="T115" fmla="*/ 875245 h 1800225"/>
              <a:gd name="T116" fmla="*/ 817721 w 1800225"/>
              <a:gd name="T117" fmla="*/ 698080 h 1800225"/>
              <a:gd name="T118" fmla="*/ 1034891 w 1800225"/>
              <a:gd name="T119" fmla="*/ 738085 h 1800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9" name="Graphic 13">
            <a:extLst>
              <a:ext uri="{FF2B5EF4-FFF2-40B4-BE49-F238E27FC236}"/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/>
            </a:extLst>
          </a:blip>
          <a:srcRect/>
          <a:stretch>
            <a:fillRect/>
          </a:stretch>
        </p:blipFill>
        <p:spPr>
          <a:xfrm>
            <a:off x="2733930" y="129654"/>
            <a:ext cx="6724140" cy="6598692"/>
          </a:xfrm>
          <a:custGeom>
            <a:avLst/>
            <a:gdLst>
              <a:gd name="connsiteX0" fmla="*/ 2356685 w 6724140"/>
              <a:gd name="connsiteY0" fmla="*/ 1835624 h 6598692"/>
              <a:gd name="connsiteX1" fmla="*/ 2165616 w 6724140"/>
              <a:gd name="connsiteY1" fmla="*/ 1931158 h 6598692"/>
              <a:gd name="connsiteX2" fmla="*/ 2056434 w 6724140"/>
              <a:gd name="connsiteY2" fmla="*/ 1972101 h 6598692"/>
              <a:gd name="connsiteX3" fmla="*/ 1933604 w 6724140"/>
              <a:gd name="connsiteY3" fmla="*/ 2163170 h 6598692"/>
              <a:gd name="connsiteX4" fmla="*/ 1879013 w 6724140"/>
              <a:gd name="connsiteY4" fmla="*/ 2286000 h 6598692"/>
              <a:gd name="connsiteX5" fmla="*/ 1933604 w 6724140"/>
              <a:gd name="connsiteY5" fmla="*/ 2804615 h 6598692"/>
              <a:gd name="connsiteX6" fmla="*/ 2124673 w 6724140"/>
              <a:gd name="connsiteY6" fmla="*/ 3200400 h 6598692"/>
              <a:gd name="connsiteX7" fmla="*/ 2370333 w 6724140"/>
              <a:gd name="connsiteY7" fmla="*/ 2872853 h 6598692"/>
              <a:gd name="connsiteX8" fmla="*/ 2397628 w 6724140"/>
              <a:gd name="connsiteY8" fmla="*/ 2490716 h 6598692"/>
              <a:gd name="connsiteX9" fmla="*/ 2615992 w 6724140"/>
              <a:gd name="connsiteY9" fmla="*/ 2354239 h 6598692"/>
              <a:gd name="connsiteX10" fmla="*/ 2957186 w 6724140"/>
              <a:gd name="connsiteY10" fmla="*/ 2408830 h 6598692"/>
              <a:gd name="connsiteX11" fmla="*/ 3161903 w 6724140"/>
              <a:gd name="connsiteY11" fmla="*/ 2231409 h 6598692"/>
              <a:gd name="connsiteX12" fmla="*/ 2561401 w 6724140"/>
              <a:gd name="connsiteY12" fmla="*/ 1958453 h 6598692"/>
              <a:gd name="connsiteX13" fmla="*/ 0 w 6724140"/>
              <a:gd name="connsiteY13" fmla="*/ 0 h 6598692"/>
              <a:gd name="connsiteX14" fmla="*/ 6724140 w 6724140"/>
              <a:gd name="connsiteY14" fmla="*/ 0 h 6598692"/>
              <a:gd name="connsiteX15" fmla="*/ 6724140 w 6724140"/>
              <a:gd name="connsiteY15" fmla="*/ 6598692 h 6598692"/>
              <a:gd name="connsiteX16" fmla="*/ 0 w 6724140"/>
              <a:gd name="connsiteY16" fmla="*/ 6598692 h 659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24140" h="6598692">
                <a:moveTo>
                  <a:pt x="2356685" y="1835624"/>
                </a:moveTo>
                <a:lnTo>
                  <a:pt x="2165616" y="1931158"/>
                </a:lnTo>
                <a:lnTo>
                  <a:pt x="2056434" y="1972101"/>
                </a:lnTo>
                <a:lnTo>
                  <a:pt x="1933604" y="2163170"/>
                </a:lnTo>
                <a:lnTo>
                  <a:pt x="1879013" y="2286000"/>
                </a:lnTo>
                <a:lnTo>
                  <a:pt x="1933604" y="2804615"/>
                </a:lnTo>
                <a:lnTo>
                  <a:pt x="2124673" y="3200400"/>
                </a:lnTo>
                <a:lnTo>
                  <a:pt x="2370333" y="2872853"/>
                </a:lnTo>
                <a:lnTo>
                  <a:pt x="2397628" y="2490716"/>
                </a:lnTo>
                <a:lnTo>
                  <a:pt x="2615992" y="2354239"/>
                </a:lnTo>
                <a:lnTo>
                  <a:pt x="2957186" y="2408830"/>
                </a:lnTo>
                <a:lnTo>
                  <a:pt x="3161903" y="2231409"/>
                </a:lnTo>
                <a:lnTo>
                  <a:pt x="2561401" y="1958453"/>
                </a:lnTo>
                <a:close/>
                <a:moveTo>
                  <a:pt x="0" y="0"/>
                </a:moveTo>
                <a:lnTo>
                  <a:pt x="6724140" y="0"/>
                </a:lnTo>
                <a:lnTo>
                  <a:pt x="6724140" y="6598692"/>
                </a:lnTo>
                <a:lnTo>
                  <a:pt x="0" y="6598692"/>
                </a:lnTo>
                <a:close/>
              </a:path>
            </a:pathLst>
          </a:custGeom>
          <a:noFill/>
          <a:effectLst>
            <a:outerShdw blurRad="50800" dist="50800" dir="5400000" algn="ctr" rotWithShape="0">
              <a:srgbClr val="00B050">
                <a:alpha val="98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70" y="1631853"/>
            <a:ext cx="3761935" cy="3812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084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/>
            </a:extLst>
          </p:cNvPr>
          <p:cNvSpPr/>
          <p:nvPr userDrawn="1"/>
        </p:nvSpPr>
        <p:spPr>
          <a:xfrm>
            <a:off x="-22225" y="5922963"/>
            <a:ext cx="12280900" cy="1050925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563045">
                <a:moveTo>
                  <a:pt x="7970293" y="376"/>
                </a:moveTo>
                <a:cubicBezTo>
                  <a:pt x="9364639" y="16298"/>
                  <a:pt x="10410967" y="587230"/>
                  <a:pt x="11368585" y="628173"/>
                </a:cubicBezTo>
                <a:cubicBezTo>
                  <a:pt x="11607989" y="638409"/>
                  <a:pt x="11849242" y="621918"/>
                  <a:pt x="12082747" y="590855"/>
                </a:cubicBezTo>
                <a:lnTo>
                  <a:pt x="12192000" y="573029"/>
                </a:lnTo>
                <a:lnTo>
                  <a:pt x="12192000" y="1563045"/>
                </a:lnTo>
                <a:lnTo>
                  <a:pt x="0" y="1563045"/>
                </a:lnTo>
                <a:lnTo>
                  <a:pt x="0" y="362829"/>
                </a:lnTo>
                <a:lnTo>
                  <a:pt x="141276" y="376224"/>
                </a:lnTo>
                <a:cubicBezTo>
                  <a:pt x="866633" y="449474"/>
                  <a:pt x="1949924" y="573582"/>
                  <a:pt x="3002507" y="532639"/>
                </a:cubicBezTo>
                <a:cubicBezTo>
                  <a:pt x="4405953" y="478048"/>
                  <a:pt x="6575947" y="-15546"/>
                  <a:pt x="7970293" y="376"/>
                </a:cubicBezTo>
                <a:close/>
              </a:path>
            </a:pathLst>
          </a:custGeom>
          <a:solidFill>
            <a:srgbClr val="CC6600">
              <a:alpha val="96000"/>
            </a:srgbClr>
          </a:solidFill>
          <a:ln>
            <a:noFill/>
          </a:ln>
          <a:effectLst>
            <a:outerShdw blurRad="1270000" dist="25400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: Shape 3"/>
          <p:cNvSpPr>
            <a:spLocks/>
          </p:cNvSpPr>
          <p:nvPr userDrawn="1"/>
        </p:nvSpPr>
        <p:spPr bwMode="auto">
          <a:xfrm>
            <a:off x="-22225" y="0"/>
            <a:ext cx="1858963" cy="1873250"/>
          </a:xfrm>
          <a:custGeom>
            <a:avLst/>
            <a:gdLst>
              <a:gd name="T0" fmla="*/ 971417 w 1859154"/>
              <a:gd name="T1" fmla="*/ 1341466 h 1872908"/>
              <a:gd name="T2" fmla="*/ 693100 w 1859154"/>
              <a:gd name="T3" fmla="*/ 1210705 h 1872908"/>
              <a:gd name="T4" fmla="*/ 993011 w 1859154"/>
              <a:gd name="T5" fmla="*/ 776433 h 1872908"/>
              <a:gd name="T6" fmla="*/ 1195752 w 1859154"/>
              <a:gd name="T7" fmla="*/ 775234 h 1872908"/>
              <a:gd name="T8" fmla="*/ 520351 w 1859154"/>
              <a:gd name="T9" fmla="*/ 903596 h 1872908"/>
              <a:gd name="T10" fmla="*/ 700298 w 1859154"/>
              <a:gd name="T11" fmla="*/ 543702 h 1872908"/>
              <a:gd name="T12" fmla="*/ 531148 w 1859154"/>
              <a:gd name="T13" fmla="*/ 771635 h 1872908"/>
              <a:gd name="T14" fmla="*/ 759081 w 1859154"/>
              <a:gd name="T15" fmla="*/ 940785 h 1872908"/>
              <a:gd name="T16" fmla="*/ 928230 w 1859154"/>
              <a:gd name="T17" fmla="*/ 712853 h 1872908"/>
              <a:gd name="T18" fmla="*/ 939028 w 1859154"/>
              <a:gd name="T19" fmla="*/ 580892 h 1872908"/>
              <a:gd name="T20" fmla="*/ 1327712 w 1859154"/>
              <a:gd name="T21" fmla="*/ 500515 h 1872908"/>
              <a:gd name="T22" fmla="*/ 465167 w 1859154"/>
              <a:gd name="T23" fmla="*/ 643273 h 1872908"/>
              <a:gd name="T24" fmla="*/ 568337 w 1859154"/>
              <a:gd name="T25" fmla="*/ 535305 h 1872908"/>
              <a:gd name="T26" fmla="*/ 489160 w 1859154"/>
              <a:gd name="T27" fmla="*/ 145420 h 1872908"/>
              <a:gd name="T28" fmla="*/ 897039 w 1859154"/>
              <a:gd name="T29" fmla="*/ 535305 h 1872908"/>
              <a:gd name="T30" fmla="*/ 144863 w 1859154"/>
              <a:gd name="T31" fmla="*/ 87837 h 1872908"/>
              <a:gd name="T32" fmla="*/ 321210 w 1859154"/>
              <a:gd name="T33" fmla="*/ 8661 h 1872908"/>
              <a:gd name="T34" fmla="*/ 454371 w 1859154"/>
              <a:gd name="T35" fmla="*/ 61445 h 1872908"/>
              <a:gd name="T36" fmla="*/ 699099 w 1859154"/>
              <a:gd name="T37" fmla="*/ 38653 h 1872908"/>
              <a:gd name="T38" fmla="*/ 762679 w 1859154"/>
              <a:gd name="T39" fmla="*/ 104632 h 1872908"/>
              <a:gd name="T40" fmla="*/ 1165760 w 1859154"/>
              <a:gd name="T41" fmla="*/ 272583 h 1872908"/>
              <a:gd name="T42" fmla="*/ 1276127 w 1859154"/>
              <a:gd name="T43" fmla="*/ 167014 h 1872908"/>
              <a:gd name="T44" fmla="*/ 1374637 w 1859154"/>
              <a:gd name="T45" fmla="*/ 0 h 1872908"/>
              <a:gd name="T46" fmla="*/ 1495663 w 1859154"/>
              <a:gd name="T47" fmla="*/ 47049 h 1872908"/>
              <a:gd name="T48" fmla="*/ 1487265 w 1859154"/>
              <a:gd name="T49" fmla="*/ 179010 h 1872908"/>
              <a:gd name="T50" fmla="*/ 1466871 w 1859154"/>
              <a:gd name="T51" fmla="*/ 351759 h 1872908"/>
              <a:gd name="T52" fmla="*/ 1411688 w 1859154"/>
              <a:gd name="T53" fmla="*/ 495716 h 1872908"/>
              <a:gd name="T54" fmla="*/ 1540049 w 1859154"/>
              <a:gd name="T55" fmla="*/ 555699 h 1872908"/>
              <a:gd name="T56" fmla="*/ 1667211 w 1859154"/>
              <a:gd name="T57" fmla="*/ 621680 h 1872908"/>
              <a:gd name="T58" fmla="*/ 1783577 w 1859154"/>
              <a:gd name="T59" fmla="*/ 680462 h 1872908"/>
              <a:gd name="T60" fmla="*/ 1782377 w 1859154"/>
              <a:gd name="T61" fmla="*/ 824419 h 1872908"/>
              <a:gd name="T62" fmla="*/ 1651616 w 1859154"/>
              <a:gd name="T63" fmla="*/ 927589 h 1872908"/>
              <a:gd name="T64" fmla="*/ 1522055 w 1859154"/>
              <a:gd name="T65" fmla="*/ 968378 h 1872908"/>
              <a:gd name="T66" fmla="*/ 1396092 w 1859154"/>
              <a:gd name="T67" fmla="*/ 1054751 h 1872908"/>
              <a:gd name="T68" fmla="*/ 1247336 w 1859154"/>
              <a:gd name="T69" fmla="*/ 1232299 h 1872908"/>
              <a:gd name="T70" fmla="*/ 1408088 w 1859154"/>
              <a:gd name="T71" fmla="*/ 1405047 h 1872908"/>
              <a:gd name="T72" fmla="*/ 1513657 w 1859154"/>
              <a:gd name="T73" fmla="*/ 1513015 h 1872908"/>
              <a:gd name="T74" fmla="*/ 1354105 w 1859154"/>
              <a:gd name="T75" fmla="*/ 1533410 h 1872908"/>
              <a:gd name="T76" fmla="*/ 1231741 w 1859154"/>
              <a:gd name="T77" fmla="*/ 1487823 h 1872908"/>
              <a:gd name="T78" fmla="*/ 1144166 w 1859154"/>
              <a:gd name="T79" fmla="*/ 1216703 h 1872908"/>
              <a:gd name="T80" fmla="*/ 953423 w 1859154"/>
              <a:gd name="T81" fmla="*/ 1501019 h 1872908"/>
              <a:gd name="T82" fmla="*/ 894640 w 1859154"/>
              <a:gd name="T83" fmla="*/ 1671368 h 1872908"/>
              <a:gd name="T84" fmla="*/ 835858 w 1859154"/>
              <a:gd name="T85" fmla="*/ 1788933 h 1872908"/>
              <a:gd name="T86" fmla="*/ 696699 w 1859154"/>
              <a:gd name="T87" fmla="*/ 1766141 h 1872908"/>
              <a:gd name="T88" fmla="*/ 696699 w 1859154"/>
              <a:gd name="T89" fmla="*/ 1610187 h 1872908"/>
              <a:gd name="T90" fmla="*/ 696699 w 1859154"/>
              <a:gd name="T91" fmla="*/ 1455432 h 1872908"/>
              <a:gd name="T92" fmla="*/ 463968 w 1859154"/>
              <a:gd name="T93" fmla="*/ 1426641 h 1872908"/>
              <a:gd name="T94" fmla="*/ 314012 w 1859154"/>
              <a:gd name="T95" fmla="*/ 1453033 h 1872908"/>
              <a:gd name="T96" fmla="*/ 191649 w 1859154"/>
              <a:gd name="T97" fmla="*/ 1514215 h 1872908"/>
              <a:gd name="T98" fmla="*/ 27298 w 1859154"/>
              <a:gd name="T99" fmla="*/ 1531010 h 1872908"/>
              <a:gd name="T100" fmla="*/ 0 w 1859154"/>
              <a:gd name="T101" fmla="*/ 1311567 h 1872908"/>
              <a:gd name="T102" fmla="*/ 0 w 1859154"/>
              <a:gd name="T103" fmla="*/ 1154342 h 1872908"/>
              <a:gd name="T104" fmla="*/ 70485 w 1859154"/>
              <a:gd name="T105" fmla="*/ 1040356 h 1872908"/>
              <a:gd name="T106" fmla="*/ 0 w 1859154"/>
              <a:gd name="T107" fmla="*/ 812582 h 1872908"/>
              <a:gd name="T108" fmla="*/ 0 w 1859154"/>
              <a:gd name="T109" fmla="*/ 558760 h 1872908"/>
              <a:gd name="T110" fmla="*/ 330807 w 1859154"/>
              <a:gd name="T111" fmla="*/ 372154 h 1872908"/>
              <a:gd name="T112" fmla="*/ 159259 w 1859154"/>
              <a:gd name="T113" fmla="*/ 192207 h 1872908"/>
              <a:gd name="T114" fmla="*/ 0 w 1859154"/>
              <a:gd name="T115" fmla="*/ 28044 h 1872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59154" h="1872908">
                <a:moveTo>
                  <a:pt x="891042" y="952782"/>
                </a:moveTo>
                <a:lnTo>
                  <a:pt x="844255" y="995969"/>
                </a:lnTo>
                <a:cubicBezTo>
                  <a:pt x="838257" y="1000767"/>
                  <a:pt x="831060" y="1004367"/>
                  <a:pt x="822661" y="1004367"/>
                </a:cubicBezTo>
                <a:lnTo>
                  <a:pt x="759081" y="1005566"/>
                </a:lnTo>
                <a:lnTo>
                  <a:pt x="760280" y="1192711"/>
                </a:lnTo>
                <a:lnTo>
                  <a:pt x="971417" y="1341466"/>
                </a:lnTo>
                <a:lnTo>
                  <a:pt x="1020603" y="1088342"/>
                </a:lnTo>
                <a:lnTo>
                  <a:pt x="891042" y="952782"/>
                </a:lnTo>
                <a:close/>
                <a:moveTo>
                  <a:pt x="562339" y="950382"/>
                </a:moveTo>
                <a:lnTo>
                  <a:pt x="415983" y="1090740"/>
                </a:lnTo>
                <a:lnTo>
                  <a:pt x="468767" y="1352264"/>
                </a:lnTo>
                <a:lnTo>
                  <a:pt x="693100" y="1210705"/>
                </a:lnTo>
                <a:lnTo>
                  <a:pt x="693100" y="1005566"/>
                </a:lnTo>
                <a:lnTo>
                  <a:pt x="629519" y="1006765"/>
                </a:lnTo>
                <a:cubicBezTo>
                  <a:pt x="621121" y="1007965"/>
                  <a:pt x="612724" y="1004367"/>
                  <a:pt x="605526" y="997168"/>
                </a:cubicBezTo>
                <a:lnTo>
                  <a:pt x="562339" y="950382"/>
                </a:lnTo>
                <a:close/>
                <a:moveTo>
                  <a:pt x="1195752" y="775234"/>
                </a:moveTo>
                <a:lnTo>
                  <a:pt x="993011" y="776433"/>
                </a:lnTo>
                <a:lnTo>
                  <a:pt x="994211" y="840015"/>
                </a:lnTo>
                <a:cubicBezTo>
                  <a:pt x="994211" y="849612"/>
                  <a:pt x="990612" y="858009"/>
                  <a:pt x="983414" y="864008"/>
                </a:cubicBezTo>
                <a:lnTo>
                  <a:pt x="936628" y="907195"/>
                </a:lnTo>
                <a:lnTo>
                  <a:pt x="1078186" y="1054751"/>
                </a:lnTo>
                <a:lnTo>
                  <a:pt x="1337310" y="1000767"/>
                </a:lnTo>
                <a:lnTo>
                  <a:pt x="1195752" y="775234"/>
                </a:lnTo>
                <a:close/>
                <a:moveTo>
                  <a:pt x="467567" y="771635"/>
                </a:moveTo>
                <a:lnTo>
                  <a:pt x="280422" y="772835"/>
                </a:lnTo>
                <a:lnTo>
                  <a:pt x="130467" y="982772"/>
                </a:lnTo>
                <a:lnTo>
                  <a:pt x="383592" y="1030758"/>
                </a:lnTo>
                <a:lnTo>
                  <a:pt x="384792" y="1031958"/>
                </a:lnTo>
                <a:lnTo>
                  <a:pt x="520351" y="903596"/>
                </a:lnTo>
                <a:lnTo>
                  <a:pt x="477164" y="856810"/>
                </a:lnTo>
                <a:cubicBezTo>
                  <a:pt x="472365" y="850811"/>
                  <a:pt x="468767" y="842414"/>
                  <a:pt x="468767" y="835217"/>
                </a:cubicBezTo>
                <a:lnTo>
                  <a:pt x="467567" y="771635"/>
                </a:lnTo>
                <a:close/>
                <a:moveTo>
                  <a:pt x="814265" y="541303"/>
                </a:moveTo>
                <a:lnTo>
                  <a:pt x="763880" y="542503"/>
                </a:lnTo>
                <a:lnTo>
                  <a:pt x="700298" y="543702"/>
                </a:lnTo>
                <a:lnTo>
                  <a:pt x="649913" y="544903"/>
                </a:lnTo>
                <a:lnTo>
                  <a:pt x="612724" y="579692"/>
                </a:lnTo>
                <a:lnTo>
                  <a:pt x="565938" y="622879"/>
                </a:lnTo>
                <a:lnTo>
                  <a:pt x="528749" y="657669"/>
                </a:lnTo>
                <a:lnTo>
                  <a:pt x="529948" y="708054"/>
                </a:lnTo>
                <a:lnTo>
                  <a:pt x="531148" y="771635"/>
                </a:lnTo>
                <a:lnTo>
                  <a:pt x="532347" y="822020"/>
                </a:lnTo>
                <a:lnTo>
                  <a:pt x="567138" y="859209"/>
                </a:lnTo>
                <a:lnTo>
                  <a:pt x="610325" y="905995"/>
                </a:lnTo>
                <a:lnTo>
                  <a:pt x="645114" y="943185"/>
                </a:lnTo>
                <a:lnTo>
                  <a:pt x="695499" y="941984"/>
                </a:lnTo>
                <a:lnTo>
                  <a:pt x="759081" y="940785"/>
                </a:lnTo>
                <a:lnTo>
                  <a:pt x="809466" y="939585"/>
                </a:lnTo>
                <a:lnTo>
                  <a:pt x="846654" y="904796"/>
                </a:lnTo>
                <a:lnTo>
                  <a:pt x="893441" y="861609"/>
                </a:lnTo>
                <a:lnTo>
                  <a:pt x="930629" y="826818"/>
                </a:lnTo>
                <a:lnTo>
                  <a:pt x="929430" y="776433"/>
                </a:lnTo>
                <a:lnTo>
                  <a:pt x="928230" y="712853"/>
                </a:lnTo>
                <a:lnTo>
                  <a:pt x="925831" y="662468"/>
                </a:lnTo>
                <a:lnTo>
                  <a:pt x="892241" y="625278"/>
                </a:lnTo>
                <a:lnTo>
                  <a:pt x="849054" y="578493"/>
                </a:lnTo>
                <a:lnTo>
                  <a:pt x="814265" y="541303"/>
                </a:lnTo>
                <a:close/>
                <a:moveTo>
                  <a:pt x="1074587" y="451330"/>
                </a:moveTo>
                <a:lnTo>
                  <a:pt x="939028" y="580892"/>
                </a:lnTo>
                <a:lnTo>
                  <a:pt x="982215" y="627677"/>
                </a:lnTo>
                <a:cubicBezTo>
                  <a:pt x="987013" y="632476"/>
                  <a:pt x="990612" y="640874"/>
                  <a:pt x="990612" y="649271"/>
                </a:cubicBezTo>
                <a:lnTo>
                  <a:pt x="991812" y="714052"/>
                </a:lnTo>
                <a:lnTo>
                  <a:pt x="1177756" y="712853"/>
                </a:lnTo>
                <a:lnTo>
                  <a:pt x="1178957" y="710454"/>
                </a:lnTo>
                <a:lnTo>
                  <a:pt x="1327712" y="500515"/>
                </a:lnTo>
                <a:lnTo>
                  <a:pt x="1074587" y="451330"/>
                </a:lnTo>
                <a:close/>
                <a:moveTo>
                  <a:pt x="382393" y="429737"/>
                </a:moveTo>
                <a:lnTo>
                  <a:pt x="120870" y="483720"/>
                </a:lnTo>
                <a:lnTo>
                  <a:pt x="263627" y="709253"/>
                </a:lnTo>
                <a:lnTo>
                  <a:pt x="466368" y="708054"/>
                </a:lnTo>
                <a:lnTo>
                  <a:pt x="465167" y="643273"/>
                </a:lnTo>
                <a:cubicBezTo>
                  <a:pt x="465167" y="634875"/>
                  <a:pt x="468767" y="625278"/>
                  <a:pt x="475965" y="619280"/>
                </a:cubicBezTo>
                <a:lnTo>
                  <a:pt x="522750" y="576093"/>
                </a:lnTo>
                <a:lnTo>
                  <a:pt x="382393" y="429737"/>
                </a:lnTo>
                <a:close/>
                <a:moveTo>
                  <a:pt x="489160" y="145420"/>
                </a:moveTo>
                <a:lnTo>
                  <a:pt x="439975" y="398546"/>
                </a:lnTo>
                <a:lnTo>
                  <a:pt x="568337" y="535305"/>
                </a:lnTo>
                <a:lnTo>
                  <a:pt x="613923" y="492118"/>
                </a:lnTo>
                <a:cubicBezTo>
                  <a:pt x="617523" y="488519"/>
                  <a:pt x="619922" y="486119"/>
                  <a:pt x="623520" y="484920"/>
                </a:cubicBezTo>
                <a:cubicBezTo>
                  <a:pt x="627120" y="482521"/>
                  <a:pt x="631919" y="482521"/>
                  <a:pt x="635517" y="482521"/>
                </a:cubicBezTo>
                <a:lnTo>
                  <a:pt x="699099" y="481321"/>
                </a:lnTo>
                <a:lnTo>
                  <a:pt x="699099" y="292977"/>
                </a:lnTo>
                <a:lnTo>
                  <a:pt x="489160" y="145420"/>
                </a:lnTo>
                <a:close/>
                <a:moveTo>
                  <a:pt x="988212" y="134624"/>
                </a:moveTo>
                <a:lnTo>
                  <a:pt x="762679" y="276182"/>
                </a:lnTo>
                <a:lnTo>
                  <a:pt x="763880" y="478921"/>
                </a:lnTo>
                <a:lnTo>
                  <a:pt x="828660" y="477722"/>
                </a:lnTo>
                <a:cubicBezTo>
                  <a:pt x="837057" y="476522"/>
                  <a:pt x="846654" y="481321"/>
                  <a:pt x="852653" y="487320"/>
                </a:cubicBezTo>
                <a:lnTo>
                  <a:pt x="897039" y="535305"/>
                </a:lnTo>
                <a:lnTo>
                  <a:pt x="1043396" y="394946"/>
                </a:lnTo>
                <a:lnTo>
                  <a:pt x="988212" y="134624"/>
                </a:lnTo>
                <a:close/>
                <a:moveTo>
                  <a:pt x="0" y="0"/>
                </a:moveTo>
                <a:lnTo>
                  <a:pt x="96606" y="0"/>
                </a:lnTo>
                <a:lnTo>
                  <a:pt x="89679" y="32654"/>
                </a:lnTo>
                <a:lnTo>
                  <a:pt x="144863" y="87837"/>
                </a:lnTo>
                <a:lnTo>
                  <a:pt x="163248" y="0"/>
                </a:lnTo>
                <a:lnTo>
                  <a:pt x="228631" y="0"/>
                </a:lnTo>
                <a:lnTo>
                  <a:pt x="196447" y="145420"/>
                </a:lnTo>
                <a:lnTo>
                  <a:pt x="262428" y="213801"/>
                </a:lnTo>
                <a:lnTo>
                  <a:pt x="302016" y="31455"/>
                </a:lnTo>
                <a:cubicBezTo>
                  <a:pt x="304415" y="20657"/>
                  <a:pt x="311613" y="12260"/>
                  <a:pt x="321210" y="8661"/>
                </a:cubicBezTo>
                <a:cubicBezTo>
                  <a:pt x="327209" y="6262"/>
                  <a:pt x="334407" y="6262"/>
                  <a:pt x="340404" y="7462"/>
                </a:cubicBezTo>
                <a:cubicBezTo>
                  <a:pt x="357199" y="12260"/>
                  <a:pt x="367997" y="29055"/>
                  <a:pt x="364397" y="45850"/>
                </a:cubicBezTo>
                <a:lnTo>
                  <a:pt x="316411" y="271384"/>
                </a:lnTo>
                <a:lnTo>
                  <a:pt x="384792" y="342162"/>
                </a:lnTo>
                <a:lnTo>
                  <a:pt x="435177" y="84239"/>
                </a:lnTo>
                <a:cubicBezTo>
                  <a:pt x="437576" y="73442"/>
                  <a:pt x="444774" y="65045"/>
                  <a:pt x="454371" y="61445"/>
                </a:cubicBezTo>
                <a:cubicBezTo>
                  <a:pt x="463968" y="56647"/>
                  <a:pt x="474765" y="57847"/>
                  <a:pt x="484362" y="63844"/>
                </a:cubicBezTo>
                <a:lnTo>
                  <a:pt x="700298" y="215000"/>
                </a:lnTo>
                <a:lnTo>
                  <a:pt x="700298" y="115430"/>
                </a:lnTo>
                <a:lnTo>
                  <a:pt x="527694" y="0"/>
                </a:lnTo>
                <a:lnTo>
                  <a:pt x="641786" y="0"/>
                </a:lnTo>
                <a:lnTo>
                  <a:pt x="699099" y="38653"/>
                </a:lnTo>
                <a:lnTo>
                  <a:pt x="699099" y="0"/>
                </a:lnTo>
                <a:lnTo>
                  <a:pt x="763880" y="0"/>
                </a:lnTo>
                <a:lnTo>
                  <a:pt x="763880" y="29055"/>
                </a:lnTo>
                <a:lnTo>
                  <a:pt x="810903" y="0"/>
                </a:lnTo>
                <a:lnTo>
                  <a:pt x="933692" y="0"/>
                </a:lnTo>
                <a:lnTo>
                  <a:pt x="762679" y="104632"/>
                </a:lnTo>
                <a:lnTo>
                  <a:pt x="763880" y="199405"/>
                </a:lnTo>
                <a:lnTo>
                  <a:pt x="993011" y="54247"/>
                </a:lnTo>
                <a:cubicBezTo>
                  <a:pt x="1002608" y="49449"/>
                  <a:pt x="1013406" y="48250"/>
                  <a:pt x="1023003" y="51848"/>
                </a:cubicBezTo>
                <a:cubicBezTo>
                  <a:pt x="1032600" y="56647"/>
                  <a:pt x="1039798" y="65045"/>
                  <a:pt x="1042197" y="74642"/>
                </a:cubicBezTo>
                <a:lnTo>
                  <a:pt x="1097381" y="338564"/>
                </a:lnTo>
                <a:lnTo>
                  <a:pt x="1165760" y="272583"/>
                </a:lnTo>
                <a:lnTo>
                  <a:pt x="1120173" y="63844"/>
                </a:lnTo>
                <a:cubicBezTo>
                  <a:pt x="1116575" y="49449"/>
                  <a:pt x="1124972" y="33854"/>
                  <a:pt x="1139368" y="27855"/>
                </a:cubicBezTo>
                <a:cubicBezTo>
                  <a:pt x="1140568" y="27855"/>
                  <a:pt x="1142967" y="26656"/>
                  <a:pt x="1144166" y="26656"/>
                </a:cubicBezTo>
                <a:cubicBezTo>
                  <a:pt x="1162161" y="23057"/>
                  <a:pt x="1178957" y="33854"/>
                  <a:pt x="1182555" y="50649"/>
                </a:cubicBezTo>
                <a:lnTo>
                  <a:pt x="1219744" y="220999"/>
                </a:lnTo>
                <a:lnTo>
                  <a:pt x="1276127" y="167014"/>
                </a:lnTo>
                <a:lnTo>
                  <a:pt x="1240138" y="5063"/>
                </a:lnTo>
                <a:lnTo>
                  <a:pt x="1240806" y="0"/>
                </a:lnTo>
                <a:lnTo>
                  <a:pt x="1304318" y="0"/>
                </a:lnTo>
                <a:lnTo>
                  <a:pt x="1330112" y="116629"/>
                </a:lnTo>
                <a:lnTo>
                  <a:pt x="1387695" y="61445"/>
                </a:lnTo>
                <a:lnTo>
                  <a:pt x="1374637" y="0"/>
                </a:lnTo>
                <a:lnTo>
                  <a:pt x="1439624" y="0"/>
                </a:lnTo>
                <a:lnTo>
                  <a:pt x="1441678" y="9861"/>
                </a:lnTo>
                <a:lnTo>
                  <a:pt x="1452227" y="0"/>
                </a:lnTo>
                <a:lnTo>
                  <a:pt x="1542847" y="0"/>
                </a:lnTo>
                <a:lnTo>
                  <a:pt x="1541249" y="3862"/>
                </a:lnTo>
                <a:lnTo>
                  <a:pt x="1495663" y="47049"/>
                </a:lnTo>
                <a:lnTo>
                  <a:pt x="1532851" y="55448"/>
                </a:lnTo>
                <a:cubicBezTo>
                  <a:pt x="1549646" y="60246"/>
                  <a:pt x="1560443" y="77041"/>
                  <a:pt x="1556844" y="93836"/>
                </a:cubicBezTo>
                <a:cubicBezTo>
                  <a:pt x="1552045" y="110631"/>
                  <a:pt x="1535250" y="121427"/>
                  <a:pt x="1518455" y="117829"/>
                </a:cubicBezTo>
                <a:lnTo>
                  <a:pt x="1440479" y="101034"/>
                </a:lnTo>
                <a:lnTo>
                  <a:pt x="1382896" y="156218"/>
                </a:lnTo>
                <a:lnTo>
                  <a:pt x="1487265" y="179010"/>
                </a:lnTo>
                <a:cubicBezTo>
                  <a:pt x="1504060" y="183809"/>
                  <a:pt x="1514857" y="200604"/>
                  <a:pt x="1511257" y="217399"/>
                </a:cubicBezTo>
                <a:cubicBezTo>
                  <a:pt x="1506459" y="234194"/>
                  <a:pt x="1489664" y="244991"/>
                  <a:pt x="1472869" y="241392"/>
                </a:cubicBezTo>
                <a:lnTo>
                  <a:pt x="1325313" y="210201"/>
                </a:lnTo>
                <a:lnTo>
                  <a:pt x="1258133" y="276182"/>
                </a:lnTo>
                <a:lnTo>
                  <a:pt x="1442878" y="313371"/>
                </a:lnTo>
                <a:cubicBezTo>
                  <a:pt x="1459673" y="318169"/>
                  <a:pt x="1470469" y="334964"/>
                  <a:pt x="1466871" y="351759"/>
                </a:cubicBezTo>
                <a:cubicBezTo>
                  <a:pt x="1462073" y="368554"/>
                  <a:pt x="1445278" y="379352"/>
                  <a:pt x="1428483" y="375752"/>
                </a:cubicBezTo>
                <a:lnTo>
                  <a:pt x="1204148" y="327766"/>
                </a:lnTo>
                <a:lnTo>
                  <a:pt x="1132170" y="397346"/>
                </a:lnTo>
                <a:lnTo>
                  <a:pt x="1391293" y="446532"/>
                </a:lnTo>
                <a:cubicBezTo>
                  <a:pt x="1400890" y="447731"/>
                  <a:pt x="1409288" y="454929"/>
                  <a:pt x="1414087" y="465726"/>
                </a:cubicBezTo>
                <a:cubicBezTo>
                  <a:pt x="1418885" y="475323"/>
                  <a:pt x="1417685" y="486119"/>
                  <a:pt x="1411688" y="495716"/>
                </a:cubicBezTo>
                <a:lnTo>
                  <a:pt x="1259332" y="710454"/>
                </a:lnTo>
                <a:lnTo>
                  <a:pt x="1358903" y="711653"/>
                </a:lnTo>
                <a:lnTo>
                  <a:pt x="1487265" y="519709"/>
                </a:lnTo>
                <a:cubicBezTo>
                  <a:pt x="1490864" y="513712"/>
                  <a:pt x="1495663" y="510112"/>
                  <a:pt x="1501660" y="507713"/>
                </a:cubicBezTo>
                <a:cubicBezTo>
                  <a:pt x="1511257" y="504115"/>
                  <a:pt x="1522055" y="505314"/>
                  <a:pt x="1531652" y="511312"/>
                </a:cubicBezTo>
                <a:cubicBezTo>
                  <a:pt x="1546048" y="520910"/>
                  <a:pt x="1549646" y="541303"/>
                  <a:pt x="1540049" y="555699"/>
                </a:cubicBezTo>
                <a:lnTo>
                  <a:pt x="1435680" y="710454"/>
                </a:lnTo>
                <a:lnTo>
                  <a:pt x="1530452" y="710454"/>
                </a:lnTo>
                <a:lnTo>
                  <a:pt x="1614427" y="585690"/>
                </a:lnTo>
                <a:cubicBezTo>
                  <a:pt x="1618026" y="579692"/>
                  <a:pt x="1622825" y="576093"/>
                  <a:pt x="1628823" y="573694"/>
                </a:cubicBezTo>
                <a:cubicBezTo>
                  <a:pt x="1638420" y="570095"/>
                  <a:pt x="1649217" y="571295"/>
                  <a:pt x="1658814" y="577292"/>
                </a:cubicBezTo>
                <a:cubicBezTo>
                  <a:pt x="1673210" y="586889"/>
                  <a:pt x="1676808" y="607284"/>
                  <a:pt x="1667211" y="621680"/>
                </a:cubicBezTo>
                <a:lnTo>
                  <a:pt x="1607229" y="710454"/>
                </a:lnTo>
                <a:lnTo>
                  <a:pt x="1686405" y="710454"/>
                </a:lnTo>
                <a:lnTo>
                  <a:pt x="1730793" y="644472"/>
                </a:lnTo>
                <a:cubicBezTo>
                  <a:pt x="1734391" y="638475"/>
                  <a:pt x="1739190" y="634875"/>
                  <a:pt x="1745189" y="632476"/>
                </a:cubicBezTo>
                <a:cubicBezTo>
                  <a:pt x="1754786" y="628878"/>
                  <a:pt x="1765582" y="630077"/>
                  <a:pt x="1775179" y="636076"/>
                </a:cubicBezTo>
                <a:cubicBezTo>
                  <a:pt x="1789575" y="645673"/>
                  <a:pt x="1793175" y="666066"/>
                  <a:pt x="1783577" y="680462"/>
                </a:cubicBezTo>
                <a:lnTo>
                  <a:pt x="1763183" y="711653"/>
                </a:lnTo>
                <a:lnTo>
                  <a:pt x="1826765" y="710454"/>
                </a:lnTo>
                <a:cubicBezTo>
                  <a:pt x="1844759" y="710454"/>
                  <a:pt x="1859154" y="724849"/>
                  <a:pt x="1859154" y="742843"/>
                </a:cubicBezTo>
                <a:cubicBezTo>
                  <a:pt x="1859154" y="760839"/>
                  <a:pt x="1844759" y="775234"/>
                  <a:pt x="1827964" y="775234"/>
                </a:cubicBezTo>
                <a:lnTo>
                  <a:pt x="1752387" y="775234"/>
                </a:lnTo>
                <a:lnTo>
                  <a:pt x="1782377" y="824419"/>
                </a:lnTo>
                <a:cubicBezTo>
                  <a:pt x="1790775" y="840015"/>
                  <a:pt x="1785977" y="859209"/>
                  <a:pt x="1771581" y="868807"/>
                </a:cubicBezTo>
                <a:cubicBezTo>
                  <a:pt x="1757185" y="877203"/>
                  <a:pt x="1736791" y="872405"/>
                  <a:pt x="1727193" y="858009"/>
                </a:cubicBezTo>
                <a:lnTo>
                  <a:pt x="1675609" y="775234"/>
                </a:lnTo>
                <a:lnTo>
                  <a:pt x="1596433" y="775234"/>
                </a:lnTo>
                <a:lnTo>
                  <a:pt x="1662413" y="883202"/>
                </a:lnTo>
                <a:cubicBezTo>
                  <a:pt x="1670811" y="898797"/>
                  <a:pt x="1666012" y="917991"/>
                  <a:pt x="1651616" y="927589"/>
                </a:cubicBezTo>
                <a:cubicBezTo>
                  <a:pt x="1637221" y="935987"/>
                  <a:pt x="1616826" y="931188"/>
                  <a:pt x="1607229" y="916792"/>
                </a:cubicBezTo>
                <a:lnTo>
                  <a:pt x="1520855" y="776433"/>
                </a:lnTo>
                <a:lnTo>
                  <a:pt x="1519656" y="776433"/>
                </a:lnTo>
                <a:lnTo>
                  <a:pt x="1441678" y="776433"/>
                </a:lnTo>
                <a:lnTo>
                  <a:pt x="1532851" y="923990"/>
                </a:lnTo>
                <a:cubicBezTo>
                  <a:pt x="1541249" y="939585"/>
                  <a:pt x="1536451" y="958779"/>
                  <a:pt x="1522055" y="968378"/>
                </a:cubicBezTo>
                <a:cubicBezTo>
                  <a:pt x="1507659" y="976775"/>
                  <a:pt x="1487265" y="971976"/>
                  <a:pt x="1477667" y="957580"/>
                </a:cubicBezTo>
                <a:lnTo>
                  <a:pt x="1366101" y="776433"/>
                </a:lnTo>
                <a:lnTo>
                  <a:pt x="1271329" y="776433"/>
                </a:lnTo>
                <a:lnTo>
                  <a:pt x="1416486" y="1006765"/>
                </a:lnTo>
                <a:cubicBezTo>
                  <a:pt x="1421285" y="1015163"/>
                  <a:pt x="1421285" y="1025959"/>
                  <a:pt x="1418885" y="1035557"/>
                </a:cubicBezTo>
                <a:cubicBezTo>
                  <a:pt x="1414087" y="1046354"/>
                  <a:pt x="1406889" y="1053552"/>
                  <a:pt x="1396092" y="1054751"/>
                </a:cubicBezTo>
                <a:lnTo>
                  <a:pt x="1128571" y="1109934"/>
                </a:lnTo>
                <a:lnTo>
                  <a:pt x="1194551" y="1178315"/>
                </a:lnTo>
                <a:lnTo>
                  <a:pt x="1403289" y="1132728"/>
                </a:lnTo>
                <a:cubicBezTo>
                  <a:pt x="1421285" y="1129129"/>
                  <a:pt x="1438080" y="1139926"/>
                  <a:pt x="1441678" y="1156721"/>
                </a:cubicBezTo>
                <a:cubicBezTo>
                  <a:pt x="1445278" y="1174715"/>
                  <a:pt x="1434480" y="1191510"/>
                  <a:pt x="1417685" y="1195110"/>
                </a:cubicBezTo>
                <a:lnTo>
                  <a:pt x="1247336" y="1232299"/>
                </a:lnTo>
                <a:lnTo>
                  <a:pt x="1301320" y="1288682"/>
                </a:lnTo>
                <a:lnTo>
                  <a:pt x="1463272" y="1253893"/>
                </a:lnTo>
                <a:cubicBezTo>
                  <a:pt x="1481267" y="1250294"/>
                  <a:pt x="1498062" y="1261090"/>
                  <a:pt x="1501660" y="1277886"/>
                </a:cubicBezTo>
                <a:cubicBezTo>
                  <a:pt x="1505260" y="1295880"/>
                  <a:pt x="1494462" y="1312675"/>
                  <a:pt x="1477667" y="1316275"/>
                </a:cubicBezTo>
                <a:lnTo>
                  <a:pt x="1354105" y="1342665"/>
                </a:lnTo>
                <a:lnTo>
                  <a:pt x="1408088" y="1405047"/>
                </a:lnTo>
                <a:lnTo>
                  <a:pt x="1504060" y="1384654"/>
                </a:lnTo>
                <a:cubicBezTo>
                  <a:pt x="1522055" y="1381054"/>
                  <a:pt x="1538850" y="1391852"/>
                  <a:pt x="1542448" y="1408647"/>
                </a:cubicBezTo>
                <a:cubicBezTo>
                  <a:pt x="1546048" y="1426641"/>
                  <a:pt x="1535250" y="1443436"/>
                  <a:pt x="1518455" y="1447035"/>
                </a:cubicBezTo>
                <a:lnTo>
                  <a:pt x="1460872" y="1459032"/>
                </a:lnTo>
                <a:lnTo>
                  <a:pt x="1462073" y="1460232"/>
                </a:lnTo>
                <a:lnTo>
                  <a:pt x="1513657" y="1513015"/>
                </a:lnTo>
                <a:cubicBezTo>
                  <a:pt x="1525653" y="1526212"/>
                  <a:pt x="1525653" y="1546605"/>
                  <a:pt x="1512458" y="1558601"/>
                </a:cubicBezTo>
                <a:cubicBezTo>
                  <a:pt x="1500461" y="1570598"/>
                  <a:pt x="1480067" y="1570598"/>
                  <a:pt x="1468070" y="1557402"/>
                </a:cubicBezTo>
                <a:lnTo>
                  <a:pt x="1423684" y="1511816"/>
                </a:lnTo>
                <a:lnTo>
                  <a:pt x="1416486" y="1547805"/>
                </a:lnTo>
                <a:cubicBezTo>
                  <a:pt x="1411688" y="1564600"/>
                  <a:pt x="1394893" y="1575397"/>
                  <a:pt x="1378097" y="1571798"/>
                </a:cubicBezTo>
                <a:cubicBezTo>
                  <a:pt x="1361302" y="1568200"/>
                  <a:pt x="1350505" y="1550205"/>
                  <a:pt x="1354105" y="1533410"/>
                </a:cubicBezTo>
                <a:lnTo>
                  <a:pt x="1370900" y="1454233"/>
                </a:lnTo>
                <a:lnTo>
                  <a:pt x="1316915" y="1397850"/>
                </a:lnTo>
                <a:lnTo>
                  <a:pt x="1316915" y="1396650"/>
                </a:lnTo>
                <a:lnTo>
                  <a:pt x="1294122" y="1502219"/>
                </a:lnTo>
                <a:cubicBezTo>
                  <a:pt x="1289324" y="1519014"/>
                  <a:pt x="1272529" y="1529811"/>
                  <a:pt x="1255734" y="1526212"/>
                </a:cubicBezTo>
                <a:cubicBezTo>
                  <a:pt x="1238939" y="1521413"/>
                  <a:pt x="1228141" y="1504618"/>
                  <a:pt x="1231741" y="1487823"/>
                </a:cubicBezTo>
                <a:lnTo>
                  <a:pt x="1262932" y="1340267"/>
                </a:lnTo>
                <a:lnTo>
                  <a:pt x="1196951" y="1273086"/>
                </a:lnTo>
                <a:lnTo>
                  <a:pt x="1157363" y="1455432"/>
                </a:lnTo>
                <a:cubicBezTo>
                  <a:pt x="1152564" y="1472228"/>
                  <a:pt x="1135769" y="1483025"/>
                  <a:pt x="1118974" y="1479425"/>
                </a:cubicBezTo>
                <a:cubicBezTo>
                  <a:pt x="1102179" y="1475827"/>
                  <a:pt x="1091382" y="1459032"/>
                  <a:pt x="1094981" y="1442237"/>
                </a:cubicBezTo>
                <a:lnTo>
                  <a:pt x="1144166" y="1216703"/>
                </a:lnTo>
                <a:lnTo>
                  <a:pt x="1075787" y="1145924"/>
                </a:lnTo>
                <a:lnTo>
                  <a:pt x="1025402" y="1403848"/>
                </a:lnTo>
                <a:cubicBezTo>
                  <a:pt x="1021802" y="1425442"/>
                  <a:pt x="993011" y="1436239"/>
                  <a:pt x="976216" y="1424243"/>
                </a:cubicBezTo>
                <a:lnTo>
                  <a:pt x="761480" y="1273086"/>
                </a:lnTo>
                <a:lnTo>
                  <a:pt x="761480" y="1372657"/>
                </a:lnTo>
                <a:lnTo>
                  <a:pt x="953423" y="1501019"/>
                </a:lnTo>
                <a:cubicBezTo>
                  <a:pt x="967819" y="1510616"/>
                  <a:pt x="971417" y="1531010"/>
                  <a:pt x="961820" y="1545406"/>
                </a:cubicBezTo>
                <a:cubicBezTo>
                  <a:pt x="952223" y="1559802"/>
                  <a:pt x="931830" y="1563400"/>
                  <a:pt x="917434" y="1553804"/>
                </a:cubicBezTo>
                <a:lnTo>
                  <a:pt x="762679" y="1449434"/>
                </a:lnTo>
                <a:lnTo>
                  <a:pt x="761480" y="1543007"/>
                </a:lnTo>
                <a:lnTo>
                  <a:pt x="886243" y="1626982"/>
                </a:lnTo>
                <a:cubicBezTo>
                  <a:pt x="900639" y="1636579"/>
                  <a:pt x="904237" y="1656972"/>
                  <a:pt x="894640" y="1671368"/>
                </a:cubicBezTo>
                <a:cubicBezTo>
                  <a:pt x="885043" y="1685765"/>
                  <a:pt x="864650" y="1689363"/>
                  <a:pt x="850254" y="1679766"/>
                </a:cubicBezTo>
                <a:lnTo>
                  <a:pt x="760280" y="1619784"/>
                </a:lnTo>
                <a:lnTo>
                  <a:pt x="760280" y="1620983"/>
                </a:lnTo>
                <a:lnTo>
                  <a:pt x="760280" y="1698961"/>
                </a:lnTo>
                <a:lnTo>
                  <a:pt x="827460" y="1744547"/>
                </a:lnTo>
                <a:cubicBezTo>
                  <a:pt x="841856" y="1754144"/>
                  <a:pt x="845455" y="1774538"/>
                  <a:pt x="835858" y="1788933"/>
                </a:cubicBezTo>
                <a:cubicBezTo>
                  <a:pt x="826261" y="1803329"/>
                  <a:pt x="805866" y="1806929"/>
                  <a:pt x="791471" y="1797331"/>
                </a:cubicBezTo>
                <a:lnTo>
                  <a:pt x="761480" y="1776937"/>
                </a:lnTo>
                <a:lnTo>
                  <a:pt x="760280" y="1840519"/>
                </a:lnTo>
                <a:cubicBezTo>
                  <a:pt x="760280" y="1858513"/>
                  <a:pt x="745884" y="1872908"/>
                  <a:pt x="729089" y="1872908"/>
                </a:cubicBezTo>
                <a:cubicBezTo>
                  <a:pt x="711095" y="1872908"/>
                  <a:pt x="696699" y="1858513"/>
                  <a:pt x="696699" y="1840519"/>
                </a:cubicBezTo>
                <a:lnTo>
                  <a:pt x="696699" y="1766141"/>
                </a:lnTo>
                <a:lnTo>
                  <a:pt x="696699" y="1764940"/>
                </a:lnTo>
                <a:lnTo>
                  <a:pt x="646314" y="1796132"/>
                </a:lnTo>
                <a:cubicBezTo>
                  <a:pt x="630718" y="1804529"/>
                  <a:pt x="611524" y="1799731"/>
                  <a:pt x="601927" y="1785335"/>
                </a:cubicBezTo>
                <a:cubicBezTo>
                  <a:pt x="593530" y="1769740"/>
                  <a:pt x="597128" y="1750545"/>
                  <a:pt x="612724" y="1740948"/>
                </a:cubicBezTo>
                <a:lnTo>
                  <a:pt x="696699" y="1689363"/>
                </a:lnTo>
                <a:lnTo>
                  <a:pt x="696699" y="1610187"/>
                </a:lnTo>
                <a:lnTo>
                  <a:pt x="696699" y="1608987"/>
                </a:lnTo>
                <a:lnTo>
                  <a:pt x="588731" y="1676168"/>
                </a:lnTo>
                <a:cubicBezTo>
                  <a:pt x="573135" y="1684565"/>
                  <a:pt x="553941" y="1680965"/>
                  <a:pt x="544344" y="1665370"/>
                </a:cubicBezTo>
                <a:cubicBezTo>
                  <a:pt x="535947" y="1649776"/>
                  <a:pt x="540746" y="1630580"/>
                  <a:pt x="555141" y="1620983"/>
                </a:cubicBezTo>
                <a:lnTo>
                  <a:pt x="696699" y="1533410"/>
                </a:lnTo>
                <a:lnTo>
                  <a:pt x="696699" y="1455432"/>
                </a:lnTo>
                <a:lnTo>
                  <a:pt x="547944" y="1546605"/>
                </a:lnTo>
                <a:cubicBezTo>
                  <a:pt x="532347" y="1555003"/>
                  <a:pt x="513153" y="1550205"/>
                  <a:pt x="503556" y="1535809"/>
                </a:cubicBezTo>
                <a:cubicBezTo>
                  <a:pt x="495159" y="1520214"/>
                  <a:pt x="499958" y="1501019"/>
                  <a:pt x="514353" y="1491421"/>
                </a:cubicBezTo>
                <a:lnTo>
                  <a:pt x="695499" y="1376257"/>
                </a:lnTo>
                <a:lnTo>
                  <a:pt x="695499" y="1281484"/>
                </a:lnTo>
                <a:lnTo>
                  <a:pt x="463968" y="1426641"/>
                </a:lnTo>
                <a:cubicBezTo>
                  <a:pt x="454371" y="1432639"/>
                  <a:pt x="443574" y="1432639"/>
                  <a:pt x="433977" y="1429040"/>
                </a:cubicBezTo>
                <a:cubicBezTo>
                  <a:pt x="424379" y="1424243"/>
                  <a:pt x="417182" y="1415844"/>
                  <a:pt x="414782" y="1406247"/>
                </a:cubicBezTo>
                <a:lnTo>
                  <a:pt x="359599" y="1139926"/>
                </a:lnTo>
                <a:lnTo>
                  <a:pt x="292419" y="1205907"/>
                </a:lnTo>
                <a:lnTo>
                  <a:pt x="338005" y="1414644"/>
                </a:lnTo>
                <a:cubicBezTo>
                  <a:pt x="341605" y="1432639"/>
                  <a:pt x="330807" y="1449434"/>
                  <a:pt x="314012" y="1453033"/>
                </a:cubicBezTo>
                <a:cubicBezTo>
                  <a:pt x="296018" y="1456632"/>
                  <a:pt x="279223" y="1445836"/>
                  <a:pt x="275624" y="1429040"/>
                </a:cubicBezTo>
                <a:lnTo>
                  <a:pt x="238435" y="1259891"/>
                </a:lnTo>
                <a:lnTo>
                  <a:pt x="182051" y="1313875"/>
                </a:lnTo>
                <a:lnTo>
                  <a:pt x="180852" y="1313875"/>
                </a:lnTo>
                <a:lnTo>
                  <a:pt x="215641" y="1475827"/>
                </a:lnTo>
                <a:cubicBezTo>
                  <a:pt x="219241" y="1493822"/>
                  <a:pt x="208444" y="1510616"/>
                  <a:pt x="191649" y="1514215"/>
                </a:cubicBezTo>
                <a:cubicBezTo>
                  <a:pt x="173654" y="1517815"/>
                  <a:pt x="156859" y="1507017"/>
                  <a:pt x="153260" y="1490222"/>
                </a:cubicBezTo>
                <a:lnTo>
                  <a:pt x="126868" y="1366658"/>
                </a:lnTo>
                <a:lnTo>
                  <a:pt x="69285" y="1421843"/>
                </a:lnTo>
                <a:lnTo>
                  <a:pt x="89679" y="1516615"/>
                </a:lnTo>
                <a:cubicBezTo>
                  <a:pt x="93278" y="1534609"/>
                  <a:pt x="82481" y="1551404"/>
                  <a:pt x="65686" y="1555003"/>
                </a:cubicBezTo>
                <a:cubicBezTo>
                  <a:pt x="47691" y="1558601"/>
                  <a:pt x="30896" y="1547805"/>
                  <a:pt x="27298" y="1531010"/>
                </a:cubicBezTo>
                <a:lnTo>
                  <a:pt x="15301" y="1474626"/>
                </a:lnTo>
                <a:lnTo>
                  <a:pt x="0" y="1489588"/>
                </a:lnTo>
                <a:lnTo>
                  <a:pt x="0" y="1379383"/>
                </a:lnTo>
                <a:lnTo>
                  <a:pt x="18900" y="1383453"/>
                </a:lnTo>
                <a:lnTo>
                  <a:pt x="76483" y="1328271"/>
                </a:lnTo>
                <a:lnTo>
                  <a:pt x="0" y="1311567"/>
                </a:lnTo>
                <a:lnTo>
                  <a:pt x="0" y="1246167"/>
                </a:lnTo>
                <a:lnTo>
                  <a:pt x="134066" y="1276686"/>
                </a:lnTo>
                <a:lnTo>
                  <a:pt x="202446" y="1210705"/>
                </a:lnTo>
                <a:lnTo>
                  <a:pt x="20100" y="1171117"/>
                </a:lnTo>
                <a:cubicBezTo>
                  <a:pt x="11702" y="1169317"/>
                  <a:pt x="4804" y="1163919"/>
                  <a:pt x="456" y="1156871"/>
                </a:cubicBezTo>
                <a:lnTo>
                  <a:pt x="0" y="1154342"/>
                </a:lnTo>
                <a:lnTo>
                  <a:pt x="0" y="1128105"/>
                </a:lnTo>
                <a:lnTo>
                  <a:pt x="15301" y="1109934"/>
                </a:lnTo>
                <a:cubicBezTo>
                  <a:pt x="20100" y="1107535"/>
                  <a:pt x="27298" y="1107535"/>
                  <a:pt x="33295" y="1108735"/>
                </a:cubicBezTo>
                <a:lnTo>
                  <a:pt x="258828" y="1157922"/>
                </a:lnTo>
                <a:lnTo>
                  <a:pt x="329608" y="1088342"/>
                </a:lnTo>
                <a:lnTo>
                  <a:pt x="70485" y="1040356"/>
                </a:lnTo>
                <a:cubicBezTo>
                  <a:pt x="59688" y="1037956"/>
                  <a:pt x="51291" y="1030758"/>
                  <a:pt x="47691" y="1021161"/>
                </a:cubicBezTo>
                <a:cubicBezTo>
                  <a:pt x="42893" y="1010365"/>
                  <a:pt x="44093" y="999567"/>
                  <a:pt x="50090" y="991170"/>
                </a:cubicBezTo>
                <a:lnTo>
                  <a:pt x="202446" y="775234"/>
                </a:lnTo>
                <a:lnTo>
                  <a:pt x="102875" y="775234"/>
                </a:lnTo>
                <a:lnTo>
                  <a:pt x="0" y="928105"/>
                </a:lnTo>
                <a:lnTo>
                  <a:pt x="0" y="812582"/>
                </a:lnTo>
                <a:lnTo>
                  <a:pt x="24899" y="775234"/>
                </a:lnTo>
                <a:lnTo>
                  <a:pt x="0" y="774915"/>
                </a:lnTo>
                <a:lnTo>
                  <a:pt x="0" y="709253"/>
                </a:lnTo>
                <a:lnTo>
                  <a:pt x="16500" y="709253"/>
                </a:lnTo>
                <a:lnTo>
                  <a:pt x="0" y="682332"/>
                </a:lnTo>
                <a:lnTo>
                  <a:pt x="0" y="558760"/>
                </a:lnTo>
                <a:lnTo>
                  <a:pt x="92079" y="709253"/>
                </a:lnTo>
                <a:lnTo>
                  <a:pt x="188050" y="709253"/>
                </a:lnTo>
                <a:lnTo>
                  <a:pt x="41694" y="478921"/>
                </a:lnTo>
                <a:cubicBezTo>
                  <a:pt x="36895" y="470525"/>
                  <a:pt x="36895" y="459727"/>
                  <a:pt x="39294" y="450130"/>
                </a:cubicBezTo>
                <a:cubicBezTo>
                  <a:pt x="44093" y="439334"/>
                  <a:pt x="52490" y="433335"/>
                  <a:pt x="62087" y="430936"/>
                </a:cubicBezTo>
                <a:lnTo>
                  <a:pt x="330807" y="372154"/>
                </a:lnTo>
                <a:lnTo>
                  <a:pt x="266026" y="303773"/>
                </a:lnTo>
                <a:lnTo>
                  <a:pt x="57288" y="349360"/>
                </a:lnTo>
                <a:cubicBezTo>
                  <a:pt x="39294" y="352959"/>
                  <a:pt x="22499" y="342162"/>
                  <a:pt x="18900" y="325367"/>
                </a:cubicBezTo>
                <a:cubicBezTo>
                  <a:pt x="15301" y="307373"/>
                  <a:pt x="26098" y="290578"/>
                  <a:pt x="42893" y="286978"/>
                </a:cubicBezTo>
                <a:lnTo>
                  <a:pt x="213242" y="249790"/>
                </a:lnTo>
                <a:lnTo>
                  <a:pt x="159259" y="192207"/>
                </a:lnTo>
                <a:lnTo>
                  <a:pt x="0" y="227598"/>
                </a:lnTo>
                <a:lnTo>
                  <a:pt x="0" y="162165"/>
                </a:lnTo>
                <a:lnTo>
                  <a:pt x="106474" y="139423"/>
                </a:lnTo>
                <a:lnTo>
                  <a:pt x="52490" y="81840"/>
                </a:lnTo>
                <a:lnTo>
                  <a:pt x="0" y="93135"/>
                </a:lnTo>
                <a:lnTo>
                  <a:pt x="0" y="28044"/>
                </a:lnTo>
                <a:lnTo>
                  <a:pt x="906" y="27855"/>
                </a:lnTo>
                <a:lnTo>
                  <a:pt x="0" y="2692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" name="Freeform: Shape 4"/>
          <p:cNvSpPr>
            <a:spLocks/>
          </p:cNvSpPr>
          <p:nvPr userDrawn="1"/>
        </p:nvSpPr>
        <p:spPr bwMode="auto">
          <a:xfrm>
            <a:off x="-22225" y="3262313"/>
            <a:ext cx="712788" cy="1379537"/>
          </a:xfrm>
          <a:custGeom>
            <a:avLst/>
            <a:gdLst>
              <a:gd name="T0" fmla="*/ 42406 w 714013"/>
              <a:gd name="T1" fmla="*/ 849136 h 1378658"/>
              <a:gd name="T2" fmla="*/ 122970 w 714013"/>
              <a:gd name="T3" fmla="*/ 816910 h 1378658"/>
              <a:gd name="T4" fmla="*/ 179364 w 714013"/>
              <a:gd name="T5" fmla="*/ 762713 h 1378658"/>
              <a:gd name="T6" fmla="*/ 308998 w 714013"/>
              <a:gd name="T7" fmla="*/ 708516 h 1378658"/>
              <a:gd name="T8" fmla="*/ 183758 w 714013"/>
              <a:gd name="T9" fmla="*/ 631614 h 1378658"/>
              <a:gd name="T10" fmla="*/ 389562 w 714013"/>
              <a:gd name="T11" fmla="*/ 540797 h 1378658"/>
              <a:gd name="T12" fmla="*/ 45336 w 714013"/>
              <a:gd name="T13" fmla="*/ 527613 h 1378658"/>
              <a:gd name="T14" fmla="*/ 215984 w 714013"/>
              <a:gd name="T15" fmla="*/ 476346 h 1378658"/>
              <a:gd name="T16" fmla="*/ 45336 w 714013"/>
              <a:gd name="T17" fmla="*/ 62542 h 1378658"/>
              <a:gd name="T18" fmla="*/ 45336 w 714013"/>
              <a:gd name="T19" fmla="*/ 108683 h 1378658"/>
              <a:gd name="T20" fmla="*/ 138350 w 714013"/>
              <a:gd name="T21" fmla="*/ 124063 h 1378658"/>
              <a:gd name="T22" fmla="*/ 135420 w 714013"/>
              <a:gd name="T23" fmla="*/ 197303 h 1378658"/>
              <a:gd name="T24" fmla="*/ 45336 w 714013"/>
              <a:gd name="T25" fmla="*/ 356965 h 1378658"/>
              <a:gd name="T26" fmla="*/ 248942 w 714013"/>
              <a:gd name="T27" fmla="*/ 441923 h 1378658"/>
              <a:gd name="T28" fmla="*/ 277505 w 714013"/>
              <a:gd name="T29" fmla="*/ 251500 h 1378658"/>
              <a:gd name="T30" fmla="*/ 336097 w 714013"/>
              <a:gd name="T31" fmla="*/ 238317 h 1378658"/>
              <a:gd name="T32" fmla="*/ 391027 w 714013"/>
              <a:gd name="T33" fmla="*/ 306430 h 1378658"/>
              <a:gd name="T34" fmla="*/ 428379 w 714013"/>
              <a:gd name="T35" fmla="*/ 191444 h 1378658"/>
              <a:gd name="T36" fmla="*/ 519929 w 714013"/>
              <a:gd name="T37" fmla="*/ 210486 h 1378658"/>
              <a:gd name="T38" fmla="*/ 529449 w 714013"/>
              <a:gd name="T39" fmla="*/ 292515 h 1378658"/>
              <a:gd name="T40" fmla="*/ 486970 w 714013"/>
              <a:gd name="T41" fmla="*/ 344514 h 1378658"/>
              <a:gd name="T42" fmla="*/ 347083 w 714013"/>
              <a:gd name="T43" fmla="*/ 403839 h 1378658"/>
              <a:gd name="T44" fmla="*/ 314125 w 714013"/>
              <a:gd name="T45" fmla="*/ 435332 h 1378658"/>
              <a:gd name="T46" fmla="*/ 440830 w 714013"/>
              <a:gd name="T47" fmla="*/ 537867 h 1378658"/>
              <a:gd name="T48" fmla="*/ 495759 w 714013"/>
              <a:gd name="T49" fmla="*/ 545191 h 1378658"/>
              <a:gd name="T50" fmla="*/ 513337 w 714013"/>
              <a:gd name="T51" fmla="*/ 668966 h 1378658"/>
              <a:gd name="T52" fmla="*/ 596830 w 714013"/>
              <a:gd name="T53" fmla="*/ 614769 h 1378658"/>
              <a:gd name="T54" fmla="*/ 644436 w 714013"/>
              <a:gd name="T55" fmla="*/ 621360 h 1378658"/>
              <a:gd name="T56" fmla="*/ 694239 w 714013"/>
              <a:gd name="T57" fmla="*/ 668966 h 1378658"/>
              <a:gd name="T58" fmla="*/ 667140 w 714013"/>
              <a:gd name="T59" fmla="*/ 738544 h 1378658"/>
              <a:gd name="T60" fmla="*/ 553619 w 714013"/>
              <a:gd name="T61" fmla="*/ 708516 h 1378658"/>
              <a:gd name="T62" fmla="*/ 507478 w 714013"/>
              <a:gd name="T63" fmla="*/ 709248 h 1378658"/>
              <a:gd name="T64" fmla="*/ 508210 w 714013"/>
              <a:gd name="T65" fmla="*/ 826432 h 1378658"/>
              <a:gd name="T66" fmla="*/ 443759 w 714013"/>
              <a:gd name="T67" fmla="*/ 849868 h 1378658"/>
              <a:gd name="T68" fmla="*/ 308266 w 714013"/>
              <a:gd name="T69" fmla="*/ 954601 h 1378658"/>
              <a:gd name="T70" fmla="*/ 340491 w 714013"/>
              <a:gd name="T71" fmla="*/ 987559 h 1378658"/>
              <a:gd name="T72" fmla="*/ 481111 w 714013"/>
              <a:gd name="T73" fmla="*/ 1038827 h 1378658"/>
              <a:gd name="T74" fmla="*/ 520661 w 714013"/>
              <a:gd name="T75" fmla="*/ 1095221 h 1378658"/>
              <a:gd name="T76" fmla="*/ 503083 w 714013"/>
              <a:gd name="T77" fmla="*/ 1158939 h 1378658"/>
              <a:gd name="T78" fmla="*/ 443759 w 714013"/>
              <a:gd name="T79" fmla="*/ 1180179 h 1378658"/>
              <a:gd name="T80" fmla="*/ 382970 w 714013"/>
              <a:gd name="T81" fmla="*/ 1088630 h 1378658"/>
              <a:gd name="T82" fmla="*/ 330970 w 714013"/>
              <a:gd name="T83" fmla="*/ 1143559 h 1378658"/>
              <a:gd name="T84" fmla="*/ 262125 w 714013"/>
              <a:gd name="T85" fmla="*/ 1138432 h 1378658"/>
              <a:gd name="T86" fmla="*/ 204998 w 714013"/>
              <a:gd name="T87" fmla="*/ 1092291 h 1378658"/>
              <a:gd name="T88" fmla="*/ 161054 w 714013"/>
              <a:gd name="T89" fmla="*/ 1151615 h 1378658"/>
              <a:gd name="T90" fmla="*/ 43871 w 714013"/>
              <a:gd name="T91" fmla="*/ 1177249 h 1378658"/>
              <a:gd name="T92" fmla="*/ 43138 w 714013"/>
              <a:gd name="T93" fmla="*/ 1224123 h 1378658"/>
              <a:gd name="T94" fmla="*/ 89280 w 714013"/>
              <a:gd name="T95" fmla="*/ 1327390 h 1378658"/>
              <a:gd name="T96" fmla="*/ 24096 w 714013"/>
              <a:gd name="T97" fmla="*/ 1378658 h 1378658"/>
              <a:gd name="T98" fmla="*/ 0 w 714013"/>
              <a:gd name="T99" fmla="*/ 1315418 h 1378658"/>
              <a:gd name="T100" fmla="*/ 4322 w 714013"/>
              <a:gd name="T101" fmla="*/ 1217531 h 1378658"/>
              <a:gd name="T102" fmla="*/ 4322 w 714013"/>
              <a:gd name="T103" fmla="*/ 1123784 h 1378658"/>
              <a:gd name="T104" fmla="*/ 3589 w 714013"/>
              <a:gd name="T105" fmla="*/ 1017587 h 1378658"/>
              <a:gd name="T106" fmla="*/ 2124 w 714013"/>
              <a:gd name="T107" fmla="*/ 849136 h 1378658"/>
              <a:gd name="T108" fmla="*/ 42406 w 714013"/>
              <a:gd name="T109" fmla="*/ 809586 h 1378658"/>
              <a:gd name="T110" fmla="*/ 147138 w 714013"/>
              <a:gd name="T111" fmla="*/ 740008 h 1378658"/>
              <a:gd name="T112" fmla="*/ 123702 w 714013"/>
              <a:gd name="T113" fmla="*/ 616966 h 1378658"/>
              <a:gd name="T114" fmla="*/ 6518 w 714013"/>
              <a:gd name="T115" fmla="*/ 567163 h 1378658"/>
              <a:gd name="T116" fmla="*/ 5786 w 714013"/>
              <a:gd name="T117" fmla="*/ 414092 h 1378658"/>
              <a:gd name="T118" fmla="*/ 6518 w 714013"/>
              <a:gd name="T119" fmla="*/ 305698 h 1378658"/>
              <a:gd name="T120" fmla="*/ 5786 w 714013"/>
              <a:gd name="T121" fmla="*/ 200965 h 1378658"/>
              <a:gd name="T122" fmla="*/ 5786 w 714013"/>
              <a:gd name="T123" fmla="*/ 105753 h 1378658"/>
              <a:gd name="T124" fmla="*/ 5054 w 714013"/>
              <a:gd name="T125" fmla="*/ 19330 h 1378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4013" h="1378658">
                <a:moveTo>
                  <a:pt x="122970" y="816910"/>
                </a:moveTo>
                <a:lnTo>
                  <a:pt x="94406" y="843277"/>
                </a:lnTo>
                <a:cubicBezTo>
                  <a:pt x="90744" y="846206"/>
                  <a:pt x="86350" y="848404"/>
                  <a:pt x="81223" y="848404"/>
                </a:cubicBezTo>
                <a:lnTo>
                  <a:pt x="42406" y="849136"/>
                </a:lnTo>
                <a:lnTo>
                  <a:pt x="43138" y="963390"/>
                </a:lnTo>
                <a:lnTo>
                  <a:pt x="172040" y="1054207"/>
                </a:lnTo>
                <a:lnTo>
                  <a:pt x="202069" y="899672"/>
                </a:lnTo>
                <a:lnTo>
                  <a:pt x="122970" y="816910"/>
                </a:lnTo>
                <a:close/>
                <a:moveTo>
                  <a:pt x="308998" y="708516"/>
                </a:moveTo>
                <a:lnTo>
                  <a:pt x="185223" y="709248"/>
                </a:lnTo>
                <a:lnTo>
                  <a:pt x="185956" y="748065"/>
                </a:lnTo>
                <a:cubicBezTo>
                  <a:pt x="185956" y="753924"/>
                  <a:pt x="183758" y="759051"/>
                  <a:pt x="179364" y="762713"/>
                </a:cubicBezTo>
                <a:lnTo>
                  <a:pt x="150801" y="789079"/>
                </a:lnTo>
                <a:lnTo>
                  <a:pt x="237224" y="879164"/>
                </a:lnTo>
                <a:lnTo>
                  <a:pt x="395421" y="846206"/>
                </a:lnTo>
                <a:lnTo>
                  <a:pt x="308998" y="708516"/>
                </a:lnTo>
                <a:close/>
                <a:moveTo>
                  <a:pt x="235026" y="510769"/>
                </a:moveTo>
                <a:lnTo>
                  <a:pt x="152266" y="589868"/>
                </a:lnTo>
                <a:lnTo>
                  <a:pt x="178632" y="618431"/>
                </a:lnTo>
                <a:cubicBezTo>
                  <a:pt x="181562" y="621360"/>
                  <a:pt x="183758" y="626487"/>
                  <a:pt x="183758" y="631614"/>
                </a:cubicBezTo>
                <a:lnTo>
                  <a:pt x="184491" y="671163"/>
                </a:lnTo>
                <a:lnTo>
                  <a:pt x="298012" y="670431"/>
                </a:lnTo>
                <a:lnTo>
                  <a:pt x="298745" y="668966"/>
                </a:lnTo>
                <a:lnTo>
                  <a:pt x="389562" y="540797"/>
                </a:lnTo>
                <a:lnTo>
                  <a:pt x="235026" y="510769"/>
                </a:lnTo>
                <a:close/>
                <a:moveTo>
                  <a:pt x="182294" y="317416"/>
                </a:moveTo>
                <a:lnTo>
                  <a:pt x="44603" y="403839"/>
                </a:lnTo>
                <a:lnTo>
                  <a:pt x="45336" y="527613"/>
                </a:lnTo>
                <a:lnTo>
                  <a:pt x="84885" y="526881"/>
                </a:lnTo>
                <a:cubicBezTo>
                  <a:pt x="90012" y="526149"/>
                  <a:pt x="95871" y="529078"/>
                  <a:pt x="99533" y="532741"/>
                </a:cubicBezTo>
                <a:lnTo>
                  <a:pt x="126631" y="562036"/>
                </a:lnTo>
                <a:lnTo>
                  <a:pt x="215984" y="476346"/>
                </a:lnTo>
                <a:lnTo>
                  <a:pt x="182294" y="317416"/>
                </a:lnTo>
                <a:close/>
                <a:moveTo>
                  <a:pt x="24829" y="288"/>
                </a:moveTo>
                <a:cubicBezTo>
                  <a:pt x="35082" y="288"/>
                  <a:pt x="43871" y="8345"/>
                  <a:pt x="45336" y="16401"/>
                </a:cubicBezTo>
                <a:lnTo>
                  <a:pt x="45336" y="62542"/>
                </a:lnTo>
                <a:lnTo>
                  <a:pt x="75364" y="43500"/>
                </a:lnTo>
                <a:cubicBezTo>
                  <a:pt x="84885" y="37641"/>
                  <a:pt x="96604" y="40570"/>
                  <a:pt x="102463" y="50091"/>
                </a:cubicBezTo>
                <a:cubicBezTo>
                  <a:pt x="107589" y="59613"/>
                  <a:pt x="104660" y="71331"/>
                  <a:pt x="95871" y="77190"/>
                </a:cubicBezTo>
                <a:lnTo>
                  <a:pt x="45336" y="108683"/>
                </a:lnTo>
                <a:lnTo>
                  <a:pt x="45336" y="109416"/>
                </a:lnTo>
                <a:lnTo>
                  <a:pt x="45336" y="157754"/>
                </a:lnTo>
                <a:lnTo>
                  <a:pt x="111251" y="117472"/>
                </a:lnTo>
                <a:cubicBezTo>
                  <a:pt x="120772" y="111612"/>
                  <a:pt x="132491" y="114542"/>
                  <a:pt x="138350" y="124063"/>
                </a:cubicBezTo>
                <a:cubicBezTo>
                  <a:pt x="143477" y="133584"/>
                  <a:pt x="141279" y="145303"/>
                  <a:pt x="131759" y="151162"/>
                </a:cubicBezTo>
                <a:lnTo>
                  <a:pt x="45336" y="204627"/>
                </a:lnTo>
                <a:lnTo>
                  <a:pt x="45336" y="252965"/>
                </a:lnTo>
                <a:lnTo>
                  <a:pt x="135420" y="197303"/>
                </a:lnTo>
                <a:cubicBezTo>
                  <a:pt x="144942" y="191444"/>
                  <a:pt x="156660" y="194374"/>
                  <a:pt x="162519" y="203894"/>
                </a:cubicBezTo>
                <a:cubicBezTo>
                  <a:pt x="167646" y="213416"/>
                  <a:pt x="164716" y="225134"/>
                  <a:pt x="155927" y="230993"/>
                </a:cubicBezTo>
                <a:lnTo>
                  <a:pt x="44603" y="299106"/>
                </a:lnTo>
                <a:lnTo>
                  <a:pt x="45336" y="356965"/>
                </a:lnTo>
                <a:lnTo>
                  <a:pt x="185223" y="268345"/>
                </a:lnTo>
                <a:cubicBezTo>
                  <a:pt x="191082" y="265416"/>
                  <a:pt x="197674" y="264684"/>
                  <a:pt x="203533" y="266880"/>
                </a:cubicBezTo>
                <a:cubicBezTo>
                  <a:pt x="209393" y="269810"/>
                  <a:pt x="213787" y="274937"/>
                  <a:pt x="215252" y="280796"/>
                </a:cubicBezTo>
                <a:lnTo>
                  <a:pt x="248942" y="441923"/>
                </a:lnTo>
                <a:lnTo>
                  <a:pt x="290688" y="401641"/>
                </a:lnTo>
                <a:lnTo>
                  <a:pt x="262857" y="274204"/>
                </a:lnTo>
                <a:cubicBezTo>
                  <a:pt x="260660" y="265416"/>
                  <a:pt x="265787" y="255895"/>
                  <a:pt x="274575" y="252232"/>
                </a:cubicBezTo>
                <a:cubicBezTo>
                  <a:pt x="275308" y="252232"/>
                  <a:pt x="276773" y="251500"/>
                  <a:pt x="277505" y="251500"/>
                </a:cubicBezTo>
                <a:cubicBezTo>
                  <a:pt x="288491" y="249303"/>
                  <a:pt x="298745" y="255895"/>
                  <a:pt x="300942" y="266148"/>
                </a:cubicBezTo>
                <a:lnTo>
                  <a:pt x="323646" y="370149"/>
                </a:lnTo>
                <a:lnTo>
                  <a:pt x="358069" y="337190"/>
                </a:lnTo>
                <a:lnTo>
                  <a:pt x="336097" y="238317"/>
                </a:lnTo>
                <a:cubicBezTo>
                  <a:pt x="333900" y="228796"/>
                  <a:pt x="339026" y="220007"/>
                  <a:pt x="347815" y="216345"/>
                </a:cubicBezTo>
                <a:cubicBezTo>
                  <a:pt x="348548" y="216345"/>
                  <a:pt x="349280" y="215613"/>
                  <a:pt x="350745" y="215613"/>
                </a:cubicBezTo>
                <a:cubicBezTo>
                  <a:pt x="361731" y="213416"/>
                  <a:pt x="371985" y="220007"/>
                  <a:pt x="374181" y="230261"/>
                </a:cubicBezTo>
                <a:lnTo>
                  <a:pt x="391027" y="306430"/>
                </a:lnTo>
                <a:lnTo>
                  <a:pt x="426182" y="272740"/>
                </a:lnTo>
                <a:lnTo>
                  <a:pt x="413731" y="214148"/>
                </a:lnTo>
                <a:cubicBezTo>
                  <a:pt x="411534" y="204627"/>
                  <a:pt x="416660" y="195838"/>
                  <a:pt x="425449" y="192176"/>
                </a:cubicBezTo>
                <a:cubicBezTo>
                  <a:pt x="426182" y="192176"/>
                  <a:pt x="427647" y="191444"/>
                  <a:pt x="428379" y="191444"/>
                </a:cubicBezTo>
                <a:cubicBezTo>
                  <a:pt x="439365" y="189246"/>
                  <a:pt x="449619" y="195838"/>
                  <a:pt x="451815" y="206092"/>
                </a:cubicBezTo>
                <a:lnTo>
                  <a:pt x="459139" y="241247"/>
                </a:lnTo>
                <a:lnTo>
                  <a:pt x="492830" y="209753"/>
                </a:lnTo>
                <a:cubicBezTo>
                  <a:pt x="500154" y="202429"/>
                  <a:pt x="512605" y="202429"/>
                  <a:pt x="519929" y="210486"/>
                </a:cubicBezTo>
                <a:cubicBezTo>
                  <a:pt x="527253" y="217810"/>
                  <a:pt x="527253" y="230993"/>
                  <a:pt x="519929" y="237585"/>
                </a:cubicBezTo>
                <a:lnTo>
                  <a:pt x="492098" y="263951"/>
                </a:lnTo>
                <a:lnTo>
                  <a:pt x="514801" y="269078"/>
                </a:lnTo>
                <a:cubicBezTo>
                  <a:pt x="525055" y="272008"/>
                  <a:pt x="531647" y="282261"/>
                  <a:pt x="529449" y="292515"/>
                </a:cubicBezTo>
                <a:cubicBezTo>
                  <a:pt x="526520" y="302768"/>
                  <a:pt x="516266" y="309359"/>
                  <a:pt x="506013" y="307163"/>
                </a:cubicBezTo>
                <a:lnTo>
                  <a:pt x="458407" y="296909"/>
                </a:lnTo>
                <a:lnTo>
                  <a:pt x="423252" y="330599"/>
                </a:lnTo>
                <a:lnTo>
                  <a:pt x="486970" y="344514"/>
                </a:lnTo>
                <a:cubicBezTo>
                  <a:pt x="497224" y="347444"/>
                  <a:pt x="503816" y="357698"/>
                  <a:pt x="501618" y="367951"/>
                </a:cubicBezTo>
                <a:cubicBezTo>
                  <a:pt x="498689" y="378205"/>
                  <a:pt x="488435" y="384797"/>
                  <a:pt x="478182" y="382599"/>
                </a:cubicBezTo>
                <a:lnTo>
                  <a:pt x="388097" y="363557"/>
                </a:lnTo>
                <a:lnTo>
                  <a:pt x="347083" y="403839"/>
                </a:lnTo>
                <a:lnTo>
                  <a:pt x="459872" y="426543"/>
                </a:lnTo>
                <a:cubicBezTo>
                  <a:pt x="470126" y="429472"/>
                  <a:pt x="476717" y="439726"/>
                  <a:pt x="474520" y="449979"/>
                </a:cubicBezTo>
                <a:cubicBezTo>
                  <a:pt x="471590" y="460233"/>
                  <a:pt x="461337" y="466825"/>
                  <a:pt x="451083" y="464627"/>
                </a:cubicBezTo>
                <a:lnTo>
                  <a:pt x="314125" y="435332"/>
                </a:lnTo>
                <a:lnTo>
                  <a:pt x="270181" y="477810"/>
                </a:lnTo>
                <a:lnTo>
                  <a:pt x="428379" y="507839"/>
                </a:lnTo>
                <a:cubicBezTo>
                  <a:pt x="434238" y="508571"/>
                  <a:pt x="439365" y="512966"/>
                  <a:pt x="442295" y="519557"/>
                </a:cubicBezTo>
                <a:cubicBezTo>
                  <a:pt x="445224" y="525417"/>
                  <a:pt x="444491" y="532008"/>
                  <a:pt x="440830" y="537867"/>
                </a:cubicBezTo>
                <a:lnTo>
                  <a:pt x="347815" y="668966"/>
                </a:lnTo>
                <a:lnTo>
                  <a:pt x="408604" y="669698"/>
                </a:lnTo>
                <a:lnTo>
                  <a:pt x="486970" y="552515"/>
                </a:lnTo>
                <a:cubicBezTo>
                  <a:pt x="489168" y="548853"/>
                  <a:pt x="492098" y="546656"/>
                  <a:pt x="495759" y="545191"/>
                </a:cubicBezTo>
                <a:cubicBezTo>
                  <a:pt x="501618" y="542994"/>
                  <a:pt x="508210" y="543726"/>
                  <a:pt x="514069" y="547389"/>
                </a:cubicBezTo>
                <a:cubicBezTo>
                  <a:pt x="522858" y="553248"/>
                  <a:pt x="525055" y="565698"/>
                  <a:pt x="519196" y="574487"/>
                </a:cubicBezTo>
                <a:lnTo>
                  <a:pt x="455478" y="668966"/>
                </a:lnTo>
                <a:lnTo>
                  <a:pt x="513337" y="668966"/>
                </a:lnTo>
                <a:lnTo>
                  <a:pt x="564604" y="592797"/>
                </a:lnTo>
                <a:cubicBezTo>
                  <a:pt x="566802" y="589135"/>
                  <a:pt x="569732" y="586938"/>
                  <a:pt x="573393" y="585473"/>
                </a:cubicBezTo>
                <a:cubicBezTo>
                  <a:pt x="579252" y="583276"/>
                  <a:pt x="585844" y="584008"/>
                  <a:pt x="591703" y="587670"/>
                </a:cubicBezTo>
                <a:cubicBezTo>
                  <a:pt x="600492" y="593529"/>
                  <a:pt x="602689" y="605980"/>
                  <a:pt x="596830" y="614769"/>
                </a:cubicBezTo>
                <a:lnTo>
                  <a:pt x="560210" y="668966"/>
                </a:lnTo>
                <a:lnTo>
                  <a:pt x="608548" y="668966"/>
                </a:lnTo>
                <a:lnTo>
                  <a:pt x="635647" y="628684"/>
                </a:lnTo>
                <a:cubicBezTo>
                  <a:pt x="637844" y="625023"/>
                  <a:pt x="640774" y="622825"/>
                  <a:pt x="644436" y="621360"/>
                </a:cubicBezTo>
                <a:cubicBezTo>
                  <a:pt x="650295" y="619163"/>
                  <a:pt x="656886" y="619895"/>
                  <a:pt x="662746" y="623558"/>
                </a:cubicBezTo>
                <a:cubicBezTo>
                  <a:pt x="671534" y="629417"/>
                  <a:pt x="673732" y="641867"/>
                  <a:pt x="667873" y="650656"/>
                </a:cubicBezTo>
                <a:lnTo>
                  <a:pt x="655422" y="669698"/>
                </a:lnTo>
                <a:lnTo>
                  <a:pt x="694239" y="668966"/>
                </a:lnTo>
                <a:cubicBezTo>
                  <a:pt x="705225" y="668966"/>
                  <a:pt x="714013" y="677755"/>
                  <a:pt x="714013" y="688741"/>
                </a:cubicBezTo>
                <a:cubicBezTo>
                  <a:pt x="714013" y="699727"/>
                  <a:pt x="705225" y="708516"/>
                  <a:pt x="694971" y="708516"/>
                </a:cubicBezTo>
                <a:lnTo>
                  <a:pt x="648830" y="708516"/>
                </a:lnTo>
                <a:lnTo>
                  <a:pt x="667140" y="738544"/>
                </a:lnTo>
                <a:cubicBezTo>
                  <a:pt x="672267" y="748065"/>
                  <a:pt x="669337" y="759783"/>
                  <a:pt x="660549" y="765643"/>
                </a:cubicBezTo>
                <a:cubicBezTo>
                  <a:pt x="651760" y="770769"/>
                  <a:pt x="639309" y="767839"/>
                  <a:pt x="633450" y="759051"/>
                </a:cubicBezTo>
                <a:lnTo>
                  <a:pt x="601957" y="708516"/>
                </a:lnTo>
                <a:lnTo>
                  <a:pt x="553619" y="708516"/>
                </a:lnTo>
                <a:lnTo>
                  <a:pt x="593900" y="774431"/>
                </a:lnTo>
                <a:cubicBezTo>
                  <a:pt x="599027" y="783952"/>
                  <a:pt x="596098" y="795671"/>
                  <a:pt x="587309" y="801530"/>
                </a:cubicBezTo>
                <a:cubicBezTo>
                  <a:pt x="578520" y="806657"/>
                  <a:pt x="566069" y="803727"/>
                  <a:pt x="560210" y="794938"/>
                </a:cubicBezTo>
                <a:lnTo>
                  <a:pt x="507478" y="709248"/>
                </a:lnTo>
                <a:lnTo>
                  <a:pt x="506746" y="709248"/>
                </a:lnTo>
                <a:lnTo>
                  <a:pt x="459139" y="709248"/>
                </a:lnTo>
                <a:lnTo>
                  <a:pt x="514801" y="799333"/>
                </a:lnTo>
                <a:cubicBezTo>
                  <a:pt x="519929" y="808854"/>
                  <a:pt x="516999" y="820572"/>
                  <a:pt x="508210" y="826432"/>
                </a:cubicBezTo>
                <a:cubicBezTo>
                  <a:pt x="499422" y="831558"/>
                  <a:pt x="486970" y="828629"/>
                  <a:pt x="481111" y="819840"/>
                </a:cubicBezTo>
                <a:lnTo>
                  <a:pt x="412999" y="709248"/>
                </a:lnTo>
                <a:lnTo>
                  <a:pt x="355139" y="709248"/>
                </a:lnTo>
                <a:lnTo>
                  <a:pt x="443759" y="849868"/>
                </a:lnTo>
                <a:cubicBezTo>
                  <a:pt x="446689" y="854995"/>
                  <a:pt x="446689" y="861586"/>
                  <a:pt x="445224" y="867445"/>
                </a:cubicBezTo>
                <a:cubicBezTo>
                  <a:pt x="442295" y="874037"/>
                  <a:pt x="437900" y="878432"/>
                  <a:pt x="431308" y="879164"/>
                </a:cubicBezTo>
                <a:lnTo>
                  <a:pt x="267984" y="912854"/>
                </a:lnTo>
                <a:lnTo>
                  <a:pt x="308266" y="954601"/>
                </a:lnTo>
                <a:lnTo>
                  <a:pt x="435703" y="926770"/>
                </a:lnTo>
                <a:cubicBezTo>
                  <a:pt x="446689" y="924572"/>
                  <a:pt x="456943" y="931164"/>
                  <a:pt x="459139" y="941418"/>
                </a:cubicBezTo>
                <a:cubicBezTo>
                  <a:pt x="461337" y="952403"/>
                  <a:pt x="454745" y="962657"/>
                  <a:pt x="444491" y="964854"/>
                </a:cubicBezTo>
                <a:lnTo>
                  <a:pt x="340491" y="987559"/>
                </a:lnTo>
                <a:lnTo>
                  <a:pt x="373449" y="1021981"/>
                </a:lnTo>
                <a:lnTo>
                  <a:pt x="472322" y="1000742"/>
                </a:lnTo>
                <a:cubicBezTo>
                  <a:pt x="483309" y="998545"/>
                  <a:pt x="493562" y="1005136"/>
                  <a:pt x="495759" y="1015390"/>
                </a:cubicBezTo>
                <a:cubicBezTo>
                  <a:pt x="497957" y="1026376"/>
                  <a:pt x="491365" y="1036629"/>
                  <a:pt x="481111" y="1038827"/>
                </a:cubicBezTo>
                <a:lnTo>
                  <a:pt x="405675" y="1054939"/>
                </a:lnTo>
                <a:lnTo>
                  <a:pt x="438632" y="1093023"/>
                </a:lnTo>
                <a:lnTo>
                  <a:pt x="497224" y="1080573"/>
                </a:lnTo>
                <a:cubicBezTo>
                  <a:pt x="508210" y="1078376"/>
                  <a:pt x="518464" y="1084967"/>
                  <a:pt x="520661" y="1095221"/>
                </a:cubicBezTo>
                <a:cubicBezTo>
                  <a:pt x="522858" y="1106207"/>
                  <a:pt x="516266" y="1116460"/>
                  <a:pt x="506013" y="1118658"/>
                </a:cubicBezTo>
                <a:lnTo>
                  <a:pt x="470858" y="1125982"/>
                </a:lnTo>
                <a:lnTo>
                  <a:pt x="471590" y="1126714"/>
                </a:lnTo>
                <a:lnTo>
                  <a:pt x="503083" y="1158939"/>
                </a:lnTo>
                <a:cubicBezTo>
                  <a:pt x="510407" y="1166996"/>
                  <a:pt x="510407" y="1179446"/>
                  <a:pt x="502351" y="1186770"/>
                </a:cubicBezTo>
                <a:cubicBezTo>
                  <a:pt x="495027" y="1194094"/>
                  <a:pt x="482576" y="1194094"/>
                  <a:pt x="475252" y="1186038"/>
                </a:cubicBezTo>
                <a:lnTo>
                  <a:pt x="448154" y="1158207"/>
                </a:lnTo>
                <a:lnTo>
                  <a:pt x="443759" y="1180179"/>
                </a:lnTo>
                <a:cubicBezTo>
                  <a:pt x="440830" y="1190433"/>
                  <a:pt x="430576" y="1197024"/>
                  <a:pt x="420323" y="1194827"/>
                </a:cubicBezTo>
                <a:cubicBezTo>
                  <a:pt x="410069" y="1192630"/>
                  <a:pt x="403477" y="1181644"/>
                  <a:pt x="405675" y="1171390"/>
                </a:cubicBezTo>
                <a:lnTo>
                  <a:pt x="415928" y="1123052"/>
                </a:lnTo>
                <a:lnTo>
                  <a:pt x="382970" y="1088630"/>
                </a:lnTo>
                <a:lnTo>
                  <a:pt x="382970" y="1087897"/>
                </a:lnTo>
                <a:lnTo>
                  <a:pt x="369055" y="1152348"/>
                </a:lnTo>
                <a:cubicBezTo>
                  <a:pt x="366125" y="1162601"/>
                  <a:pt x="355872" y="1169193"/>
                  <a:pt x="345618" y="1166996"/>
                </a:cubicBezTo>
                <a:cubicBezTo>
                  <a:pt x="335365" y="1164066"/>
                  <a:pt x="328773" y="1153813"/>
                  <a:pt x="330970" y="1143559"/>
                </a:cubicBezTo>
                <a:lnTo>
                  <a:pt x="350013" y="1053475"/>
                </a:lnTo>
                <a:lnTo>
                  <a:pt x="309730" y="1012460"/>
                </a:lnTo>
                <a:lnTo>
                  <a:pt x="285562" y="1123784"/>
                </a:lnTo>
                <a:cubicBezTo>
                  <a:pt x="282632" y="1134038"/>
                  <a:pt x="272379" y="1140630"/>
                  <a:pt x="262125" y="1138432"/>
                </a:cubicBezTo>
                <a:cubicBezTo>
                  <a:pt x="251872" y="1136235"/>
                  <a:pt x="245280" y="1125982"/>
                  <a:pt x="247477" y="1115728"/>
                </a:cubicBezTo>
                <a:lnTo>
                  <a:pt x="277505" y="978038"/>
                </a:lnTo>
                <a:lnTo>
                  <a:pt x="235759" y="934826"/>
                </a:lnTo>
                <a:lnTo>
                  <a:pt x="204998" y="1092291"/>
                </a:lnTo>
                <a:cubicBezTo>
                  <a:pt x="202801" y="1105475"/>
                  <a:pt x="185223" y="1112067"/>
                  <a:pt x="174970" y="1104743"/>
                </a:cubicBezTo>
                <a:lnTo>
                  <a:pt x="43871" y="1012460"/>
                </a:lnTo>
                <a:lnTo>
                  <a:pt x="43871" y="1073249"/>
                </a:lnTo>
                <a:lnTo>
                  <a:pt x="161054" y="1151615"/>
                </a:lnTo>
                <a:cubicBezTo>
                  <a:pt x="169843" y="1157474"/>
                  <a:pt x="172040" y="1169925"/>
                  <a:pt x="166181" y="1178714"/>
                </a:cubicBezTo>
                <a:cubicBezTo>
                  <a:pt x="160322" y="1187503"/>
                  <a:pt x="147871" y="1189700"/>
                  <a:pt x="139082" y="1183841"/>
                </a:cubicBezTo>
                <a:lnTo>
                  <a:pt x="44603" y="1120122"/>
                </a:lnTo>
                <a:lnTo>
                  <a:pt x="43871" y="1177249"/>
                </a:lnTo>
                <a:lnTo>
                  <a:pt x="120040" y="1228517"/>
                </a:lnTo>
                <a:cubicBezTo>
                  <a:pt x="128829" y="1234376"/>
                  <a:pt x="131026" y="1246827"/>
                  <a:pt x="125167" y="1255615"/>
                </a:cubicBezTo>
                <a:cubicBezTo>
                  <a:pt x="119307" y="1264405"/>
                  <a:pt x="106857" y="1266602"/>
                  <a:pt x="98068" y="1260743"/>
                </a:cubicBezTo>
                <a:lnTo>
                  <a:pt x="43138" y="1224123"/>
                </a:lnTo>
                <a:lnTo>
                  <a:pt x="43138" y="1224855"/>
                </a:lnTo>
                <a:lnTo>
                  <a:pt x="43138" y="1272461"/>
                </a:lnTo>
                <a:lnTo>
                  <a:pt x="84152" y="1300292"/>
                </a:lnTo>
                <a:cubicBezTo>
                  <a:pt x="92941" y="1306151"/>
                  <a:pt x="95139" y="1318601"/>
                  <a:pt x="89280" y="1327390"/>
                </a:cubicBezTo>
                <a:cubicBezTo>
                  <a:pt x="83420" y="1336179"/>
                  <a:pt x="70969" y="1338377"/>
                  <a:pt x="62180" y="1332517"/>
                </a:cubicBezTo>
                <a:lnTo>
                  <a:pt x="43871" y="1320066"/>
                </a:lnTo>
                <a:lnTo>
                  <a:pt x="43138" y="1358884"/>
                </a:lnTo>
                <a:cubicBezTo>
                  <a:pt x="43138" y="1369869"/>
                  <a:pt x="34349" y="1378658"/>
                  <a:pt x="24096" y="1378658"/>
                </a:cubicBezTo>
                <a:cubicBezTo>
                  <a:pt x="13110" y="1378658"/>
                  <a:pt x="4322" y="1369869"/>
                  <a:pt x="4322" y="1358884"/>
                </a:cubicBezTo>
                <a:lnTo>
                  <a:pt x="4322" y="1313475"/>
                </a:lnTo>
                <a:lnTo>
                  <a:pt x="4322" y="1312742"/>
                </a:lnTo>
                <a:lnTo>
                  <a:pt x="0" y="1315418"/>
                </a:lnTo>
                <a:lnTo>
                  <a:pt x="0" y="1269256"/>
                </a:lnTo>
                <a:lnTo>
                  <a:pt x="4322" y="1266602"/>
                </a:lnTo>
                <a:lnTo>
                  <a:pt x="4322" y="1218264"/>
                </a:lnTo>
                <a:lnTo>
                  <a:pt x="4322" y="1217531"/>
                </a:lnTo>
                <a:lnTo>
                  <a:pt x="0" y="1220220"/>
                </a:lnTo>
                <a:lnTo>
                  <a:pt x="0" y="1174064"/>
                </a:lnTo>
                <a:lnTo>
                  <a:pt x="4322" y="1171390"/>
                </a:lnTo>
                <a:lnTo>
                  <a:pt x="4322" y="1123784"/>
                </a:lnTo>
                <a:lnTo>
                  <a:pt x="0" y="1126433"/>
                </a:lnTo>
                <a:lnTo>
                  <a:pt x="0" y="1077728"/>
                </a:lnTo>
                <a:lnTo>
                  <a:pt x="3589" y="1075447"/>
                </a:lnTo>
                <a:lnTo>
                  <a:pt x="3589" y="1017587"/>
                </a:lnTo>
                <a:lnTo>
                  <a:pt x="0" y="1019837"/>
                </a:lnTo>
                <a:lnTo>
                  <a:pt x="0" y="975716"/>
                </a:lnTo>
                <a:lnTo>
                  <a:pt x="2124" y="974375"/>
                </a:lnTo>
                <a:lnTo>
                  <a:pt x="2124" y="849136"/>
                </a:lnTo>
                <a:lnTo>
                  <a:pt x="0" y="849176"/>
                </a:lnTo>
                <a:lnTo>
                  <a:pt x="0" y="810404"/>
                </a:lnTo>
                <a:lnTo>
                  <a:pt x="3589" y="810318"/>
                </a:lnTo>
                <a:lnTo>
                  <a:pt x="42406" y="809586"/>
                </a:lnTo>
                <a:lnTo>
                  <a:pt x="73167" y="808854"/>
                </a:lnTo>
                <a:lnTo>
                  <a:pt x="95871" y="787615"/>
                </a:lnTo>
                <a:lnTo>
                  <a:pt x="124435" y="761248"/>
                </a:lnTo>
                <a:lnTo>
                  <a:pt x="147138" y="740008"/>
                </a:lnTo>
                <a:lnTo>
                  <a:pt x="146406" y="709248"/>
                </a:lnTo>
                <a:lnTo>
                  <a:pt x="145674" y="670431"/>
                </a:lnTo>
                <a:lnTo>
                  <a:pt x="144209" y="639670"/>
                </a:lnTo>
                <a:lnTo>
                  <a:pt x="123702" y="616966"/>
                </a:lnTo>
                <a:lnTo>
                  <a:pt x="97336" y="588403"/>
                </a:lnTo>
                <a:lnTo>
                  <a:pt x="76096" y="565698"/>
                </a:lnTo>
                <a:lnTo>
                  <a:pt x="45336" y="566431"/>
                </a:lnTo>
                <a:lnTo>
                  <a:pt x="6518" y="567163"/>
                </a:lnTo>
                <a:lnTo>
                  <a:pt x="0" y="567318"/>
                </a:lnTo>
                <a:lnTo>
                  <a:pt x="0" y="529187"/>
                </a:lnTo>
                <a:lnTo>
                  <a:pt x="5786" y="529078"/>
                </a:lnTo>
                <a:lnTo>
                  <a:pt x="5786" y="414092"/>
                </a:lnTo>
                <a:lnTo>
                  <a:pt x="0" y="410025"/>
                </a:lnTo>
                <a:lnTo>
                  <a:pt x="0" y="361923"/>
                </a:lnTo>
                <a:lnTo>
                  <a:pt x="6518" y="366486"/>
                </a:lnTo>
                <a:lnTo>
                  <a:pt x="6518" y="305698"/>
                </a:lnTo>
                <a:lnTo>
                  <a:pt x="0" y="301338"/>
                </a:lnTo>
                <a:lnTo>
                  <a:pt x="0" y="254922"/>
                </a:lnTo>
                <a:lnTo>
                  <a:pt x="5786" y="258824"/>
                </a:lnTo>
                <a:lnTo>
                  <a:pt x="5786" y="200965"/>
                </a:lnTo>
                <a:lnTo>
                  <a:pt x="0" y="197070"/>
                </a:lnTo>
                <a:lnTo>
                  <a:pt x="0" y="149967"/>
                </a:lnTo>
                <a:lnTo>
                  <a:pt x="5054" y="153359"/>
                </a:lnTo>
                <a:lnTo>
                  <a:pt x="5786" y="105753"/>
                </a:lnTo>
                <a:lnTo>
                  <a:pt x="0" y="101930"/>
                </a:lnTo>
                <a:lnTo>
                  <a:pt x="0" y="54843"/>
                </a:lnTo>
                <a:lnTo>
                  <a:pt x="5054" y="58148"/>
                </a:lnTo>
                <a:lnTo>
                  <a:pt x="5054" y="19330"/>
                </a:lnTo>
                <a:cubicBezTo>
                  <a:pt x="5786" y="11274"/>
                  <a:pt x="10181" y="4682"/>
                  <a:pt x="17505" y="1753"/>
                </a:cubicBezTo>
                <a:cubicBezTo>
                  <a:pt x="19702" y="288"/>
                  <a:pt x="21899" y="-444"/>
                  <a:pt x="24829" y="288"/>
                </a:cubicBezTo>
                <a:close/>
              </a:path>
            </a:pathLst>
          </a:custGeom>
          <a:solidFill>
            <a:schemeClr val="bg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" name="Graphic 12"/>
          <p:cNvSpPr>
            <a:spLocks/>
          </p:cNvSpPr>
          <p:nvPr userDrawn="1"/>
        </p:nvSpPr>
        <p:spPr bwMode="auto">
          <a:xfrm rot="1218983">
            <a:off x="1531938" y="4117975"/>
            <a:ext cx="955675" cy="954088"/>
          </a:xfrm>
          <a:custGeom>
            <a:avLst/>
            <a:gdLst>
              <a:gd name="T0" fmla="*/ 1408271 w 1800225"/>
              <a:gd name="T1" fmla="*/ 285647 h 1800225"/>
              <a:gd name="T2" fmla="*/ 1335881 w 1800225"/>
              <a:gd name="T3" fmla="*/ 445667 h 1800225"/>
              <a:gd name="T4" fmla="*/ 1193959 w 1800225"/>
              <a:gd name="T5" fmla="*/ 581875 h 1800225"/>
              <a:gd name="T6" fmla="*/ 1081564 w 1800225"/>
              <a:gd name="T7" fmla="*/ 272312 h 1800225"/>
              <a:gd name="T8" fmla="*/ 929164 w 1800225"/>
              <a:gd name="T9" fmla="*/ 212305 h 1800225"/>
              <a:gd name="T10" fmla="*/ 929164 w 1800225"/>
              <a:gd name="T11" fmla="*/ 28472 h 1800225"/>
              <a:gd name="T12" fmla="*/ 817721 w 1800225"/>
              <a:gd name="T13" fmla="*/ 74192 h 1800225"/>
              <a:gd name="T14" fmla="*/ 778669 w 1800225"/>
              <a:gd name="T15" fmla="*/ 201827 h 1800225"/>
              <a:gd name="T16" fmla="*/ 878681 w 1800225"/>
              <a:gd name="T17" fmla="*/ 404710 h 1800225"/>
              <a:gd name="T18" fmla="*/ 611981 w 1800225"/>
              <a:gd name="T19" fmla="*/ 349465 h 1800225"/>
              <a:gd name="T20" fmla="*/ 485299 w 1800225"/>
              <a:gd name="T21" fmla="*/ 281837 h 1800225"/>
              <a:gd name="T22" fmla="*/ 373856 w 1800225"/>
              <a:gd name="T23" fmla="*/ 246595 h 1800225"/>
              <a:gd name="T24" fmla="*/ 323374 w 1800225"/>
              <a:gd name="T25" fmla="*/ 335177 h 1800225"/>
              <a:gd name="T26" fmla="*/ 290036 w 1800225"/>
              <a:gd name="T27" fmla="*/ 475195 h 1800225"/>
              <a:gd name="T28" fmla="*/ 533876 w 1800225"/>
              <a:gd name="T29" fmla="*/ 554252 h 1800225"/>
              <a:gd name="T30" fmla="*/ 307181 w 1800225"/>
              <a:gd name="T31" fmla="*/ 731417 h 1800225"/>
              <a:gd name="T32" fmla="*/ 203359 w 1800225"/>
              <a:gd name="T33" fmla="*/ 763802 h 1800225"/>
              <a:gd name="T34" fmla="*/ 77629 w 1800225"/>
              <a:gd name="T35" fmla="*/ 799045 h 1800225"/>
              <a:gd name="T36" fmla="*/ 82391 w 1800225"/>
              <a:gd name="T37" fmla="*/ 926680 h 1800225"/>
              <a:gd name="T38" fmla="*/ 159544 w 1800225"/>
              <a:gd name="T39" fmla="*/ 998117 h 1800225"/>
              <a:gd name="T40" fmla="*/ 302419 w 1800225"/>
              <a:gd name="T41" fmla="*/ 1080032 h 1800225"/>
              <a:gd name="T42" fmla="*/ 528161 w 1800225"/>
              <a:gd name="T43" fmla="*/ 1232433 h 1800225"/>
              <a:gd name="T44" fmla="*/ 311944 w 1800225"/>
              <a:gd name="T45" fmla="*/ 1300060 h 1800225"/>
              <a:gd name="T46" fmla="*/ 261461 w 1800225"/>
              <a:gd name="T47" fmla="*/ 1399120 h 1800225"/>
              <a:gd name="T48" fmla="*/ 334804 w 1800225"/>
              <a:gd name="T49" fmla="*/ 1483892 h 1800225"/>
              <a:gd name="T50" fmla="*/ 474821 w 1800225"/>
              <a:gd name="T51" fmla="*/ 1515325 h 1800225"/>
              <a:gd name="T52" fmla="*/ 591026 w 1800225"/>
              <a:gd name="T53" fmla="*/ 1436267 h 1800225"/>
              <a:gd name="T54" fmla="*/ 874871 w 1800225"/>
              <a:gd name="T55" fmla="*/ 1405788 h 1800225"/>
              <a:gd name="T56" fmla="*/ 754856 w 1800225"/>
              <a:gd name="T57" fmla="*/ 1635340 h 1800225"/>
              <a:gd name="T58" fmla="*/ 835819 w 1800225"/>
              <a:gd name="T59" fmla="*/ 1739163 h 1800225"/>
              <a:gd name="T60" fmla="*/ 951071 w 1800225"/>
              <a:gd name="T61" fmla="*/ 1740115 h 1800225"/>
              <a:gd name="T62" fmla="*/ 1032986 w 1800225"/>
              <a:gd name="T63" fmla="*/ 1640102 h 1800225"/>
              <a:gd name="T64" fmla="*/ 927259 w 1800225"/>
              <a:gd name="T65" fmla="*/ 1402930 h 1800225"/>
              <a:gd name="T66" fmla="*/ 1211104 w 1800225"/>
              <a:gd name="T67" fmla="*/ 1487702 h 1800225"/>
              <a:gd name="T68" fmla="*/ 1368266 w 1800225"/>
              <a:gd name="T69" fmla="*/ 1421980 h 1800225"/>
              <a:gd name="T70" fmla="*/ 1488281 w 1800225"/>
              <a:gd name="T71" fmla="*/ 1549615 h 1800225"/>
              <a:gd name="T72" fmla="*/ 1516856 w 1800225"/>
              <a:gd name="T73" fmla="*/ 1412455 h 1800225"/>
              <a:gd name="T74" fmla="*/ 1313021 w 1800225"/>
              <a:gd name="T75" fmla="*/ 1291488 h 1800225"/>
              <a:gd name="T76" fmla="*/ 1449229 w 1800225"/>
              <a:gd name="T77" fmla="*/ 1135277 h 1800225"/>
              <a:gd name="T78" fmla="*/ 1467326 w 1800225"/>
              <a:gd name="T79" fmla="*/ 929537 h 1800225"/>
              <a:gd name="T80" fmla="*/ 1653064 w 1800225"/>
              <a:gd name="T81" fmla="*/ 928585 h 1800225"/>
              <a:gd name="T82" fmla="*/ 1773079 w 1800225"/>
              <a:gd name="T83" fmla="*/ 877150 h 1800225"/>
              <a:gd name="T84" fmla="*/ 1598771 w 1800225"/>
              <a:gd name="T85" fmla="*/ 877150 h 1800225"/>
              <a:gd name="T86" fmla="*/ 1545431 w 1800225"/>
              <a:gd name="T87" fmla="*/ 754277 h 1800225"/>
              <a:gd name="T88" fmla="*/ 1445419 w 1800225"/>
              <a:gd name="T89" fmla="*/ 682840 h 1800225"/>
              <a:gd name="T90" fmla="*/ 1321594 w 1800225"/>
              <a:gd name="T91" fmla="*/ 532345 h 1800225"/>
              <a:gd name="T92" fmla="*/ 1528286 w 1800225"/>
              <a:gd name="T93" fmla="*/ 406615 h 1800225"/>
              <a:gd name="T94" fmla="*/ 1110139 w 1800225"/>
              <a:gd name="T95" fmla="*/ 880007 h 1800225"/>
              <a:gd name="T96" fmla="*/ 1257776 w 1800225"/>
              <a:gd name="T97" fmla="*/ 879055 h 1800225"/>
              <a:gd name="T98" fmla="*/ 925354 w 1800225"/>
              <a:gd name="T99" fmla="*/ 1060030 h 1800225"/>
              <a:gd name="T100" fmla="*/ 743426 w 1800225"/>
              <a:gd name="T101" fmla="*/ 875245 h 1800225"/>
              <a:gd name="T102" fmla="*/ 969169 w 1800225"/>
              <a:gd name="T103" fmla="*/ 742847 h 1800225"/>
              <a:gd name="T104" fmla="*/ 1103471 w 1800225"/>
              <a:gd name="T105" fmla="*/ 999070 h 1800225"/>
              <a:gd name="T106" fmla="*/ 925354 w 1800225"/>
              <a:gd name="T107" fmla="*/ 1111465 h 1800225"/>
              <a:gd name="T108" fmla="*/ 652939 w 1800225"/>
              <a:gd name="T109" fmla="*/ 1179092 h 1800225"/>
              <a:gd name="T110" fmla="*/ 652939 w 1800225"/>
              <a:gd name="T111" fmla="*/ 1179092 h 1800225"/>
              <a:gd name="T112" fmla="*/ 627221 w 1800225"/>
              <a:gd name="T113" fmla="*/ 1131467 h 1800225"/>
              <a:gd name="T114" fmla="*/ 692944 w 1800225"/>
              <a:gd name="T115" fmla="*/ 875245 h 1800225"/>
              <a:gd name="T116" fmla="*/ 817721 w 1800225"/>
              <a:gd name="T117" fmla="*/ 698080 h 1800225"/>
              <a:gd name="T118" fmla="*/ 1034891 w 1800225"/>
              <a:gd name="T119" fmla="*/ 738085 h 1800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" name="Graphic 12"/>
          <p:cNvSpPr>
            <a:spLocks/>
          </p:cNvSpPr>
          <p:nvPr userDrawn="1"/>
        </p:nvSpPr>
        <p:spPr bwMode="auto">
          <a:xfrm rot="1218983">
            <a:off x="10964863" y="3205163"/>
            <a:ext cx="954087" cy="955675"/>
          </a:xfrm>
          <a:custGeom>
            <a:avLst/>
            <a:gdLst>
              <a:gd name="T0" fmla="*/ 1408271 w 1800225"/>
              <a:gd name="T1" fmla="*/ 285647 h 1800225"/>
              <a:gd name="T2" fmla="*/ 1335881 w 1800225"/>
              <a:gd name="T3" fmla="*/ 445667 h 1800225"/>
              <a:gd name="T4" fmla="*/ 1193959 w 1800225"/>
              <a:gd name="T5" fmla="*/ 581875 h 1800225"/>
              <a:gd name="T6" fmla="*/ 1081564 w 1800225"/>
              <a:gd name="T7" fmla="*/ 272312 h 1800225"/>
              <a:gd name="T8" fmla="*/ 929164 w 1800225"/>
              <a:gd name="T9" fmla="*/ 212305 h 1800225"/>
              <a:gd name="T10" fmla="*/ 929164 w 1800225"/>
              <a:gd name="T11" fmla="*/ 28472 h 1800225"/>
              <a:gd name="T12" fmla="*/ 817721 w 1800225"/>
              <a:gd name="T13" fmla="*/ 74192 h 1800225"/>
              <a:gd name="T14" fmla="*/ 778669 w 1800225"/>
              <a:gd name="T15" fmla="*/ 201827 h 1800225"/>
              <a:gd name="T16" fmla="*/ 878681 w 1800225"/>
              <a:gd name="T17" fmla="*/ 404710 h 1800225"/>
              <a:gd name="T18" fmla="*/ 611981 w 1800225"/>
              <a:gd name="T19" fmla="*/ 349465 h 1800225"/>
              <a:gd name="T20" fmla="*/ 485299 w 1800225"/>
              <a:gd name="T21" fmla="*/ 281837 h 1800225"/>
              <a:gd name="T22" fmla="*/ 373856 w 1800225"/>
              <a:gd name="T23" fmla="*/ 246595 h 1800225"/>
              <a:gd name="T24" fmla="*/ 323374 w 1800225"/>
              <a:gd name="T25" fmla="*/ 335177 h 1800225"/>
              <a:gd name="T26" fmla="*/ 290036 w 1800225"/>
              <a:gd name="T27" fmla="*/ 475195 h 1800225"/>
              <a:gd name="T28" fmla="*/ 533876 w 1800225"/>
              <a:gd name="T29" fmla="*/ 554252 h 1800225"/>
              <a:gd name="T30" fmla="*/ 307181 w 1800225"/>
              <a:gd name="T31" fmla="*/ 731417 h 1800225"/>
              <a:gd name="T32" fmla="*/ 203359 w 1800225"/>
              <a:gd name="T33" fmla="*/ 763802 h 1800225"/>
              <a:gd name="T34" fmla="*/ 77629 w 1800225"/>
              <a:gd name="T35" fmla="*/ 799045 h 1800225"/>
              <a:gd name="T36" fmla="*/ 82391 w 1800225"/>
              <a:gd name="T37" fmla="*/ 926680 h 1800225"/>
              <a:gd name="T38" fmla="*/ 159544 w 1800225"/>
              <a:gd name="T39" fmla="*/ 998117 h 1800225"/>
              <a:gd name="T40" fmla="*/ 302419 w 1800225"/>
              <a:gd name="T41" fmla="*/ 1080032 h 1800225"/>
              <a:gd name="T42" fmla="*/ 528161 w 1800225"/>
              <a:gd name="T43" fmla="*/ 1232433 h 1800225"/>
              <a:gd name="T44" fmla="*/ 311944 w 1800225"/>
              <a:gd name="T45" fmla="*/ 1300060 h 1800225"/>
              <a:gd name="T46" fmla="*/ 261461 w 1800225"/>
              <a:gd name="T47" fmla="*/ 1399120 h 1800225"/>
              <a:gd name="T48" fmla="*/ 334804 w 1800225"/>
              <a:gd name="T49" fmla="*/ 1483892 h 1800225"/>
              <a:gd name="T50" fmla="*/ 474821 w 1800225"/>
              <a:gd name="T51" fmla="*/ 1515325 h 1800225"/>
              <a:gd name="T52" fmla="*/ 591026 w 1800225"/>
              <a:gd name="T53" fmla="*/ 1436267 h 1800225"/>
              <a:gd name="T54" fmla="*/ 874871 w 1800225"/>
              <a:gd name="T55" fmla="*/ 1405788 h 1800225"/>
              <a:gd name="T56" fmla="*/ 754856 w 1800225"/>
              <a:gd name="T57" fmla="*/ 1635340 h 1800225"/>
              <a:gd name="T58" fmla="*/ 835819 w 1800225"/>
              <a:gd name="T59" fmla="*/ 1739163 h 1800225"/>
              <a:gd name="T60" fmla="*/ 951071 w 1800225"/>
              <a:gd name="T61" fmla="*/ 1740115 h 1800225"/>
              <a:gd name="T62" fmla="*/ 1032986 w 1800225"/>
              <a:gd name="T63" fmla="*/ 1640102 h 1800225"/>
              <a:gd name="T64" fmla="*/ 927259 w 1800225"/>
              <a:gd name="T65" fmla="*/ 1402930 h 1800225"/>
              <a:gd name="T66" fmla="*/ 1211104 w 1800225"/>
              <a:gd name="T67" fmla="*/ 1487702 h 1800225"/>
              <a:gd name="T68" fmla="*/ 1368266 w 1800225"/>
              <a:gd name="T69" fmla="*/ 1421980 h 1800225"/>
              <a:gd name="T70" fmla="*/ 1488281 w 1800225"/>
              <a:gd name="T71" fmla="*/ 1549615 h 1800225"/>
              <a:gd name="T72" fmla="*/ 1516856 w 1800225"/>
              <a:gd name="T73" fmla="*/ 1412455 h 1800225"/>
              <a:gd name="T74" fmla="*/ 1313021 w 1800225"/>
              <a:gd name="T75" fmla="*/ 1291488 h 1800225"/>
              <a:gd name="T76" fmla="*/ 1449229 w 1800225"/>
              <a:gd name="T77" fmla="*/ 1135277 h 1800225"/>
              <a:gd name="T78" fmla="*/ 1467326 w 1800225"/>
              <a:gd name="T79" fmla="*/ 929537 h 1800225"/>
              <a:gd name="T80" fmla="*/ 1653064 w 1800225"/>
              <a:gd name="T81" fmla="*/ 928585 h 1800225"/>
              <a:gd name="T82" fmla="*/ 1773079 w 1800225"/>
              <a:gd name="T83" fmla="*/ 877150 h 1800225"/>
              <a:gd name="T84" fmla="*/ 1598771 w 1800225"/>
              <a:gd name="T85" fmla="*/ 877150 h 1800225"/>
              <a:gd name="T86" fmla="*/ 1545431 w 1800225"/>
              <a:gd name="T87" fmla="*/ 754277 h 1800225"/>
              <a:gd name="T88" fmla="*/ 1445419 w 1800225"/>
              <a:gd name="T89" fmla="*/ 682840 h 1800225"/>
              <a:gd name="T90" fmla="*/ 1321594 w 1800225"/>
              <a:gd name="T91" fmla="*/ 532345 h 1800225"/>
              <a:gd name="T92" fmla="*/ 1528286 w 1800225"/>
              <a:gd name="T93" fmla="*/ 406615 h 1800225"/>
              <a:gd name="T94" fmla="*/ 1110139 w 1800225"/>
              <a:gd name="T95" fmla="*/ 880007 h 1800225"/>
              <a:gd name="T96" fmla="*/ 1257776 w 1800225"/>
              <a:gd name="T97" fmla="*/ 879055 h 1800225"/>
              <a:gd name="T98" fmla="*/ 925354 w 1800225"/>
              <a:gd name="T99" fmla="*/ 1060030 h 1800225"/>
              <a:gd name="T100" fmla="*/ 743426 w 1800225"/>
              <a:gd name="T101" fmla="*/ 875245 h 1800225"/>
              <a:gd name="T102" fmla="*/ 969169 w 1800225"/>
              <a:gd name="T103" fmla="*/ 742847 h 1800225"/>
              <a:gd name="T104" fmla="*/ 1103471 w 1800225"/>
              <a:gd name="T105" fmla="*/ 999070 h 1800225"/>
              <a:gd name="T106" fmla="*/ 925354 w 1800225"/>
              <a:gd name="T107" fmla="*/ 1111465 h 1800225"/>
              <a:gd name="T108" fmla="*/ 652939 w 1800225"/>
              <a:gd name="T109" fmla="*/ 1179092 h 1800225"/>
              <a:gd name="T110" fmla="*/ 652939 w 1800225"/>
              <a:gd name="T111" fmla="*/ 1179092 h 1800225"/>
              <a:gd name="T112" fmla="*/ 627221 w 1800225"/>
              <a:gd name="T113" fmla="*/ 1131467 h 1800225"/>
              <a:gd name="T114" fmla="*/ 692944 w 1800225"/>
              <a:gd name="T115" fmla="*/ 875245 h 1800225"/>
              <a:gd name="T116" fmla="*/ 817721 w 1800225"/>
              <a:gd name="T117" fmla="*/ 698080 h 1800225"/>
              <a:gd name="T118" fmla="*/ 1034891 w 1800225"/>
              <a:gd name="T119" fmla="*/ 738085 h 1800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" name="Graphic 12"/>
          <p:cNvSpPr>
            <a:spLocks/>
          </p:cNvSpPr>
          <p:nvPr userDrawn="1"/>
        </p:nvSpPr>
        <p:spPr bwMode="auto">
          <a:xfrm rot="1218983">
            <a:off x="10429875" y="1335088"/>
            <a:ext cx="985838" cy="987425"/>
          </a:xfrm>
          <a:custGeom>
            <a:avLst/>
            <a:gdLst>
              <a:gd name="T0" fmla="*/ 1408271 w 1800225"/>
              <a:gd name="T1" fmla="*/ 285647 h 1800225"/>
              <a:gd name="T2" fmla="*/ 1335881 w 1800225"/>
              <a:gd name="T3" fmla="*/ 445667 h 1800225"/>
              <a:gd name="T4" fmla="*/ 1193959 w 1800225"/>
              <a:gd name="T5" fmla="*/ 581875 h 1800225"/>
              <a:gd name="T6" fmla="*/ 1081564 w 1800225"/>
              <a:gd name="T7" fmla="*/ 272312 h 1800225"/>
              <a:gd name="T8" fmla="*/ 929164 w 1800225"/>
              <a:gd name="T9" fmla="*/ 212305 h 1800225"/>
              <a:gd name="T10" fmla="*/ 929164 w 1800225"/>
              <a:gd name="T11" fmla="*/ 28472 h 1800225"/>
              <a:gd name="T12" fmla="*/ 817721 w 1800225"/>
              <a:gd name="T13" fmla="*/ 74192 h 1800225"/>
              <a:gd name="T14" fmla="*/ 778669 w 1800225"/>
              <a:gd name="T15" fmla="*/ 201827 h 1800225"/>
              <a:gd name="T16" fmla="*/ 878681 w 1800225"/>
              <a:gd name="T17" fmla="*/ 404710 h 1800225"/>
              <a:gd name="T18" fmla="*/ 611981 w 1800225"/>
              <a:gd name="T19" fmla="*/ 349465 h 1800225"/>
              <a:gd name="T20" fmla="*/ 485299 w 1800225"/>
              <a:gd name="T21" fmla="*/ 281837 h 1800225"/>
              <a:gd name="T22" fmla="*/ 373856 w 1800225"/>
              <a:gd name="T23" fmla="*/ 246595 h 1800225"/>
              <a:gd name="T24" fmla="*/ 323374 w 1800225"/>
              <a:gd name="T25" fmla="*/ 335177 h 1800225"/>
              <a:gd name="T26" fmla="*/ 290036 w 1800225"/>
              <a:gd name="T27" fmla="*/ 475195 h 1800225"/>
              <a:gd name="T28" fmla="*/ 533876 w 1800225"/>
              <a:gd name="T29" fmla="*/ 554252 h 1800225"/>
              <a:gd name="T30" fmla="*/ 307181 w 1800225"/>
              <a:gd name="T31" fmla="*/ 731417 h 1800225"/>
              <a:gd name="T32" fmla="*/ 203359 w 1800225"/>
              <a:gd name="T33" fmla="*/ 763802 h 1800225"/>
              <a:gd name="T34" fmla="*/ 77629 w 1800225"/>
              <a:gd name="T35" fmla="*/ 799045 h 1800225"/>
              <a:gd name="T36" fmla="*/ 82391 w 1800225"/>
              <a:gd name="T37" fmla="*/ 926680 h 1800225"/>
              <a:gd name="T38" fmla="*/ 159544 w 1800225"/>
              <a:gd name="T39" fmla="*/ 998117 h 1800225"/>
              <a:gd name="T40" fmla="*/ 302419 w 1800225"/>
              <a:gd name="T41" fmla="*/ 1080032 h 1800225"/>
              <a:gd name="T42" fmla="*/ 528161 w 1800225"/>
              <a:gd name="T43" fmla="*/ 1232433 h 1800225"/>
              <a:gd name="T44" fmla="*/ 311944 w 1800225"/>
              <a:gd name="T45" fmla="*/ 1300060 h 1800225"/>
              <a:gd name="T46" fmla="*/ 261461 w 1800225"/>
              <a:gd name="T47" fmla="*/ 1399120 h 1800225"/>
              <a:gd name="T48" fmla="*/ 334804 w 1800225"/>
              <a:gd name="T49" fmla="*/ 1483892 h 1800225"/>
              <a:gd name="T50" fmla="*/ 474821 w 1800225"/>
              <a:gd name="T51" fmla="*/ 1515325 h 1800225"/>
              <a:gd name="T52" fmla="*/ 591026 w 1800225"/>
              <a:gd name="T53" fmla="*/ 1436267 h 1800225"/>
              <a:gd name="T54" fmla="*/ 874871 w 1800225"/>
              <a:gd name="T55" fmla="*/ 1405788 h 1800225"/>
              <a:gd name="T56" fmla="*/ 754856 w 1800225"/>
              <a:gd name="T57" fmla="*/ 1635340 h 1800225"/>
              <a:gd name="T58" fmla="*/ 835819 w 1800225"/>
              <a:gd name="T59" fmla="*/ 1739163 h 1800225"/>
              <a:gd name="T60" fmla="*/ 951071 w 1800225"/>
              <a:gd name="T61" fmla="*/ 1740115 h 1800225"/>
              <a:gd name="T62" fmla="*/ 1032986 w 1800225"/>
              <a:gd name="T63" fmla="*/ 1640102 h 1800225"/>
              <a:gd name="T64" fmla="*/ 927259 w 1800225"/>
              <a:gd name="T65" fmla="*/ 1402930 h 1800225"/>
              <a:gd name="T66" fmla="*/ 1211104 w 1800225"/>
              <a:gd name="T67" fmla="*/ 1487702 h 1800225"/>
              <a:gd name="T68" fmla="*/ 1368266 w 1800225"/>
              <a:gd name="T69" fmla="*/ 1421980 h 1800225"/>
              <a:gd name="T70" fmla="*/ 1488281 w 1800225"/>
              <a:gd name="T71" fmla="*/ 1549615 h 1800225"/>
              <a:gd name="T72" fmla="*/ 1516856 w 1800225"/>
              <a:gd name="T73" fmla="*/ 1412455 h 1800225"/>
              <a:gd name="T74" fmla="*/ 1313021 w 1800225"/>
              <a:gd name="T75" fmla="*/ 1291488 h 1800225"/>
              <a:gd name="T76" fmla="*/ 1449229 w 1800225"/>
              <a:gd name="T77" fmla="*/ 1135277 h 1800225"/>
              <a:gd name="T78" fmla="*/ 1467326 w 1800225"/>
              <a:gd name="T79" fmla="*/ 929537 h 1800225"/>
              <a:gd name="T80" fmla="*/ 1653064 w 1800225"/>
              <a:gd name="T81" fmla="*/ 928585 h 1800225"/>
              <a:gd name="T82" fmla="*/ 1773079 w 1800225"/>
              <a:gd name="T83" fmla="*/ 877150 h 1800225"/>
              <a:gd name="T84" fmla="*/ 1598771 w 1800225"/>
              <a:gd name="T85" fmla="*/ 877150 h 1800225"/>
              <a:gd name="T86" fmla="*/ 1545431 w 1800225"/>
              <a:gd name="T87" fmla="*/ 754277 h 1800225"/>
              <a:gd name="T88" fmla="*/ 1445419 w 1800225"/>
              <a:gd name="T89" fmla="*/ 682840 h 1800225"/>
              <a:gd name="T90" fmla="*/ 1321594 w 1800225"/>
              <a:gd name="T91" fmla="*/ 532345 h 1800225"/>
              <a:gd name="T92" fmla="*/ 1528286 w 1800225"/>
              <a:gd name="T93" fmla="*/ 406615 h 1800225"/>
              <a:gd name="T94" fmla="*/ 1110139 w 1800225"/>
              <a:gd name="T95" fmla="*/ 880007 h 1800225"/>
              <a:gd name="T96" fmla="*/ 1257776 w 1800225"/>
              <a:gd name="T97" fmla="*/ 879055 h 1800225"/>
              <a:gd name="T98" fmla="*/ 925354 w 1800225"/>
              <a:gd name="T99" fmla="*/ 1060030 h 1800225"/>
              <a:gd name="T100" fmla="*/ 743426 w 1800225"/>
              <a:gd name="T101" fmla="*/ 875245 h 1800225"/>
              <a:gd name="T102" fmla="*/ 969169 w 1800225"/>
              <a:gd name="T103" fmla="*/ 742847 h 1800225"/>
              <a:gd name="T104" fmla="*/ 1103471 w 1800225"/>
              <a:gd name="T105" fmla="*/ 999070 h 1800225"/>
              <a:gd name="T106" fmla="*/ 925354 w 1800225"/>
              <a:gd name="T107" fmla="*/ 1111465 h 1800225"/>
              <a:gd name="T108" fmla="*/ 652939 w 1800225"/>
              <a:gd name="T109" fmla="*/ 1179092 h 1800225"/>
              <a:gd name="T110" fmla="*/ 652939 w 1800225"/>
              <a:gd name="T111" fmla="*/ 1179092 h 1800225"/>
              <a:gd name="T112" fmla="*/ 627221 w 1800225"/>
              <a:gd name="T113" fmla="*/ 1131467 h 1800225"/>
              <a:gd name="T114" fmla="*/ 692944 w 1800225"/>
              <a:gd name="T115" fmla="*/ 875245 h 1800225"/>
              <a:gd name="T116" fmla="*/ 817721 w 1800225"/>
              <a:gd name="T117" fmla="*/ 698080 h 1800225"/>
              <a:gd name="T118" fmla="*/ 1034891 w 1800225"/>
              <a:gd name="T119" fmla="*/ 738085 h 1800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" name="Graphic 12"/>
          <p:cNvSpPr>
            <a:spLocks/>
          </p:cNvSpPr>
          <p:nvPr userDrawn="1"/>
        </p:nvSpPr>
        <p:spPr bwMode="auto">
          <a:xfrm rot="1218983">
            <a:off x="8828088" y="4598988"/>
            <a:ext cx="706437" cy="708025"/>
          </a:xfrm>
          <a:custGeom>
            <a:avLst/>
            <a:gdLst>
              <a:gd name="T0" fmla="*/ 1408271 w 1800225"/>
              <a:gd name="T1" fmla="*/ 285647 h 1800225"/>
              <a:gd name="T2" fmla="*/ 1335881 w 1800225"/>
              <a:gd name="T3" fmla="*/ 445667 h 1800225"/>
              <a:gd name="T4" fmla="*/ 1193959 w 1800225"/>
              <a:gd name="T5" fmla="*/ 581875 h 1800225"/>
              <a:gd name="T6" fmla="*/ 1081564 w 1800225"/>
              <a:gd name="T7" fmla="*/ 272312 h 1800225"/>
              <a:gd name="T8" fmla="*/ 929164 w 1800225"/>
              <a:gd name="T9" fmla="*/ 212305 h 1800225"/>
              <a:gd name="T10" fmla="*/ 929164 w 1800225"/>
              <a:gd name="T11" fmla="*/ 28472 h 1800225"/>
              <a:gd name="T12" fmla="*/ 817721 w 1800225"/>
              <a:gd name="T13" fmla="*/ 74192 h 1800225"/>
              <a:gd name="T14" fmla="*/ 778669 w 1800225"/>
              <a:gd name="T15" fmla="*/ 201827 h 1800225"/>
              <a:gd name="T16" fmla="*/ 878681 w 1800225"/>
              <a:gd name="T17" fmla="*/ 404710 h 1800225"/>
              <a:gd name="T18" fmla="*/ 611981 w 1800225"/>
              <a:gd name="T19" fmla="*/ 349465 h 1800225"/>
              <a:gd name="T20" fmla="*/ 485299 w 1800225"/>
              <a:gd name="T21" fmla="*/ 281837 h 1800225"/>
              <a:gd name="T22" fmla="*/ 373856 w 1800225"/>
              <a:gd name="T23" fmla="*/ 246595 h 1800225"/>
              <a:gd name="T24" fmla="*/ 323374 w 1800225"/>
              <a:gd name="T25" fmla="*/ 335177 h 1800225"/>
              <a:gd name="T26" fmla="*/ 290036 w 1800225"/>
              <a:gd name="T27" fmla="*/ 475195 h 1800225"/>
              <a:gd name="T28" fmla="*/ 533876 w 1800225"/>
              <a:gd name="T29" fmla="*/ 554252 h 1800225"/>
              <a:gd name="T30" fmla="*/ 307181 w 1800225"/>
              <a:gd name="T31" fmla="*/ 731417 h 1800225"/>
              <a:gd name="T32" fmla="*/ 203359 w 1800225"/>
              <a:gd name="T33" fmla="*/ 763802 h 1800225"/>
              <a:gd name="T34" fmla="*/ 77629 w 1800225"/>
              <a:gd name="T35" fmla="*/ 799045 h 1800225"/>
              <a:gd name="T36" fmla="*/ 82391 w 1800225"/>
              <a:gd name="T37" fmla="*/ 926680 h 1800225"/>
              <a:gd name="T38" fmla="*/ 159544 w 1800225"/>
              <a:gd name="T39" fmla="*/ 998117 h 1800225"/>
              <a:gd name="T40" fmla="*/ 302419 w 1800225"/>
              <a:gd name="T41" fmla="*/ 1080032 h 1800225"/>
              <a:gd name="T42" fmla="*/ 528161 w 1800225"/>
              <a:gd name="T43" fmla="*/ 1232433 h 1800225"/>
              <a:gd name="T44" fmla="*/ 311944 w 1800225"/>
              <a:gd name="T45" fmla="*/ 1300060 h 1800225"/>
              <a:gd name="T46" fmla="*/ 261461 w 1800225"/>
              <a:gd name="T47" fmla="*/ 1399120 h 1800225"/>
              <a:gd name="T48" fmla="*/ 334804 w 1800225"/>
              <a:gd name="T49" fmla="*/ 1483892 h 1800225"/>
              <a:gd name="T50" fmla="*/ 474821 w 1800225"/>
              <a:gd name="T51" fmla="*/ 1515325 h 1800225"/>
              <a:gd name="T52" fmla="*/ 591026 w 1800225"/>
              <a:gd name="T53" fmla="*/ 1436267 h 1800225"/>
              <a:gd name="T54" fmla="*/ 874871 w 1800225"/>
              <a:gd name="T55" fmla="*/ 1405788 h 1800225"/>
              <a:gd name="T56" fmla="*/ 754856 w 1800225"/>
              <a:gd name="T57" fmla="*/ 1635340 h 1800225"/>
              <a:gd name="T58" fmla="*/ 835819 w 1800225"/>
              <a:gd name="T59" fmla="*/ 1739163 h 1800225"/>
              <a:gd name="T60" fmla="*/ 951071 w 1800225"/>
              <a:gd name="T61" fmla="*/ 1740115 h 1800225"/>
              <a:gd name="T62" fmla="*/ 1032986 w 1800225"/>
              <a:gd name="T63" fmla="*/ 1640102 h 1800225"/>
              <a:gd name="T64" fmla="*/ 927259 w 1800225"/>
              <a:gd name="T65" fmla="*/ 1402930 h 1800225"/>
              <a:gd name="T66" fmla="*/ 1211104 w 1800225"/>
              <a:gd name="T67" fmla="*/ 1487702 h 1800225"/>
              <a:gd name="T68" fmla="*/ 1368266 w 1800225"/>
              <a:gd name="T69" fmla="*/ 1421980 h 1800225"/>
              <a:gd name="T70" fmla="*/ 1488281 w 1800225"/>
              <a:gd name="T71" fmla="*/ 1549615 h 1800225"/>
              <a:gd name="T72" fmla="*/ 1516856 w 1800225"/>
              <a:gd name="T73" fmla="*/ 1412455 h 1800225"/>
              <a:gd name="T74" fmla="*/ 1313021 w 1800225"/>
              <a:gd name="T75" fmla="*/ 1291488 h 1800225"/>
              <a:gd name="T76" fmla="*/ 1449229 w 1800225"/>
              <a:gd name="T77" fmla="*/ 1135277 h 1800225"/>
              <a:gd name="T78" fmla="*/ 1467326 w 1800225"/>
              <a:gd name="T79" fmla="*/ 929537 h 1800225"/>
              <a:gd name="T80" fmla="*/ 1653064 w 1800225"/>
              <a:gd name="T81" fmla="*/ 928585 h 1800225"/>
              <a:gd name="T82" fmla="*/ 1773079 w 1800225"/>
              <a:gd name="T83" fmla="*/ 877150 h 1800225"/>
              <a:gd name="T84" fmla="*/ 1598771 w 1800225"/>
              <a:gd name="T85" fmla="*/ 877150 h 1800225"/>
              <a:gd name="T86" fmla="*/ 1545431 w 1800225"/>
              <a:gd name="T87" fmla="*/ 754277 h 1800225"/>
              <a:gd name="T88" fmla="*/ 1445419 w 1800225"/>
              <a:gd name="T89" fmla="*/ 682840 h 1800225"/>
              <a:gd name="T90" fmla="*/ 1321594 w 1800225"/>
              <a:gd name="T91" fmla="*/ 532345 h 1800225"/>
              <a:gd name="T92" fmla="*/ 1528286 w 1800225"/>
              <a:gd name="T93" fmla="*/ 406615 h 1800225"/>
              <a:gd name="T94" fmla="*/ 1110139 w 1800225"/>
              <a:gd name="T95" fmla="*/ 880007 h 1800225"/>
              <a:gd name="T96" fmla="*/ 1257776 w 1800225"/>
              <a:gd name="T97" fmla="*/ 879055 h 1800225"/>
              <a:gd name="T98" fmla="*/ 925354 w 1800225"/>
              <a:gd name="T99" fmla="*/ 1060030 h 1800225"/>
              <a:gd name="T100" fmla="*/ 743426 w 1800225"/>
              <a:gd name="T101" fmla="*/ 875245 h 1800225"/>
              <a:gd name="T102" fmla="*/ 969169 w 1800225"/>
              <a:gd name="T103" fmla="*/ 742847 h 1800225"/>
              <a:gd name="T104" fmla="*/ 1103471 w 1800225"/>
              <a:gd name="T105" fmla="*/ 999070 h 1800225"/>
              <a:gd name="T106" fmla="*/ 925354 w 1800225"/>
              <a:gd name="T107" fmla="*/ 1111465 h 1800225"/>
              <a:gd name="T108" fmla="*/ 652939 w 1800225"/>
              <a:gd name="T109" fmla="*/ 1179092 h 1800225"/>
              <a:gd name="T110" fmla="*/ 652939 w 1800225"/>
              <a:gd name="T111" fmla="*/ 1179092 h 1800225"/>
              <a:gd name="T112" fmla="*/ 627221 w 1800225"/>
              <a:gd name="T113" fmla="*/ 1131467 h 1800225"/>
              <a:gd name="T114" fmla="*/ 692944 w 1800225"/>
              <a:gd name="T115" fmla="*/ 875245 h 1800225"/>
              <a:gd name="T116" fmla="*/ 817721 w 1800225"/>
              <a:gd name="T117" fmla="*/ 698080 h 1800225"/>
              <a:gd name="T118" fmla="*/ 1034891 w 1800225"/>
              <a:gd name="T119" fmla="*/ 738085 h 1800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" name="Graphic 12"/>
          <p:cNvSpPr>
            <a:spLocks/>
          </p:cNvSpPr>
          <p:nvPr userDrawn="1"/>
        </p:nvSpPr>
        <p:spPr bwMode="auto">
          <a:xfrm rot="1218983">
            <a:off x="2959100" y="5330825"/>
            <a:ext cx="492125" cy="492125"/>
          </a:xfrm>
          <a:custGeom>
            <a:avLst/>
            <a:gdLst>
              <a:gd name="T0" fmla="*/ 1408271 w 1800225"/>
              <a:gd name="T1" fmla="*/ 285647 h 1800225"/>
              <a:gd name="T2" fmla="*/ 1335881 w 1800225"/>
              <a:gd name="T3" fmla="*/ 445667 h 1800225"/>
              <a:gd name="T4" fmla="*/ 1193959 w 1800225"/>
              <a:gd name="T5" fmla="*/ 581875 h 1800225"/>
              <a:gd name="T6" fmla="*/ 1081564 w 1800225"/>
              <a:gd name="T7" fmla="*/ 272312 h 1800225"/>
              <a:gd name="T8" fmla="*/ 929164 w 1800225"/>
              <a:gd name="T9" fmla="*/ 212305 h 1800225"/>
              <a:gd name="T10" fmla="*/ 929164 w 1800225"/>
              <a:gd name="T11" fmla="*/ 28472 h 1800225"/>
              <a:gd name="T12" fmla="*/ 817721 w 1800225"/>
              <a:gd name="T13" fmla="*/ 74192 h 1800225"/>
              <a:gd name="T14" fmla="*/ 778669 w 1800225"/>
              <a:gd name="T15" fmla="*/ 201827 h 1800225"/>
              <a:gd name="T16" fmla="*/ 878681 w 1800225"/>
              <a:gd name="T17" fmla="*/ 404710 h 1800225"/>
              <a:gd name="T18" fmla="*/ 611981 w 1800225"/>
              <a:gd name="T19" fmla="*/ 349465 h 1800225"/>
              <a:gd name="T20" fmla="*/ 485299 w 1800225"/>
              <a:gd name="T21" fmla="*/ 281837 h 1800225"/>
              <a:gd name="T22" fmla="*/ 373856 w 1800225"/>
              <a:gd name="T23" fmla="*/ 246595 h 1800225"/>
              <a:gd name="T24" fmla="*/ 323374 w 1800225"/>
              <a:gd name="T25" fmla="*/ 335177 h 1800225"/>
              <a:gd name="T26" fmla="*/ 290036 w 1800225"/>
              <a:gd name="T27" fmla="*/ 475195 h 1800225"/>
              <a:gd name="T28" fmla="*/ 533876 w 1800225"/>
              <a:gd name="T29" fmla="*/ 554252 h 1800225"/>
              <a:gd name="T30" fmla="*/ 307181 w 1800225"/>
              <a:gd name="T31" fmla="*/ 731417 h 1800225"/>
              <a:gd name="T32" fmla="*/ 203359 w 1800225"/>
              <a:gd name="T33" fmla="*/ 763802 h 1800225"/>
              <a:gd name="T34" fmla="*/ 77629 w 1800225"/>
              <a:gd name="T35" fmla="*/ 799045 h 1800225"/>
              <a:gd name="T36" fmla="*/ 82391 w 1800225"/>
              <a:gd name="T37" fmla="*/ 926680 h 1800225"/>
              <a:gd name="T38" fmla="*/ 159544 w 1800225"/>
              <a:gd name="T39" fmla="*/ 998117 h 1800225"/>
              <a:gd name="T40" fmla="*/ 302419 w 1800225"/>
              <a:gd name="T41" fmla="*/ 1080032 h 1800225"/>
              <a:gd name="T42" fmla="*/ 528161 w 1800225"/>
              <a:gd name="T43" fmla="*/ 1232433 h 1800225"/>
              <a:gd name="T44" fmla="*/ 311944 w 1800225"/>
              <a:gd name="T45" fmla="*/ 1300060 h 1800225"/>
              <a:gd name="T46" fmla="*/ 261461 w 1800225"/>
              <a:gd name="T47" fmla="*/ 1399120 h 1800225"/>
              <a:gd name="T48" fmla="*/ 334804 w 1800225"/>
              <a:gd name="T49" fmla="*/ 1483892 h 1800225"/>
              <a:gd name="T50" fmla="*/ 474821 w 1800225"/>
              <a:gd name="T51" fmla="*/ 1515325 h 1800225"/>
              <a:gd name="T52" fmla="*/ 591026 w 1800225"/>
              <a:gd name="T53" fmla="*/ 1436267 h 1800225"/>
              <a:gd name="T54" fmla="*/ 874871 w 1800225"/>
              <a:gd name="T55" fmla="*/ 1405788 h 1800225"/>
              <a:gd name="T56" fmla="*/ 754856 w 1800225"/>
              <a:gd name="T57" fmla="*/ 1635340 h 1800225"/>
              <a:gd name="T58" fmla="*/ 835819 w 1800225"/>
              <a:gd name="T59" fmla="*/ 1739163 h 1800225"/>
              <a:gd name="T60" fmla="*/ 951071 w 1800225"/>
              <a:gd name="T61" fmla="*/ 1740115 h 1800225"/>
              <a:gd name="T62" fmla="*/ 1032986 w 1800225"/>
              <a:gd name="T63" fmla="*/ 1640102 h 1800225"/>
              <a:gd name="T64" fmla="*/ 927259 w 1800225"/>
              <a:gd name="T65" fmla="*/ 1402930 h 1800225"/>
              <a:gd name="T66" fmla="*/ 1211104 w 1800225"/>
              <a:gd name="T67" fmla="*/ 1487702 h 1800225"/>
              <a:gd name="T68" fmla="*/ 1368266 w 1800225"/>
              <a:gd name="T69" fmla="*/ 1421980 h 1800225"/>
              <a:gd name="T70" fmla="*/ 1488281 w 1800225"/>
              <a:gd name="T71" fmla="*/ 1549615 h 1800225"/>
              <a:gd name="T72" fmla="*/ 1516856 w 1800225"/>
              <a:gd name="T73" fmla="*/ 1412455 h 1800225"/>
              <a:gd name="T74" fmla="*/ 1313021 w 1800225"/>
              <a:gd name="T75" fmla="*/ 1291488 h 1800225"/>
              <a:gd name="T76" fmla="*/ 1449229 w 1800225"/>
              <a:gd name="T77" fmla="*/ 1135277 h 1800225"/>
              <a:gd name="T78" fmla="*/ 1467326 w 1800225"/>
              <a:gd name="T79" fmla="*/ 929537 h 1800225"/>
              <a:gd name="T80" fmla="*/ 1653064 w 1800225"/>
              <a:gd name="T81" fmla="*/ 928585 h 1800225"/>
              <a:gd name="T82" fmla="*/ 1773079 w 1800225"/>
              <a:gd name="T83" fmla="*/ 877150 h 1800225"/>
              <a:gd name="T84" fmla="*/ 1598771 w 1800225"/>
              <a:gd name="T85" fmla="*/ 877150 h 1800225"/>
              <a:gd name="T86" fmla="*/ 1545431 w 1800225"/>
              <a:gd name="T87" fmla="*/ 754277 h 1800225"/>
              <a:gd name="T88" fmla="*/ 1445419 w 1800225"/>
              <a:gd name="T89" fmla="*/ 682840 h 1800225"/>
              <a:gd name="T90" fmla="*/ 1321594 w 1800225"/>
              <a:gd name="T91" fmla="*/ 532345 h 1800225"/>
              <a:gd name="T92" fmla="*/ 1528286 w 1800225"/>
              <a:gd name="T93" fmla="*/ 406615 h 1800225"/>
              <a:gd name="T94" fmla="*/ 1110139 w 1800225"/>
              <a:gd name="T95" fmla="*/ 880007 h 1800225"/>
              <a:gd name="T96" fmla="*/ 1257776 w 1800225"/>
              <a:gd name="T97" fmla="*/ 879055 h 1800225"/>
              <a:gd name="T98" fmla="*/ 925354 w 1800225"/>
              <a:gd name="T99" fmla="*/ 1060030 h 1800225"/>
              <a:gd name="T100" fmla="*/ 743426 w 1800225"/>
              <a:gd name="T101" fmla="*/ 875245 h 1800225"/>
              <a:gd name="T102" fmla="*/ 969169 w 1800225"/>
              <a:gd name="T103" fmla="*/ 742847 h 1800225"/>
              <a:gd name="T104" fmla="*/ 1103471 w 1800225"/>
              <a:gd name="T105" fmla="*/ 999070 h 1800225"/>
              <a:gd name="T106" fmla="*/ 925354 w 1800225"/>
              <a:gd name="T107" fmla="*/ 1111465 h 1800225"/>
              <a:gd name="T108" fmla="*/ 652939 w 1800225"/>
              <a:gd name="T109" fmla="*/ 1179092 h 1800225"/>
              <a:gd name="T110" fmla="*/ 652939 w 1800225"/>
              <a:gd name="T111" fmla="*/ 1179092 h 1800225"/>
              <a:gd name="T112" fmla="*/ 627221 w 1800225"/>
              <a:gd name="T113" fmla="*/ 1131467 h 1800225"/>
              <a:gd name="T114" fmla="*/ 692944 w 1800225"/>
              <a:gd name="T115" fmla="*/ 875245 h 1800225"/>
              <a:gd name="T116" fmla="*/ 817721 w 1800225"/>
              <a:gd name="T117" fmla="*/ 698080 h 1800225"/>
              <a:gd name="T118" fmla="*/ 1034891 w 1800225"/>
              <a:gd name="T119" fmla="*/ 738085 h 1800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4398478" y="2299657"/>
            <a:ext cx="2997200" cy="2405062"/>
          </a:xfrm>
          <a:prstGeom prst="rect">
            <a:avLst/>
          </a:prstGeom>
          <a:noFill/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307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3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73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75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90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72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46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00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01" r:id="rId8"/>
    <p:sldLayoutId id="2147483818" r:id="rId9"/>
    <p:sldLayoutId id="2147483802" r:id="rId10"/>
    <p:sldLayoutId id="2147483803" r:id="rId11"/>
    <p:sldLayoutId id="2147483819" r:id="rId12"/>
    <p:sldLayoutId id="2147483820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0" y="6232525"/>
            <a:ext cx="12192000" cy="37941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/>
            </a:extLst>
          </p:cNvPr>
          <p:cNvSpPr/>
          <p:nvPr/>
        </p:nvSpPr>
        <p:spPr>
          <a:xfrm>
            <a:off x="8778875" y="4737100"/>
            <a:ext cx="1663700" cy="620713"/>
          </a:xfrm>
          <a:custGeom>
            <a:avLst/>
            <a:gdLst>
              <a:gd name="connsiteX0" fmla="*/ 2252186 w 2257425"/>
              <a:gd name="connsiteY0" fmla="*/ 1188244 h 1190625"/>
              <a:gd name="connsiteX1" fmla="*/ 7144 w 2257425"/>
              <a:gd name="connsiteY1" fmla="*/ 1188244 h 1190625"/>
              <a:gd name="connsiteX2" fmla="*/ 7144 w 2257425"/>
              <a:gd name="connsiteY2" fmla="*/ 7144 h 1190625"/>
              <a:gd name="connsiteX3" fmla="*/ 2252186 w 2257425"/>
              <a:gd name="connsiteY3" fmla="*/ 7144 h 1190625"/>
              <a:gd name="connsiteX4" fmla="*/ 1729264 w 2257425"/>
              <a:gd name="connsiteY4" fmla="*/ 597694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425" h="1190625">
                <a:moveTo>
                  <a:pt x="2252186" y="1188244"/>
                </a:moveTo>
                <a:lnTo>
                  <a:pt x="7144" y="1188244"/>
                </a:lnTo>
                <a:lnTo>
                  <a:pt x="7144" y="7144"/>
                </a:lnTo>
                <a:lnTo>
                  <a:pt x="2252186" y="7144"/>
                </a:lnTo>
                <a:lnTo>
                  <a:pt x="1729264" y="5976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/>
            </a:extLst>
          </p:cNvPr>
          <p:cNvSpPr/>
          <p:nvPr/>
        </p:nvSpPr>
        <p:spPr>
          <a:xfrm>
            <a:off x="8774113" y="4994275"/>
            <a:ext cx="922337" cy="363538"/>
          </a:xfrm>
          <a:custGeom>
            <a:avLst/>
            <a:gdLst>
              <a:gd name="connsiteX0" fmla="*/ 7144 w 1019175"/>
              <a:gd name="connsiteY0" fmla="*/ 7144 h 609600"/>
              <a:gd name="connsiteX1" fmla="*/ 1012984 w 1019175"/>
              <a:gd name="connsiteY1" fmla="*/ 15716 h 609600"/>
              <a:gd name="connsiteX2" fmla="*/ 7144 w 1019175"/>
              <a:gd name="connsiteY2" fmla="*/ 606266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175" h="609600">
                <a:moveTo>
                  <a:pt x="7144" y="7144"/>
                </a:moveTo>
                <a:lnTo>
                  <a:pt x="1012984" y="15716"/>
                </a:lnTo>
                <a:lnTo>
                  <a:pt x="7144" y="6062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/>
            </a:extLst>
          </p:cNvPr>
          <p:cNvSpPr/>
          <p:nvPr/>
        </p:nvSpPr>
        <p:spPr>
          <a:xfrm>
            <a:off x="3117850" y="4791075"/>
            <a:ext cx="1663700" cy="620713"/>
          </a:xfrm>
          <a:custGeom>
            <a:avLst/>
            <a:gdLst>
              <a:gd name="connsiteX0" fmla="*/ 7144 w 2257425"/>
              <a:gd name="connsiteY0" fmla="*/ 1188244 h 1190625"/>
              <a:gd name="connsiteX1" fmla="*/ 2252186 w 2257425"/>
              <a:gd name="connsiteY1" fmla="*/ 1188244 h 1190625"/>
              <a:gd name="connsiteX2" fmla="*/ 2252186 w 2257425"/>
              <a:gd name="connsiteY2" fmla="*/ 7144 h 1190625"/>
              <a:gd name="connsiteX3" fmla="*/ 7144 w 2257425"/>
              <a:gd name="connsiteY3" fmla="*/ 7144 h 1190625"/>
              <a:gd name="connsiteX4" fmla="*/ 531019 w 2257425"/>
              <a:gd name="connsiteY4" fmla="*/ 597694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425" h="1190625">
                <a:moveTo>
                  <a:pt x="7144" y="1188244"/>
                </a:moveTo>
                <a:lnTo>
                  <a:pt x="2252186" y="1188244"/>
                </a:lnTo>
                <a:lnTo>
                  <a:pt x="2252186" y="7144"/>
                </a:lnTo>
                <a:lnTo>
                  <a:pt x="7144" y="7144"/>
                </a:lnTo>
                <a:lnTo>
                  <a:pt x="531019" y="5976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/>
            </a:extLst>
          </p:cNvPr>
          <p:cNvSpPr/>
          <p:nvPr/>
        </p:nvSpPr>
        <p:spPr>
          <a:xfrm>
            <a:off x="3941763" y="5048250"/>
            <a:ext cx="835025" cy="363538"/>
          </a:xfrm>
          <a:custGeom>
            <a:avLst/>
            <a:gdLst>
              <a:gd name="connsiteX0" fmla="*/ 923449 w 923925"/>
              <a:gd name="connsiteY0" fmla="*/ 7144 h 609600"/>
              <a:gd name="connsiteX1" fmla="*/ 7144 w 923925"/>
              <a:gd name="connsiteY1" fmla="*/ 15716 h 609600"/>
              <a:gd name="connsiteX2" fmla="*/ 923449 w 923925"/>
              <a:gd name="connsiteY2" fmla="*/ 606266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25" h="609600">
                <a:moveTo>
                  <a:pt x="923449" y="7144"/>
                </a:moveTo>
                <a:lnTo>
                  <a:pt x="7144" y="15716"/>
                </a:lnTo>
                <a:lnTo>
                  <a:pt x="923449" y="6062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127" name="Freeform: Shape 27"/>
          <p:cNvSpPr>
            <a:spLocks/>
          </p:cNvSpPr>
          <p:nvPr/>
        </p:nvSpPr>
        <p:spPr bwMode="auto">
          <a:xfrm>
            <a:off x="3962400" y="4414838"/>
            <a:ext cx="5648325" cy="622300"/>
          </a:xfrm>
          <a:custGeom>
            <a:avLst/>
            <a:gdLst>
              <a:gd name="T0" fmla="*/ 7217 w 5619750"/>
              <a:gd name="T1" fmla="*/ 1949 h 1190625"/>
              <a:gd name="T2" fmla="*/ 5670361 w 5619750"/>
              <a:gd name="T3" fmla="*/ 1949 h 1190625"/>
              <a:gd name="T4" fmla="*/ 5670361 w 5619750"/>
              <a:gd name="T5" fmla="*/ 324154 h 1190625"/>
              <a:gd name="T6" fmla="*/ 7216 w 5619750"/>
              <a:gd name="T7" fmla="*/ 324154 h 1190625"/>
              <a:gd name="T8" fmla="*/ 0 60000 65536"/>
              <a:gd name="T9" fmla="*/ 0 60000 65536"/>
              <a:gd name="T10" fmla="*/ 0 60000 65536"/>
              <a:gd name="T11" fmla="*/ 0 60000 65536"/>
              <a:gd name="T12" fmla="*/ 0 w 5619750"/>
              <a:gd name="T13" fmla="*/ 0 h 1190625"/>
              <a:gd name="T14" fmla="*/ 5619750 w 5619750"/>
              <a:gd name="T15" fmla="*/ 1190625 h 1190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19750" h="1190625">
                <a:moveTo>
                  <a:pt x="7144" y="7144"/>
                </a:moveTo>
                <a:lnTo>
                  <a:pt x="5613559" y="7144"/>
                </a:lnTo>
                <a:lnTo>
                  <a:pt x="5613559" y="1188244"/>
                </a:lnTo>
                <a:lnTo>
                  <a:pt x="7143" y="1188244"/>
                </a:lnTo>
                <a:lnTo>
                  <a:pt x="7144" y="7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sz="3200">
                <a:solidFill>
                  <a:schemeClr val="bg1"/>
                </a:solidFill>
                <a:latin typeface="Engravers MT" panose="02090707080505020304" pitchFamily="18" charset="0"/>
              </a:rPr>
              <a:t>Happy Ramadan</a:t>
            </a:r>
          </a:p>
        </p:txBody>
      </p:sp>
      <p:grpSp>
        <p:nvGrpSpPr>
          <p:cNvPr id="35" name="Graphic 41">
            <a:extLst>
              <a:ext uri="{FF2B5EF4-FFF2-40B4-BE49-F238E27FC236}"/>
            </a:extLst>
          </p:cNvPr>
          <p:cNvGrpSpPr/>
          <p:nvPr/>
        </p:nvGrpSpPr>
        <p:grpSpPr>
          <a:xfrm rot="21353393">
            <a:off x="5233062" y="697190"/>
            <a:ext cx="1789835" cy="478318"/>
            <a:chOff x="837065" y="3215210"/>
            <a:chExt cx="5524500" cy="1476375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/>
            </a:extLst>
          </p:cNvPr>
          <p:cNvGrpSpPr/>
          <p:nvPr/>
        </p:nvGrpSpPr>
        <p:grpSpPr>
          <a:xfrm>
            <a:off x="5592850" y="1305190"/>
            <a:ext cx="238798" cy="296093"/>
            <a:chOff x="5471801" y="1346970"/>
            <a:chExt cx="399602" cy="495478"/>
          </a:xfrm>
          <a:solidFill>
            <a:schemeClr val="bg1">
              <a:alpha val="74000"/>
            </a:schemeClr>
          </a:solidFill>
        </p:grpSpPr>
        <p:sp>
          <p:nvSpPr>
            <p:cNvPr id="40" name="Oval 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27901" y="1346970"/>
              <a:ext cx="140636" cy="1406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71801" y="1586774"/>
              <a:ext cx="83771" cy="837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46079" y="1717124"/>
              <a:ext cx="125324" cy="1253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/>
            </a:extLst>
          </p:cNvPr>
          <p:cNvGrpSpPr/>
          <p:nvPr/>
        </p:nvGrpSpPr>
        <p:grpSpPr>
          <a:xfrm rot="18616056">
            <a:off x="5505445" y="1767646"/>
            <a:ext cx="238798" cy="296093"/>
            <a:chOff x="5471801" y="1346970"/>
            <a:chExt cx="399602" cy="495478"/>
          </a:xfrm>
          <a:solidFill>
            <a:schemeClr val="bg1">
              <a:alpha val="74000"/>
            </a:schemeClr>
          </a:solidFill>
        </p:grpSpPr>
        <p:sp>
          <p:nvSpPr>
            <p:cNvPr id="45" name="Oval 4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27901" y="1346970"/>
              <a:ext cx="140636" cy="1406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71801" y="1586774"/>
              <a:ext cx="83771" cy="837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Oval 4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46079" y="1717124"/>
              <a:ext cx="125324" cy="1253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/>
            </a:extLst>
          </p:cNvPr>
          <p:cNvGrpSpPr/>
          <p:nvPr/>
        </p:nvGrpSpPr>
        <p:grpSpPr>
          <a:xfrm rot="18616056">
            <a:off x="6025936" y="1218815"/>
            <a:ext cx="238798" cy="296093"/>
            <a:chOff x="5471801" y="1346970"/>
            <a:chExt cx="399602" cy="495478"/>
          </a:xfrm>
          <a:solidFill>
            <a:schemeClr val="bg1">
              <a:alpha val="74000"/>
            </a:schemeClr>
          </a:solidFill>
        </p:grpSpPr>
        <p:sp>
          <p:nvSpPr>
            <p:cNvPr id="49" name="Oval 4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27901" y="1346970"/>
              <a:ext cx="140636" cy="1406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Oval 4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71801" y="1586774"/>
              <a:ext cx="83771" cy="837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Oval 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46079" y="1717124"/>
              <a:ext cx="125324" cy="1253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/>
            </a:extLst>
          </p:cNvPr>
          <p:cNvGrpSpPr/>
          <p:nvPr/>
        </p:nvGrpSpPr>
        <p:grpSpPr>
          <a:xfrm rot="18616056">
            <a:off x="5113145" y="1204792"/>
            <a:ext cx="238798" cy="296093"/>
            <a:chOff x="5471801" y="1346970"/>
            <a:chExt cx="399602" cy="495478"/>
          </a:xfrm>
          <a:solidFill>
            <a:schemeClr val="bg1">
              <a:alpha val="74000"/>
            </a:schemeClr>
          </a:solidFill>
        </p:grpSpPr>
        <p:sp>
          <p:nvSpPr>
            <p:cNvPr id="53" name="Oval 5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27901" y="1346970"/>
              <a:ext cx="140636" cy="1406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Oval 5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71801" y="1586774"/>
              <a:ext cx="83771" cy="837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Oval 5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46079" y="1717124"/>
              <a:ext cx="125324" cy="1253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/>
            </a:extLst>
          </p:cNvPr>
          <p:cNvGrpSpPr/>
          <p:nvPr/>
        </p:nvGrpSpPr>
        <p:grpSpPr>
          <a:xfrm rot="18616056">
            <a:off x="6067501" y="1824606"/>
            <a:ext cx="238872" cy="296185"/>
            <a:chOff x="5471801" y="1346970"/>
            <a:chExt cx="399602" cy="495478"/>
          </a:xfrm>
          <a:solidFill>
            <a:schemeClr val="bg1">
              <a:alpha val="74000"/>
            </a:schemeClr>
          </a:solidFill>
        </p:grpSpPr>
        <p:sp>
          <p:nvSpPr>
            <p:cNvPr id="57" name="Oval 5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27901" y="1346970"/>
              <a:ext cx="140636" cy="1406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Oval 5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71801" y="1586774"/>
              <a:ext cx="83771" cy="837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Oval 5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46079" y="1717124"/>
              <a:ext cx="125324" cy="1253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/>
            </a:extLst>
          </p:cNvPr>
          <p:cNvGrpSpPr/>
          <p:nvPr/>
        </p:nvGrpSpPr>
        <p:grpSpPr>
          <a:xfrm rot="18616056">
            <a:off x="6494365" y="942063"/>
            <a:ext cx="238872" cy="296185"/>
            <a:chOff x="5471801" y="1346970"/>
            <a:chExt cx="399602" cy="495478"/>
          </a:xfrm>
          <a:solidFill>
            <a:schemeClr val="bg1">
              <a:alpha val="74000"/>
            </a:schemeClr>
          </a:solidFill>
        </p:grpSpPr>
        <p:sp>
          <p:nvSpPr>
            <p:cNvPr id="61" name="Oval 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27901" y="1346970"/>
              <a:ext cx="140636" cy="1406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Oval 6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71801" y="1586774"/>
              <a:ext cx="83771" cy="837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Oval 6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46079" y="1717124"/>
              <a:ext cx="125324" cy="1253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/>
            </a:extLst>
          </p:cNvPr>
          <p:cNvGrpSpPr/>
          <p:nvPr/>
        </p:nvGrpSpPr>
        <p:grpSpPr>
          <a:xfrm rot="18616056">
            <a:off x="5389314" y="647499"/>
            <a:ext cx="238872" cy="296185"/>
            <a:chOff x="5471801" y="1346970"/>
            <a:chExt cx="399602" cy="495478"/>
          </a:xfrm>
          <a:solidFill>
            <a:schemeClr val="bg1">
              <a:alpha val="74000"/>
            </a:schemeClr>
          </a:solidFill>
        </p:grpSpPr>
        <p:sp>
          <p:nvSpPr>
            <p:cNvPr id="65" name="Oval 6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27901" y="1346970"/>
              <a:ext cx="140636" cy="1406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Oval 6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71801" y="1586774"/>
              <a:ext cx="83771" cy="837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Oval 6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46079" y="1717124"/>
              <a:ext cx="125324" cy="1253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/>
            </a:extLst>
          </p:cNvPr>
          <p:cNvGrpSpPr/>
          <p:nvPr/>
        </p:nvGrpSpPr>
        <p:grpSpPr>
          <a:xfrm rot="18616056">
            <a:off x="7093629" y="1030920"/>
            <a:ext cx="238872" cy="296185"/>
            <a:chOff x="5471801" y="1346970"/>
            <a:chExt cx="399602" cy="495478"/>
          </a:xfrm>
          <a:solidFill>
            <a:schemeClr val="bg1">
              <a:alpha val="74000"/>
            </a:schemeClr>
          </a:solidFill>
        </p:grpSpPr>
        <p:sp>
          <p:nvSpPr>
            <p:cNvPr id="69" name="Oval 6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27901" y="1346970"/>
              <a:ext cx="140636" cy="1406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Oval 6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71801" y="1586774"/>
              <a:ext cx="83771" cy="837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Oval 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46079" y="1717124"/>
              <a:ext cx="125324" cy="1253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5075238" y="949325"/>
            <a:ext cx="3351212" cy="33686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dan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39725"/>
            <a:ext cx="12192000" cy="723900"/>
          </a:xfrm>
        </p:spPr>
        <p:txBody>
          <a:bodyPr>
            <a:normAutofit fontScale="92500" lnSpcReduction="10000"/>
          </a:bodyPr>
          <a:lstStyle/>
          <a:p>
            <a:pPr defTabSz="914423" eaLnBrk="1" fontAlgn="auto" hangingPunct="1">
              <a:spcAft>
                <a:spcPts val="0"/>
              </a:spcAft>
              <a:defRPr/>
            </a:pPr>
            <a:r>
              <a:rPr lang="en-US" dirty="0"/>
              <a:t>Infographic Style</a:t>
            </a:r>
          </a:p>
        </p:txBody>
      </p:sp>
      <p:sp>
        <p:nvSpPr>
          <p:cNvPr id="5" name="Parallelogram 4">
            <a:extLst>
              <a:ext uri="{FF2B5EF4-FFF2-40B4-BE49-F238E27FC236}"/>
            </a:extLst>
          </p:cNvPr>
          <p:cNvSpPr/>
          <p:nvPr/>
        </p:nvSpPr>
        <p:spPr>
          <a:xfrm flipH="1">
            <a:off x="1198563" y="4999038"/>
            <a:ext cx="847725" cy="153987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6" name="Parallelogram 5">
            <a:extLst>
              <a:ext uri="{FF2B5EF4-FFF2-40B4-BE49-F238E27FC236}"/>
            </a:extLst>
          </p:cNvPr>
          <p:cNvSpPr/>
          <p:nvPr/>
        </p:nvSpPr>
        <p:spPr>
          <a:xfrm>
            <a:off x="1198563" y="2200275"/>
            <a:ext cx="847725" cy="180975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graphicFrame>
        <p:nvGraphicFramePr>
          <p:cNvPr id="7" name="Table 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927100" y="2376488"/>
          <a:ext cx="10350500" cy="261937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19523">
                  <a:extLst>
                    <a:ext uri="{9D8B030D-6E8A-4147-A177-3AD203B41FA5}"/>
                  </a:extLst>
                </a:gridCol>
                <a:gridCol w="1985437">
                  <a:extLst>
                    <a:ext uri="{9D8B030D-6E8A-4147-A177-3AD203B41FA5}"/>
                  </a:extLst>
                </a:gridCol>
                <a:gridCol w="1736385">
                  <a:extLst>
                    <a:ext uri="{9D8B030D-6E8A-4147-A177-3AD203B41FA5}"/>
                  </a:extLst>
                </a:gridCol>
                <a:gridCol w="1736385">
                  <a:extLst>
                    <a:ext uri="{9D8B030D-6E8A-4147-A177-3AD203B41FA5}"/>
                  </a:extLst>
                </a:gridCol>
                <a:gridCol w="1736385">
                  <a:extLst>
                    <a:ext uri="{9D8B030D-6E8A-4147-A177-3AD203B41FA5}"/>
                  </a:extLst>
                </a:gridCol>
                <a:gridCol w="1736385">
                  <a:extLst>
                    <a:ext uri="{9D8B030D-6E8A-4147-A177-3AD203B41FA5}"/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91444" marR="91444" marT="45704" marB="45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3875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91444" marR="91444" marT="45704" marB="45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23875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91444" marR="91444" marT="45704" marB="45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3875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91444" marR="91444" marT="45704" marB="45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23875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marL="91444" marR="91444" marT="45704" marB="4570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4" marB="4570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Rectangle 20">
            <a:extLst>
              <a:ext uri="{FF2B5EF4-FFF2-40B4-BE49-F238E27FC236}"/>
            </a:extLst>
          </p:cNvPr>
          <p:cNvSpPr/>
          <p:nvPr/>
        </p:nvSpPr>
        <p:spPr>
          <a:xfrm>
            <a:off x="7856538" y="1824038"/>
            <a:ext cx="1690687" cy="542925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9" name="Rectangle 20">
            <a:extLst>
              <a:ext uri="{FF2B5EF4-FFF2-40B4-BE49-F238E27FC236}"/>
            </a:extLst>
          </p:cNvPr>
          <p:cNvSpPr/>
          <p:nvPr/>
        </p:nvSpPr>
        <p:spPr>
          <a:xfrm>
            <a:off x="9593263" y="1824038"/>
            <a:ext cx="1692275" cy="542925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0" name="Rectangle 20">
            <a:extLst>
              <a:ext uri="{FF2B5EF4-FFF2-40B4-BE49-F238E27FC236}"/>
            </a:extLst>
          </p:cNvPr>
          <p:cNvSpPr/>
          <p:nvPr/>
        </p:nvSpPr>
        <p:spPr>
          <a:xfrm>
            <a:off x="6118225" y="1824038"/>
            <a:ext cx="1692275" cy="542925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4375" name="TextBox 10"/>
          <p:cNvSpPr txBox="1">
            <a:spLocks noChangeArrowheads="1"/>
          </p:cNvSpPr>
          <p:nvPr/>
        </p:nvSpPr>
        <p:spPr bwMode="auto">
          <a:xfrm>
            <a:off x="6280150" y="1870075"/>
            <a:ext cx="13684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Text Here</a:t>
            </a:r>
            <a:endParaRPr lang="en-JM" altLang="ko-KR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76" name="TextBox 11"/>
          <p:cNvSpPr txBox="1">
            <a:spLocks noChangeArrowheads="1"/>
          </p:cNvSpPr>
          <p:nvPr/>
        </p:nvSpPr>
        <p:spPr bwMode="auto">
          <a:xfrm>
            <a:off x="8016875" y="1870075"/>
            <a:ext cx="1370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Text Here</a:t>
            </a:r>
            <a:endParaRPr lang="en-JM" altLang="ko-KR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77" name="TextBox 12"/>
          <p:cNvSpPr txBox="1">
            <a:spLocks noChangeArrowheads="1"/>
          </p:cNvSpPr>
          <p:nvPr/>
        </p:nvSpPr>
        <p:spPr bwMode="auto">
          <a:xfrm>
            <a:off x="9755188" y="1870075"/>
            <a:ext cx="13684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Text Here</a:t>
            </a:r>
            <a:endParaRPr lang="en-JM" altLang="ko-KR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1254125" y="2200275"/>
            <a:ext cx="792163" cy="295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5" name="Rectangle 20">
            <a:extLst>
              <a:ext uri="{FF2B5EF4-FFF2-40B4-BE49-F238E27FC236}"/>
            </a:extLst>
          </p:cNvPr>
          <p:cNvSpPr/>
          <p:nvPr/>
        </p:nvSpPr>
        <p:spPr>
          <a:xfrm>
            <a:off x="4381500" y="1824038"/>
            <a:ext cx="1692275" cy="542925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4380" name="TextBox 15"/>
          <p:cNvSpPr txBox="1">
            <a:spLocks noChangeArrowheads="1"/>
          </p:cNvSpPr>
          <p:nvPr/>
        </p:nvSpPr>
        <p:spPr bwMode="auto">
          <a:xfrm>
            <a:off x="4543425" y="1862138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Text Here</a:t>
            </a:r>
            <a:endParaRPr lang="en-JM" altLang="ko-KR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Parallelogram 15">
            <a:extLst>
              <a:ext uri="{FF2B5EF4-FFF2-40B4-BE49-F238E27FC236}"/>
            </a:extLst>
          </p:cNvPr>
          <p:cNvSpPr/>
          <p:nvPr/>
        </p:nvSpPr>
        <p:spPr>
          <a:xfrm flipH="1">
            <a:off x="1511300" y="4027488"/>
            <a:ext cx="315913" cy="31591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18" name="Rectangle 30">
            <a:extLst>
              <a:ext uri="{FF2B5EF4-FFF2-40B4-BE49-F238E27FC236}"/>
            </a:extLst>
          </p:cNvPr>
          <p:cNvSpPr/>
          <p:nvPr/>
        </p:nvSpPr>
        <p:spPr>
          <a:xfrm>
            <a:off x="1528763" y="4583113"/>
            <a:ext cx="280987" cy="28098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19" name="Rounded Rectangle 10">
            <a:extLst>
              <a:ext uri="{FF2B5EF4-FFF2-40B4-BE49-F238E27FC236}"/>
            </a:extLst>
          </p:cNvPr>
          <p:cNvSpPr/>
          <p:nvPr/>
        </p:nvSpPr>
        <p:spPr>
          <a:xfrm>
            <a:off x="1557338" y="3013075"/>
            <a:ext cx="223837" cy="29686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20" name="Rounded Rectangle 6">
            <a:extLst>
              <a:ext uri="{FF2B5EF4-FFF2-40B4-BE49-F238E27FC236}"/>
            </a:extLst>
          </p:cNvPr>
          <p:cNvSpPr/>
          <p:nvPr/>
        </p:nvSpPr>
        <p:spPr>
          <a:xfrm>
            <a:off x="1516063" y="2460625"/>
            <a:ext cx="306387" cy="31115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/>
            </a:extLst>
          </p:cNvPr>
          <p:cNvSpPr/>
          <p:nvPr/>
        </p:nvSpPr>
        <p:spPr>
          <a:xfrm rot="2700000">
            <a:off x="1551782" y="3458369"/>
            <a:ext cx="234950" cy="42068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grpSp>
        <p:nvGrpSpPr>
          <p:cNvPr id="14386" name="Group 21"/>
          <p:cNvGrpSpPr>
            <a:grpSpLocks/>
          </p:cNvGrpSpPr>
          <p:nvPr/>
        </p:nvGrpSpPr>
        <p:grpSpPr bwMode="auto">
          <a:xfrm>
            <a:off x="1771650" y="5530850"/>
            <a:ext cx="4333875" cy="677863"/>
            <a:chOff x="948910" y="4523978"/>
            <a:chExt cx="3099192" cy="677689"/>
          </a:xfrm>
        </p:grpSpPr>
        <p:sp>
          <p:nvSpPr>
            <p:cNvPr id="23" name="TextBox 2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948910" y="4739823"/>
              <a:ext cx="3099192" cy="4618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948910" y="4523978"/>
              <a:ext cx="3099192" cy="2777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/>
            </a:extLst>
          </p:cNvPr>
          <p:cNvSpPr/>
          <p:nvPr/>
        </p:nvSpPr>
        <p:spPr>
          <a:xfrm rot="18900000">
            <a:off x="1096963" y="5653088"/>
            <a:ext cx="431800" cy="4318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/>
            </a:extLst>
          </p:cNvPr>
          <p:cNvSpPr txBox="1"/>
          <p:nvPr/>
        </p:nvSpPr>
        <p:spPr>
          <a:xfrm>
            <a:off x="1101725" y="5699125"/>
            <a:ext cx="422275" cy="339725"/>
          </a:xfrm>
          <a:prstGeom prst="rect">
            <a:avLst/>
          </a:prstGeom>
          <a:noFill/>
          <a:ln w="50800">
            <a:noFill/>
          </a:ln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14389" name="Group 26"/>
          <p:cNvGrpSpPr>
            <a:grpSpLocks/>
          </p:cNvGrpSpPr>
          <p:nvPr/>
        </p:nvGrpSpPr>
        <p:grpSpPr bwMode="auto">
          <a:xfrm>
            <a:off x="7054850" y="5530850"/>
            <a:ext cx="4333875" cy="677863"/>
            <a:chOff x="948910" y="4523978"/>
            <a:chExt cx="3099192" cy="677689"/>
          </a:xfrm>
        </p:grpSpPr>
        <p:sp>
          <p:nvSpPr>
            <p:cNvPr id="28" name="TextBox 2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948910" y="4739823"/>
              <a:ext cx="3099192" cy="4618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948910" y="4523978"/>
              <a:ext cx="3099192" cy="2777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/>
            </a:extLst>
          </p:cNvPr>
          <p:cNvSpPr/>
          <p:nvPr/>
        </p:nvSpPr>
        <p:spPr>
          <a:xfrm rot="18900000">
            <a:off x="6380163" y="5653088"/>
            <a:ext cx="431800" cy="4318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/>
            </a:extLst>
          </p:cNvPr>
          <p:cNvSpPr txBox="1"/>
          <p:nvPr/>
        </p:nvSpPr>
        <p:spPr>
          <a:xfrm>
            <a:off x="6384925" y="5699125"/>
            <a:ext cx="422275" cy="339725"/>
          </a:xfrm>
          <a:prstGeom prst="rect">
            <a:avLst/>
          </a:prstGeom>
          <a:noFill/>
          <a:ln w="50800">
            <a:noFill/>
          </a:ln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39725"/>
            <a:ext cx="12192000" cy="723900"/>
          </a:xfrm>
        </p:spPr>
        <p:txBody>
          <a:bodyPr>
            <a:normAutofit fontScale="92500" lnSpcReduction="10000"/>
          </a:bodyPr>
          <a:lstStyle/>
          <a:p>
            <a:pPr defTabSz="914423" eaLnBrk="1" fontAlgn="auto" hangingPunct="1">
              <a:spcAft>
                <a:spcPts val="0"/>
              </a:spcAft>
              <a:defRPr/>
            </a:pPr>
            <a:r>
              <a:rPr lang="en-US" dirty="0"/>
              <a:t>Infographic Style</a:t>
            </a: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954088" y="2946400"/>
            <a:ext cx="10302875" cy="1490663"/>
            <a:chOff x="907041" y="3813427"/>
            <a:chExt cx="7329918" cy="1490773"/>
          </a:xfrm>
        </p:grpSpPr>
        <p:sp>
          <p:nvSpPr>
            <p:cNvPr id="4" name="Isosceles Triangle 3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7700334" y="3868985"/>
              <a:ext cx="576306" cy="496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47630" y="3829303"/>
              <a:ext cx="1792386" cy="5763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6" name="Freeform 5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947630" y="3829303"/>
              <a:ext cx="1258171" cy="879540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7" name="Isosceles Triangle 6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867361" y="3857871"/>
              <a:ext cx="576305" cy="496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/>
              </a:extLst>
            </p:cNvPr>
            <p:cNvSpPr/>
            <p:nvPr/>
          </p:nvSpPr>
          <p:spPr>
            <a:xfrm flipH="1">
              <a:off x="1403985" y="3822953"/>
              <a:ext cx="1792385" cy="5763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9" name="Freeform 55">
              <a:extLst>
                <a:ext uri="{FF2B5EF4-FFF2-40B4-BE49-F238E27FC236}"/>
              </a:extLst>
            </p:cNvPr>
            <p:cNvSpPr/>
            <p:nvPr/>
          </p:nvSpPr>
          <p:spPr>
            <a:xfrm flipH="1">
              <a:off x="1938199" y="3813427"/>
              <a:ext cx="1258171" cy="879540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/>
              </a:extLst>
            </p:cNvPr>
            <p:cNvSpPr/>
            <p:nvPr/>
          </p:nvSpPr>
          <p:spPr>
            <a:xfrm flipH="1">
              <a:off x="1938199" y="4116662"/>
              <a:ext cx="1793515" cy="5763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11" name="Freeform 54">
              <a:extLst>
                <a:ext uri="{FF2B5EF4-FFF2-40B4-BE49-F238E27FC236}"/>
              </a:extLst>
            </p:cNvPr>
            <p:cNvSpPr/>
            <p:nvPr/>
          </p:nvSpPr>
          <p:spPr>
            <a:xfrm flipH="1">
              <a:off x="2473542" y="4116662"/>
              <a:ext cx="1258171" cy="88112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12286" y="4135714"/>
              <a:ext cx="1793515" cy="5763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13" name="Freeform 5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12286" y="4119838"/>
              <a:ext cx="1258171" cy="88112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78072" y="4424660"/>
              <a:ext cx="1792385" cy="576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/>
              </a:extLst>
            </p:cNvPr>
            <p:cNvSpPr/>
            <p:nvPr/>
          </p:nvSpPr>
          <p:spPr>
            <a:xfrm flipH="1">
              <a:off x="2473542" y="4424660"/>
              <a:ext cx="1792386" cy="576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16" name="Freeform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72425" y="4424660"/>
              <a:ext cx="895628" cy="879540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17" name="Freeform 52">
              <a:extLst>
                <a:ext uri="{FF2B5EF4-FFF2-40B4-BE49-F238E27FC236}"/>
              </a:extLst>
            </p:cNvPr>
            <p:cNvSpPr/>
            <p:nvPr/>
          </p:nvSpPr>
          <p:spPr>
            <a:xfrm flipH="1">
              <a:off x="3386112" y="4421485"/>
              <a:ext cx="894498" cy="879540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383853" y="4724719"/>
              <a:ext cx="2381941" cy="576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</p:grpSp>
      <p:grpSp>
        <p:nvGrpSpPr>
          <p:cNvPr id="15364" name="Group 18"/>
          <p:cNvGrpSpPr>
            <a:grpSpLocks/>
          </p:cNvGrpSpPr>
          <p:nvPr/>
        </p:nvGrpSpPr>
        <p:grpSpPr bwMode="auto">
          <a:xfrm>
            <a:off x="7164388" y="4935538"/>
            <a:ext cx="1647825" cy="1106487"/>
            <a:chOff x="491148" y="3343901"/>
            <a:chExt cx="1648097" cy="1105986"/>
          </a:xfrm>
        </p:grpSpPr>
        <p:sp>
          <p:nvSpPr>
            <p:cNvPr id="20" name="TextBox 19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91148" y="3343901"/>
              <a:ext cx="1648097" cy="3078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91148" y="3618414"/>
              <a:ext cx="1648097" cy="8314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365" name="Group 21"/>
          <p:cNvGrpSpPr>
            <a:grpSpLocks/>
          </p:cNvGrpSpPr>
          <p:nvPr/>
        </p:nvGrpSpPr>
        <p:grpSpPr bwMode="auto">
          <a:xfrm>
            <a:off x="4702175" y="2017713"/>
            <a:ext cx="2794000" cy="1290637"/>
            <a:chOff x="491148" y="3343901"/>
            <a:chExt cx="2793959" cy="1290652"/>
          </a:xfrm>
        </p:grpSpPr>
        <p:sp>
          <p:nvSpPr>
            <p:cNvPr id="23" name="TextBox 2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91148" y="3343901"/>
              <a:ext cx="2793959" cy="307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91148" y="3618541"/>
              <a:ext cx="2793959" cy="10160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366" name="Group 24"/>
          <p:cNvGrpSpPr>
            <a:grpSpLocks/>
          </p:cNvGrpSpPr>
          <p:nvPr/>
        </p:nvGrpSpPr>
        <p:grpSpPr bwMode="auto">
          <a:xfrm>
            <a:off x="8110538" y="2011363"/>
            <a:ext cx="2584450" cy="922337"/>
            <a:chOff x="491148" y="3343901"/>
            <a:chExt cx="2584201" cy="921320"/>
          </a:xfrm>
        </p:grpSpPr>
        <p:sp>
          <p:nvSpPr>
            <p:cNvPr id="26" name="TextBox 2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91148" y="3343901"/>
              <a:ext cx="2584201" cy="307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91148" y="3618235"/>
              <a:ext cx="2584201" cy="6469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367" name="Group 27"/>
          <p:cNvGrpSpPr>
            <a:grpSpLocks/>
          </p:cNvGrpSpPr>
          <p:nvPr/>
        </p:nvGrpSpPr>
        <p:grpSpPr bwMode="auto">
          <a:xfrm>
            <a:off x="3338513" y="4935538"/>
            <a:ext cx="1649412" cy="1106487"/>
            <a:chOff x="491148" y="3343901"/>
            <a:chExt cx="1648097" cy="1105986"/>
          </a:xfrm>
        </p:grpSpPr>
        <p:sp>
          <p:nvSpPr>
            <p:cNvPr id="29" name="TextBox 2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91148" y="3343901"/>
              <a:ext cx="1648097" cy="3078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91148" y="3618414"/>
              <a:ext cx="1648097" cy="8314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368" name="Group 30"/>
          <p:cNvGrpSpPr>
            <a:grpSpLocks/>
          </p:cNvGrpSpPr>
          <p:nvPr/>
        </p:nvGrpSpPr>
        <p:grpSpPr bwMode="auto">
          <a:xfrm>
            <a:off x="1231900" y="4314825"/>
            <a:ext cx="1647825" cy="1104900"/>
            <a:chOff x="491148" y="3343901"/>
            <a:chExt cx="1648097" cy="1105986"/>
          </a:xfrm>
        </p:grpSpPr>
        <p:sp>
          <p:nvSpPr>
            <p:cNvPr id="32" name="TextBox 31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91148" y="3343901"/>
              <a:ext cx="1648097" cy="3082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91148" y="3618809"/>
              <a:ext cx="1648097" cy="8310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369" name="Group 33"/>
          <p:cNvGrpSpPr>
            <a:grpSpLocks/>
          </p:cNvGrpSpPr>
          <p:nvPr/>
        </p:nvGrpSpPr>
        <p:grpSpPr bwMode="auto">
          <a:xfrm>
            <a:off x="9310688" y="4314825"/>
            <a:ext cx="1649412" cy="1104900"/>
            <a:chOff x="491148" y="3343901"/>
            <a:chExt cx="1648097" cy="1105986"/>
          </a:xfrm>
        </p:grpSpPr>
        <p:sp>
          <p:nvSpPr>
            <p:cNvPr id="35" name="TextBox 3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91148" y="3343901"/>
              <a:ext cx="1648097" cy="3082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91148" y="3618809"/>
              <a:ext cx="1648097" cy="8310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370" name="Group 36"/>
          <p:cNvGrpSpPr>
            <a:grpSpLocks/>
          </p:cNvGrpSpPr>
          <p:nvPr/>
        </p:nvGrpSpPr>
        <p:grpSpPr bwMode="auto">
          <a:xfrm>
            <a:off x="1504950" y="2011363"/>
            <a:ext cx="2582863" cy="922337"/>
            <a:chOff x="491148" y="3343901"/>
            <a:chExt cx="2584201" cy="921320"/>
          </a:xfrm>
        </p:grpSpPr>
        <p:sp>
          <p:nvSpPr>
            <p:cNvPr id="38" name="TextBox 3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91148" y="3343901"/>
              <a:ext cx="2584201" cy="307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91148" y="3618235"/>
              <a:ext cx="2584201" cy="6469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Rectangle 23">
            <a:extLst>
              <a:ext uri="{FF2B5EF4-FFF2-40B4-BE49-F238E27FC236}"/>
            </a:extLst>
          </p:cNvPr>
          <p:cNvSpPr/>
          <p:nvPr/>
        </p:nvSpPr>
        <p:spPr>
          <a:xfrm>
            <a:off x="9128125" y="3624263"/>
            <a:ext cx="476250" cy="28098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41" name="Oval 31">
            <a:extLst>
              <a:ext uri="{FF2B5EF4-FFF2-40B4-BE49-F238E27FC236}"/>
            </a:extLst>
          </p:cNvPr>
          <p:cNvSpPr/>
          <p:nvPr/>
        </p:nvSpPr>
        <p:spPr>
          <a:xfrm>
            <a:off x="8447088" y="3881438"/>
            <a:ext cx="354012" cy="358775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42" name="Rectangle 23">
            <a:extLst>
              <a:ext uri="{FF2B5EF4-FFF2-40B4-BE49-F238E27FC236}"/>
            </a:extLst>
          </p:cNvPr>
          <p:cNvSpPr/>
          <p:nvPr/>
        </p:nvSpPr>
        <p:spPr>
          <a:xfrm>
            <a:off x="1638300" y="3278188"/>
            <a:ext cx="485775" cy="312737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43" name="Oval 31">
            <a:extLst>
              <a:ext uri="{FF2B5EF4-FFF2-40B4-BE49-F238E27FC236}"/>
            </a:extLst>
          </p:cNvPr>
          <p:cNvSpPr/>
          <p:nvPr/>
        </p:nvSpPr>
        <p:spPr>
          <a:xfrm>
            <a:off x="2533650" y="3529013"/>
            <a:ext cx="406400" cy="40163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44" name="Teardrop 17">
            <a:extLst>
              <a:ext uri="{FF2B5EF4-FFF2-40B4-BE49-F238E27FC236}"/>
            </a:extLst>
          </p:cNvPr>
          <p:cNvSpPr/>
          <p:nvPr/>
        </p:nvSpPr>
        <p:spPr>
          <a:xfrm rot="18900000">
            <a:off x="10191750" y="3270250"/>
            <a:ext cx="333375" cy="33813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45" name="Rectangle 23">
            <a:extLst>
              <a:ext uri="{FF2B5EF4-FFF2-40B4-BE49-F238E27FC236}"/>
            </a:extLst>
          </p:cNvPr>
          <p:cNvSpPr/>
          <p:nvPr/>
        </p:nvSpPr>
        <p:spPr>
          <a:xfrm>
            <a:off x="3295650" y="3827463"/>
            <a:ext cx="404813" cy="40798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46" name="Freeform 20">
            <a:extLst>
              <a:ext uri="{FF2B5EF4-FFF2-40B4-BE49-F238E27FC236}"/>
            </a:extLst>
          </p:cNvPr>
          <p:cNvSpPr/>
          <p:nvPr/>
        </p:nvSpPr>
        <p:spPr>
          <a:xfrm>
            <a:off x="5916613" y="4132263"/>
            <a:ext cx="376237" cy="40163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/>
            </a:extLst>
          </p:cNvPr>
          <p:cNvSpPr/>
          <p:nvPr/>
        </p:nvSpPr>
        <p:spPr>
          <a:xfrm rot="5400000">
            <a:off x="-1466056" y="4025106"/>
            <a:ext cx="4124325" cy="1192213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/>
            </a:extLst>
          </p:cNvPr>
          <p:cNvSpPr/>
          <p:nvPr/>
        </p:nvSpPr>
        <p:spPr>
          <a:xfrm rot="10800000">
            <a:off x="1408113" y="0"/>
            <a:ext cx="2549525" cy="219868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6" name="이등변 삼각형 5">
            <a:extLst>
              <a:ext uri="{FF2B5EF4-FFF2-40B4-BE49-F238E27FC236}"/>
            </a:extLst>
          </p:cNvPr>
          <p:cNvSpPr/>
          <p:nvPr/>
        </p:nvSpPr>
        <p:spPr>
          <a:xfrm rot="10800000">
            <a:off x="4216400" y="4659313"/>
            <a:ext cx="2549525" cy="2198687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0" name="이등변 삼각형 9">
            <a:extLst>
              <a:ext uri="{FF2B5EF4-FFF2-40B4-BE49-F238E27FC236}"/>
            </a:extLst>
          </p:cNvPr>
          <p:cNvSpPr/>
          <p:nvPr/>
        </p:nvSpPr>
        <p:spPr>
          <a:xfrm rot="16200000">
            <a:off x="4108450" y="1668463"/>
            <a:ext cx="4124325" cy="1190625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6390" name="TextBox 12"/>
          <p:cNvSpPr txBox="1">
            <a:spLocks noChangeArrowheads="1"/>
          </p:cNvSpPr>
          <p:nvPr/>
        </p:nvSpPr>
        <p:spPr bwMode="auto">
          <a:xfrm>
            <a:off x="8096250" y="1790700"/>
            <a:ext cx="29527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>
                <a:solidFill>
                  <a:schemeClr val="bg1"/>
                </a:solidFill>
                <a:ea typeface="HY견명조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7494588" y="284163"/>
            <a:ext cx="295433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2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641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4291013" cy="6858000"/>
          </a:xfrm>
          <a:custGeom>
            <a:avLst/>
            <a:gdLst>
              <a:gd name="connsiteX0" fmla="*/ 2588398 w 4291011"/>
              <a:gd name="connsiteY0" fmla="*/ 0 h 6858000"/>
              <a:gd name="connsiteX1" fmla="*/ 4291011 w 4291011"/>
              <a:gd name="connsiteY1" fmla="*/ 0 h 6858000"/>
              <a:gd name="connsiteX2" fmla="*/ 992999 w 4291011"/>
              <a:gd name="connsiteY2" fmla="*/ 6858000 h 6858000"/>
              <a:gd name="connsiteX3" fmla="*/ 0 w 4291011"/>
              <a:gd name="connsiteY3" fmla="*/ 6858000 h 6858000"/>
              <a:gd name="connsiteX4" fmla="*/ 0 w 4291011"/>
              <a:gd name="connsiteY4" fmla="*/ 5382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1011" h="6858000">
                <a:moveTo>
                  <a:pt x="2588398" y="0"/>
                </a:moveTo>
                <a:lnTo>
                  <a:pt x="4291011" y="0"/>
                </a:lnTo>
                <a:lnTo>
                  <a:pt x="992999" y="6858000"/>
                </a:lnTo>
                <a:lnTo>
                  <a:pt x="0" y="6858000"/>
                </a:lnTo>
                <a:lnTo>
                  <a:pt x="0" y="538240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7411" name="Title 1"/>
          <p:cNvSpPr txBox="1">
            <a:spLocks/>
          </p:cNvSpPr>
          <p:nvPr/>
        </p:nvSpPr>
        <p:spPr bwMode="auto">
          <a:xfrm>
            <a:off x="7715250" y="684213"/>
            <a:ext cx="390683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defTabSz="914400" eaLnBrk="1" latinLnBrk="1" hangingPunct="1"/>
            <a:r>
              <a:rPr lang="en-US" altLang="ko-KR" sz="3600" b="1">
                <a:solidFill>
                  <a:srgbClr val="404040"/>
                </a:solidFill>
                <a:cs typeface="Arial" panose="020B0604020202020204" pitchFamily="34" charset="0"/>
              </a:rPr>
              <a:t>Simple </a:t>
            </a:r>
          </a:p>
          <a:p>
            <a:pPr algn="r" defTabSz="914400" eaLnBrk="1" latinLnBrk="1" hangingPunct="1"/>
            <a:r>
              <a:rPr lang="en-US" altLang="ko-KR" sz="3600" b="1">
                <a:solidFill>
                  <a:schemeClr val="accent1"/>
                </a:solidFill>
                <a:cs typeface="Arial" panose="020B0604020202020204" pitchFamily="34" charset="0"/>
              </a:rPr>
              <a:t>Portfolio</a:t>
            </a:r>
            <a:r>
              <a:rPr lang="en-US" altLang="ko-KR" sz="3600" b="1">
                <a:solidFill>
                  <a:srgbClr val="F5679D"/>
                </a:solidFill>
                <a:cs typeface="Arial" panose="020B0604020202020204" pitchFamily="34" charset="0"/>
              </a:rPr>
              <a:t> </a:t>
            </a:r>
            <a:r>
              <a:rPr lang="en-US" altLang="ko-KR" sz="3600" b="1">
                <a:solidFill>
                  <a:srgbClr val="404040"/>
                </a:solidFill>
                <a:cs typeface="Arial" panose="020B0604020202020204" pitchFamily="34" charset="0"/>
              </a:rPr>
              <a:t>Presentation Designed </a:t>
            </a:r>
            <a:endParaRPr lang="ko-KR" altLang="en-US" sz="3600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/>
            </a:extLst>
          </p:cNvPr>
          <p:cNvSpPr/>
          <p:nvPr/>
        </p:nvSpPr>
        <p:spPr>
          <a:xfrm>
            <a:off x="6886575" y="3292475"/>
            <a:ext cx="4735513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algn="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algn="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r="1761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자유형: 도형 52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8582025" cy="6858000"/>
          </a:xfrm>
          <a:custGeom>
            <a:avLst/>
            <a:gdLst>
              <a:gd name="connsiteX0" fmla="*/ 5238766 w 8582025"/>
              <a:gd name="connsiteY0" fmla="*/ 0 h 6858000"/>
              <a:gd name="connsiteX1" fmla="*/ 8582025 w 8582025"/>
              <a:gd name="connsiteY1" fmla="*/ 0 h 6858000"/>
              <a:gd name="connsiteX2" fmla="*/ 1876410 w 8582025"/>
              <a:gd name="connsiteY2" fmla="*/ 6858000 h 6858000"/>
              <a:gd name="connsiteX3" fmla="*/ 0 w 8582025"/>
              <a:gd name="connsiteY3" fmla="*/ 6858000 h 6858000"/>
              <a:gd name="connsiteX4" fmla="*/ 0 w 8582025"/>
              <a:gd name="connsiteY4" fmla="*/ 5357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2025" h="6858000">
                <a:moveTo>
                  <a:pt x="5238766" y="0"/>
                </a:moveTo>
                <a:lnTo>
                  <a:pt x="8582025" y="0"/>
                </a:lnTo>
                <a:lnTo>
                  <a:pt x="1876410" y="6858000"/>
                </a:lnTo>
                <a:lnTo>
                  <a:pt x="0" y="6858000"/>
                </a:lnTo>
                <a:lnTo>
                  <a:pt x="0" y="5357817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43" name="TextBox 42">
            <a:extLst>
              <a:ext uri="{FF2B5EF4-FFF2-40B4-BE49-F238E27FC236}"/>
            </a:extLst>
          </p:cNvPr>
          <p:cNvSpPr txBox="1"/>
          <p:nvPr/>
        </p:nvSpPr>
        <p:spPr>
          <a:xfrm flipH="1">
            <a:off x="7499350" y="1298575"/>
            <a:ext cx="41513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rPr>
              <a:t>Simple</a:t>
            </a:r>
            <a:r>
              <a:rPr lang="ko-KR" altLang="en-US" sz="3600" b="1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rPr>
              <a:t>Portfolio</a:t>
            </a:r>
          </a:p>
          <a:p>
            <a:pPr algn="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rPr>
              <a:t>Presentation</a:t>
            </a:r>
          </a:p>
        </p:txBody>
      </p:sp>
      <p:sp>
        <p:nvSpPr>
          <p:cNvPr id="44" name="TextBox 43">
            <a:extLst>
              <a:ext uri="{FF2B5EF4-FFF2-40B4-BE49-F238E27FC236}"/>
            </a:extLst>
          </p:cNvPr>
          <p:cNvSpPr txBox="1"/>
          <p:nvPr/>
        </p:nvSpPr>
        <p:spPr>
          <a:xfrm>
            <a:off x="6388100" y="3775075"/>
            <a:ext cx="5262563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algn="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algn="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/>
            </a:extLst>
          </p:cNvPr>
          <p:cNvSpPr txBox="1"/>
          <p:nvPr/>
        </p:nvSpPr>
        <p:spPr>
          <a:xfrm>
            <a:off x="7143750" y="2747963"/>
            <a:ext cx="45069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6" name="Diamond 25">
            <a:extLst>
              <a:ext uri="{FF2B5EF4-FFF2-40B4-BE49-F238E27FC236}"/>
            </a:extLst>
          </p:cNvPr>
          <p:cNvSpPr/>
          <p:nvPr/>
        </p:nvSpPr>
        <p:spPr>
          <a:xfrm>
            <a:off x="2582863" y="3465513"/>
            <a:ext cx="2341562" cy="2343150"/>
          </a:xfrm>
          <a:prstGeom prst="diamond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9" name="Graphic 12"/>
          <p:cNvSpPr>
            <a:spLocks/>
          </p:cNvSpPr>
          <p:nvPr/>
        </p:nvSpPr>
        <p:spPr bwMode="auto">
          <a:xfrm rot="1218983">
            <a:off x="3446463" y="3919538"/>
            <a:ext cx="614362" cy="612775"/>
          </a:xfrm>
          <a:custGeom>
            <a:avLst/>
            <a:gdLst>
              <a:gd name="T0" fmla="*/ 1408271 w 1800225"/>
              <a:gd name="T1" fmla="*/ 285647 h 1800225"/>
              <a:gd name="T2" fmla="*/ 1335881 w 1800225"/>
              <a:gd name="T3" fmla="*/ 445667 h 1800225"/>
              <a:gd name="T4" fmla="*/ 1193959 w 1800225"/>
              <a:gd name="T5" fmla="*/ 581875 h 1800225"/>
              <a:gd name="T6" fmla="*/ 1081564 w 1800225"/>
              <a:gd name="T7" fmla="*/ 272312 h 1800225"/>
              <a:gd name="T8" fmla="*/ 929164 w 1800225"/>
              <a:gd name="T9" fmla="*/ 212305 h 1800225"/>
              <a:gd name="T10" fmla="*/ 929164 w 1800225"/>
              <a:gd name="T11" fmla="*/ 28472 h 1800225"/>
              <a:gd name="T12" fmla="*/ 817721 w 1800225"/>
              <a:gd name="T13" fmla="*/ 74192 h 1800225"/>
              <a:gd name="T14" fmla="*/ 778669 w 1800225"/>
              <a:gd name="T15" fmla="*/ 201827 h 1800225"/>
              <a:gd name="T16" fmla="*/ 878681 w 1800225"/>
              <a:gd name="T17" fmla="*/ 404710 h 1800225"/>
              <a:gd name="T18" fmla="*/ 611981 w 1800225"/>
              <a:gd name="T19" fmla="*/ 349465 h 1800225"/>
              <a:gd name="T20" fmla="*/ 485299 w 1800225"/>
              <a:gd name="T21" fmla="*/ 281837 h 1800225"/>
              <a:gd name="T22" fmla="*/ 373856 w 1800225"/>
              <a:gd name="T23" fmla="*/ 246595 h 1800225"/>
              <a:gd name="T24" fmla="*/ 323374 w 1800225"/>
              <a:gd name="T25" fmla="*/ 335177 h 1800225"/>
              <a:gd name="T26" fmla="*/ 290036 w 1800225"/>
              <a:gd name="T27" fmla="*/ 475195 h 1800225"/>
              <a:gd name="T28" fmla="*/ 533876 w 1800225"/>
              <a:gd name="T29" fmla="*/ 554252 h 1800225"/>
              <a:gd name="T30" fmla="*/ 307181 w 1800225"/>
              <a:gd name="T31" fmla="*/ 731417 h 1800225"/>
              <a:gd name="T32" fmla="*/ 203359 w 1800225"/>
              <a:gd name="T33" fmla="*/ 763802 h 1800225"/>
              <a:gd name="T34" fmla="*/ 77629 w 1800225"/>
              <a:gd name="T35" fmla="*/ 799045 h 1800225"/>
              <a:gd name="T36" fmla="*/ 82391 w 1800225"/>
              <a:gd name="T37" fmla="*/ 926680 h 1800225"/>
              <a:gd name="T38" fmla="*/ 159544 w 1800225"/>
              <a:gd name="T39" fmla="*/ 998117 h 1800225"/>
              <a:gd name="T40" fmla="*/ 302419 w 1800225"/>
              <a:gd name="T41" fmla="*/ 1080032 h 1800225"/>
              <a:gd name="T42" fmla="*/ 528161 w 1800225"/>
              <a:gd name="T43" fmla="*/ 1232433 h 1800225"/>
              <a:gd name="T44" fmla="*/ 311944 w 1800225"/>
              <a:gd name="T45" fmla="*/ 1300060 h 1800225"/>
              <a:gd name="T46" fmla="*/ 261461 w 1800225"/>
              <a:gd name="T47" fmla="*/ 1399120 h 1800225"/>
              <a:gd name="T48" fmla="*/ 334804 w 1800225"/>
              <a:gd name="T49" fmla="*/ 1483892 h 1800225"/>
              <a:gd name="T50" fmla="*/ 474821 w 1800225"/>
              <a:gd name="T51" fmla="*/ 1515325 h 1800225"/>
              <a:gd name="T52" fmla="*/ 591026 w 1800225"/>
              <a:gd name="T53" fmla="*/ 1436267 h 1800225"/>
              <a:gd name="T54" fmla="*/ 874871 w 1800225"/>
              <a:gd name="T55" fmla="*/ 1405788 h 1800225"/>
              <a:gd name="T56" fmla="*/ 754856 w 1800225"/>
              <a:gd name="T57" fmla="*/ 1635340 h 1800225"/>
              <a:gd name="T58" fmla="*/ 835819 w 1800225"/>
              <a:gd name="T59" fmla="*/ 1739163 h 1800225"/>
              <a:gd name="T60" fmla="*/ 951071 w 1800225"/>
              <a:gd name="T61" fmla="*/ 1740115 h 1800225"/>
              <a:gd name="T62" fmla="*/ 1032986 w 1800225"/>
              <a:gd name="T63" fmla="*/ 1640102 h 1800225"/>
              <a:gd name="T64" fmla="*/ 927259 w 1800225"/>
              <a:gd name="T65" fmla="*/ 1402930 h 1800225"/>
              <a:gd name="T66" fmla="*/ 1211104 w 1800225"/>
              <a:gd name="T67" fmla="*/ 1487702 h 1800225"/>
              <a:gd name="T68" fmla="*/ 1368266 w 1800225"/>
              <a:gd name="T69" fmla="*/ 1421980 h 1800225"/>
              <a:gd name="T70" fmla="*/ 1488281 w 1800225"/>
              <a:gd name="T71" fmla="*/ 1549615 h 1800225"/>
              <a:gd name="T72" fmla="*/ 1516856 w 1800225"/>
              <a:gd name="T73" fmla="*/ 1412455 h 1800225"/>
              <a:gd name="T74" fmla="*/ 1313021 w 1800225"/>
              <a:gd name="T75" fmla="*/ 1291488 h 1800225"/>
              <a:gd name="T76" fmla="*/ 1449229 w 1800225"/>
              <a:gd name="T77" fmla="*/ 1135277 h 1800225"/>
              <a:gd name="T78" fmla="*/ 1467326 w 1800225"/>
              <a:gd name="T79" fmla="*/ 929537 h 1800225"/>
              <a:gd name="T80" fmla="*/ 1653064 w 1800225"/>
              <a:gd name="T81" fmla="*/ 928585 h 1800225"/>
              <a:gd name="T82" fmla="*/ 1773079 w 1800225"/>
              <a:gd name="T83" fmla="*/ 877150 h 1800225"/>
              <a:gd name="T84" fmla="*/ 1598771 w 1800225"/>
              <a:gd name="T85" fmla="*/ 877150 h 1800225"/>
              <a:gd name="T86" fmla="*/ 1545431 w 1800225"/>
              <a:gd name="T87" fmla="*/ 754277 h 1800225"/>
              <a:gd name="T88" fmla="*/ 1445419 w 1800225"/>
              <a:gd name="T89" fmla="*/ 682840 h 1800225"/>
              <a:gd name="T90" fmla="*/ 1321594 w 1800225"/>
              <a:gd name="T91" fmla="*/ 532345 h 1800225"/>
              <a:gd name="T92" fmla="*/ 1528286 w 1800225"/>
              <a:gd name="T93" fmla="*/ 406615 h 1800225"/>
              <a:gd name="T94" fmla="*/ 1110139 w 1800225"/>
              <a:gd name="T95" fmla="*/ 880007 h 1800225"/>
              <a:gd name="T96" fmla="*/ 1257776 w 1800225"/>
              <a:gd name="T97" fmla="*/ 879055 h 1800225"/>
              <a:gd name="T98" fmla="*/ 925354 w 1800225"/>
              <a:gd name="T99" fmla="*/ 1060030 h 1800225"/>
              <a:gd name="T100" fmla="*/ 743426 w 1800225"/>
              <a:gd name="T101" fmla="*/ 875245 h 1800225"/>
              <a:gd name="T102" fmla="*/ 969169 w 1800225"/>
              <a:gd name="T103" fmla="*/ 742847 h 1800225"/>
              <a:gd name="T104" fmla="*/ 1103471 w 1800225"/>
              <a:gd name="T105" fmla="*/ 999070 h 1800225"/>
              <a:gd name="T106" fmla="*/ 925354 w 1800225"/>
              <a:gd name="T107" fmla="*/ 1111465 h 1800225"/>
              <a:gd name="T108" fmla="*/ 652939 w 1800225"/>
              <a:gd name="T109" fmla="*/ 1179092 h 1800225"/>
              <a:gd name="T110" fmla="*/ 652939 w 1800225"/>
              <a:gd name="T111" fmla="*/ 1179092 h 1800225"/>
              <a:gd name="T112" fmla="*/ 627221 w 1800225"/>
              <a:gd name="T113" fmla="*/ 1131467 h 1800225"/>
              <a:gd name="T114" fmla="*/ 692944 w 1800225"/>
              <a:gd name="T115" fmla="*/ 875245 h 1800225"/>
              <a:gd name="T116" fmla="*/ 817721 w 1800225"/>
              <a:gd name="T117" fmla="*/ 698080 h 1800225"/>
              <a:gd name="T118" fmla="*/ 1034891 w 1800225"/>
              <a:gd name="T119" fmla="*/ 738085 h 1800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440" name="TextBox 36"/>
          <p:cNvSpPr txBox="1">
            <a:spLocks noChangeArrowheads="1"/>
          </p:cNvSpPr>
          <p:nvPr/>
        </p:nvSpPr>
        <p:spPr bwMode="auto">
          <a:xfrm flipH="1">
            <a:off x="3008313" y="4667250"/>
            <a:ext cx="1490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ko-KR" altLang="en-US" sz="1600" b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Portfolio</a:t>
            </a:r>
          </a:p>
          <a:p>
            <a:pPr algn="ctr" eaLnBrk="1" hangingPunct="1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Designed</a:t>
            </a:r>
          </a:p>
        </p:txBody>
      </p:sp>
      <p:grpSp>
        <p:nvGrpSpPr>
          <p:cNvPr id="18441" name="Group 26"/>
          <p:cNvGrpSpPr>
            <a:grpSpLocks/>
          </p:cNvGrpSpPr>
          <p:nvPr/>
        </p:nvGrpSpPr>
        <p:grpSpPr bwMode="auto">
          <a:xfrm rot="-120000">
            <a:off x="-123825" y="-184150"/>
            <a:ext cx="12384088" cy="684213"/>
            <a:chOff x="14968" y="-194663"/>
            <a:chExt cx="7223743" cy="1104900"/>
          </a:xfrm>
        </p:grpSpPr>
        <p:sp>
          <p:nvSpPr>
            <p:cNvPr id="18535" name="Freeform: Shape 38"/>
            <p:cNvSpPr>
              <a:spLocks/>
            </p:cNvSpPr>
            <p:nvPr/>
          </p:nvSpPr>
          <p:spPr bwMode="auto">
            <a:xfrm rot="252661">
              <a:off x="14968" y="-105604"/>
              <a:ext cx="7191375" cy="923925"/>
            </a:xfrm>
            <a:custGeom>
              <a:avLst/>
              <a:gdLst>
                <a:gd name="T0" fmla="*/ 8280 w 7191375"/>
                <a:gd name="T1" fmla="*/ 617880 h 923925"/>
                <a:gd name="T2" fmla="*/ 7186320 w 7191375"/>
                <a:gd name="T3" fmla="*/ 8280 h 9239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91375" h="923925">
                  <a:moveTo>
                    <a:pt x="8280" y="617880"/>
                  </a:moveTo>
                  <a:cubicBezTo>
                    <a:pt x="2442870" y="1277010"/>
                    <a:pt x="5806148" y="761707"/>
                    <a:pt x="7186320" y="8280"/>
                  </a:cubicBezTo>
                </a:path>
              </a:pathLst>
            </a:custGeom>
            <a:noFill/>
            <a:ln w="11039" cap="flat">
              <a:solidFill>
                <a:srgbClr val="00B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6" name="Freeform: Shape 39"/>
            <p:cNvSpPr>
              <a:spLocks/>
            </p:cNvSpPr>
            <p:nvPr/>
          </p:nvSpPr>
          <p:spPr bwMode="auto">
            <a:xfrm rot="252661">
              <a:off x="47336" y="-194663"/>
              <a:ext cx="7191375" cy="1104900"/>
            </a:xfrm>
            <a:custGeom>
              <a:avLst/>
              <a:gdLst>
                <a:gd name="T0" fmla="*/ 8280 w 7191375"/>
                <a:gd name="T1" fmla="*/ 617880 h 1104900"/>
                <a:gd name="T2" fmla="*/ 319747 w 7191375"/>
                <a:gd name="T3" fmla="*/ 882675 h 1104900"/>
                <a:gd name="T4" fmla="*/ 1070317 w 7191375"/>
                <a:gd name="T5" fmla="*/ 771232 h 1104900"/>
                <a:gd name="T6" fmla="*/ 1466557 w 7191375"/>
                <a:gd name="T7" fmla="*/ 1029360 h 1104900"/>
                <a:gd name="T8" fmla="*/ 2091397 w 7191375"/>
                <a:gd name="T9" fmla="*/ 915060 h 1104900"/>
                <a:gd name="T10" fmla="*/ 2531452 w 7191375"/>
                <a:gd name="T11" fmla="*/ 1101750 h 1104900"/>
                <a:gd name="T12" fmla="*/ 3030562 w 7191375"/>
                <a:gd name="T13" fmla="*/ 905535 h 1104900"/>
                <a:gd name="T14" fmla="*/ 3503002 w 7191375"/>
                <a:gd name="T15" fmla="*/ 1049362 h 1104900"/>
                <a:gd name="T16" fmla="*/ 3856380 w 7191375"/>
                <a:gd name="T17" fmla="*/ 850290 h 1104900"/>
                <a:gd name="T18" fmla="*/ 4261192 w 7191375"/>
                <a:gd name="T19" fmla="*/ 963637 h 1104900"/>
                <a:gd name="T20" fmla="*/ 4693627 w 7191375"/>
                <a:gd name="T21" fmla="*/ 724560 h 1104900"/>
                <a:gd name="T22" fmla="*/ 5150827 w 7191375"/>
                <a:gd name="T23" fmla="*/ 833145 h 1104900"/>
                <a:gd name="T24" fmla="*/ 5509920 w 7191375"/>
                <a:gd name="T25" fmla="*/ 618832 h 1104900"/>
                <a:gd name="T26" fmla="*/ 6069990 w 7191375"/>
                <a:gd name="T27" fmla="*/ 560730 h 1104900"/>
                <a:gd name="T28" fmla="*/ 6506235 w 7191375"/>
                <a:gd name="T29" fmla="*/ 314985 h 1104900"/>
                <a:gd name="T30" fmla="*/ 6926288 w 7191375"/>
                <a:gd name="T31" fmla="*/ 307365 h 1104900"/>
                <a:gd name="T32" fmla="*/ 7187272 w 7191375"/>
                <a:gd name="T33" fmla="*/ 8280 h 11049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91375" h="1104900">
                  <a:moveTo>
                    <a:pt x="8280" y="617880"/>
                  </a:moveTo>
                  <a:cubicBezTo>
                    <a:pt x="182587" y="665505"/>
                    <a:pt x="136867" y="847432"/>
                    <a:pt x="319747" y="882675"/>
                  </a:cubicBezTo>
                  <a:cubicBezTo>
                    <a:pt x="529297" y="923632"/>
                    <a:pt x="852195" y="747420"/>
                    <a:pt x="1070317" y="771232"/>
                  </a:cubicBezTo>
                  <a:cubicBezTo>
                    <a:pt x="1231290" y="788377"/>
                    <a:pt x="1302727" y="1018882"/>
                    <a:pt x="1466557" y="1029360"/>
                  </a:cubicBezTo>
                  <a:cubicBezTo>
                    <a:pt x="1697062" y="1044600"/>
                    <a:pt x="1861845" y="916965"/>
                    <a:pt x="2091397" y="915060"/>
                  </a:cubicBezTo>
                  <a:cubicBezTo>
                    <a:pt x="2169502" y="914107"/>
                    <a:pt x="2454300" y="1103655"/>
                    <a:pt x="2531452" y="1101750"/>
                  </a:cubicBezTo>
                  <a:cubicBezTo>
                    <a:pt x="2683852" y="1097940"/>
                    <a:pt x="2882925" y="916012"/>
                    <a:pt x="3030562" y="905535"/>
                  </a:cubicBezTo>
                  <a:cubicBezTo>
                    <a:pt x="3154387" y="896962"/>
                    <a:pt x="3383940" y="1060792"/>
                    <a:pt x="3503002" y="1049362"/>
                  </a:cubicBezTo>
                  <a:cubicBezTo>
                    <a:pt x="3603967" y="1039837"/>
                    <a:pt x="3760177" y="862672"/>
                    <a:pt x="3856380" y="850290"/>
                  </a:cubicBezTo>
                  <a:cubicBezTo>
                    <a:pt x="3925912" y="840765"/>
                    <a:pt x="4193565" y="973162"/>
                    <a:pt x="4261192" y="963637"/>
                  </a:cubicBezTo>
                  <a:cubicBezTo>
                    <a:pt x="4363110" y="949350"/>
                    <a:pt x="4601235" y="741705"/>
                    <a:pt x="4693627" y="724560"/>
                  </a:cubicBezTo>
                  <a:cubicBezTo>
                    <a:pt x="4844122" y="695985"/>
                    <a:pt x="5023192" y="860767"/>
                    <a:pt x="5150827" y="833145"/>
                  </a:cubicBezTo>
                  <a:cubicBezTo>
                    <a:pt x="5254650" y="811237"/>
                    <a:pt x="5421338" y="662647"/>
                    <a:pt x="5509920" y="618832"/>
                  </a:cubicBezTo>
                  <a:cubicBezTo>
                    <a:pt x="5932830" y="409282"/>
                    <a:pt x="5923305" y="565492"/>
                    <a:pt x="6069990" y="560730"/>
                  </a:cubicBezTo>
                  <a:cubicBezTo>
                    <a:pt x="6238582" y="555015"/>
                    <a:pt x="6117615" y="496912"/>
                    <a:pt x="6506235" y="314985"/>
                  </a:cubicBezTo>
                  <a:cubicBezTo>
                    <a:pt x="6555765" y="292125"/>
                    <a:pt x="6836752" y="332130"/>
                    <a:pt x="6926288" y="307365"/>
                  </a:cubicBezTo>
                  <a:cubicBezTo>
                    <a:pt x="7036777" y="275932"/>
                    <a:pt x="7101547" y="30187"/>
                    <a:pt x="7187272" y="8280"/>
                  </a:cubicBezTo>
                </a:path>
              </a:pathLst>
            </a:custGeom>
            <a:noFill/>
            <a:ln w="11039" cap="flat">
              <a:solidFill>
                <a:srgbClr val="00B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8442" name="Freeform: Shape 40"/>
          <p:cNvSpPr>
            <a:spLocks/>
          </p:cNvSpPr>
          <p:nvPr/>
        </p:nvSpPr>
        <p:spPr bwMode="auto">
          <a:xfrm rot="252661">
            <a:off x="-34925" y="-469900"/>
            <a:ext cx="9525" cy="9525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18443" name="Group 28"/>
          <p:cNvGrpSpPr>
            <a:grpSpLocks/>
          </p:cNvGrpSpPr>
          <p:nvPr/>
        </p:nvGrpSpPr>
        <p:grpSpPr bwMode="auto">
          <a:xfrm>
            <a:off x="355600" y="153988"/>
            <a:ext cx="209550" cy="268287"/>
            <a:chOff x="235971" y="436726"/>
            <a:chExt cx="209550" cy="267853"/>
          </a:xfrm>
        </p:grpSpPr>
        <p:sp>
          <p:nvSpPr>
            <p:cNvPr id="18533" name="Freeform: Shape 41"/>
            <p:cNvSpPr>
              <a:spLocks/>
            </p:cNvSpPr>
            <p:nvPr/>
          </p:nvSpPr>
          <p:spPr bwMode="auto">
            <a:xfrm rot="252661">
              <a:off x="302143" y="436726"/>
              <a:ext cx="104775" cy="123825"/>
            </a:xfrm>
            <a:custGeom>
              <a:avLst/>
              <a:gdLst>
                <a:gd name="T0" fmla="*/ 7144 w 104775"/>
                <a:gd name="T1" fmla="*/ 7144 h 123825"/>
                <a:gd name="T2" fmla="*/ 98584 w 104775"/>
                <a:gd name="T3" fmla="*/ 7144 h 123825"/>
                <a:gd name="T4" fmla="*/ 98584 w 104775"/>
                <a:gd name="T5" fmla="*/ 123349 h 123825"/>
                <a:gd name="T6" fmla="*/ 7144 w 104775"/>
                <a:gd name="T7" fmla="*/ 123349 h 1238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4" name="Freeform: Shape 50"/>
            <p:cNvSpPr>
              <a:spLocks/>
            </p:cNvSpPr>
            <p:nvPr/>
          </p:nvSpPr>
          <p:spPr bwMode="auto">
            <a:xfrm rot="252661">
              <a:off x="235971" y="485504"/>
              <a:ext cx="209550" cy="219075"/>
            </a:xfrm>
            <a:custGeom>
              <a:avLst/>
              <a:gdLst>
                <a:gd name="T0" fmla="*/ 207169 w 209550"/>
                <a:gd name="T1" fmla="*/ 110966 h 219075"/>
                <a:gd name="T2" fmla="*/ 107156 w 209550"/>
                <a:gd name="T3" fmla="*/ 214789 h 219075"/>
                <a:gd name="T4" fmla="*/ 7144 w 209550"/>
                <a:gd name="T5" fmla="*/ 110966 h 219075"/>
                <a:gd name="T6" fmla="*/ 107156 w 209550"/>
                <a:gd name="T7" fmla="*/ 7144 h 219075"/>
                <a:gd name="T8" fmla="*/ 207169 w 209550"/>
                <a:gd name="T9" fmla="*/ 110966 h 219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44" name="Group 30"/>
          <p:cNvGrpSpPr>
            <a:grpSpLocks/>
          </p:cNvGrpSpPr>
          <p:nvPr/>
        </p:nvGrpSpPr>
        <p:grpSpPr bwMode="auto">
          <a:xfrm>
            <a:off x="1438275" y="185738"/>
            <a:ext cx="257175" cy="290512"/>
            <a:chOff x="1331866" y="661939"/>
            <a:chExt cx="257175" cy="290788"/>
          </a:xfrm>
        </p:grpSpPr>
        <p:sp>
          <p:nvSpPr>
            <p:cNvPr id="18531" name="Freeform: Shape 51"/>
            <p:cNvSpPr>
              <a:spLocks/>
            </p:cNvSpPr>
            <p:nvPr/>
          </p:nvSpPr>
          <p:spPr bwMode="auto">
            <a:xfrm rot="252661">
              <a:off x="1427806" y="661939"/>
              <a:ext cx="123825" cy="142875"/>
            </a:xfrm>
            <a:custGeom>
              <a:avLst/>
              <a:gdLst>
                <a:gd name="T0" fmla="*/ 124485 w 123825"/>
                <a:gd name="T1" fmla="*/ 29795 h 142875"/>
                <a:gd name="T2" fmla="*/ 97556 w 123825"/>
                <a:gd name="T3" fmla="*/ 142837 h 142875"/>
                <a:gd name="T4" fmla="*/ 8605 w 123825"/>
                <a:gd name="T5" fmla="*/ 121647 h 142875"/>
                <a:gd name="T6" fmla="*/ 35534 w 123825"/>
                <a:gd name="T7" fmla="*/ 8605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lnTo>
                    <a:pt x="124485" y="29795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2" name="Freeform: Shape 53"/>
            <p:cNvSpPr>
              <a:spLocks/>
            </p:cNvSpPr>
            <p:nvPr/>
          </p:nvSpPr>
          <p:spPr bwMode="auto">
            <a:xfrm rot="252661">
              <a:off x="1331866" y="695552"/>
              <a:ext cx="257175" cy="257175"/>
            </a:xfrm>
            <a:custGeom>
              <a:avLst/>
              <a:gdLst>
                <a:gd name="T0" fmla="*/ 227245 w 257175"/>
                <a:gd name="T1" fmla="*/ 155955 h 257175"/>
                <a:gd name="T2" fmla="*/ 105895 w 257175"/>
                <a:gd name="T3" fmla="*/ 233775 h 257175"/>
                <a:gd name="T4" fmla="*/ 32665 w 257175"/>
                <a:gd name="T5" fmla="*/ 109601 h 257175"/>
                <a:gd name="T6" fmla="*/ 154015 w 257175"/>
                <a:gd name="T7" fmla="*/ 31782 h 257175"/>
                <a:gd name="T8" fmla="*/ 227245 w 257175"/>
                <a:gd name="T9" fmla="*/ 155955 h 257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45" name="Group 27"/>
          <p:cNvGrpSpPr>
            <a:grpSpLocks/>
          </p:cNvGrpSpPr>
          <p:nvPr/>
        </p:nvGrpSpPr>
        <p:grpSpPr bwMode="auto">
          <a:xfrm>
            <a:off x="-9525" y="26988"/>
            <a:ext cx="209550" cy="260350"/>
            <a:chOff x="-89909" y="129154"/>
            <a:chExt cx="209550" cy="260323"/>
          </a:xfrm>
        </p:grpSpPr>
        <p:sp>
          <p:nvSpPr>
            <p:cNvPr id="18529" name="Freeform: Shape 66"/>
            <p:cNvSpPr>
              <a:spLocks/>
            </p:cNvSpPr>
            <p:nvPr/>
          </p:nvSpPr>
          <p:spPr bwMode="auto">
            <a:xfrm rot="252661">
              <a:off x="-25247" y="129154"/>
              <a:ext cx="104775" cy="123825"/>
            </a:xfrm>
            <a:custGeom>
              <a:avLst/>
              <a:gdLst>
                <a:gd name="T0" fmla="*/ 7144 w 104775"/>
                <a:gd name="T1" fmla="*/ 7144 h 123825"/>
                <a:gd name="T2" fmla="*/ 98584 w 104775"/>
                <a:gd name="T3" fmla="*/ 7144 h 123825"/>
                <a:gd name="T4" fmla="*/ 98584 w 104775"/>
                <a:gd name="T5" fmla="*/ 123349 h 123825"/>
                <a:gd name="T6" fmla="*/ 7144 w 104775"/>
                <a:gd name="T7" fmla="*/ 123349 h 1238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30" name="Freeform: Shape 67"/>
            <p:cNvSpPr>
              <a:spLocks/>
            </p:cNvSpPr>
            <p:nvPr/>
          </p:nvSpPr>
          <p:spPr bwMode="auto">
            <a:xfrm rot="252661">
              <a:off x="-89909" y="170402"/>
              <a:ext cx="209550" cy="219075"/>
            </a:xfrm>
            <a:custGeom>
              <a:avLst/>
              <a:gdLst>
                <a:gd name="T0" fmla="*/ 206216 w 209550"/>
                <a:gd name="T1" fmla="*/ 110966 h 219075"/>
                <a:gd name="T2" fmla="*/ 106204 w 209550"/>
                <a:gd name="T3" fmla="*/ 214789 h 219075"/>
                <a:gd name="T4" fmla="*/ 7144 w 209550"/>
                <a:gd name="T5" fmla="*/ 110966 h 219075"/>
                <a:gd name="T6" fmla="*/ 107156 w 209550"/>
                <a:gd name="T7" fmla="*/ 7144 h 219075"/>
                <a:gd name="T8" fmla="*/ 206216 w 209550"/>
                <a:gd name="T9" fmla="*/ 110966 h 219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46" name="Group 29"/>
          <p:cNvGrpSpPr>
            <a:grpSpLocks/>
          </p:cNvGrpSpPr>
          <p:nvPr/>
        </p:nvGrpSpPr>
        <p:grpSpPr bwMode="auto">
          <a:xfrm>
            <a:off x="831850" y="125413"/>
            <a:ext cx="276225" cy="312737"/>
            <a:chOff x="890249" y="356037"/>
            <a:chExt cx="276225" cy="313973"/>
          </a:xfrm>
        </p:grpSpPr>
        <p:sp>
          <p:nvSpPr>
            <p:cNvPr id="18526" name="Freeform: Shape 74"/>
            <p:cNvSpPr>
              <a:spLocks/>
            </p:cNvSpPr>
            <p:nvPr/>
          </p:nvSpPr>
          <p:spPr bwMode="auto">
            <a:xfrm rot="252661">
              <a:off x="931363" y="356037"/>
              <a:ext cx="142875" cy="152400"/>
            </a:xfrm>
            <a:custGeom>
              <a:avLst/>
              <a:gdLst>
                <a:gd name="T0" fmla="*/ 139304 w 142875"/>
                <a:gd name="T1" fmla="*/ 116132 h 152400"/>
                <a:gd name="T2" fmla="*/ 55306 w 142875"/>
                <a:gd name="T3" fmla="*/ 152267 h 152400"/>
                <a:gd name="T4" fmla="*/ 9385 w 142875"/>
                <a:gd name="T5" fmla="*/ 45520 h 152400"/>
                <a:gd name="T6" fmla="*/ 93383 w 142875"/>
                <a:gd name="T7" fmla="*/ 9385 h 15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lnTo>
                    <a:pt x="139304" y="116132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7" name="Freeform: Shape 75"/>
            <p:cNvSpPr>
              <a:spLocks/>
            </p:cNvSpPr>
            <p:nvPr/>
          </p:nvSpPr>
          <p:spPr bwMode="auto">
            <a:xfrm rot="252661">
              <a:off x="890249" y="384260"/>
              <a:ext cx="276225" cy="285750"/>
            </a:xfrm>
            <a:custGeom>
              <a:avLst/>
              <a:gdLst>
                <a:gd name="T0" fmla="*/ 234158 w 276225"/>
                <a:gd name="T1" fmla="*/ 104758 h 285750"/>
                <a:gd name="T2" fmla="*/ 183313 w 276225"/>
                <a:gd name="T3" fmla="*/ 239652 h 285750"/>
                <a:gd name="T4" fmla="*/ 50413 w 276225"/>
                <a:gd name="T5" fmla="*/ 183802 h 285750"/>
                <a:gd name="T6" fmla="*/ 50413 w 276225"/>
                <a:gd name="T7" fmla="*/ 183802 h 285750"/>
                <a:gd name="T8" fmla="*/ 101258 w 276225"/>
                <a:gd name="T9" fmla="*/ 48907 h 285750"/>
                <a:gd name="T10" fmla="*/ 234158 w 276225"/>
                <a:gd name="T11" fmla="*/ 104758 h 285750"/>
                <a:gd name="T12" fmla="*/ 234158 w 276225"/>
                <a:gd name="T13" fmla="*/ 104758 h 285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8" name="Freeform: Shape 78"/>
            <p:cNvSpPr>
              <a:spLocks/>
            </p:cNvSpPr>
            <p:nvPr/>
          </p:nvSpPr>
          <p:spPr bwMode="auto">
            <a:xfrm rot="252661">
              <a:off x="890249" y="384260"/>
              <a:ext cx="276225" cy="285750"/>
            </a:xfrm>
            <a:custGeom>
              <a:avLst/>
              <a:gdLst>
                <a:gd name="T0" fmla="*/ 234158 w 276225"/>
                <a:gd name="T1" fmla="*/ 104758 h 285750"/>
                <a:gd name="T2" fmla="*/ 183313 w 276225"/>
                <a:gd name="T3" fmla="*/ 239652 h 285750"/>
                <a:gd name="T4" fmla="*/ 50413 w 276225"/>
                <a:gd name="T5" fmla="*/ 183802 h 285750"/>
                <a:gd name="T6" fmla="*/ 50413 w 276225"/>
                <a:gd name="T7" fmla="*/ 183802 h 285750"/>
                <a:gd name="T8" fmla="*/ 101258 w 276225"/>
                <a:gd name="T9" fmla="*/ 48907 h 285750"/>
                <a:gd name="T10" fmla="*/ 234158 w 276225"/>
                <a:gd name="T11" fmla="*/ 104758 h 285750"/>
                <a:gd name="T12" fmla="*/ 234158 w 276225"/>
                <a:gd name="T13" fmla="*/ 104758 h 285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47" name="Group 83"/>
          <p:cNvGrpSpPr>
            <a:grpSpLocks/>
          </p:cNvGrpSpPr>
          <p:nvPr/>
        </p:nvGrpSpPr>
        <p:grpSpPr bwMode="auto">
          <a:xfrm>
            <a:off x="2347913" y="296863"/>
            <a:ext cx="209550" cy="268287"/>
            <a:chOff x="235971" y="436726"/>
            <a:chExt cx="209550" cy="267853"/>
          </a:xfrm>
        </p:grpSpPr>
        <p:sp>
          <p:nvSpPr>
            <p:cNvPr id="18524" name="Freeform: Shape 84"/>
            <p:cNvSpPr>
              <a:spLocks/>
            </p:cNvSpPr>
            <p:nvPr/>
          </p:nvSpPr>
          <p:spPr bwMode="auto">
            <a:xfrm rot="252661">
              <a:off x="302143" y="436726"/>
              <a:ext cx="104775" cy="123825"/>
            </a:xfrm>
            <a:custGeom>
              <a:avLst/>
              <a:gdLst>
                <a:gd name="T0" fmla="*/ 7144 w 104775"/>
                <a:gd name="T1" fmla="*/ 7144 h 123825"/>
                <a:gd name="T2" fmla="*/ 98584 w 104775"/>
                <a:gd name="T3" fmla="*/ 7144 h 123825"/>
                <a:gd name="T4" fmla="*/ 98584 w 104775"/>
                <a:gd name="T5" fmla="*/ 123349 h 123825"/>
                <a:gd name="T6" fmla="*/ 7144 w 104775"/>
                <a:gd name="T7" fmla="*/ 123349 h 1238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5" name="Freeform: Shape 85"/>
            <p:cNvSpPr>
              <a:spLocks/>
            </p:cNvSpPr>
            <p:nvPr/>
          </p:nvSpPr>
          <p:spPr bwMode="auto">
            <a:xfrm rot="252661">
              <a:off x="235971" y="485504"/>
              <a:ext cx="209550" cy="219075"/>
            </a:xfrm>
            <a:custGeom>
              <a:avLst/>
              <a:gdLst>
                <a:gd name="T0" fmla="*/ 207169 w 209550"/>
                <a:gd name="T1" fmla="*/ 110966 h 219075"/>
                <a:gd name="T2" fmla="*/ 107156 w 209550"/>
                <a:gd name="T3" fmla="*/ 214789 h 219075"/>
                <a:gd name="T4" fmla="*/ 7144 w 209550"/>
                <a:gd name="T5" fmla="*/ 110966 h 219075"/>
                <a:gd name="T6" fmla="*/ 107156 w 209550"/>
                <a:gd name="T7" fmla="*/ 7144 h 219075"/>
                <a:gd name="T8" fmla="*/ 207169 w 209550"/>
                <a:gd name="T9" fmla="*/ 110966 h 219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48" name="Group 86"/>
          <p:cNvGrpSpPr>
            <a:grpSpLocks/>
          </p:cNvGrpSpPr>
          <p:nvPr/>
        </p:nvGrpSpPr>
        <p:grpSpPr bwMode="auto">
          <a:xfrm>
            <a:off x="3397250" y="269875"/>
            <a:ext cx="257175" cy="292100"/>
            <a:chOff x="1331866" y="661939"/>
            <a:chExt cx="257175" cy="290788"/>
          </a:xfrm>
        </p:grpSpPr>
        <p:sp>
          <p:nvSpPr>
            <p:cNvPr id="18522" name="Freeform: Shape 87"/>
            <p:cNvSpPr>
              <a:spLocks/>
            </p:cNvSpPr>
            <p:nvPr/>
          </p:nvSpPr>
          <p:spPr bwMode="auto">
            <a:xfrm rot="252661">
              <a:off x="1427806" y="661939"/>
              <a:ext cx="123825" cy="142875"/>
            </a:xfrm>
            <a:custGeom>
              <a:avLst/>
              <a:gdLst>
                <a:gd name="T0" fmla="*/ 124485 w 123825"/>
                <a:gd name="T1" fmla="*/ 29795 h 142875"/>
                <a:gd name="T2" fmla="*/ 97556 w 123825"/>
                <a:gd name="T3" fmla="*/ 142837 h 142875"/>
                <a:gd name="T4" fmla="*/ 8605 w 123825"/>
                <a:gd name="T5" fmla="*/ 121647 h 142875"/>
                <a:gd name="T6" fmla="*/ 35534 w 123825"/>
                <a:gd name="T7" fmla="*/ 8605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lnTo>
                    <a:pt x="124485" y="29795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3" name="Freeform: Shape 88"/>
            <p:cNvSpPr>
              <a:spLocks/>
            </p:cNvSpPr>
            <p:nvPr/>
          </p:nvSpPr>
          <p:spPr bwMode="auto">
            <a:xfrm rot="252661">
              <a:off x="1331866" y="695552"/>
              <a:ext cx="257175" cy="257175"/>
            </a:xfrm>
            <a:custGeom>
              <a:avLst/>
              <a:gdLst>
                <a:gd name="T0" fmla="*/ 227245 w 257175"/>
                <a:gd name="T1" fmla="*/ 155955 h 257175"/>
                <a:gd name="T2" fmla="*/ 105895 w 257175"/>
                <a:gd name="T3" fmla="*/ 233775 h 257175"/>
                <a:gd name="T4" fmla="*/ 32665 w 257175"/>
                <a:gd name="T5" fmla="*/ 109601 h 257175"/>
                <a:gd name="T6" fmla="*/ 154015 w 257175"/>
                <a:gd name="T7" fmla="*/ 31782 h 257175"/>
                <a:gd name="T8" fmla="*/ 227245 w 257175"/>
                <a:gd name="T9" fmla="*/ 155955 h 257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49" name="Group 89"/>
          <p:cNvGrpSpPr>
            <a:grpSpLocks/>
          </p:cNvGrpSpPr>
          <p:nvPr/>
        </p:nvGrpSpPr>
        <p:grpSpPr bwMode="auto">
          <a:xfrm>
            <a:off x="1868488" y="163513"/>
            <a:ext cx="209550" cy="260350"/>
            <a:chOff x="-89909" y="129154"/>
            <a:chExt cx="209550" cy="260323"/>
          </a:xfrm>
        </p:grpSpPr>
        <p:sp>
          <p:nvSpPr>
            <p:cNvPr id="18520" name="Freeform: Shape 90"/>
            <p:cNvSpPr>
              <a:spLocks/>
            </p:cNvSpPr>
            <p:nvPr/>
          </p:nvSpPr>
          <p:spPr bwMode="auto">
            <a:xfrm rot="252661">
              <a:off x="-25247" y="129154"/>
              <a:ext cx="104775" cy="123825"/>
            </a:xfrm>
            <a:custGeom>
              <a:avLst/>
              <a:gdLst>
                <a:gd name="T0" fmla="*/ 7144 w 104775"/>
                <a:gd name="T1" fmla="*/ 7144 h 123825"/>
                <a:gd name="T2" fmla="*/ 98584 w 104775"/>
                <a:gd name="T3" fmla="*/ 7144 h 123825"/>
                <a:gd name="T4" fmla="*/ 98584 w 104775"/>
                <a:gd name="T5" fmla="*/ 123349 h 123825"/>
                <a:gd name="T6" fmla="*/ 7144 w 104775"/>
                <a:gd name="T7" fmla="*/ 123349 h 1238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21" name="Freeform: Shape 91"/>
            <p:cNvSpPr>
              <a:spLocks/>
            </p:cNvSpPr>
            <p:nvPr/>
          </p:nvSpPr>
          <p:spPr bwMode="auto">
            <a:xfrm rot="252661">
              <a:off x="-89909" y="170402"/>
              <a:ext cx="209550" cy="219075"/>
            </a:xfrm>
            <a:custGeom>
              <a:avLst/>
              <a:gdLst>
                <a:gd name="T0" fmla="*/ 206216 w 209550"/>
                <a:gd name="T1" fmla="*/ 110966 h 219075"/>
                <a:gd name="T2" fmla="*/ 106204 w 209550"/>
                <a:gd name="T3" fmla="*/ 214789 h 219075"/>
                <a:gd name="T4" fmla="*/ 7144 w 209550"/>
                <a:gd name="T5" fmla="*/ 110966 h 219075"/>
                <a:gd name="T6" fmla="*/ 107156 w 209550"/>
                <a:gd name="T7" fmla="*/ 7144 h 219075"/>
                <a:gd name="T8" fmla="*/ 206216 w 209550"/>
                <a:gd name="T9" fmla="*/ 110966 h 219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50" name="Group 92"/>
          <p:cNvGrpSpPr>
            <a:grpSpLocks/>
          </p:cNvGrpSpPr>
          <p:nvPr/>
        </p:nvGrpSpPr>
        <p:grpSpPr bwMode="auto">
          <a:xfrm>
            <a:off x="2816225" y="295275"/>
            <a:ext cx="276225" cy="314325"/>
            <a:chOff x="890249" y="356037"/>
            <a:chExt cx="276225" cy="313973"/>
          </a:xfrm>
        </p:grpSpPr>
        <p:sp>
          <p:nvSpPr>
            <p:cNvPr id="18517" name="Freeform: Shape 93"/>
            <p:cNvSpPr>
              <a:spLocks/>
            </p:cNvSpPr>
            <p:nvPr/>
          </p:nvSpPr>
          <p:spPr bwMode="auto">
            <a:xfrm rot="252661">
              <a:off x="931363" y="356037"/>
              <a:ext cx="142875" cy="152400"/>
            </a:xfrm>
            <a:custGeom>
              <a:avLst/>
              <a:gdLst>
                <a:gd name="T0" fmla="*/ 139304 w 142875"/>
                <a:gd name="T1" fmla="*/ 116132 h 152400"/>
                <a:gd name="T2" fmla="*/ 55306 w 142875"/>
                <a:gd name="T3" fmla="*/ 152267 h 152400"/>
                <a:gd name="T4" fmla="*/ 9385 w 142875"/>
                <a:gd name="T5" fmla="*/ 45520 h 152400"/>
                <a:gd name="T6" fmla="*/ 93383 w 142875"/>
                <a:gd name="T7" fmla="*/ 9385 h 15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lnTo>
                    <a:pt x="139304" y="116132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8" name="Freeform: Shape 94"/>
            <p:cNvSpPr>
              <a:spLocks/>
            </p:cNvSpPr>
            <p:nvPr/>
          </p:nvSpPr>
          <p:spPr bwMode="auto">
            <a:xfrm rot="252661">
              <a:off x="890249" y="384260"/>
              <a:ext cx="276225" cy="285750"/>
            </a:xfrm>
            <a:custGeom>
              <a:avLst/>
              <a:gdLst>
                <a:gd name="T0" fmla="*/ 234158 w 276225"/>
                <a:gd name="T1" fmla="*/ 104758 h 285750"/>
                <a:gd name="T2" fmla="*/ 183313 w 276225"/>
                <a:gd name="T3" fmla="*/ 239652 h 285750"/>
                <a:gd name="T4" fmla="*/ 50413 w 276225"/>
                <a:gd name="T5" fmla="*/ 183802 h 285750"/>
                <a:gd name="T6" fmla="*/ 50413 w 276225"/>
                <a:gd name="T7" fmla="*/ 183802 h 285750"/>
                <a:gd name="T8" fmla="*/ 101258 w 276225"/>
                <a:gd name="T9" fmla="*/ 48907 h 285750"/>
                <a:gd name="T10" fmla="*/ 234158 w 276225"/>
                <a:gd name="T11" fmla="*/ 104758 h 285750"/>
                <a:gd name="T12" fmla="*/ 234158 w 276225"/>
                <a:gd name="T13" fmla="*/ 104758 h 285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9" name="Freeform: Shape 95"/>
            <p:cNvSpPr>
              <a:spLocks/>
            </p:cNvSpPr>
            <p:nvPr/>
          </p:nvSpPr>
          <p:spPr bwMode="auto">
            <a:xfrm rot="252661">
              <a:off x="890249" y="384260"/>
              <a:ext cx="276225" cy="285750"/>
            </a:xfrm>
            <a:custGeom>
              <a:avLst/>
              <a:gdLst>
                <a:gd name="T0" fmla="*/ 234158 w 276225"/>
                <a:gd name="T1" fmla="*/ 104758 h 285750"/>
                <a:gd name="T2" fmla="*/ 183313 w 276225"/>
                <a:gd name="T3" fmla="*/ 239652 h 285750"/>
                <a:gd name="T4" fmla="*/ 50413 w 276225"/>
                <a:gd name="T5" fmla="*/ 183802 h 285750"/>
                <a:gd name="T6" fmla="*/ 50413 w 276225"/>
                <a:gd name="T7" fmla="*/ 183802 h 285750"/>
                <a:gd name="T8" fmla="*/ 101258 w 276225"/>
                <a:gd name="T9" fmla="*/ 48907 h 285750"/>
                <a:gd name="T10" fmla="*/ 234158 w 276225"/>
                <a:gd name="T11" fmla="*/ 104758 h 285750"/>
                <a:gd name="T12" fmla="*/ 234158 w 276225"/>
                <a:gd name="T13" fmla="*/ 104758 h 285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51" name="Group 96"/>
          <p:cNvGrpSpPr>
            <a:grpSpLocks/>
          </p:cNvGrpSpPr>
          <p:nvPr/>
        </p:nvGrpSpPr>
        <p:grpSpPr bwMode="auto">
          <a:xfrm>
            <a:off x="4297363" y="412750"/>
            <a:ext cx="209550" cy="268288"/>
            <a:chOff x="235971" y="436726"/>
            <a:chExt cx="209550" cy="267853"/>
          </a:xfrm>
        </p:grpSpPr>
        <p:sp>
          <p:nvSpPr>
            <p:cNvPr id="18515" name="Freeform: Shape 97"/>
            <p:cNvSpPr>
              <a:spLocks/>
            </p:cNvSpPr>
            <p:nvPr/>
          </p:nvSpPr>
          <p:spPr bwMode="auto">
            <a:xfrm rot="252661">
              <a:off x="302143" y="436726"/>
              <a:ext cx="104775" cy="123825"/>
            </a:xfrm>
            <a:custGeom>
              <a:avLst/>
              <a:gdLst>
                <a:gd name="T0" fmla="*/ 7144 w 104775"/>
                <a:gd name="T1" fmla="*/ 7144 h 123825"/>
                <a:gd name="T2" fmla="*/ 98584 w 104775"/>
                <a:gd name="T3" fmla="*/ 7144 h 123825"/>
                <a:gd name="T4" fmla="*/ 98584 w 104775"/>
                <a:gd name="T5" fmla="*/ 123349 h 123825"/>
                <a:gd name="T6" fmla="*/ 7144 w 104775"/>
                <a:gd name="T7" fmla="*/ 123349 h 1238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6" name="Freeform: Shape 98"/>
            <p:cNvSpPr>
              <a:spLocks/>
            </p:cNvSpPr>
            <p:nvPr/>
          </p:nvSpPr>
          <p:spPr bwMode="auto">
            <a:xfrm rot="252661">
              <a:off x="235971" y="485504"/>
              <a:ext cx="209550" cy="219075"/>
            </a:xfrm>
            <a:custGeom>
              <a:avLst/>
              <a:gdLst>
                <a:gd name="T0" fmla="*/ 207169 w 209550"/>
                <a:gd name="T1" fmla="*/ 110966 h 219075"/>
                <a:gd name="T2" fmla="*/ 107156 w 209550"/>
                <a:gd name="T3" fmla="*/ 214789 h 219075"/>
                <a:gd name="T4" fmla="*/ 7144 w 209550"/>
                <a:gd name="T5" fmla="*/ 110966 h 219075"/>
                <a:gd name="T6" fmla="*/ 107156 w 209550"/>
                <a:gd name="T7" fmla="*/ 7144 h 219075"/>
                <a:gd name="T8" fmla="*/ 207169 w 209550"/>
                <a:gd name="T9" fmla="*/ 110966 h 219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52" name="Group 99"/>
          <p:cNvGrpSpPr>
            <a:grpSpLocks/>
          </p:cNvGrpSpPr>
          <p:nvPr/>
        </p:nvGrpSpPr>
        <p:grpSpPr bwMode="auto">
          <a:xfrm>
            <a:off x="5157788" y="355600"/>
            <a:ext cx="257175" cy="290513"/>
            <a:chOff x="1331866" y="661939"/>
            <a:chExt cx="257175" cy="290788"/>
          </a:xfrm>
        </p:grpSpPr>
        <p:sp>
          <p:nvSpPr>
            <p:cNvPr id="18513" name="Freeform: Shape 100"/>
            <p:cNvSpPr>
              <a:spLocks/>
            </p:cNvSpPr>
            <p:nvPr/>
          </p:nvSpPr>
          <p:spPr bwMode="auto">
            <a:xfrm rot="252661">
              <a:off x="1427806" y="661939"/>
              <a:ext cx="123825" cy="142875"/>
            </a:xfrm>
            <a:custGeom>
              <a:avLst/>
              <a:gdLst>
                <a:gd name="T0" fmla="*/ 124485 w 123825"/>
                <a:gd name="T1" fmla="*/ 29795 h 142875"/>
                <a:gd name="T2" fmla="*/ 97556 w 123825"/>
                <a:gd name="T3" fmla="*/ 142837 h 142875"/>
                <a:gd name="T4" fmla="*/ 8605 w 123825"/>
                <a:gd name="T5" fmla="*/ 121647 h 142875"/>
                <a:gd name="T6" fmla="*/ 35534 w 123825"/>
                <a:gd name="T7" fmla="*/ 8605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lnTo>
                    <a:pt x="124485" y="29795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4" name="Freeform: Shape 101"/>
            <p:cNvSpPr>
              <a:spLocks/>
            </p:cNvSpPr>
            <p:nvPr/>
          </p:nvSpPr>
          <p:spPr bwMode="auto">
            <a:xfrm rot="252661">
              <a:off x="1331866" y="695552"/>
              <a:ext cx="257175" cy="257175"/>
            </a:xfrm>
            <a:custGeom>
              <a:avLst/>
              <a:gdLst>
                <a:gd name="T0" fmla="*/ 227245 w 257175"/>
                <a:gd name="T1" fmla="*/ 155955 h 257175"/>
                <a:gd name="T2" fmla="*/ 105895 w 257175"/>
                <a:gd name="T3" fmla="*/ 233775 h 257175"/>
                <a:gd name="T4" fmla="*/ 32665 w 257175"/>
                <a:gd name="T5" fmla="*/ 109601 h 257175"/>
                <a:gd name="T6" fmla="*/ 154015 w 257175"/>
                <a:gd name="T7" fmla="*/ 31782 h 257175"/>
                <a:gd name="T8" fmla="*/ 227245 w 257175"/>
                <a:gd name="T9" fmla="*/ 155955 h 257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53" name="Group 102"/>
          <p:cNvGrpSpPr>
            <a:grpSpLocks/>
          </p:cNvGrpSpPr>
          <p:nvPr/>
        </p:nvGrpSpPr>
        <p:grpSpPr bwMode="auto">
          <a:xfrm>
            <a:off x="3844925" y="338138"/>
            <a:ext cx="209550" cy="260350"/>
            <a:chOff x="-89909" y="129154"/>
            <a:chExt cx="209550" cy="260323"/>
          </a:xfrm>
        </p:grpSpPr>
        <p:sp>
          <p:nvSpPr>
            <p:cNvPr id="18511" name="Freeform: Shape 103"/>
            <p:cNvSpPr>
              <a:spLocks/>
            </p:cNvSpPr>
            <p:nvPr/>
          </p:nvSpPr>
          <p:spPr bwMode="auto">
            <a:xfrm rot="252661">
              <a:off x="-25247" y="129154"/>
              <a:ext cx="104775" cy="123825"/>
            </a:xfrm>
            <a:custGeom>
              <a:avLst/>
              <a:gdLst>
                <a:gd name="T0" fmla="*/ 7144 w 104775"/>
                <a:gd name="T1" fmla="*/ 7144 h 123825"/>
                <a:gd name="T2" fmla="*/ 98584 w 104775"/>
                <a:gd name="T3" fmla="*/ 7144 h 123825"/>
                <a:gd name="T4" fmla="*/ 98584 w 104775"/>
                <a:gd name="T5" fmla="*/ 123349 h 123825"/>
                <a:gd name="T6" fmla="*/ 7144 w 104775"/>
                <a:gd name="T7" fmla="*/ 123349 h 1238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2" name="Freeform: Shape 104"/>
            <p:cNvSpPr>
              <a:spLocks/>
            </p:cNvSpPr>
            <p:nvPr/>
          </p:nvSpPr>
          <p:spPr bwMode="auto">
            <a:xfrm rot="252661">
              <a:off x="-89909" y="170402"/>
              <a:ext cx="209550" cy="219075"/>
            </a:xfrm>
            <a:custGeom>
              <a:avLst/>
              <a:gdLst>
                <a:gd name="T0" fmla="*/ 206216 w 209550"/>
                <a:gd name="T1" fmla="*/ 110966 h 219075"/>
                <a:gd name="T2" fmla="*/ 106204 w 209550"/>
                <a:gd name="T3" fmla="*/ 214789 h 219075"/>
                <a:gd name="T4" fmla="*/ 7144 w 209550"/>
                <a:gd name="T5" fmla="*/ 110966 h 219075"/>
                <a:gd name="T6" fmla="*/ 107156 w 209550"/>
                <a:gd name="T7" fmla="*/ 7144 h 219075"/>
                <a:gd name="T8" fmla="*/ 206216 w 209550"/>
                <a:gd name="T9" fmla="*/ 110966 h 219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54" name="Group 105"/>
          <p:cNvGrpSpPr>
            <a:grpSpLocks/>
          </p:cNvGrpSpPr>
          <p:nvPr/>
        </p:nvGrpSpPr>
        <p:grpSpPr bwMode="auto">
          <a:xfrm>
            <a:off x="4703763" y="352425"/>
            <a:ext cx="276225" cy="314325"/>
            <a:chOff x="890249" y="356037"/>
            <a:chExt cx="276225" cy="313973"/>
          </a:xfrm>
        </p:grpSpPr>
        <p:sp>
          <p:nvSpPr>
            <p:cNvPr id="18508" name="Freeform: Shape 106"/>
            <p:cNvSpPr>
              <a:spLocks/>
            </p:cNvSpPr>
            <p:nvPr/>
          </p:nvSpPr>
          <p:spPr bwMode="auto">
            <a:xfrm rot="252661">
              <a:off x="931363" y="356037"/>
              <a:ext cx="142875" cy="152400"/>
            </a:xfrm>
            <a:custGeom>
              <a:avLst/>
              <a:gdLst>
                <a:gd name="T0" fmla="*/ 139304 w 142875"/>
                <a:gd name="T1" fmla="*/ 116132 h 152400"/>
                <a:gd name="T2" fmla="*/ 55306 w 142875"/>
                <a:gd name="T3" fmla="*/ 152267 h 152400"/>
                <a:gd name="T4" fmla="*/ 9385 w 142875"/>
                <a:gd name="T5" fmla="*/ 45520 h 152400"/>
                <a:gd name="T6" fmla="*/ 93383 w 142875"/>
                <a:gd name="T7" fmla="*/ 9385 h 15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lnTo>
                    <a:pt x="139304" y="116132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9" name="Freeform: Shape 107"/>
            <p:cNvSpPr>
              <a:spLocks/>
            </p:cNvSpPr>
            <p:nvPr/>
          </p:nvSpPr>
          <p:spPr bwMode="auto">
            <a:xfrm rot="252661">
              <a:off x="890249" y="384260"/>
              <a:ext cx="276225" cy="285750"/>
            </a:xfrm>
            <a:custGeom>
              <a:avLst/>
              <a:gdLst>
                <a:gd name="T0" fmla="*/ 234158 w 276225"/>
                <a:gd name="T1" fmla="*/ 104758 h 285750"/>
                <a:gd name="T2" fmla="*/ 183313 w 276225"/>
                <a:gd name="T3" fmla="*/ 239652 h 285750"/>
                <a:gd name="T4" fmla="*/ 50413 w 276225"/>
                <a:gd name="T5" fmla="*/ 183802 h 285750"/>
                <a:gd name="T6" fmla="*/ 50413 w 276225"/>
                <a:gd name="T7" fmla="*/ 183802 h 285750"/>
                <a:gd name="T8" fmla="*/ 101258 w 276225"/>
                <a:gd name="T9" fmla="*/ 48907 h 285750"/>
                <a:gd name="T10" fmla="*/ 234158 w 276225"/>
                <a:gd name="T11" fmla="*/ 104758 h 285750"/>
                <a:gd name="T12" fmla="*/ 234158 w 276225"/>
                <a:gd name="T13" fmla="*/ 104758 h 285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10" name="Freeform: Shape 108"/>
            <p:cNvSpPr>
              <a:spLocks/>
            </p:cNvSpPr>
            <p:nvPr/>
          </p:nvSpPr>
          <p:spPr bwMode="auto">
            <a:xfrm rot="252661">
              <a:off x="890249" y="384260"/>
              <a:ext cx="276225" cy="285750"/>
            </a:xfrm>
            <a:custGeom>
              <a:avLst/>
              <a:gdLst>
                <a:gd name="T0" fmla="*/ 234158 w 276225"/>
                <a:gd name="T1" fmla="*/ 104758 h 285750"/>
                <a:gd name="T2" fmla="*/ 183313 w 276225"/>
                <a:gd name="T3" fmla="*/ 239652 h 285750"/>
                <a:gd name="T4" fmla="*/ 50413 w 276225"/>
                <a:gd name="T5" fmla="*/ 183802 h 285750"/>
                <a:gd name="T6" fmla="*/ 50413 w 276225"/>
                <a:gd name="T7" fmla="*/ 183802 h 285750"/>
                <a:gd name="T8" fmla="*/ 101258 w 276225"/>
                <a:gd name="T9" fmla="*/ 48907 h 285750"/>
                <a:gd name="T10" fmla="*/ 234158 w 276225"/>
                <a:gd name="T11" fmla="*/ 104758 h 285750"/>
                <a:gd name="T12" fmla="*/ 234158 w 276225"/>
                <a:gd name="T13" fmla="*/ 104758 h 285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55" name="Group 109"/>
          <p:cNvGrpSpPr>
            <a:grpSpLocks/>
          </p:cNvGrpSpPr>
          <p:nvPr/>
        </p:nvGrpSpPr>
        <p:grpSpPr bwMode="auto">
          <a:xfrm>
            <a:off x="6072188" y="409575"/>
            <a:ext cx="209550" cy="268288"/>
            <a:chOff x="235971" y="436726"/>
            <a:chExt cx="209550" cy="267853"/>
          </a:xfrm>
        </p:grpSpPr>
        <p:sp>
          <p:nvSpPr>
            <p:cNvPr id="18506" name="Freeform: Shape 110"/>
            <p:cNvSpPr>
              <a:spLocks/>
            </p:cNvSpPr>
            <p:nvPr/>
          </p:nvSpPr>
          <p:spPr bwMode="auto">
            <a:xfrm rot="252661">
              <a:off x="302143" y="436726"/>
              <a:ext cx="104775" cy="123825"/>
            </a:xfrm>
            <a:custGeom>
              <a:avLst/>
              <a:gdLst>
                <a:gd name="T0" fmla="*/ 7144 w 104775"/>
                <a:gd name="T1" fmla="*/ 7144 h 123825"/>
                <a:gd name="T2" fmla="*/ 98584 w 104775"/>
                <a:gd name="T3" fmla="*/ 7144 h 123825"/>
                <a:gd name="T4" fmla="*/ 98584 w 104775"/>
                <a:gd name="T5" fmla="*/ 123349 h 123825"/>
                <a:gd name="T6" fmla="*/ 7144 w 104775"/>
                <a:gd name="T7" fmla="*/ 123349 h 1238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7" name="Freeform: Shape 111"/>
            <p:cNvSpPr>
              <a:spLocks/>
            </p:cNvSpPr>
            <p:nvPr/>
          </p:nvSpPr>
          <p:spPr bwMode="auto">
            <a:xfrm rot="252661">
              <a:off x="235971" y="485504"/>
              <a:ext cx="209550" cy="219075"/>
            </a:xfrm>
            <a:custGeom>
              <a:avLst/>
              <a:gdLst>
                <a:gd name="T0" fmla="*/ 207169 w 209550"/>
                <a:gd name="T1" fmla="*/ 110966 h 219075"/>
                <a:gd name="T2" fmla="*/ 107156 w 209550"/>
                <a:gd name="T3" fmla="*/ 214789 h 219075"/>
                <a:gd name="T4" fmla="*/ 7144 w 209550"/>
                <a:gd name="T5" fmla="*/ 110966 h 219075"/>
                <a:gd name="T6" fmla="*/ 107156 w 209550"/>
                <a:gd name="T7" fmla="*/ 7144 h 219075"/>
                <a:gd name="T8" fmla="*/ 207169 w 209550"/>
                <a:gd name="T9" fmla="*/ 110966 h 219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56" name="Group 112"/>
          <p:cNvGrpSpPr>
            <a:grpSpLocks/>
          </p:cNvGrpSpPr>
          <p:nvPr/>
        </p:nvGrpSpPr>
        <p:grpSpPr bwMode="auto">
          <a:xfrm rot="-1017348">
            <a:off x="6932613" y="438150"/>
            <a:ext cx="257175" cy="290513"/>
            <a:chOff x="1331866" y="661939"/>
            <a:chExt cx="257175" cy="290788"/>
          </a:xfrm>
        </p:grpSpPr>
        <p:sp>
          <p:nvSpPr>
            <p:cNvPr id="18504" name="Freeform: Shape 113"/>
            <p:cNvSpPr>
              <a:spLocks/>
            </p:cNvSpPr>
            <p:nvPr/>
          </p:nvSpPr>
          <p:spPr bwMode="auto">
            <a:xfrm rot="252661">
              <a:off x="1427806" y="661939"/>
              <a:ext cx="123825" cy="142875"/>
            </a:xfrm>
            <a:custGeom>
              <a:avLst/>
              <a:gdLst>
                <a:gd name="T0" fmla="*/ 124485 w 123825"/>
                <a:gd name="T1" fmla="*/ 29795 h 142875"/>
                <a:gd name="T2" fmla="*/ 97556 w 123825"/>
                <a:gd name="T3" fmla="*/ 142837 h 142875"/>
                <a:gd name="T4" fmla="*/ 8605 w 123825"/>
                <a:gd name="T5" fmla="*/ 121647 h 142875"/>
                <a:gd name="T6" fmla="*/ 35534 w 123825"/>
                <a:gd name="T7" fmla="*/ 8605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lnTo>
                    <a:pt x="124485" y="29795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5" name="Freeform: Shape 114"/>
            <p:cNvSpPr>
              <a:spLocks/>
            </p:cNvSpPr>
            <p:nvPr/>
          </p:nvSpPr>
          <p:spPr bwMode="auto">
            <a:xfrm rot="252661">
              <a:off x="1331866" y="695552"/>
              <a:ext cx="257175" cy="257175"/>
            </a:xfrm>
            <a:custGeom>
              <a:avLst/>
              <a:gdLst>
                <a:gd name="T0" fmla="*/ 227245 w 257175"/>
                <a:gd name="T1" fmla="*/ 155955 h 257175"/>
                <a:gd name="T2" fmla="*/ 105895 w 257175"/>
                <a:gd name="T3" fmla="*/ 233775 h 257175"/>
                <a:gd name="T4" fmla="*/ 32665 w 257175"/>
                <a:gd name="T5" fmla="*/ 109601 h 257175"/>
                <a:gd name="T6" fmla="*/ 154015 w 257175"/>
                <a:gd name="T7" fmla="*/ 31782 h 257175"/>
                <a:gd name="T8" fmla="*/ 227245 w 257175"/>
                <a:gd name="T9" fmla="*/ 155955 h 257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57" name="Group 115"/>
          <p:cNvGrpSpPr>
            <a:grpSpLocks/>
          </p:cNvGrpSpPr>
          <p:nvPr/>
        </p:nvGrpSpPr>
        <p:grpSpPr bwMode="auto">
          <a:xfrm>
            <a:off x="5619750" y="422275"/>
            <a:ext cx="209550" cy="260350"/>
            <a:chOff x="-89909" y="129154"/>
            <a:chExt cx="209550" cy="260323"/>
          </a:xfrm>
        </p:grpSpPr>
        <p:sp>
          <p:nvSpPr>
            <p:cNvPr id="18502" name="Freeform: Shape 116"/>
            <p:cNvSpPr>
              <a:spLocks/>
            </p:cNvSpPr>
            <p:nvPr/>
          </p:nvSpPr>
          <p:spPr bwMode="auto">
            <a:xfrm rot="252661">
              <a:off x="-25247" y="129154"/>
              <a:ext cx="104775" cy="123825"/>
            </a:xfrm>
            <a:custGeom>
              <a:avLst/>
              <a:gdLst>
                <a:gd name="T0" fmla="*/ 7144 w 104775"/>
                <a:gd name="T1" fmla="*/ 7144 h 123825"/>
                <a:gd name="T2" fmla="*/ 98584 w 104775"/>
                <a:gd name="T3" fmla="*/ 7144 h 123825"/>
                <a:gd name="T4" fmla="*/ 98584 w 104775"/>
                <a:gd name="T5" fmla="*/ 123349 h 123825"/>
                <a:gd name="T6" fmla="*/ 7144 w 104775"/>
                <a:gd name="T7" fmla="*/ 123349 h 1238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3" name="Freeform: Shape 117"/>
            <p:cNvSpPr>
              <a:spLocks/>
            </p:cNvSpPr>
            <p:nvPr/>
          </p:nvSpPr>
          <p:spPr bwMode="auto">
            <a:xfrm rot="252661">
              <a:off x="-89909" y="170402"/>
              <a:ext cx="209550" cy="219075"/>
            </a:xfrm>
            <a:custGeom>
              <a:avLst/>
              <a:gdLst>
                <a:gd name="T0" fmla="*/ 206216 w 209550"/>
                <a:gd name="T1" fmla="*/ 110966 h 219075"/>
                <a:gd name="T2" fmla="*/ 106204 w 209550"/>
                <a:gd name="T3" fmla="*/ 214789 h 219075"/>
                <a:gd name="T4" fmla="*/ 7144 w 209550"/>
                <a:gd name="T5" fmla="*/ 110966 h 219075"/>
                <a:gd name="T6" fmla="*/ 107156 w 209550"/>
                <a:gd name="T7" fmla="*/ 7144 h 219075"/>
                <a:gd name="T8" fmla="*/ 206216 w 209550"/>
                <a:gd name="T9" fmla="*/ 110966 h 219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58" name="Group 118"/>
          <p:cNvGrpSpPr>
            <a:grpSpLocks/>
          </p:cNvGrpSpPr>
          <p:nvPr/>
        </p:nvGrpSpPr>
        <p:grpSpPr bwMode="auto">
          <a:xfrm rot="931141">
            <a:off x="6478588" y="388938"/>
            <a:ext cx="276225" cy="312737"/>
            <a:chOff x="890249" y="356037"/>
            <a:chExt cx="276225" cy="313973"/>
          </a:xfrm>
        </p:grpSpPr>
        <p:sp>
          <p:nvSpPr>
            <p:cNvPr id="18499" name="Freeform: Shape 119"/>
            <p:cNvSpPr>
              <a:spLocks/>
            </p:cNvSpPr>
            <p:nvPr/>
          </p:nvSpPr>
          <p:spPr bwMode="auto">
            <a:xfrm rot="252661">
              <a:off x="931363" y="356037"/>
              <a:ext cx="142875" cy="152400"/>
            </a:xfrm>
            <a:custGeom>
              <a:avLst/>
              <a:gdLst>
                <a:gd name="T0" fmla="*/ 139304 w 142875"/>
                <a:gd name="T1" fmla="*/ 116132 h 152400"/>
                <a:gd name="T2" fmla="*/ 55306 w 142875"/>
                <a:gd name="T3" fmla="*/ 152267 h 152400"/>
                <a:gd name="T4" fmla="*/ 9385 w 142875"/>
                <a:gd name="T5" fmla="*/ 45520 h 152400"/>
                <a:gd name="T6" fmla="*/ 93383 w 142875"/>
                <a:gd name="T7" fmla="*/ 9385 h 15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lnTo>
                    <a:pt x="139304" y="116132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0" name="Freeform: Shape 120"/>
            <p:cNvSpPr>
              <a:spLocks/>
            </p:cNvSpPr>
            <p:nvPr/>
          </p:nvSpPr>
          <p:spPr bwMode="auto">
            <a:xfrm rot="252661">
              <a:off x="890249" y="384260"/>
              <a:ext cx="276225" cy="285750"/>
            </a:xfrm>
            <a:custGeom>
              <a:avLst/>
              <a:gdLst>
                <a:gd name="T0" fmla="*/ 234158 w 276225"/>
                <a:gd name="T1" fmla="*/ 104758 h 285750"/>
                <a:gd name="T2" fmla="*/ 183313 w 276225"/>
                <a:gd name="T3" fmla="*/ 239652 h 285750"/>
                <a:gd name="T4" fmla="*/ 50413 w 276225"/>
                <a:gd name="T5" fmla="*/ 183802 h 285750"/>
                <a:gd name="T6" fmla="*/ 50413 w 276225"/>
                <a:gd name="T7" fmla="*/ 183802 h 285750"/>
                <a:gd name="T8" fmla="*/ 101258 w 276225"/>
                <a:gd name="T9" fmla="*/ 48907 h 285750"/>
                <a:gd name="T10" fmla="*/ 234158 w 276225"/>
                <a:gd name="T11" fmla="*/ 104758 h 285750"/>
                <a:gd name="T12" fmla="*/ 234158 w 276225"/>
                <a:gd name="T13" fmla="*/ 104758 h 285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501" name="Freeform: Shape 121"/>
            <p:cNvSpPr>
              <a:spLocks/>
            </p:cNvSpPr>
            <p:nvPr/>
          </p:nvSpPr>
          <p:spPr bwMode="auto">
            <a:xfrm rot="252661">
              <a:off x="890249" y="384260"/>
              <a:ext cx="276225" cy="285750"/>
            </a:xfrm>
            <a:custGeom>
              <a:avLst/>
              <a:gdLst>
                <a:gd name="T0" fmla="*/ 234158 w 276225"/>
                <a:gd name="T1" fmla="*/ 104758 h 285750"/>
                <a:gd name="T2" fmla="*/ 183313 w 276225"/>
                <a:gd name="T3" fmla="*/ 239652 h 285750"/>
                <a:gd name="T4" fmla="*/ 50413 w 276225"/>
                <a:gd name="T5" fmla="*/ 183802 h 285750"/>
                <a:gd name="T6" fmla="*/ 50413 w 276225"/>
                <a:gd name="T7" fmla="*/ 183802 h 285750"/>
                <a:gd name="T8" fmla="*/ 101258 w 276225"/>
                <a:gd name="T9" fmla="*/ 48907 h 285750"/>
                <a:gd name="T10" fmla="*/ 234158 w 276225"/>
                <a:gd name="T11" fmla="*/ 104758 h 285750"/>
                <a:gd name="T12" fmla="*/ 234158 w 276225"/>
                <a:gd name="T13" fmla="*/ 104758 h 285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59" name="Group 122"/>
          <p:cNvGrpSpPr>
            <a:grpSpLocks/>
          </p:cNvGrpSpPr>
          <p:nvPr/>
        </p:nvGrpSpPr>
        <p:grpSpPr bwMode="auto">
          <a:xfrm>
            <a:off x="7894638" y="319088"/>
            <a:ext cx="209550" cy="268287"/>
            <a:chOff x="235971" y="436726"/>
            <a:chExt cx="209550" cy="267853"/>
          </a:xfrm>
        </p:grpSpPr>
        <p:sp>
          <p:nvSpPr>
            <p:cNvPr id="18497" name="Freeform: Shape 123"/>
            <p:cNvSpPr>
              <a:spLocks/>
            </p:cNvSpPr>
            <p:nvPr/>
          </p:nvSpPr>
          <p:spPr bwMode="auto">
            <a:xfrm rot="252661">
              <a:off x="302143" y="436726"/>
              <a:ext cx="104775" cy="123825"/>
            </a:xfrm>
            <a:custGeom>
              <a:avLst/>
              <a:gdLst>
                <a:gd name="T0" fmla="*/ 7144 w 104775"/>
                <a:gd name="T1" fmla="*/ 7144 h 123825"/>
                <a:gd name="T2" fmla="*/ 98584 w 104775"/>
                <a:gd name="T3" fmla="*/ 7144 h 123825"/>
                <a:gd name="T4" fmla="*/ 98584 w 104775"/>
                <a:gd name="T5" fmla="*/ 123349 h 123825"/>
                <a:gd name="T6" fmla="*/ 7144 w 104775"/>
                <a:gd name="T7" fmla="*/ 123349 h 1238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8" name="Freeform: Shape 124"/>
            <p:cNvSpPr>
              <a:spLocks/>
            </p:cNvSpPr>
            <p:nvPr/>
          </p:nvSpPr>
          <p:spPr bwMode="auto">
            <a:xfrm rot="252661">
              <a:off x="235971" y="485504"/>
              <a:ext cx="209550" cy="219075"/>
            </a:xfrm>
            <a:custGeom>
              <a:avLst/>
              <a:gdLst>
                <a:gd name="T0" fmla="*/ 207169 w 209550"/>
                <a:gd name="T1" fmla="*/ 110966 h 219075"/>
                <a:gd name="T2" fmla="*/ 107156 w 209550"/>
                <a:gd name="T3" fmla="*/ 214789 h 219075"/>
                <a:gd name="T4" fmla="*/ 7144 w 209550"/>
                <a:gd name="T5" fmla="*/ 110966 h 219075"/>
                <a:gd name="T6" fmla="*/ 107156 w 209550"/>
                <a:gd name="T7" fmla="*/ 7144 h 219075"/>
                <a:gd name="T8" fmla="*/ 207169 w 209550"/>
                <a:gd name="T9" fmla="*/ 110966 h 219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60" name="Group 125"/>
          <p:cNvGrpSpPr>
            <a:grpSpLocks/>
          </p:cNvGrpSpPr>
          <p:nvPr/>
        </p:nvGrpSpPr>
        <p:grpSpPr bwMode="auto">
          <a:xfrm rot="-2742115">
            <a:off x="8743950" y="396876"/>
            <a:ext cx="257175" cy="292100"/>
            <a:chOff x="1331866" y="661939"/>
            <a:chExt cx="257175" cy="290788"/>
          </a:xfrm>
        </p:grpSpPr>
        <p:sp>
          <p:nvSpPr>
            <p:cNvPr id="18495" name="Freeform: Shape 126"/>
            <p:cNvSpPr>
              <a:spLocks/>
            </p:cNvSpPr>
            <p:nvPr/>
          </p:nvSpPr>
          <p:spPr bwMode="auto">
            <a:xfrm rot="252661">
              <a:off x="1427806" y="661939"/>
              <a:ext cx="123825" cy="142875"/>
            </a:xfrm>
            <a:custGeom>
              <a:avLst/>
              <a:gdLst>
                <a:gd name="T0" fmla="*/ 124485 w 123825"/>
                <a:gd name="T1" fmla="*/ 29795 h 142875"/>
                <a:gd name="T2" fmla="*/ 97556 w 123825"/>
                <a:gd name="T3" fmla="*/ 142837 h 142875"/>
                <a:gd name="T4" fmla="*/ 8605 w 123825"/>
                <a:gd name="T5" fmla="*/ 121647 h 142875"/>
                <a:gd name="T6" fmla="*/ 35534 w 123825"/>
                <a:gd name="T7" fmla="*/ 8605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lnTo>
                    <a:pt x="124485" y="29795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6" name="Freeform: Shape 127"/>
            <p:cNvSpPr>
              <a:spLocks/>
            </p:cNvSpPr>
            <p:nvPr/>
          </p:nvSpPr>
          <p:spPr bwMode="auto">
            <a:xfrm rot="252661">
              <a:off x="1331866" y="695552"/>
              <a:ext cx="257175" cy="257175"/>
            </a:xfrm>
            <a:custGeom>
              <a:avLst/>
              <a:gdLst>
                <a:gd name="T0" fmla="*/ 227245 w 257175"/>
                <a:gd name="T1" fmla="*/ 155955 h 257175"/>
                <a:gd name="T2" fmla="*/ 105895 w 257175"/>
                <a:gd name="T3" fmla="*/ 233775 h 257175"/>
                <a:gd name="T4" fmla="*/ 32665 w 257175"/>
                <a:gd name="T5" fmla="*/ 109601 h 257175"/>
                <a:gd name="T6" fmla="*/ 154015 w 257175"/>
                <a:gd name="T7" fmla="*/ 31782 h 257175"/>
                <a:gd name="T8" fmla="*/ 227245 w 257175"/>
                <a:gd name="T9" fmla="*/ 155955 h 257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61" name="Group 128"/>
          <p:cNvGrpSpPr>
            <a:grpSpLocks/>
          </p:cNvGrpSpPr>
          <p:nvPr/>
        </p:nvGrpSpPr>
        <p:grpSpPr bwMode="auto">
          <a:xfrm rot="-2180207">
            <a:off x="7431088" y="381000"/>
            <a:ext cx="209550" cy="260350"/>
            <a:chOff x="-89909" y="129154"/>
            <a:chExt cx="209550" cy="260323"/>
          </a:xfrm>
        </p:grpSpPr>
        <p:sp>
          <p:nvSpPr>
            <p:cNvPr id="18493" name="Freeform: Shape 129"/>
            <p:cNvSpPr>
              <a:spLocks/>
            </p:cNvSpPr>
            <p:nvPr/>
          </p:nvSpPr>
          <p:spPr bwMode="auto">
            <a:xfrm rot="252661">
              <a:off x="-25247" y="129154"/>
              <a:ext cx="104775" cy="123825"/>
            </a:xfrm>
            <a:custGeom>
              <a:avLst/>
              <a:gdLst>
                <a:gd name="T0" fmla="*/ 7144 w 104775"/>
                <a:gd name="T1" fmla="*/ 7144 h 123825"/>
                <a:gd name="T2" fmla="*/ 98584 w 104775"/>
                <a:gd name="T3" fmla="*/ 7144 h 123825"/>
                <a:gd name="T4" fmla="*/ 98584 w 104775"/>
                <a:gd name="T5" fmla="*/ 123349 h 123825"/>
                <a:gd name="T6" fmla="*/ 7144 w 104775"/>
                <a:gd name="T7" fmla="*/ 123349 h 1238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4" name="Freeform: Shape 130"/>
            <p:cNvSpPr>
              <a:spLocks/>
            </p:cNvSpPr>
            <p:nvPr/>
          </p:nvSpPr>
          <p:spPr bwMode="auto">
            <a:xfrm rot="252661">
              <a:off x="-89909" y="170402"/>
              <a:ext cx="209550" cy="219075"/>
            </a:xfrm>
            <a:custGeom>
              <a:avLst/>
              <a:gdLst>
                <a:gd name="T0" fmla="*/ 206216 w 209550"/>
                <a:gd name="T1" fmla="*/ 110966 h 219075"/>
                <a:gd name="T2" fmla="*/ 106204 w 209550"/>
                <a:gd name="T3" fmla="*/ 214789 h 219075"/>
                <a:gd name="T4" fmla="*/ 7144 w 209550"/>
                <a:gd name="T5" fmla="*/ 110966 h 219075"/>
                <a:gd name="T6" fmla="*/ 107156 w 209550"/>
                <a:gd name="T7" fmla="*/ 7144 h 219075"/>
                <a:gd name="T8" fmla="*/ 206216 w 209550"/>
                <a:gd name="T9" fmla="*/ 110966 h 219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62" name="Group 131"/>
          <p:cNvGrpSpPr>
            <a:grpSpLocks/>
          </p:cNvGrpSpPr>
          <p:nvPr/>
        </p:nvGrpSpPr>
        <p:grpSpPr bwMode="auto">
          <a:xfrm rot="797122">
            <a:off x="8291513" y="366713"/>
            <a:ext cx="276225" cy="314325"/>
            <a:chOff x="890249" y="356037"/>
            <a:chExt cx="276225" cy="313973"/>
          </a:xfrm>
        </p:grpSpPr>
        <p:sp>
          <p:nvSpPr>
            <p:cNvPr id="18490" name="Freeform: Shape 132"/>
            <p:cNvSpPr>
              <a:spLocks/>
            </p:cNvSpPr>
            <p:nvPr/>
          </p:nvSpPr>
          <p:spPr bwMode="auto">
            <a:xfrm rot="252661">
              <a:off x="931363" y="356037"/>
              <a:ext cx="142875" cy="152400"/>
            </a:xfrm>
            <a:custGeom>
              <a:avLst/>
              <a:gdLst>
                <a:gd name="T0" fmla="*/ 139304 w 142875"/>
                <a:gd name="T1" fmla="*/ 116132 h 152400"/>
                <a:gd name="T2" fmla="*/ 55306 w 142875"/>
                <a:gd name="T3" fmla="*/ 152267 h 152400"/>
                <a:gd name="T4" fmla="*/ 9385 w 142875"/>
                <a:gd name="T5" fmla="*/ 45520 h 152400"/>
                <a:gd name="T6" fmla="*/ 93383 w 142875"/>
                <a:gd name="T7" fmla="*/ 9385 h 15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lnTo>
                    <a:pt x="139304" y="116132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1" name="Freeform: Shape 133"/>
            <p:cNvSpPr>
              <a:spLocks/>
            </p:cNvSpPr>
            <p:nvPr/>
          </p:nvSpPr>
          <p:spPr bwMode="auto">
            <a:xfrm rot="252661">
              <a:off x="890249" y="384260"/>
              <a:ext cx="276225" cy="285750"/>
            </a:xfrm>
            <a:custGeom>
              <a:avLst/>
              <a:gdLst>
                <a:gd name="T0" fmla="*/ 234158 w 276225"/>
                <a:gd name="T1" fmla="*/ 104758 h 285750"/>
                <a:gd name="T2" fmla="*/ 183313 w 276225"/>
                <a:gd name="T3" fmla="*/ 239652 h 285750"/>
                <a:gd name="T4" fmla="*/ 50413 w 276225"/>
                <a:gd name="T5" fmla="*/ 183802 h 285750"/>
                <a:gd name="T6" fmla="*/ 50413 w 276225"/>
                <a:gd name="T7" fmla="*/ 183802 h 285750"/>
                <a:gd name="T8" fmla="*/ 101258 w 276225"/>
                <a:gd name="T9" fmla="*/ 48907 h 285750"/>
                <a:gd name="T10" fmla="*/ 234158 w 276225"/>
                <a:gd name="T11" fmla="*/ 104758 h 285750"/>
                <a:gd name="T12" fmla="*/ 234158 w 276225"/>
                <a:gd name="T13" fmla="*/ 104758 h 285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92" name="Freeform: Shape 134"/>
            <p:cNvSpPr>
              <a:spLocks/>
            </p:cNvSpPr>
            <p:nvPr/>
          </p:nvSpPr>
          <p:spPr bwMode="auto">
            <a:xfrm rot="252661">
              <a:off x="890249" y="384260"/>
              <a:ext cx="276225" cy="285750"/>
            </a:xfrm>
            <a:custGeom>
              <a:avLst/>
              <a:gdLst>
                <a:gd name="T0" fmla="*/ 234158 w 276225"/>
                <a:gd name="T1" fmla="*/ 104758 h 285750"/>
                <a:gd name="T2" fmla="*/ 183313 w 276225"/>
                <a:gd name="T3" fmla="*/ 239652 h 285750"/>
                <a:gd name="T4" fmla="*/ 50413 w 276225"/>
                <a:gd name="T5" fmla="*/ 183802 h 285750"/>
                <a:gd name="T6" fmla="*/ 50413 w 276225"/>
                <a:gd name="T7" fmla="*/ 183802 h 285750"/>
                <a:gd name="T8" fmla="*/ 101258 w 276225"/>
                <a:gd name="T9" fmla="*/ 48907 h 285750"/>
                <a:gd name="T10" fmla="*/ 234158 w 276225"/>
                <a:gd name="T11" fmla="*/ 104758 h 285750"/>
                <a:gd name="T12" fmla="*/ 234158 w 276225"/>
                <a:gd name="T13" fmla="*/ 104758 h 285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63" name="Group 135"/>
          <p:cNvGrpSpPr>
            <a:grpSpLocks/>
          </p:cNvGrpSpPr>
          <p:nvPr/>
        </p:nvGrpSpPr>
        <p:grpSpPr bwMode="auto">
          <a:xfrm>
            <a:off x="9696450" y="339725"/>
            <a:ext cx="209550" cy="266700"/>
            <a:chOff x="235971" y="436726"/>
            <a:chExt cx="209550" cy="267853"/>
          </a:xfrm>
        </p:grpSpPr>
        <p:sp>
          <p:nvSpPr>
            <p:cNvPr id="18488" name="Freeform: Shape 136"/>
            <p:cNvSpPr>
              <a:spLocks/>
            </p:cNvSpPr>
            <p:nvPr/>
          </p:nvSpPr>
          <p:spPr bwMode="auto">
            <a:xfrm rot="252661">
              <a:off x="302143" y="436726"/>
              <a:ext cx="104775" cy="123825"/>
            </a:xfrm>
            <a:custGeom>
              <a:avLst/>
              <a:gdLst>
                <a:gd name="T0" fmla="*/ 7144 w 104775"/>
                <a:gd name="T1" fmla="*/ 7144 h 123825"/>
                <a:gd name="T2" fmla="*/ 98584 w 104775"/>
                <a:gd name="T3" fmla="*/ 7144 h 123825"/>
                <a:gd name="T4" fmla="*/ 98584 w 104775"/>
                <a:gd name="T5" fmla="*/ 123349 h 123825"/>
                <a:gd name="T6" fmla="*/ 7144 w 104775"/>
                <a:gd name="T7" fmla="*/ 123349 h 1238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9" name="Freeform: Shape 137"/>
            <p:cNvSpPr>
              <a:spLocks/>
            </p:cNvSpPr>
            <p:nvPr/>
          </p:nvSpPr>
          <p:spPr bwMode="auto">
            <a:xfrm rot="252661">
              <a:off x="235971" y="485504"/>
              <a:ext cx="209550" cy="219075"/>
            </a:xfrm>
            <a:custGeom>
              <a:avLst/>
              <a:gdLst>
                <a:gd name="T0" fmla="*/ 207169 w 209550"/>
                <a:gd name="T1" fmla="*/ 110966 h 219075"/>
                <a:gd name="T2" fmla="*/ 107156 w 209550"/>
                <a:gd name="T3" fmla="*/ 214789 h 219075"/>
                <a:gd name="T4" fmla="*/ 7144 w 209550"/>
                <a:gd name="T5" fmla="*/ 110966 h 219075"/>
                <a:gd name="T6" fmla="*/ 107156 w 209550"/>
                <a:gd name="T7" fmla="*/ 7144 h 219075"/>
                <a:gd name="T8" fmla="*/ 207169 w 209550"/>
                <a:gd name="T9" fmla="*/ 110966 h 219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64" name="Group 138"/>
          <p:cNvGrpSpPr>
            <a:grpSpLocks/>
          </p:cNvGrpSpPr>
          <p:nvPr/>
        </p:nvGrpSpPr>
        <p:grpSpPr bwMode="auto">
          <a:xfrm rot="-1781483">
            <a:off x="10555288" y="280988"/>
            <a:ext cx="257175" cy="290512"/>
            <a:chOff x="1331866" y="661939"/>
            <a:chExt cx="257175" cy="290788"/>
          </a:xfrm>
        </p:grpSpPr>
        <p:sp>
          <p:nvSpPr>
            <p:cNvPr id="18486" name="Freeform: Shape 139"/>
            <p:cNvSpPr>
              <a:spLocks/>
            </p:cNvSpPr>
            <p:nvPr/>
          </p:nvSpPr>
          <p:spPr bwMode="auto">
            <a:xfrm rot="252661">
              <a:off x="1427806" y="661939"/>
              <a:ext cx="123825" cy="142875"/>
            </a:xfrm>
            <a:custGeom>
              <a:avLst/>
              <a:gdLst>
                <a:gd name="T0" fmla="*/ 124485 w 123825"/>
                <a:gd name="T1" fmla="*/ 29795 h 142875"/>
                <a:gd name="T2" fmla="*/ 97556 w 123825"/>
                <a:gd name="T3" fmla="*/ 142837 h 142875"/>
                <a:gd name="T4" fmla="*/ 8605 w 123825"/>
                <a:gd name="T5" fmla="*/ 121647 h 142875"/>
                <a:gd name="T6" fmla="*/ 35534 w 123825"/>
                <a:gd name="T7" fmla="*/ 8605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lnTo>
                    <a:pt x="124485" y="29795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7" name="Freeform: Shape 140"/>
            <p:cNvSpPr>
              <a:spLocks/>
            </p:cNvSpPr>
            <p:nvPr/>
          </p:nvSpPr>
          <p:spPr bwMode="auto">
            <a:xfrm rot="252661">
              <a:off x="1331866" y="695552"/>
              <a:ext cx="257175" cy="257175"/>
            </a:xfrm>
            <a:custGeom>
              <a:avLst/>
              <a:gdLst>
                <a:gd name="T0" fmla="*/ 227245 w 257175"/>
                <a:gd name="T1" fmla="*/ 155955 h 257175"/>
                <a:gd name="T2" fmla="*/ 105895 w 257175"/>
                <a:gd name="T3" fmla="*/ 233775 h 257175"/>
                <a:gd name="T4" fmla="*/ 32665 w 257175"/>
                <a:gd name="T5" fmla="*/ 109601 h 257175"/>
                <a:gd name="T6" fmla="*/ 154015 w 257175"/>
                <a:gd name="T7" fmla="*/ 31782 h 257175"/>
                <a:gd name="T8" fmla="*/ 227245 w 257175"/>
                <a:gd name="T9" fmla="*/ 155955 h 257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65" name="Group 141"/>
          <p:cNvGrpSpPr>
            <a:grpSpLocks/>
          </p:cNvGrpSpPr>
          <p:nvPr/>
        </p:nvGrpSpPr>
        <p:grpSpPr bwMode="auto">
          <a:xfrm rot="-573075">
            <a:off x="9244013" y="341313"/>
            <a:ext cx="209550" cy="260350"/>
            <a:chOff x="-89909" y="129154"/>
            <a:chExt cx="209550" cy="260323"/>
          </a:xfrm>
        </p:grpSpPr>
        <p:sp>
          <p:nvSpPr>
            <p:cNvPr id="18484" name="Freeform: Shape 142"/>
            <p:cNvSpPr>
              <a:spLocks/>
            </p:cNvSpPr>
            <p:nvPr/>
          </p:nvSpPr>
          <p:spPr bwMode="auto">
            <a:xfrm rot="252661">
              <a:off x="-25247" y="129154"/>
              <a:ext cx="104775" cy="123825"/>
            </a:xfrm>
            <a:custGeom>
              <a:avLst/>
              <a:gdLst>
                <a:gd name="T0" fmla="*/ 7144 w 104775"/>
                <a:gd name="T1" fmla="*/ 7144 h 123825"/>
                <a:gd name="T2" fmla="*/ 98584 w 104775"/>
                <a:gd name="T3" fmla="*/ 7144 h 123825"/>
                <a:gd name="T4" fmla="*/ 98584 w 104775"/>
                <a:gd name="T5" fmla="*/ 123349 h 123825"/>
                <a:gd name="T6" fmla="*/ 7144 w 104775"/>
                <a:gd name="T7" fmla="*/ 123349 h 1238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5" name="Freeform: Shape 143"/>
            <p:cNvSpPr>
              <a:spLocks/>
            </p:cNvSpPr>
            <p:nvPr/>
          </p:nvSpPr>
          <p:spPr bwMode="auto">
            <a:xfrm rot="252661">
              <a:off x="-89909" y="170402"/>
              <a:ext cx="209550" cy="219075"/>
            </a:xfrm>
            <a:custGeom>
              <a:avLst/>
              <a:gdLst>
                <a:gd name="T0" fmla="*/ 206216 w 209550"/>
                <a:gd name="T1" fmla="*/ 110966 h 219075"/>
                <a:gd name="T2" fmla="*/ 106204 w 209550"/>
                <a:gd name="T3" fmla="*/ 214789 h 219075"/>
                <a:gd name="T4" fmla="*/ 7144 w 209550"/>
                <a:gd name="T5" fmla="*/ 110966 h 219075"/>
                <a:gd name="T6" fmla="*/ 107156 w 209550"/>
                <a:gd name="T7" fmla="*/ 7144 h 219075"/>
                <a:gd name="T8" fmla="*/ 206216 w 209550"/>
                <a:gd name="T9" fmla="*/ 110966 h 219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66" name="Group 144"/>
          <p:cNvGrpSpPr>
            <a:grpSpLocks/>
          </p:cNvGrpSpPr>
          <p:nvPr/>
        </p:nvGrpSpPr>
        <p:grpSpPr bwMode="auto">
          <a:xfrm rot="790319">
            <a:off x="10102850" y="279400"/>
            <a:ext cx="276225" cy="314325"/>
            <a:chOff x="890249" y="356037"/>
            <a:chExt cx="276225" cy="313973"/>
          </a:xfrm>
        </p:grpSpPr>
        <p:sp>
          <p:nvSpPr>
            <p:cNvPr id="18481" name="Freeform: Shape 145"/>
            <p:cNvSpPr>
              <a:spLocks/>
            </p:cNvSpPr>
            <p:nvPr/>
          </p:nvSpPr>
          <p:spPr bwMode="auto">
            <a:xfrm rot="252661">
              <a:off x="931363" y="356037"/>
              <a:ext cx="142875" cy="152400"/>
            </a:xfrm>
            <a:custGeom>
              <a:avLst/>
              <a:gdLst>
                <a:gd name="T0" fmla="*/ 139304 w 142875"/>
                <a:gd name="T1" fmla="*/ 116132 h 152400"/>
                <a:gd name="T2" fmla="*/ 55306 w 142875"/>
                <a:gd name="T3" fmla="*/ 152267 h 152400"/>
                <a:gd name="T4" fmla="*/ 9385 w 142875"/>
                <a:gd name="T5" fmla="*/ 45520 h 152400"/>
                <a:gd name="T6" fmla="*/ 93383 w 142875"/>
                <a:gd name="T7" fmla="*/ 9385 h 15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lnTo>
                    <a:pt x="139304" y="116132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2" name="Freeform: Shape 146"/>
            <p:cNvSpPr>
              <a:spLocks/>
            </p:cNvSpPr>
            <p:nvPr/>
          </p:nvSpPr>
          <p:spPr bwMode="auto">
            <a:xfrm rot="252661">
              <a:off x="890249" y="384260"/>
              <a:ext cx="276225" cy="285750"/>
            </a:xfrm>
            <a:custGeom>
              <a:avLst/>
              <a:gdLst>
                <a:gd name="T0" fmla="*/ 234158 w 276225"/>
                <a:gd name="T1" fmla="*/ 104758 h 285750"/>
                <a:gd name="T2" fmla="*/ 183313 w 276225"/>
                <a:gd name="T3" fmla="*/ 239652 h 285750"/>
                <a:gd name="T4" fmla="*/ 50413 w 276225"/>
                <a:gd name="T5" fmla="*/ 183802 h 285750"/>
                <a:gd name="T6" fmla="*/ 50413 w 276225"/>
                <a:gd name="T7" fmla="*/ 183802 h 285750"/>
                <a:gd name="T8" fmla="*/ 101258 w 276225"/>
                <a:gd name="T9" fmla="*/ 48907 h 285750"/>
                <a:gd name="T10" fmla="*/ 234158 w 276225"/>
                <a:gd name="T11" fmla="*/ 104758 h 285750"/>
                <a:gd name="T12" fmla="*/ 234158 w 276225"/>
                <a:gd name="T13" fmla="*/ 104758 h 285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3" name="Freeform: Shape 147"/>
            <p:cNvSpPr>
              <a:spLocks/>
            </p:cNvSpPr>
            <p:nvPr/>
          </p:nvSpPr>
          <p:spPr bwMode="auto">
            <a:xfrm rot="252661">
              <a:off x="890249" y="384260"/>
              <a:ext cx="276225" cy="285750"/>
            </a:xfrm>
            <a:custGeom>
              <a:avLst/>
              <a:gdLst>
                <a:gd name="T0" fmla="*/ 234158 w 276225"/>
                <a:gd name="T1" fmla="*/ 104758 h 285750"/>
                <a:gd name="T2" fmla="*/ 183313 w 276225"/>
                <a:gd name="T3" fmla="*/ 239652 h 285750"/>
                <a:gd name="T4" fmla="*/ 50413 w 276225"/>
                <a:gd name="T5" fmla="*/ 183802 h 285750"/>
                <a:gd name="T6" fmla="*/ 50413 w 276225"/>
                <a:gd name="T7" fmla="*/ 183802 h 285750"/>
                <a:gd name="T8" fmla="*/ 101258 w 276225"/>
                <a:gd name="T9" fmla="*/ 48907 h 285750"/>
                <a:gd name="T10" fmla="*/ 234158 w 276225"/>
                <a:gd name="T11" fmla="*/ 104758 h 285750"/>
                <a:gd name="T12" fmla="*/ 234158 w 276225"/>
                <a:gd name="T13" fmla="*/ 104758 h 285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67" name="Group 148"/>
          <p:cNvGrpSpPr>
            <a:grpSpLocks/>
          </p:cNvGrpSpPr>
          <p:nvPr/>
        </p:nvGrpSpPr>
        <p:grpSpPr bwMode="auto">
          <a:xfrm>
            <a:off x="11507788" y="203200"/>
            <a:ext cx="209550" cy="268288"/>
            <a:chOff x="235971" y="436726"/>
            <a:chExt cx="209550" cy="267853"/>
          </a:xfrm>
        </p:grpSpPr>
        <p:sp>
          <p:nvSpPr>
            <p:cNvPr id="18479" name="Freeform: Shape 149"/>
            <p:cNvSpPr>
              <a:spLocks/>
            </p:cNvSpPr>
            <p:nvPr/>
          </p:nvSpPr>
          <p:spPr bwMode="auto">
            <a:xfrm rot="252661">
              <a:off x="302143" y="436726"/>
              <a:ext cx="104775" cy="123825"/>
            </a:xfrm>
            <a:custGeom>
              <a:avLst/>
              <a:gdLst>
                <a:gd name="T0" fmla="*/ 7144 w 104775"/>
                <a:gd name="T1" fmla="*/ 7144 h 123825"/>
                <a:gd name="T2" fmla="*/ 98584 w 104775"/>
                <a:gd name="T3" fmla="*/ 7144 h 123825"/>
                <a:gd name="T4" fmla="*/ 98584 w 104775"/>
                <a:gd name="T5" fmla="*/ 123349 h 123825"/>
                <a:gd name="T6" fmla="*/ 7144 w 104775"/>
                <a:gd name="T7" fmla="*/ 123349 h 1238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80" name="Freeform: Shape 150"/>
            <p:cNvSpPr>
              <a:spLocks/>
            </p:cNvSpPr>
            <p:nvPr/>
          </p:nvSpPr>
          <p:spPr bwMode="auto">
            <a:xfrm rot="252661">
              <a:off x="235971" y="485504"/>
              <a:ext cx="209550" cy="219075"/>
            </a:xfrm>
            <a:custGeom>
              <a:avLst/>
              <a:gdLst>
                <a:gd name="T0" fmla="*/ 207169 w 209550"/>
                <a:gd name="T1" fmla="*/ 110966 h 219075"/>
                <a:gd name="T2" fmla="*/ 107156 w 209550"/>
                <a:gd name="T3" fmla="*/ 214789 h 219075"/>
                <a:gd name="T4" fmla="*/ 7144 w 209550"/>
                <a:gd name="T5" fmla="*/ 110966 h 219075"/>
                <a:gd name="T6" fmla="*/ 107156 w 209550"/>
                <a:gd name="T7" fmla="*/ 7144 h 219075"/>
                <a:gd name="T8" fmla="*/ 207169 w 209550"/>
                <a:gd name="T9" fmla="*/ 110966 h 219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68" name="Group 154"/>
          <p:cNvGrpSpPr>
            <a:grpSpLocks/>
          </p:cNvGrpSpPr>
          <p:nvPr/>
        </p:nvGrpSpPr>
        <p:grpSpPr bwMode="auto">
          <a:xfrm>
            <a:off x="11055350" y="225425"/>
            <a:ext cx="209550" cy="260350"/>
            <a:chOff x="-89909" y="129154"/>
            <a:chExt cx="209550" cy="260323"/>
          </a:xfrm>
        </p:grpSpPr>
        <p:sp>
          <p:nvSpPr>
            <p:cNvPr id="18477" name="Freeform: Shape 155"/>
            <p:cNvSpPr>
              <a:spLocks/>
            </p:cNvSpPr>
            <p:nvPr/>
          </p:nvSpPr>
          <p:spPr bwMode="auto">
            <a:xfrm rot="252661">
              <a:off x="-25247" y="129154"/>
              <a:ext cx="104775" cy="123825"/>
            </a:xfrm>
            <a:custGeom>
              <a:avLst/>
              <a:gdLst>
                <a:gd name="T0" fmla="*/ 7144 w 104775"/>
                <a:gd name="T1" fmla="*/ 7144 h 123825"/>
                <a:gd name="T2" fmla="*/ 98584 w 104775"/>
                <a:gd name="T3" fmla="*/ 7144 h 123825"/>
                <a:gd name="T4" fmla="*/ 98584 w 104775"/>
                <a:gd name="T5" fmla="*/ 123349 h 123825"/>
                <a:gd name="T6" fmla="*/ 7144 w 104775"/>
                <a:gd name="T7" fmla="*/ 123349 h 1238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8" name="Freeform: Shape 156"/>
            <p:cNvSpPr>
              <a:spLocks/>
            </p:cNvSpPr>
            <p:nvPr/>
          </p:nvSpPr>
          <p:spPr bwMode="auto">
            <a:xfrm rot="252661">
              <a:off x="-89909" y="170402"/>
              <a:ext cx="209550" cy="219075"/>
            </a:xfrm>
            <a:custGeom>
              <a:avLst/>
              <a:gdLst>
                <a:gd name="T0" fmla="*/ 206216 w 209550"/>
                <a:gd name="T1" fmla="*/ 110966 h 219075"/>
                <a:gd name="T2" fmla="*/ 106204 w 209550"/>
                <a:gd name="T3" fmla="*/ 214789 h 219075"/>
                <a:gd name="T4" fmla="*/ 7144 w 209550"/>
                <a:gd name="T5" fmla="*/ 110966 h 219075"/>
                <a:gd name="T6" fmla="*/ 107156 w 209550"/>
                <a:gd name="T7" fmla="*/ 7144 h 219075"/>
                <a:gd name="T8" fmla="*/ 206216 w 209550"/>
                <a:gd name="T9" fmla="*/ 110966 h 219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469" name="Group 157"/>
          <p:cNvGrpSpPr>
            <a:grpSpLocks/>
          </p:cNvGrpSpPr>
          <p:nvPr/>
        </p:nvGrpSpPr>
        <p:grpSpPr bwMode="auto">
          <a:xfrm>
            <a:off x="11914188" y="144463"/>
            <a:ext cx="276225" cy="314325"/>
            <a:chOff x="890249" y="356037"/>
            <a:chExt cx="276225" cy="313973"/>
          </a:xfrm>
        </p:grpSpPr>
        <p:sp>
          <p:nvSpPr>
            <p:cNvPr id="18474" name="Freeform: Shape 158"/>
            <p:cNvSpPr>
              <a:spLocks/>
            </p:cNvSpPr>
            <p:nvPr/>
          </p:nvSpPr>
          <p:spPr bwMode="auto">
            <a:xfrm rot="252661">
              <a:off x="931363" y="356037"/>
              <a:ext cx="142875" cy="152400"/>
            </a:xfrm>
            <a:custGeom>
              <a:avLst/>
              <a:gdLst>
                <a:gd name="T0" fmla="*/ 139304 w 142875"/>
                <a:gd name="T1" fmla="*/ 116132 h 152400"/>
                <a:gd name="T2" fmla="*/ 55306 w 142875"/>
                <a:gd name="T3" fmla="*/ 152267 h 152400"/>
                <a:gd name="T4" fmla="*/ 9385 w 142875"/>
                <a:gd name="T5" fmla="*/ 45520 h 152400"/>
                <a:gd name="T6" fmla="*/ 93383 w 142875"/>
                <a:gd name="T7" fmla="*/ 9385 h 15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lnTo>
                    <a:pt x="139304" y="116132"/>
                  </a:lnTo>
                  <a:close/>
                </a:path>
              </a:pathLst>
            </a:custGeom>
            <a:solidFill>
              <a:srgbClr val="00000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5" name="Freeform: Shape 159"/>
            <p:cNvSpPr>
              <a:spLocks/>
            </p:cNvSpPr>
            <p:nvPr/>
          </p:nvSpPr>
          <p:spPr bwMode="auto">
            <a:xfrm rot="252661">
              <a:off x="890249" y="384260"/>
              <a:ext cx="276225" cy="285750"/>
            </a:xfrm>
            <a:custGeom>
              <a:avLst/>
              <a:gdLst>
                <a:gd name="T0" fmla="*/ 234158 w 276225"/>
                <a:gd name="T1" fmla="*/ 104758 h 285750"/>
                <a:gd name="T2" fmla="*/ 183313 w 276225"/>
                <a:gd name="T3" fmla="*/ 239652 h 285750"/>
                <a:gd name="T4" fmla="*/ 50413 w 276225"/>
                <a:gd name="T5" fmla="*/ 183802 h 285750"/>
                <a:gd name="T6" fmla="*/ 50413 w 276225"/>
                <a:gd name="T7" fmla="*/ 183802 h 285750"/>
                <a:gd name="T8" fmla="*/ 101258 w 276225"/>
                <a:gd name="T9" fmla="*/ 48907 h 285750"/>
                <a:gd name="T10" fmla="*/ 234158 w 276225"/>
                <a:gd name="T11" fmla="*/ 104758 h 285750"/>
                <a:gd name="T12" fmla="*/ 234158 w 276225"/>
                <a:gd name="T13" fmla="*/ 104758 h 285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76" name="Freeform: Shape 160"/>
            <p:cNvSpPr>
              <a:spLocks/>
            </p:cNvSpPr>
            <p:nvPr/>
          </p:nvSpPr>
          <p:spPr bwMode="auto">
            <a:xfrm rot="252661">
              <a:off x="890249" y="384260"/>
              <a:ext cx="276225" cy="285750"/>
            </a:xfrm>
            <a:custGeom>
              <a:avLst/>
              <a:gdLst>
                <a:gd name="T0" fmla="*/ 234158 w 276225"/>
                <a:gd name="T1" fmla="*/ 104758 h 285750"/>
                <a:gd name="T2" fmla="*/ 183313 w 276225"/>
                <a:gd name="T3" fmla="*/ 239652 h 285750"/>
                <a:gd name="T4" fmla="*/ 50413 w 276225"/>
                <a:gd name="T5" fmla="*/ 183802 h 285750"/>
                <a:gd name="T6" fmla="*/ 50413 w 276225"/>
                <a:gd name="T7" fmla="*/ 183802 h 285750"/>
                <a:gd name="T8" fmla="*/ 101258 w 276225"/>
                <a:gd name="T9" fmla="*/ 48907 h 285750"/>
                <a:gd name="T10" fmla="*/ 234158 w 276225"/>
                <a:gd name="T11" fmla="*/ 104758 h 285750"/>
                <a:gd name="T12" fmla="*/ 234158 w 276225"/>
                <a:gd name="T13" fmla="*/ 104758 h 2857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r="7144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r="9800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r="19206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7" r="2200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39725"/>
            <a:ext cx="12192000" cy="723900"/>
          </a:xfrm>
        </p:spPr>
        <p:txBody>
          <a:bodyPr>
            <a:normAutofit fontScale="92500" lnSpcReduction="10000"/>
          </a:bodyPr>
          <a:lstStyle/>
          <a:p>
            <a:pPr defTabSz="914423" eaLnBrk="1" fontAlgn="auto" hangingPunct="1">
              <a:spcAft>
                <a:spcPts val="0"/>
              </a:spcAft>
              <a:defRPr/>
            </a:pPr>
            <a:r>
              <a:rPr lang="en-US" dirty="0"/>
              <a:t>Infographic Style</a:t>
            </a:r>
          </a:p>
        </p:txBody>
      </p:sp>
      <p:sp>
        <p:nvSpPr>
          <p:cNvPr id="5" name="Pentagon 40">
            <a:extLst>
              <a:ext uri="{FF2B5EF4-FFF2-40B4-BE49-F238E27FC236}"/>
            </a:extLst>
          </p:cNvPr>
          <p:cNvSpPr/>
          <p:nvPr/>
        </p:nvSpPr>
        <p:spPr>
          <a:xfrm>
            <a:off x="3138488" y="2489200"/>
            <a:ext cx="7383462" cy="70961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6" name="Pentagon 41">
            <a:extLst>
              <a:ext uri="{FF2B5EF4-FFF2-40B4-BE49-F238E27FC236}"/>
            </a:extLst>
          </p:cNvPr>
          <p:cNvSpPr/>
          <p:nvPr/>
        </p:nvSpPr>
        <p:spPr>
          <a:xfrm>
            <a:off x="3138488" y="3197225"/>
            <a:ext cx="4806950" cy="70961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7" name="Pentagon 42">
            <a:extLst>
              <a:ext uri="{FF2B5EF4-FFF2-40B4-BE49-F238E27FC236}"/>
            </a:extLst>
          </p:cNvPr>
          <p:cNvSpPr/>
          <p:nvPr/>
        </p:nvSpPr>
        <p:spPr>
          <a:xfrm>
            <a:off x="3138488" y="3906838"/>
            <a:ext cx="6408737" cy="70961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" name="Pentagon 43">
            <a:extLst>
              <a:ext uri="{FF2B5EF4-FFF2-40B4-BE49-F238E27FC236}"/>
            </a:extLst>
          </p:cNvPr>
          <p:cNvSpPr/>
          <p:nvPr/>
        </p:nvSpPr>
        <p:spPr>
          <a:xfrm>
            <a:off x="3138488" y="4614863"/>
            <a:ext cx="8377237" cy="70961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9" name="Diamond 8">
            <a:extLst>
              <a:ext uri="{FF2B5EF4-FFF2-40B4-BE49-F238E27FC236}"/>
            </a:extLst>
          </p:cNvPr>
          <p:cNvSpPr/>
          <p:nvPr/>
        </p:nvSpPr>
        <p:spPr>
          <a:xfrm>
            <a:off x="9829800" y="2555875"/>
            <a:ext cx="576263" cy="57626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0" name="Diamond 9">
            <a:extLst>
              <a:ext uri="{FF2B5EF4-FFF2-40B4-BE49-F238E27FC236}"/>
            </a:extLst>
          </p:cNvPr>
          <p:cNvSpPr/>
          <p:nvPr/>
        </p:nvSpPr>
        <p:spPr>
          <a:xfrm>
            <a:off x="8843963" y="3973513"/>
            <a:ext cx="576262" cy="57626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1" name="Diamond 10">
            <a:extLst>
              <a:ext uri="{FF2B5EF4-FFF2-40B4-BE49-F238E27FC236}"/>
            </a:extLst>
          </p:cNvPr>
          <p:cNvSpPr/>
          <p:nvPr/>
        </p:nvSpPr>
        <p:spPr>
          <a:xfrm>
            <a:off x="7242175" y="3263900"/>
            <a:ext cx="576263" cy="57626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2" name="Diamond 11">
            <a:extLst>
              <a:ext uri="{FF2B5EF4-FFF2-40B4-BE49-F238E27FC236}"/>
            </a:extLst>
          </p:cNvPr>
          <p:cNvSpPr/>
          <p:nvPr/>
        </p:nvSpPr>
        <p:spPr>
          <a:xfrm>
            <a:off x="10828338" y="4681538"/>
            <a:ext cx="576262" cy="57626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pic>
        <p:nvPicPr>
          <p:cNvPr id="19467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703388"/>
            <a:ext cx="2878138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974725" y="2487613"/>
            <a:ext cx="2014538" cy="71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15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974725" y="3198813"/>
            <a:ext cx="2014538" cy="709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/>
            </a:extLst>
          </p:cNvPr>
          <p:cNvSpPr/>
          <p:nvPr/>
        </p:nvSpPr>
        <p:spPr>
          <a:xfrm>
            <a:off x="974725" y="3908425"/>
            <a:ext cx="2014538" cy="7096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/>
            </a:extLst>
          </p:cNvPr>
          <p:cNvSpPr/>
          <p:nvPr/>
        </p:nvSpPr>
        <p:spPr>
          <a:xfrm>
            <a:off x="974725" y="4614863"/>
            <a:ext cx="2014538" cy="7096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9472" name="TextBox 17"/>
          <p:cNvSpPr txBox="1">
            <a:spLocks noChangeArrowheads="1"/>
          </p:cNvSpPr>
          <p:nvPr/>
        </p:nvSpPr>
        <p:spPr bwMode="auto">
          <a:xfrm>
            <a:off x="1349375" y="2659063"/>
            <a:ext cx="1265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Option A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473" name="TextBox 18"/>
          <p:cNvSpPr txBox="1">
            <a:spLocks noChangeArrowheads="1"/>
          </p:cNvSpPr>
          <p:nvPr/>
        </p:nvSpPr>
        <p:spPr bwMode="auto">
          <a:xfrm>
            <a:off x="1349375" y="4784725"/>
            <a:ext cx="1265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Option D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474" name="TextBox 19"/>
          <p:cNvSpPr txBox="1">
            <a:spLocks noChangeArrowheads="1"/>
          </p:cNvSpPr>
          <p:nvPr/>
        </p:nvSpPr>
        <p:spPr bwMode="auto">
          <a:xfrm>
            <a:off x="1349375" y="3368675"/>
            <a:ext cx="1265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Option B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475" name="TextBox 20"/>
          <p:cNvSpPr txBox="1">
            <a:spLocks noChangeArrowheads="1"/>
          </p:cNvSpPr>
          <p:nvPr/>
        </p:nvSpPr>
        <p:spPr bwMode="auto">
          <a:xfrm>
            <a:off x="1349375" y="4079875"/>
            <a:ext cx="1265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Option C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9476" name="Group 19"/>
          <p:cNvGrpSpPr>
            <a:grpSpLocks/>
          </p:cNvGrpSpPr>
          <p:nvPr/>
        </p:nvGrpSpPr>
        <p:grpSpPr bwMode="auto">
          <a:xfrm>
            <a:off x="3295650" y="2497138"/>
            <a:ext cx="5767388" cy="692150"/>
            <a:chOff x="2551705" y="4319146"/>
            <a:chExt cx="3683695" cy="691505"/>
          </a:xfrm>
        </p:grpSpPr>
        <p:sp>
          <p:nvSpPr>
            <p:cNvPr id="19490" name="TextBox 22"/>
            <p:cNvSpPr txBox="1">
              <a:spLocks noChangeArrowheads="1"/>
            </p:cNvSpPr>
            <p:nvPr/>
          </p:nvSpPr>
          <p:spPr bwMode="auto">
            <a:xfrm>
              <a:off x="2551705" y="4548986"/>
              <a:ext cx="36836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491" name="TextBox 23"/>
            <p:cNvSpPr txBox="1">
              <a:spLocks noChangeArrowheads="1"/>
            </p:cNvSpPr>
            <p:nvPr/>
          </p:nvSpPr>
          <p:spPr bwMode="auto">
            <a:xfrm>
              <a:off x="2551705" y="4319146"/>
              <a:ext cx="36836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477" name="Group 19"/>
          <p:cNvGrpSpPr>
            <a:grpSpLocks/>
          </p:cNvGrpSpPr>
          <p:nvPr/>
        </p:nvGrpSpPr>
        <p:grpSpPr bwMode="auto">
          <a:xfrm>
            <a:off x="3295650" y="4605338"/>
            <a:ext cx="7226300" cy="692150"/>
            <a:chOff x="2551705" y="4319146"/>
            <a:chExt cx="3683695" cy="691505"/>
          </a:xfrm>
        </p:grpSpPr>
        <p:sp>
          <p:nvSpPr>
            <p:cNvPr id="19488" name="TextBox 25"/>
            <p:cNvSpPr txBox="1">
              <a:spLocks noChangeArrowheads="1"/>
            </p:cNvSpPr>
            <p:nvPr/>
          </p:nvSpPr>
          <p:spPr bwMode="auto">
            <a:xfrm>
              <a:off x="2551705" y="4548986"/>
              <a:ext cx="36836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489" name="TextBox 26"/>
            <p:cNvSpPr txBox="1">
              <a:spLocks noChangeArrowheads="1"/>
            </p:cNvSpPr>
            <p:nvPr/>
          </p:nvSpPr>
          <p:spPr bwMode="auto">
            <a:xfrm>
              <a:off x="2551705" y="4319146"/>
              <a:ext cx="36836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478" name="Group 19"/>
          <p:cNvGrpSpPr>
            <a:grpSpLocks/>
          </p:cNvGrpSpPr>
          <p:nvPr/>
        </p:nvGrpSpPr>
        <p:grpSpPr bwMode="auto">
          <a:xfrm>
            <a:off x="3295650" y="3903663"/>
            <a:ext cx="4640263" cy="690562"/>
            <a:chOff x="2551705" y="4319146"/>
            <a:chExt cx="3683695" cy="691505"/>
          </a:xfrm>
        </p:grpSpPr>
        <p:sp>
          <p:nvSpPr>
            <p:cNvPr id="19486" name="TextBox 28"/>
            <p:cNvSpPr txBox="1">
              <a:spLocks noChangeArrowheads="1"/>
            </p:cNvSpPr>
            <p:nvPr/>
          </p:nvSpPr>
          <p:spPr bwMode="auto">
            <a:xfrm>
              <a:off x="2551705" y="4548986"/>
              <a:ext cx="36836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487" name="TextBox 29"/>
            <p:cNvSpPr txBox="1">
              <a:spLocks noChangeArrowheads="1"/>
            </p:cNvSpPr>
            <p:nvPr/>
          </p:nvSpPr>
          <p:spPr bwMode="auto">
            <a:xfrm>
              <a:off x="2551705" y="4319146"/>
              <a:ext cx="36836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479" name="Group 19"/>
          <p:cNvGrpSpPr>
            <a:grpSpLocks/>
          </p:cNvGrpSpPr>
          <p:nvPr/>
        </p:nvGrpSpPr>
        <p:grpSpPr bwMode="auto">
          <a:xfrm>
            <a:off x="3295650" y="3200400"/>
            <a:ext cx="3498850" cy="692150"/>
            <a:chOff x="2551705" y="4319146"/>
            <a:chExt cx="3683695" cy="691505"/>
          </a:xfrm>
        </p:grpSpPr>
        <p:sp>
          <p:nvSpPr>
            <p:cNvPr id="19484" name="TextBox 31"/>
            <p:cNvSpPr txBox="1">
              <a:spLocks noChangeArrowheads="1"/>
            </p:cNvSpPr>
            <p:nvPr/>
          </p:nvSpPr>
          <p:spPr bwMode="auto">
            <a:xfrm>
              <a:off x="2551705" y="4548986"/>
              <a:ext cx="36836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485" name="TextBox 32"/>
            <p:cNvSpPr txBox="1">
              <a:spLocks noChangeArrowheads="1"/>
            </p:cNvSpPr>
            <p:nvPr/>
          </p:nvSpPr>
          <p:spPr bwMode="auto">
            <a:xfrm>
              <a:off x="2551705" y="4319146"/>
              <a:ext cx="36836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" name="Donut 39">
            <a:extLst>
              <a:ext uri="{FF2B5EF4-FFF2-40B4-BE49-F238E27FC236}"/>
            </a:extLst>
          </p:cNvPr>
          <p:cNvSpPr/>
          <p:nvPr/>
        </p:nvSpPr>
        <p:spPr>
          <a:xfrm>
            <a:off x="9998075" y="2703513"/>
            <a:ext cx="280988" cy="2794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Rectangle 36">
            <a:extLst>
              <a:ext uri="{FF2B5EF4-FFF2-40B4-BE49-F238E27FC236}"/>
            </a:extLst>
          </p:cNvPr>
          <p:cNvSpPr/>
          <p:nvPr/>
        </p:nvSpPr>
        <p:spPr>
          <a:xfrm>
            <a:off x="7399338" y="3425825"/>
            <a:ext cx="277812" cy="2333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36" name="Rectangle 16">
            <a:extLst>
              <a:ext uri="{FF2B5EF4-FFF2-40B4-BE49-F238E27FC236}"/>
            </a:extLst>
          </p:cNvPr>
          <p:cNvSpPr/>
          <p:nvPr/>
        </p:nvSpPr>
        <p:spPr>
          <a:xfrm>
            <a:off x="8988425" y="4149725"/>
            <a:ext cx="303213" cy="19843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37" name="Oval 21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>
            <a:off x="10987088" y="4816475"/>
            <a:ext cx="285750" cy="28892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15875" y="0"/>
            <a:ext cx="5670550" cy="6302375"/>
          </a:xfrm>
          <a:prstGeom prst="parallelogram">
            <a:avLst/>
          </a:prstGeom>
          <a:solidFill>
            <a:srgbClr val="CC66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 rot="553924">
            <a:off x="731838" y="495300"/>
            <a:ext cx="8482012" cy="6008688"/>
            <a:chOff x="788362" y="228220"/>
            <a:chExt cx="8480969" cy="5088049"/>
          </a:xfrm>
        </p:grpSpPr>
        <p:sp>
          <p:nvSpPr>
            <p:cNvPr id="6148" name="TextBox 52"/>
            <p:cNvSpPr txBox="1">
              <a:spLocks noChangeArrowheads="1"/>
            </p:cNvSpPr>
            <p:nvPr/>
          </p:nvSpPr>
          <p:spPr bwMode="auto">
            <a:xfrm>
              <a:off x="1097280" y="228220"/>
              <a:ext cx="8172051" cy="70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ko-KR" sz="4800" b="1">
                  <a:solidFill>
                    <a:srgbClr val="FFFF00"/>
                  </a:solidFill>
                  <a:cs typeface="Arial" panose="020B0604020202020204" pitchFamily="34" charset="0"/>
                </a:rPr>
                <a:t>Agenda Style</a:t>
              </a:r>
              <a:endParaRPr lang="ko-KR" altLang="en-US" sz="4800" b="1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149" name="Group 53"/>
            <p:cNvGrpSpPr>
              <a:grpSpLocks/>
            </p:cNvGrpSpPr>
            <p:nvPr/>
          </p:nvGrpSpPr>
          <p:grpSpPr bwMode="auto">
            <a:xfrm>
              <a:off x="788362" y="1208802"/>
              <a:ext cx="5415813" cy="971764"/>
              <a:chOff x="3441852" y="1766617"/>
              <a:chExt cx="5415813" cy="971764"/>
            </a:xfrm>
          </p:grpSpPr>
          <p:sp>
            <p:nvSpPr>
              <p:cNvPr id="6162" name="TextBox 66"/>
              <p:cNvSpPr txBox="1">
                <a:spLocks noChangeArrowheads="1"/>
              </p:cNvSpPr>
              <p:nvPr/>
            </p:nvSpPr>
            <p:spPr bwMode="auto">
              <a:xfrm>
                <a:off x="4395741" y="2191114"/>
                <a:ext cx="3251780" cy="547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200">
                    <a:solidFill>
                      <a:srgbClr val="FFFF00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rgbClr val="FFFF00"/>
                    </a:solidFill>
                    <a:ea typeface="FZShuTi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63" name="TextBox 67"/>
              <p:cNvSpPr txBox="1">
                <a:spLocks noChangeArrowheads="1"/>
              </p:cNvSpPr>
              <p:nvPr/>
            </p:nvSpPr>
            <p:spPr bwMode="auto">
              <a:xfrm>
                <a:off x="4349973" y="1766617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2700" b="1">
                    <a:solidFill>
                      <a:srgbClr val="FFFF00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64" name="TextBox 68"/>
              <p:cNvSpPr txBox="1">
                <a:spLocks noChangeArrowheads="1"/>
              </p:cNvSpPr>
              <p:nvPr/>
            </p:nvSpPr>
            <p:spPr bwMode="auto">
              <a:xfrm>
                <a:off x="3441852" y="1815350"/>
                <a:ext cx="96280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 sz="4800" b="1">
                    <a:solidFill>
                      <a:srgbClr val="FFFF00"/>
                    </a:solidFill>
                    <a:cs typeface="Arial" panose="020B0604020202020204" pitchFamily="34" charset="0"/>
                  </a:rPr>
                  <a:t>01</a:t>
                </a:r>
                <a:endParaRPr lang="ko-KR" altLang="en-US" sz="48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0" name="Group 54"/>
            <p:cNvGrpSpPr>
              <a:grpSpLocks/>
            </p:cNvGrpSpPr>
            <p:nvPr/>
          </p:nvGrpSpPr>
          <p:grpSpPr bwMode="auto">
            <a:xfrm>
              <a:off x="818233" y="2201916"/>
              <a:ext cx="5415813" cy="971764"/>
              <a:chOff x="3441852" y="1766617"/>
              <a:chExt cx="5415813" cy="971764"/>
            </a:xfrm>
          </p:grpSpPr>
          <p:sp>
            <p:nvSpPr>
              <p:cNvPr id="6159" name="TextBox 63"/>
              <p:cNvSpPr txBox="1">
                <a:spLocks noChangeArrowheads="1"/>
              </p:cNvSpPr>
              <p:nvPr/>
            </p:nvSpPr>
            <p:spPr bwMode="auto">
              <a:xfrm>
                <a:off x="4395741" y="2191114"/>
                <a:ext cx="2898352" cy="547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200">
                    <a:solidFill>
                      <a:srgbClr val="FFFF00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rgbClr val="FFFF00"/>
                    </a:solidFill>
                    <a:ea typeface="FZShuTi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60" name="TextBox 64"/>
              <p:cNvSpPr txBox="1">
                <a:spLocks noChangeArrowheads="1"/>
              </p:cNvSpPr>
              <p:nvPr/>
            </p:nvSpPr>
            <p:spPr bwMode="auto">
              <a:xfrm>
                <a:off x="4349973" y="1766617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2700" b="1">
                    <a:solidFill>
                      <a:srgbClr val="FFFF00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61" name="TextBox 65"/>
              <p:cNvSpPr txBox="1">
                <a:spLocks noChangeArrowheads="1"/>
              </p:cNvSpPr>
              <p:nvPr/>
            </p:nvSpPr>
            <p:spPr bwMode="auto">
              <a:xfrm>
                <a:off x="3441852" y="1815350"/>
                <a:ext cx="96280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 sz="4800" b="1">
                    <a:solidFill>
                      <a:srgbClr val="FFFF00"/>
                    </a:solidFill>
                    <a:cs typeface="Arial" panose="020B0604020202020204" pitchFamily="34" charset="0"/>
                  </a:rPr>
                  <a:t>02</a:t>
                </a:r>
                <a:endParaRPr lang="ko-KR" altLang="en-US" sz="48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1" name="Group 55"/>
            <p:cNvGrpSpPr>
              <a:grpSpLocks/>
            </p:cNvGrpSpPr>
            <p:nvPr/>
          </p:nvGrpSpPr>
          <p:grpSpPr bwMode="auto">
            <a:xfrm>
              <a:off x="848104" y="3195030"/>
              <a:ext cx="5415813" cy="1128126"/>
              <a:chOff x="3441852" y="1766617"/>
              <a:chExt cx="5415813" cy="1128126"/>
            </a:xfrm>
          </p:grpSpPr>
          <p:sp>
            <p:nvSpPr>
              <p:cNvPr id="6156" name="TextBox 60"/>
              <p:cNvSpPr txBox="1">
                <a:spLocks noChangeArrowheads="1"/>
              </p:cNvSpPr>
              <p:nvPr/>
            </p:nvSpPr>
            <p:spPr bwMode="auto">
              <a:xfrm>
                <a:off x="4395741" y="2191114"/>
                <a:ext cx="2615262" cy="703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200">
                    <a:solidFill>
                      <a:srgbClr val="FFFF00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rgbClr val="FFFF00"/>
                    </a:solidFill>
                    <a:ea typeface="FZShuTi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57" name="TextBox 61"/>
              <p:cNvSpPr txBox="1">
                <a:spLocks noChangeArrowheads="1"/>
              </p:cNvSpPr>
              <p:nvPr/>
            </p:nvSpPr>
            <p:spPr bwMode="auto">
              <a:xfrm>
                <a:off x="4349973" y="1766617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2700" b="1">
                    <a:solidFill>
                      <a:srgbClr val="FFFF00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58" name="TextBox 62"/>
              <p:cNvSpPr txBox="1">
                <a:spLocks noChangeArrowheads="1"/>
              </p:cNvSpPr>
              <p:nvPr/>
            </p:nvSpPr>
            <p:spPr bwMode="auto">
              <a:xfrm>
                <a:off x="3441852" y="1815350"/>
                <a:ext cx="96280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 sz="4800" b="1">
                    <a:solidFill>
                      <a:srgbClr val="FFFF00"/>
                    </a:solidFill>
                    <a:cs typeface="Arial" panose="020B0604020202020204" pitchFamily="34" charset="0"/>
                  </a:rPr>
                  <a:t>03</a:t>
                </a:r>
                <a:endParaRPr lang="ko-KR" altLang="en-US" sz="48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2" name="Group 56"/>
            <p:cNvGrpSpPr>
              <a:grpSpLocks/>
            </p:cNvGrpSpPr>
            <p:nvPr/>
          </p:nvGrpSpPr>
          <p:grpSpPr bwMode="auto">
            <a:xfrm>
              <a:off x="877975" y="4188143"/>
              <a:ext cx="5415813" cy="1128126"/>
              <a:chOff x="3441852" y="1766617"/>
              <a:chExt cx="5415813" cy="1128126"/>
            </a:xfrm>
          </p:grpSpPr>
          <p:sp>
            <p:nvSpPr>
              <p:cNvPr id="6153" name="TextBox 57"/>
              <p:cNvSpPr txBox="1">
                <a:spLocks noChangeArrowheads="1"/>
              </p:cNvSpPr>
              <p:nvPr/>
            </p:nvSpPr>
            <p:spPr bwMode="auto">
              <a:xfrm>
                <a:off x="4395741" y="2191114"/>
                <a:ext cx="2289970" cy="703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200">
                    <a:solidFill>
                      <a:srgbClr val="FFFF00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rgbClr val="FFFF00"/>
                    </a:solidFill>
                    <a:ea typeface="FZShuTi"/>
                    <a:cs typeface="Arial" panose="020B0604020202020204" pitchFamily="34" charset="0"/>
                  </a:rPr>
                  <a:t>I hope and I believe that this Template will your </a:t>
                </a:r>
                <a:endParaRPr lang="en-US" altLang="ko-KR" sz="120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54" name="TextBox 58"/>
              <p:cNvSpPr txBox="1">
                <a:spLocks noChangeArrowheads="1"/>
              </p:cNvSpPr>
              <p:nvPr/>
            </p:nvSpPr>
            <p:spPr bwMode="auto">
              <a:xfrm>
                <a:off x="4349973" y="1766617"/>
                <a:ext cx="4507692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2700" b="1">
                    <a:solidFill>
                      <a:srgbClr val="FFFF00"/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7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55" name="TextBox 59"/>
              <p:cNvSpPr txBox="1">
                <a:spLocks noChangeArrowheads="1"/>
              </p:cNvSpPr>
              <p:nvPr/>
            </p:nvSpPr>
            <p:spPr bwMode="auto">
              <a:xfrm>
                <a:off x="3441852" y="1815350"/>
                <a:ext cx="96280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 sz="4800" b="1">
                    <a:solidFill>
                      <a:srgbClr val="FFFF00"/>
                    </a:solidFill>
                    <a:cs typeface="Arial" panose="020B0604020202020204" pitchFamily="34" charset="0"/>
                  </a:rPr>
                  <a:t>04</a:t>
                </a:r>
                <a:endParaRPr lang="ko-KR" altLang="en-US" sz="48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4244975" y="4905375"/>
            <a:ext cx="4394200" cy="6683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67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rPr>
              <a:t>Insert the Sub Title of</a:t>
            </a:r>
          </a:p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67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accent1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644650" y="2187575"/>
            <a:ext cx="0" cy="1279525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611688" y="2187575"/>
            <a:ext cx="0" cy="1279525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577138" y="2187575"/>
            <a:ext cx="0" cy="1279525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544175" y="2187575"/>
            <a:ext cx="0" cy="1279525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39725"/>
            <a:ext cx="12192000" cy="723900"/>
          </a:xfrm>
        </p:spPr>
        <p:txBody>
          <a:bodyPr>
            <a:normAutofit fontScale="92500" lnSpcReduction="10000"/>
          </a:bodyPr>
          <a:lstStyle/>
          <a:p>
            <a:pPr defTabSz="914423" eaLnBrk="1" fontAlgn="auto" hangingPunct="1">
              <a:spcAft>
                <a:spcPts val="0"/>
              </a:spcAft>
              <a:defRPr/>
            </a:pPr>
            <a:r>
              <a:rPr lang="en-US" dirty="0"/>
              <a:t>Timeline Style</a:t>
            </a:r>
          </a:p>
        </p:txBody>
      </p:sp>
      <p:cxnSp>
        <p:nvCxnSpPr>
          <p:cNvPr id="18" name="Straight Connector 1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0" y="2178050"/>
            <a:ext cx="12252325" cy="0"/>
          </a:xfrm>
          <a:prstGeom prst="line">
            <a:avLst/>
          </a:prstGeom>
          <a:ln w="5715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0" name="Group 25"/>
          <p:cNvGrpSpPr>
            <a:grpSpLocks/>
          </p:cNvGrpSpPr>
          <p:nvPr/>
        </p:nvGrpSpPr>
        <p:grpSpPr bwMode="auto">
          <a:xfrm>
            <a:off x="1449388" y="2039938"/>
            <a:ext cx="390525" cy="460375"/>
            <a:chOff x="1330228" y="3019784"/>
            <a:chExt cx="806705" cy="948372"/>
          </a:xfrm>
        </p:grpSpPr>
        <p:sp>
          <p:nvSpPr>
            <p:cNvPr id="19" name="Rectangle: Rounded Corners 18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>
            <a:xfrm>
              <a:off x="1641759" y="3189837"/>
              <a:ext cx="183640" cy="1831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1734305" y="3140393"/>
              <a:ext cx="523240" cy="282019"/>
            </a:xfrm>
            <a:prstGeom prst="trapezoid">
              <a:avLst>
                <a:gd name="adj" fmla="val 594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/>
              </a:extLst>
            </p:cNvPr>
            <p:cNvSpPr/>
            <p:nvPr/>
          </p:nvSpPr>
          <p:spPr>
            <a:xfrm rot="900000">
              <a:off x="1474517" y="3402402"/>
              <a:ext cx="209874" cy="565754"/>
            </a:xfrm>
            <a:prstGeom prst="trapezoid">
              <a:avLst>
                <a:gd name="adj" fmla="val 250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Trapezoid 23">
              <a:extLst>
                <a:ext uri="{FF2B5EF4-FFF2-40B4-BE49-F238E27FC236}"/>
              </a:extLst>
            </p:cNvPr>
            <p:cNvSpPr/>
            <p:nvPr/>
          </p:nvSpPr>
          <p:spPr>
            <a:xfrm rot="20700000" flipH="1">
              <a:off x="1786048" y="3402402"/>
              <a:ext cx="209874" cy="565754"/>
            </a:xfrm>
            <a:prstGeom prst="trapezoid">
              <a:avLst>
                <a:gd name="adj" fmla="val 250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Trapezoid 24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209619" y="3140393"/>
              <a:ext cx="523240" cy="282019"/>
            </a:xfrm>
            <a:prstGeom prst="trapezoid">
              <a:avLst>
                <a:gd name="adj" fmla="val 594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201" name="Freeform: Shape 44"/>
          <p:cNvSpPr>
            <a:spLocks/>
          </p:cNvSpPr>
          <p:nvPr/>
        </p:nvSpPr>
        <p:spPr bwMode="auto">
          <a:xfrm rot="2038572">
            <a:off x="2801938" y="3935413"/>
            <a:ext cx="1016000" cy="884237"/>
          </a:xfrm>
          <a:custGeom>
            <a:avLst/>
            <a:gdLst>
              <a:gd name="T0" fmla="*/ 441630 w 1504950"/>
              <a:gd name="T1" fmla="*/ 29051 h 1114425"/>
              <a:gd name="T2" fmla="*/ 471158 w 1504950"/>
              <a:gd name="T3" fmla="*/ 10954 h 1114425"/>
              <a:gd name="T4" fmla="*/ 458775 w 1504950"/>
              <a:gd name="T5" fmla="*/ 76676 h 1114425"/>
              <a:gd name="T6" fmla="*/ 454013 w 1504950"/>
              <a:gd name="T7" fmla="*/ 150019 h 1114425"/>
              <a:gd name="T8" fmla="*/ 470205 w 1504950"/>
              <a:gd name="T9" fmla="*/ 184309 h 1114425"/>
              <a:gd name="T10" fmla="*/ 512115 w 1504950"/>
              <a:gd name="T11" fmla="*/ 182404 h 1114425"/>
              <a:gd name="T12" fmla="*/ 538785 w 1504950"/>
              <a:gd name="T13" fmla="*/ 151924 h 1114425"/>
              <a:gd name="T14" fmla="*/ 556883 w 1504950"/>
              <a:gd name="T15" fmla="*/ 87154 h 1114425"/>
              <a:gd name="T16" fmla="*/ 576885 w 1504950"/>
              <a:gd name="T17" fmla="*/ 76676 h 1114425"/>
              <a:gd name="T18" fmla="*/ 577838 w 1504950"/>
              <a:gd name="T19" fmla="*/ 138589 h 1114425"/>
              <a:gd name="T20" fmla="*/ 621653 w 1504950"/>
              <a:gd name="T21" fmla="*/ 125254 h 1114425"/>
              <a:gd name="T22" fmla="*/ 645465 w 1504950"/>
              <a:gd name="T23" fmla="*/ 128111 h 1114425"/>
              <a:gd name="T24" fmla="*/ 640703 w 1504950"/>
              <a:gd name="T25" fmla="*/ 146209 h 1114425"/>
              <a:gd name="T26" fmla="*/ 598793 w 1504950"/>
              <a:gd name="T27" fmla="*/ 172879 h 1114425"/>
              <a:gd name="T28" fmla="*/ 534023 w 1504950"/>
              <a:gd name="T29" fmla="*/ 202406 h 1114425"/>
              <a:gd name="T30" fmla="*/ 514973 w 1504950"/>
              <a:gd name="T31" fmla="*/ 277654 h 1114425"/>
              <a:gd name="T32" fmla="*/ 443535 w 1504950"/>
              <a:gd name="T33" fmla="*/ 371951 h 1114425"/>
              <a:gd name="T34" fmla="*/ 524498 w 1504950"/>
              <a:gd name="T35" fmla="*/ 634841 h 1114425"/>
              <a:gd name="T36" fmla="*/ 990270 w 1504950"/>
              <a:gd name="T37" fmla="*/ 647224 h 1114425"/>
              <a:gd name="T38" fmla="*/ 1075043 w 1504950"/>
              <a:gd name="T39" fmla="*/ 600551 h 1114425"/>
              <a:gd name="T40" fmla="*/ 1314120 w 1504950"/>
              <a:gd name="T41" fmla="*/ 867251 h 1114425"/>
              <a:gd name="T42" fmla="*/ 1476045 w 1504950"/>
              <a:gd name="T43" fmla="*/ 947261 h 1114425"/>
              <a:gd name="T44" fmla="*/ 1305548 w 1504950"/>
              <a:gd name="T45" fmla="*/ 932021 h 1114425"/>
              <a:gd name="T46" fmla="*/ 780720 w 1504950"/>
              <a:gd name="T47" fmla="*/ 916781 h 1114425"/>
              <a:gd name="T48" fmla="*/ 461633 w 1504950"/>
              <a:gd name="T49" fmla="*/ 925354 h 1114425"/>
              <a:gd name="T50" fmla="*/ 87300 w 1504950"/>
              <a:gd name="T51" fmla="*/ 1108234 h 1114425"/>
              <a:gd name="T52" fmla="*/ 137783 w 1504950"/>
              <a:gd name="T53" fmla="*/ 986314 h 1114425"/>
              <a:gd name="T54" fmla="*/ 374003 w 1504950"/>
              <a:gd name="T55" fmla="*/ 852964 h 1114425"/>
              <a:gd name="T56" fmla="*/ 244463 w 1504950"/>
              <a:gd name="T57" fmla="*/ 572929 h 1114425"/>
              <a:gd name="T58" fmla="*/ 179693 w 1504950"/>
              <a:gd name="T59" fmla="*/ 466249 h 1114425"/>
              <a:gd name="T60" fmla="*/ 130163 w 1504950"/>
              <a:gd name="T61" fmla="*/ 440531 h 1114425"/>
              <a:gd name="T62" fmla="*/ 85395 w 1504950"/>
              <a:gd name="T63" fmla="*/ 354806 h 1114425"/>
              <a:gd name="T64" fmla="*/ 134925 w 1504950"/>
              <a:gd name="T65" fmla="*/ 350996 h 1114425"/>
              <a:gd name="T66" fmla="*/ 139688 w 1504950"/>
              <a:gd name="T67" fmla="*/ 313849 h 1114425"/>
              <a:gd name="T68" fmla="*/ 226365 w 1504950"/>
              <a:gd name="T69" fmla="*/ 361474 h 1114425"/>
              <a:gd name="T70" fmla="*/ 245415 w 1504950"/>
              <a:gd name="T71" fmla="*/ 325279 h 1114425"/>
              <a:gd name="T72" fmla="*/ 369240 w 1504950"/>
              <a:gd name="T73" fmla="*/ 299561 h 1114425"/>
              <a:gd name="T74" fmla="*/ 311138 w 1504950"/>
              <a:gd name="T75" fmla="*/ 223361 h 1114425"/>
              <a:gd name="T76" fmla="*/ 216840 w 1504950"/>
              <a:gd name="T77" fmla="*/ 206216 h 1114425"/>
              <a:gd name="T78" fmla="*/ 284468 w 1504950"/>
              <a:gd name="T79" fmla="*/ 151924 h 1114425"/>
              <a:gd name="T80" fmla="*/ 308280 w 1504950"/>
              <a:gd name="T81" fmla="*/ 138589 h 1114425"/>
              <a:gd name="T82" fmla="*/ 371145 w 1504950"/>
              <a:gd name="T83" fmla="*/ 156686 h 1114425"/>
              <a:gd name="T84" fmla="*/ 420675 w 1504950"/>
              <a:gd name="T85" fmla="*/ 135731 h 1114425"/>
              <a:gd name="T86" fmla="*/ 397815 w 1504950"/>
              <a:gd name="T87" fmla="*/ 106204 h 1114425"/>
              <a:gd name="T88" fmla="*/ 374955 w 1504950"/>
              <a:gd name="T89" fmla="*/ 67151 h 1114425"/>
              <a:gd name="T90" fmla="*/ 429248 w 1504950"/>
              <a:gd name="T91" fmla="*/ 66199 h 1114425"/>
              <a:gd name="T92" fmla="*/ 404483 w 1504950"/>
              <a:gd name="T93" fmla="*/ 16669 h 1114425"/>
              <a:gd name="T94" fmla="*/ 354000 w 1504950"/>
              <a:gd name="T95" fmla="*/ 209074 h 1114425"/>
              <a:gd name="T96" fmla="*/ 391148 w 1504950"/>
              <a:gd name="T97" fmla="*/ 214789 h 1114425"/>
              <a:gd name="T98" fmla="*/ 394005 w 1504950"/>
              <a:gd name="T99" fmla="*/ 249079 h 1114425"/>
              <a:gd name="T100" fmla="*/ 441630 w 1504950"/>
              <a:gd name="T101" fmla="*/ 270986 h 1114425"/>
              <a:gd name="T102" fmla="*/ 386385 w 1504950"/>
              <a:gd name="T103" fmla="*/ 347186 h 1114425"/>
              <a:gd name="T104" fmla="*/ 470205 w 1504950"/>
              <a:gd name="T105" fmla="*/ 309086 h 1114425"/>
              <a:gd name="T106" fmla="*/ 397815 w 1504950"/>
              <a:gd name="T107" fmla="*/ 188119 h 1114425"/>
              <a:gd name="T108" fmla="*/ 333045 w 1504950"/>
              <a:gd name="T109" fmla="*/ 185261 h 1114425"/>
              <a:gd name="T110" fmla="*/ 180645 w 1504950"/>
              <a:gd name="T111" fmla="*/ 435769 h 1114425"/>
              <a:gd name="T112" fmla="*/ 175883 w 1504950"/>
              <a:gd name="T113" fmla="*/ 409099 h 1114425"/>
              <a:gd name="T114" fmla="*/ 228270 w 1504950"/>
              <a:gd name="T115" fmla="*/ 429101 h 1114425"/>
              <a:gd name="T116" fmla="*/ 284468 w 1504950"/>
              <a:gd name="T117" fmla="*/ 420529 h 1114425"/>
              <a:gd name="T118" fmla="*/ 184455 w 1504950"/>
              <a:gd name="T119" fmla="*/ 385286 h 1114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4950" h="1114425">
                <a:moveTo>
                  <a:pt x="408293" y="15716"/>
                </a:moveTo>
                <a:cubicBezTo>
                  <a:pt x="411150" y="14764"/>
                  <a:pt x="413055" y="14764"/>
                  <a:pt x="414960" y="15716"/>
                </a:cubicBezTo>
                <a:cubicBezTo>
                  <a:pt x="417818" y="16669"/>
                  <a:pt x="418770" y="16669"/>
                  <a:pt x="420675" y="17621"/>
                </a:cubicBezTo>
                <a:cubicBezTo>
                  <a:pt x="423533" y="18574"/>
                  <a:pt x="424485" y="20479"/>
                  <a:pt x="426390" y="22384"/>
                </a:cubicBezTo>
                <a:cubicBezTo>
                  <a:pt x="430200" y="26194"/>
                  <a:pt x="434963" y="29051"/>
                  <a:pt x="440678" y="30004"/>
                </a:cubicBezTo>
                <a:lnTo>
                  <a:pt x="441630" y="29051"/>
                </a:lnTo>
                <a:lnTo>
                  <a:pt x="442583" y="27146"/>
                </a:lnTo>
                <a:cubicBezTo>
                  <a:pt x="443535" y="25241"/>
                  <a:pt x="443535" y="24289"/>
                  <a:pt x="444488" y="22384"/>
                </a:cubicBezTo>
                <a:cubicBezTo>
                  <a:pt x="447345" y="16669"/>
                  <a:pt x="450203" y="12859"/>
                  <a:pt x="455918" y="9049"/>
                </a:cubicBezTo>
                <a:cubicBezTo>
                  <a:pt x="457823" y="8096"/>
                  <a:pt x="460680" y="7144"/>
                  <a:pt x="462585" y="7144"/>
                </a:cubicBezTo>
                <a:cubicBezTo>
                  <a:pt x="463538" y="7144"/>
                  <a:pt x="463538" y="7144"/>
                  <a:pt x="464490" y="7144"/>
                </a:cubicBezTo>
                <a:cubicBezTo>
                  <a:pt x="467348" y="7144"/>
                  <a:pt x="469253" y="9049"/>
                  <a:pt x="471158" y="10954"/>
                </a:cubicBezTo>
                <a:cubicBezTo>
                  <a:pt x="472110" y="11906"/>
                  <a:pt x="473063" y="13811"/>
                  <a:pt x="473063" y="14764"/>
                </a:cubicBezTo>
                <a:cubicBezTo>
                  <a:pt x="473063" y="18574"/>
                  <a:pt x="473063" y="21431"/>
                  <a:pt x="473063" y="24289"/>
                </a:cubicBezTo>
                <a:lnTo>
                  <a:pt x="470205" y="42386"/>
                </a:lnTo>
                <a:cubicBezTo>
                  <a:pt x="470205" y="43339"/>
                  <a:pt x="470205" y="43339"/>
                  <a:pt x="470205" y="44291"/>
                </a:cubicBezTo>
                <a:cubicBezTo>
                  <a:pt x="469253" y="47149"/>
                  <a:pt x="469253" y="50006"/>
                  <a:pt x="469253" y="52864"/>
                </a:cubicBezTo>
                <a:cubicBezTo>
                  <a:pt x="466395" y="61436"/>
                  <a:pt x="462585" y="69056"/>
                  <a:pt x="458775" y="76676"/>
                </a:cubicBezTo>
                <a:cubicBezTo>
                  <a:pt x="454965" y="84296"/>
                  <a:pt x="452108" y="91916"/>
                  <a:pt x="451155" y="100489"/>
                </a:cubicBezTo>
                <a:cubicBezTo>
                  <a:pt x="450203" y="103346"/>
                  <a:pt x="451155" y="106204"/>
                  <a:pt x="450203" y="109061"/>
                </a:cubicBezTo>
                <a:cubicBezTo>
                  <a:pt x="449250" y="111919"/>
                  <a:pt x="450203" y="115729"/>
                  <a:pt x="450203" y="118586"/>
                </a:cubicBezTo>
                <a:cubicBezTo>
                  <a:pt x="451155" y="126206"/>
                  <a:pt x="452108" y="130969"/>
                  <a:pt x="453060" y="136684"/>
                </a:cubicBezTo>
                <a:cubicBezTo>
                  <a:pt x="453060" y="133826"/>
                  <a:pt x="453060" y="135731"/>
                  <a:pt x="453060" y="137636"/>
                </a:cubicBezTo>
                <a:cubicBezTo>
                  <a:pt x="454013" y="141446"/>
                  <a:pt x="454013" y="145256"/>
                  <a:pt x="454013" y="150019"/>
                </a:cubicBezTo>
                <a:cubicBezTo>
                  <a:pt x="454013" y="151924"/>
                  <a:pt x="453060" y="153829"/>
                  <a:pt x="453060" y="154781"/>
                </a:cubicBezTo>
                <a:cubicBezTo>
                  <a:pt x="453060" y="157639"/>
                  <a:pt x="453060" y="161449"/>
                  <a:pt x="452108" y="165259"/>
                </a:cubicBezTo>
                <a:cubicBezTo>
                  <a:pt x="452108" y="166211"/>
                  <a:pt x="451155" y="167164"/>
                  <a:pt x="451155" y="169069"/>
                </a:cubicBezTo>
                <a:lnTo>
                  <a:pt x="456870" y="173831"/>
                </a:lnTo>
                <a:cubicBezTo>
                  <a:pt x="458775" y="175736"/>
                  <a:pt x="459728" y="177641"/>
                  <a:pt x="462585" y="178594"/>
                </a:cubicBezTo>
                <a:cubicBezTo>
                  <a:pt x="465443" y="180499"/>
                  <a:pt x="467348" y="182404"/>
                  <a:pt x="470205" y="184309"/>
                </a:cubicBezTo>
                <a:cubicBezTo>
                  <a:pt x="473063" y="186214"/>
                  <a:pt x="475920" y="188119"/>
                  <a:pt x="479730" y="190024"/>
                </a:cubicBezTo>
                <a:cubicBezTo>
                  <a:pt x="480683" y="190976"/>
                  <a:pt x="482588" y="191929"/>
                  <a:pt x="484493" y="191929"/>
                </a:cubicBezTo>
                <a:cubicBezTo>
                  <a:pt x="486398" y="191929"/>
                  <a:pt x="489255" y="191929"/>
                  <a:pt x="491160" y="191929"/>
                </a:cubicBezTo>
                <a:cubicBezTo>
                  <a:pt x="494970" y="191929"/>
                  <a:pt x="497828" y="190024"/>
                  <a:pt x="500685" y="189071"/>
                </a:cubicBezTo>
                <a:cubicBezTo>
                  <a:pt x="504495" y="187166"/>
                  <a:pt x="506400" y="186214"/>
                  <a:pt x="509258" y="184309"/>
                </a:cubicBezTo>
                <a:cubicBezTo>
                  <a:pt x="509258" y="184309"/>
                  <a:pt x="510210" y="183356"/>
                  <a:pt x="512115" y="182404"/>
                </a:cubicBezTo>
                <a:cubicBezTo>
                  <a:pt x="513068" y="181451"/>
                  <a:pt x="514973" y="180499"/>
                  <a:pt x="515925" y="179546"/>
                </a:cubicBezTo>
                <a:cubicBezTo>
                  <a:pt x="516878" y="178594"/>
                  <a:pt x="518783" y="177641"/>
                  <a:pt x="519735" y="176689"/>
                </a:cubicBezTo>
                <a:cubicBezTo>
                  <a:pt x="521640" y="174784"/>
                  <a:pt x="522593" y="172879"/>
                  <a:pt x="524498" y="171926"/>
                </a:cubicBezTo>
                <a:cubicBezTo>
                  <a:pt x="526403" y="169069"/>
                  <a:pt x="527355" y="168116"/>
                  <a:pt x="529260" y="166211"/>
                </a:cubicBezTo>
                <a:cubicBezTo>
                  <a:pt x="529260" y="165259"/>
                  <a:pt x="531165" y="164306"/>
                  <a:pt x="532118" y="161449"/>
                </a:cubicBezTo>
                <a:cubicBezTo>
                  <a:pt x="534023" y="158591"/>
                  <a:pt x="536880" y="155734"/>
                  <a:pt x="538785" y="151924"/>
                </a:cubicBezTo>
                <a:cubicBezTo>
                  <a:pt x="542595" y="144304"/>
                  <a:pt x="546405" y="135731"/>
                  <a:pt x="548310" y="127159"/>
                </a:cubicBezTo>
                <a:cubicBezTo>
                  <a:pt x="548310" y="126206"/>
                  <a:pt x="549263" y="124301"/>
                  <a:pt x="549263" y="122396"/>
                </a:cubicBezTo>
                <a:cubicBezTo>
                  <a:pt x="549263" y="120491"/>
                  <a:pt x="549263" y="118586"/>
                  <a:pt x="550215" y="116681"/>
                </a:cubicBezTo>
                <a:cubicBezTo>
                  <a:pt x="550215" y="110966"/>
                  <a:pt x="551168" y="105251"/>
                  <a:pt x="552120" y="98584"/>
                </a:cubicBezTo>
                <a:cubicBezTo>
                  <a:pt x="553073" y="95726"/>
                  <a:pt x="554025" y="92869"/>
                  <a:pt x="554978" y="90964"/>
                </a:cubicBezTo>
                <a:cubicBezTo>
                  <a:pt x="555930" y="89059"/>
                  <a:pt x="555930" y="88106"/>
                  <a:pt x="556883" y="87154"/>
                </a:cubicBezTo>
                <a:cubicBezTo>
                  <a:pt x="557835" y="85249"/>
                  <a:pt x="558788" y="83344"/>
                  <a:pt x="560693" y="81439"/>
                </a:cubicBezTo>
                <a:cubicBezTo>
                  <a:pt x="561645" y="79534"/>
                  <a:pt x="563550" y="77629"/>
                  <a:pt x="565455" y="76676"/>
                </a:cubicBezTo>
                <a:cubicBezTo>
                  <a:pt x="567360" y="74771"/>
                  <a:pt x="569265" y="74771"/>
                  <a:pt x="571170" y="73819"/>
                </a:cubicBezTo>
                <a:cubicBezTo>
                  <a:pt x="572123" y="73819"/>
                  <a:pt x="572123" y="73819"/>
                  <a:pt x="573075" y="73819"/>
                </a:cubicBezTo>
                <a:cubicBezTo>
                  <a:pt x="574028" y="73819"/>
                  <a:pt x="574980" y="74771"/>
                  <a:pt x="574980" y="74771"/>
                </a:cubicBezTo>
                <a:cubicBezTo>
                  <a:pt x="575933" y="74771"/>
                  <a:pt x="576885" y="75724"/>
                  <a:pt x="576885" y="76676"/>
                </a:cubicBezTo>
                <a:cubicBezTo>
                  <a:pt x="577838" y="79534"/>
                  <a:pt x="578790" y="80486"/>
                  <a:pt x="578790" y="81439"/>
                </a:cubicBezTo>
                <a:cubicBezTo>
                  <a:pt x="578790" y="81439"/>
                  <a:pt x="579743" y="82391"/>
                  <a:pt x="579743" y="83344"/>
                </a:cubicBezTo>
                <a:cubicBezTo>
                  <a:pt x="579743" y="85249"/>
                  <a:pt x="579743" y="88106"/>
                  <a:pt x="579743" y="90011"/>
                </a:cubicBezTo>
                <a:cubicBezTo>
                  <a:pt x="579743" y="99536"/>
                  <a:pt x="578790" y="108109"/>
                  <a:pt x="577838" y="117634"/>
                </a:cubicBezTo>
                <a:lnTo>
                  <a:pt x="575933" y="129064"/>
                </a:lnTo>
                <a:cubicBezTo>
                  <a:pt x="574980" y="131921"/>
                  <a:pt x="575933" y="135731"/>
                  <a:pt x="577838" y="138589"/>
                </a:cubicBezTo>
                <a:cubicBezTo>
                  <a:pt x="577838" y="139541"/>
                  <a:pt x="578790" y="140494"/>
                  <a:pt x="580695" y="141446"/>
                </a:cubicBezTo>
                <a:cubicBezTo>
                  <a:pt x="581648" y="142399"/>
                  <a:pt x="583553" y="143351"/>
                  <a:pt x="584505" y="143351"/>
                </a:cubicBezTo>
                <a:cubicBezTo>
                  <a:pt x="586410" y="143351"/>
                  <a:pt x="587363" y="143351"/>
                  <a:pt x="589268" y="143351"/>
                </a:cubicBezTo>
                <a:cubicBezTo>
                  <a:pt x="592125" y="142399"/>
                  <a:pt x="594030" y="142399"/>
                  <a:pt x="595935" y="141446"/>
                </a:cubicBezTo>
                <a:cubicBezTo>
                  <a:pt x="598793" y="140494"/>
                  <a:pt x="601650" y="138589"/>
                  <a:pt x="604508" y="136684"/>
                </a:cubicBezTo>
                <a:cubicBezTo>
                  <a:pt x="610223" y="132874"/>
                  <a:pt x="615938" y="130016"/>
                  <a:pt x="621653" y="125254"/>
                </a:cubicBezTo>
                <a:cubicBezTo>
                  <a:pt x="626415" y="121444"/>
                  <a:pt x="631178" y="118586"/>
                  <a:pt x="635940" y="115729"/>
                </a:cubicBezTo>
                <a:cubicBezTo>
                  <a:pt x="636893" y="114776"/>
                  <a:pt x="637845" y="114776"/>
                  <a:pt x="639750" y="114776"/>
                </a:cubicBezTo>
                <a:cubicBezTo>
                  <a:pt x="640703" y="115729"/>
                  <a:pt x="642608" y="115729"/>
                  <a:pt x="643560" y="116681"/>
                </a:cubicBezTo>
                <a:cubicBezTo>
                  <a:pt x="644513" y="116681"/>
                  <a:pt x="645465" y="117634"/>
                  <a:pt x="645465" y="118586"/>
                </a:cubicBezTo>
                <a:cubicBezTo>
                  <a:pt x="646418" y="119539"/>
                  <a:pt x="646418" y="121444"/>
                  <a:pt x="646418" y="123349"/>
                </a:cubicBezTo>
                <a:cubicBezTo>
                  <a:pt x="646418" y="125254"/>
                  <a:pt x="646418" y="126206"/>
                  <a:pt x="645465" y="128111"/>
                </a:cubicBezTo>
                <a:cubicBezTo>
                  <a:pt x="645465" y="128111"/>
                  <a:pt x="645465" y="129064"/>
                  <a:pt x="645465" y="129064"/>
                </a:cubicBezTo>
                <a:cubicBezTo>
                  <a:pt x="645465" y="130969"/>
                  <a:pt x="644513" y="131921"/>
                  <a:pt x="644513" y="133826"/>
                </a:cubicBezTo>
                <a:cubicBezTo>
                  <a:pt x="644513" y="133826"/>
                  <a:pt x="644513" y="133826"/>
                  <a:pt x="644513" y="134779"/>
                </a:cubicBezTo>
                <a:cubicBezTo>
                  <a:pt x="644513" y="135731"/>
                  <a:pt x="644513" y="136684"/>
                  <a:pt x="644513" y="137636"/>
                </a:cubicBezTo>
                <a:cubicBezTo>
                  <a:pt x="643560" y="138589"/>
                  <a:pt x="642608" y="140494"/>
                  <a:pt x="642608" y="141446"/>
                </a:cubicBezTo>
                <a:cubicBezTo>
                  <a:pt x="641655" y="143351"/>
                  <a:pt x="641655" y="145256"/>
                  <a:pt x="640703" y="146209"/>
                </a:cubicBezTo>
                <a:cubicBezTo>
                  <a:pt x="639750" y="148114"/>
                  <a:pt x="638798" y="149066"/>
                  <a:pt x="637845" y="150971"/>
                </a:cubicBezTo>
                <a:cubicBezTo>
                  <a:pt x="635940" y="152876"/>
                  <a:pt x="634035" y="155734"/>
                  <a:pt x="632130" y="157639"/>
                </a:cubicBezTo>
                <a:cubicBezTo>
                  <a:pt x="629273" y="160496"/>
                  <a:pt x="625463" y="163354"/>
                  <a:pt x="621653" y="165259"/>
                </a:cubicBezTo>
                <a:cubicBezTo>
                  <a:pt x="617843" y="167164"/>
                  <a:pt x="614033" y="169069"/>
                  <a:pt x="610223" y="170021"/>
                </a:cubicBezTo>
                <a:cubicBezTo>
                  <a:pt x="609270" y="170021"/>
                  <a:pt x="608318" y="170974"/>
                  <a:pt x="607365" y="170974"/>
                </a:cubicBezTo>
                <a:cubicBezTo>
                  <a:pt x="604508" y="171926"/>
                  <a:pt x="601650" y="171926"/>
                  <a:pt x="598793" y="172879"/>
                </a:cubicBezTo>
                <a:cubicBezTo>
                  <a:pt x="595935" y="173831"/>
                  <a:pt x="592125" y="174784"/>
                  <a:pt x="588315" y="175736"/>
                </a:cubicBezTo>
                <a:cubicBezTo>
                  <a:pt x="585458" y="176689"/>
                  <a:pt x="581648" y="177641"/>
                  <a:pt x="578790" y="178594"/>
                </a:cubicBezTo>
                <a:cubicBezTo>
                  <a:pt x="576885" y="179546"/>
                  <a:pt x="574028" y="181451"/>
                  <a:pt x="571170" y="182404"/>
                </a:cubicBezTo>
                <a:cubicBezTo>
                  <a:pt x="568313" y="183356"/>
                  <a:pt x="566408" y="184309"/>
                  <a:pt x="564503" y="185261"/>
                </a:cubicBezTo>
                <a:cubicBezTo>
                  <a:pt x="561645" y="186214"/>
                  <a:pt x="559740" y="187166"/>
                  <a:pt x="556883" y="188119"/>
                </a:cubicBezTo>
                <a:cubicBezTo>
                  <a:pt x="549263" y="192881"/>
                  <a:pt x="541643" y="196691"/>
                  <a:pt x="534023" y="202406"/>
                </a:cubicBezTo>
                <a:cubicBezTo>
                  <a:pt x="525450" y="209074"/>
                  <a:pt x="519735" y="217646"/>
                  <a:pt x="515925" y="227171"/>
                </a:cubicBezTo>
                <a:cubicBezTo>
                  <a:pt x="514973" y="230029"/>
                  <a:pt x="514973" y="231934"/>
                  <a:pt x="514020" y="234791"/>
                </a:cubicBezTo>
                <a:cubicBezTo>
                  <a:pt x="513068" y="237649"/>
                  <a:pt x="513068" y="240506"/>
                  <a:pt x="513068" y="243364"/>
                </a:cubicBezTo>
                <a:cubicBezTo>
                  <a:pt x="513068" y="248126"/>
                  <a:pt x="514020" y="252889"/>
                  <a:pt x="514020" y="257651"/>
                </a:cubicBezTo>
                <a:cubicBezTo>
                  <a:pt x="514020" y="262414"/>
                  <a:pt x="514973" y="267176"/>
                  <a:pt x="514973" y="271939"/>
                </a:cubicBezTo>
                <a:cubicBezTo>
                  <a:pt x="514973" y="273844"/>
                  <a:pt x="514973" y="275749"/>
                  <a:pt x="514973" y="277654"/>
                </a:cubicBezTo>
                <a:cubicBezTo>
                  <a:pt x="514973" y="281464"/>
                  <a:pt x="514020" y="285274"/>
                  <a:pt x="514020" y="289084"/>
                </a:cubicBezTo>
                <a:cubicBezTo>
                  <a:pt x="514020" y="290036"/>
                  <a:pt x="513068" y="290989"/>
                  <a:pt x="513068" y="291941"/>
                </a:cubicBezTo>
                <a:cubicBezTo>
                  <a:pt x="510210" y="306229"/>
                  <a:pt x="504495" y="319564"/>
                  <a:pt x="495923" y="330994"/>
                </a:cubicBezTo>
                <a:lnTo>
                  <a:pt x="486398" y="342424"/>
                </a:lnTo>
                <a:lnTo>
                  <a:pt x="474015" y="350044"/>
                </a:lnTo>
                <a:cubicBezTo>
                  <a:pt x="464490" y="358616"/>
                  <a:pt x="454965" y="366236"/>
                  <a:pt x="443535" y="371951"/>
                </a:cubicBezTo>
                <a:cubicBezTo>
                  <a:pt x="437820" y="374809"/>
                  <a:pt x="431153" y="378619"/>
                  <a:pt x="422580" y="382429"/>
                </a:cubicBezTo>
                <a:cubicBezTo>
                  <a:pt x="373050" y="409099"/>
                  <a:pt x="368288" y="425291"/>
                  <a:pt x="351143" y="436721"/>
                </a:cubicBezTo>
                <a:lnTo>
                  <a:pt x="348285" y="435769"/>
                </a:lnTo>
                <a:cubicBezTo>
                  <a:pt x="348285" y="440531"/>
                  <a:pt x="349238" y="442436"/>
                  <a:pt x="349238" y="443389"/>
                </a:cubicBezTo>
                <a:cubicBezTo>
                  <a:pt x="354000" y="445294"/>
                  <a:pt x="398768" y="514826"/>
                  <a:pt x="418770" y="551974"/>
                </a:cubicBezTo>
                <a:cubicBezTo>
                  <a:pt x="454965" y="616744"/>
                  <a:pt x="483540" y="639604"/>
                  <a:pt x="524498" y="634841"/>
                </a:cubicBezTo>
                <a:cubicBezTo>
                  <a:pt x="547358" y="631984"/>
                  <a:pt x="591173" y="650081"/>
                  <a:pt x="614985" y="673894"/>
                </a:cubicBezTo>
                <a:cubicBezTo>
                  <a:pt x="626415" y="683419"/>
                  <a:pt x="683565" y="687229"/>
                  <a:pt x="733095" y="680561"/>
                </a:cubicBezTo>
                <a:cubicBezTo>
                  <a:pt x="750240" y="678656"/>
                  <a:pt x="766433" y="676751"/>
                  <a:pt x="770243" y="677704"/>
                </a:cubicBezTo>
                <a:cubicBezTo>
                  <a:pt x="773100" y="678656"/>
                  <a:pt x="804533" y="673894"/>
                  <a:pt x="838823" y="668179"/>
                </a:cubicBezTo>
                <a:cubicBezTo>
                  <a:pt x="873113" y="662464"/>
                  <a:pt x="919785" y="656749"/>
                  <a:pt x="941693" y="654844"/>
                </a:cubicBezTo>
                <a:cubicBezTo>
                  <a:pt x="963600" y="652939"/>
                  <a:pt x="985508" y="649129"/>
                  <a:pt x="990270" y="647224"/>
                </a:cubicBezTo>
                <a:cubicBezTo>
                  <a:pt x="1003605" y="642461"/>
                  <a:pt x="1013130" y="622459"/>
                  <a:pt x="1023608" y="582454"/>
                </a:cubicBezTo>
                <a:cubicBezTo>
                  <a:pt x="1028370" y="562451"/>
                  <a:pt x="1036943" y="542449"/>
                  <a:pt x="1043610" y="535781"/>
                </a:cubicBezTo>
                <a:cubicBezTo>
                  <a:pt x="1061708" y="516731"/>
                  <a:pt x="1101713" y="492919"/>
                  <a:pt x="1110285" y="495776"/>
                </a:cubicBezTo>
                <a:cubicBezTo>
                  <a:pt x="1119810" y="499586"/>
                  <a:pt x="1117905" y="505301"/>
                  <a:pt x="1099808" y="525304"/>
                </a:cubicBezTo>
                <a:cubicBezTo>
                  <a:pt x="1082663" y="544354"/>
                  <a:pt x="1071233" y="571976"/>
                  <a:pt x="1076948" y="584359"/>
                </a:cubicBezTo>
                <a:cubicBezTo>
                  <a:pt x="1078853" y="588169"/>
                  <a:pt x="1077900" y="595789"/>
                  <a:pt x="1075043" y="600551"/>
                </a:cubicBezTo>
                <a:cubicBezTo>
                  <a:pt x="1061708" y="621506"/>
                  <a:pt x="1062660" y="636746"/>
                  <a:pt x="1083615" y="672941"/>
                </a:cubicBezTo>
                <a:cubicBezTo>
                  <a:pt x="1102665" y="707231"/>
                  <a:pt x="1102665" y="708184"/>
                  <a:pt x="1100760" y="743426"/>
                </a:cubicBezTo>
                <a:cubicBezTo>
                  <a:pt x="1097903" y="789146"/>
                  <a:pt x="1106475" y="808196"/>
                  <a:pt x="1133145" y="820579"/>
                </a:cubicBezTo>
                <a:cubicBezTo>
                  <a:pt x="1152195" y="829151"/>
                  <a:pt x="1196010" y="830104"/>
                  <a:pt x="1223633" y="822484"/>
                </a:cubicBezTo>
                <a:cubicBezTo>
                  <a:pt x="1235063" y="819626"/>
                  <a:pt x="1241730" y="821531"/>
                  <a:pt x="1264590" y="838676"/>
                </a:cubicBezTo>
                <a:cubicBezTo>
                  <a:pt x="1279830" y="850106"/>
                  <a:pt x="1301738" y="862489"/>
                  <a:pt x="1314120" y="867251"/>
                </a:cubicBezTo>
                <a:cubicBezTo>
                  <a:pt x="1346505" y="879634"/>
                  <a:pt x="1417943" y="893921"/>
                  <a:pt x="1428420" y="889159"/>
                </a:cubicBezTo>
                <a:cubicBezTo>
                  <a:pt x="1433183" y="887254"/>
                  <a:pt x="1445565" y="886301"/>
                  <a:pt x="1455090" y="888206"/>
                </a:cubicBezTo>
                <a:cubicBezTo>
                  <a:pt x="1475093" y="891064"/>
                  <a:pt x="1509383" y="907256"/>
                  <a:pt x="1506525" y="912971"/>
                </a:cubicBezTo>
                <a:cubicBezTo>
                  <a:pt x="1505573" y="914876"/>
                  <a:pt x="1496048" y="919639"/>
                  <a:pt x="1485570" y="924401"/>
                </a:cubicBezTo>
                <a:lnTo>
                  <a:pt x="1466520" y="932021"/>
                </a:lnTo>
                <a:lnTo>
                  <a:pt x="1476045" y="947261"/>
                </a:lnTo>
                <a:cubicBezTo>
                  <a:pt x="1485570" y="961549"/>
                  <a:pt x="1485570" y="962501"/>
                  <a:pt x="1475093" y="969169"/>
                </a:cubicBezTo>
                <a:cubicBezTo>
                  <a:pt x="1468425" y="972979"/>
                  <a:pt x="1460805" y="975836"/>
                  <a:pt x="1456995" y="976789"/>
                </a:cubicBezTo>
                <a:cubicBezTo>
                  <a:pt x="1453185" y="977741"/>
                  <a:pt x="1449375" y="978694"/>
                  <a:pt x="1447470" y="979646"/>
                </a:cubicBezTo>
                <a:cubicBezTo>
                  <a:pt x="1445565" y="980599"/>
                  <a:pt x="1436993" y="978694"/>
                  <a:pt x="1429373" y="975836"/>
                </a:cubicBezTo>
                <a:cubicBezTo>
                  <a:pt x="1420800" y="972979"/>
                  <a:pt x="1406513" y="969169"/>
                  <a:pt x="1397940" y="968216"/>
                </a:cubicBezTo>
                <a:cubicBezTo>
                  <a:pt x="1366508" y="962501"/>
                  <a:pt x="1316978" y="942499"/>
                  <a:pt x="1305548" y="932021"/>
                </a:cubicBezTo>
                <a:cubicBezTo>
                  <a:pt x="1298880" y="926306"/>
                  <a:pt x="1277925" y="917734"/>
                  <a:pt x="1258875" y="912019"/>
                </a:cubicBezTo>
                <a:cubicBezTo>
                  <a:pt x="1224585" y="901541"/>
                  <a:pt x="1222680" y="901541"/>
                  <a:pt x="1179818" y="912971"/>
                </a:cubicBezTo>
                <a:cubicBezTo>
                  <a:pt x="1156005" y="919639"/>
                  <a:pt x="1126478" y="927259"/>
                  <a:pt x="1115048" y="931069"/>
                </a:cubicBezTo>
                <a:cubicBezTo>
                  <a:pt x="1045515" y="952024"/>
                  <a:pt x="1013130" y="948214"/>
                  <a:pt x="967410" y="912971"/>
                </a:cubicBezTo>
                <a:cubicBezTo>
                  <a:pt x="925500" y="880586"/>
                  <a:pt x="895973" y="876776"/>
                  <a:pt x="829298" y="897731"/>
                </a:cubicBezTo>
                <a:cubicBezTo>
                  <a:pt x="804533" y="905351"/>
                  <a:pt x="782625" y="913924"/>
                  <a:pt x="780720" y="916781"/>
                </a:cubicBezTo>
                <a:cubicBezTo>
                  <a:pt x="778815" y="919639"/>
                  <a:pt x="772148" y="922496"/>
                  <a:pt x="765480" y="924401"/>
                </a:cubicBezTo>
                <a:cubicBezTo>
                  <a:pt x="751193" y="928211"/>
                  <a:pt x="703568" y="933926"/>
                  <a:pt x="689280" y="932974"/>
                </a:cubicBezTo>
                <a:cubicBezTo>
                  <a:pt x="666420" y="931069"/>
                  <a:pt x="586410" y="924401"/>
                  <a:pt x="560693" y="921544"/>
                </a:cubicBezTo>
                <a:cubicBezTo>
                  <a:pt x="545453" y="919639"/>
                  <a:pt x="530213" y="918686"/>
                  <a:pt x="525450" y="918686"/>
                </a:cubicBezTo>
                <a:cubicBezTo>
                  <a:pt x="520688" y="918686"/>
                  <a:pt x="512115" y="916781"/>
                  <a:pt x="504495" y="915829"/>
                </a:cubicBezTo>
                <a:cubicBezTo>
                  <a:pt x="496875" y="914876"/>
                  <a:pt x="479730" y="918686"/>
                  <a:pt x="461633" y="925354"/>
                </a:cubicBezTo>
                <a:cubicBezTo>
                  <a:pt x="431153" y="936784"/>
                  <a:pt x="407340" y="937736"/>
                  <a:pt x="349238" y="930116"/>
                </a:cubicBezTo>
                <a:cubicBezTo>
                  <a:pt x="290183" y="922496"/>
                  <a:pt x="262560" y="934879"/>
                  <a:pt x="216840" y="991076"/>
                </a:cubicBezTo>
                <a:cubicBezTo>
                  <a:pt x="199695" y="1012031"/>
                  <a:pt x="182550" y="1030129"/>
                  <a:pt x="179693" y="1032034"/>
                </a:cubicBezTo>
                <a:cubicBezTo>
                  <a:pt x="176835" y="1032986"/>
                  <a:pt x="169215" y="1045369"/>
                  <a:pt x="162548" y="1058704"/>
                </a:cubicBezTo>
                <a:cubicBezTo>
                  <a:pt x="150165" y="1082516"/>
                  <a:pt x="148260" y="1083469"/>
                  <a:pt x="118733" y="1095851"/>
                </a:cubicBezTo>
                <a:lnTo>
                  <a:pt x="87300" y="1108234"/>
                </a:lnTo>
                <a:lnTo>
                  <a:pt x="97778" y="1081564"/>
                </a:lnTo>
                <a:cubicBezTo>
                  <a:pt x="103493" y="1067276"/>
                  <a:pt x="112065" y="1052036"/>
                  <a:pt x="116828" y="1049179"/>
                </a:cubicBezTo>
                <a:cubicBezTo>
                  <a:pt x="120638" y="1045369"/>
                  <a:pt x="128258" y="1034891"/>
                  <a:pt x="133973" y="1024414"/>
                </a:cubicBezTo>
                <a:cubicBezTo>
                  <a:pt x="138735" y="1013936"/>
                  <a:pt x="153975" y="995839"/>
                  <a:pt x="166358" y="984409"/>
                </a:cubicBezTo>
                <a:cubicBezTo>
                  <a:pt x="178740" y="972979"/>
                  <a:pt x="188265" y="962501"/>
                  <a:pt x="187313" y="960596"/>
                </a:cubicBezTo>
                <a:cubicBezTo>
                  <a:pt x="185408" y="955834"/>
                  <a:pt x="179693" y="957739"/>
                  <a:pt x="137783" y="986314"/>
                </a:cubicBezTo>
                <a:cubicBezTo>
                  <a:pt x="89205" y="1018699"/>
                  <a:pt x="61583" y="1030129"/>
                  <a:pt x="32055" y="1031081"/>
                </a:cubicBezTo>
                <a:cubicBezTo>
                  <a:pt x="18720" y="1031081"/>
                  <a:pt x="8243" y="1030129"/>
                  <a:pt x="7290" y="1028224"/>
                </a:cubicBezTo>
                <a:cubicBezTo>
                  <a:pt x="3480" y="1020604"/>
                  <a:pt x="74918" y="975836"/>
                  <a:pt x="111113" y="962501"/>
                </a:cubicBezTo>
                <a:cubicBezTo>
                  <a:pt x="145403" y="950119"/>
                  <a:pt x="207315" y="915829"/>
                  <a:pt x="222555" y="901541"/>
                </a:cubicBezTo>
                <a:cubicBezTo>
                  <a:pt x="237795" y="887254"/>
                  <a:pt x="234938" y="888206"/>
                  <a:pt x="333998" y="866299"/>
                </a:cubicBezTo>
                <a:cubicBezTo>
                  <a:pt x="352095" y="862489"/>
                  <a:pt x="370193" y="855821"/>
                  <a:pt x="374003" y="852964"/>
                </a:cubicBezTo>
                <a:cubicBezTo>
                  <a:pt x="384480" y="843439"/>
                  <a:pt x="379718" y="827246"/>
                  <a:pt x="359715" y="802481"/>
                </a:cubicBezTo>
                <a:cubicBezTo>
                  <a:pt x="350190" y="791051"/>
                  <a:pt x="337808" y="775811"/>
                  <a:pt x="332093" y="769144"/>
                </a:cubicBezTo>
                <a:cubicBezTo>
                  <a:pt x="327330" y="762476"/>
                  <a:pt x="314948" y="751999"/>
                  <a:pt x="307328" y="746284"/>
                </a:cubicBezTo>
                <a:cubicBezTo>
                  <a:pt x="275895" y="724376"/>
                  <a:pt x="273038" y="713899"/>
                  <a:pt x="276848" y="658654"/>
                </a:cubicBezTo>
                <a:cubicBezTo>
                  <a:pt x="280658" y="610076"/>
                  <a:pt x="279705" y="607219"/>
                  <a:pt x="267323" y="592931"/>
                </a:cubicBezTo>
                <a:cubicBezTo>
                  <a:pt x="260655" y="584359"/>
                  <a:pt x="250178" y="575786"/>
                  <a:pt x="244463" y="572929"/>
                </a:cubicBezTo>
                <a:cubicBezTo>
                  <a:pt x="233033" y="568166"/>
                  <a:pt x="163500" y="563404"/>
                  <a:pt x="154928" y="567214"/>
                </a:cubicBezTo>
                <a:cubicBezTo>
                  <a:pt x="148260" y="570071"/>
                  <a:pt x="140640" y="561499"/>
                  <a:pt x="133973" y="547211"/>
                </a:cubicBezTo>
                <a:cubicBezTo>
                  <a:pt x="125400" y="527209"/>
                  <a:pt x="128258" y="522446"/>
                  <a:pt x="167310" y="505301"/>
                </a:cubicBezTo>
                <a:cubicBezTo>
                  <a:pt x="194933" y="493871"/>
                  <a:pt x="222555" y="478631"/>
                  <a:pt x="242558" y="466249"/>
                </a:cubicBezTo>
                <a:lnTo>
                  <a:pt x="230175" y="465296"/>
                </a:lnTo>
                <a:lnTo>
                  <a:pt x="179693" y="466249"/>
                </a:lnTo>
                <a:cubicBezTo>
                  <a:pt x="170168" y="466249"/>
                  <a:pt x="160643" y="466249"/>
                  <a:pt x="151118" y="467201"/>
                </a:cubicBezTo>
                <a:cubicBezTo>
                  <a:pt x="142545" y="468154"/>
                  <a:pt x="134925" y="467201"/>
                  <a:pt x="127305" y="465296"/>
                </a:cubicBezTo>
                <a:cubicBezTo>
                  <a:pt x="122543" y="463391"/>
                  <a:pt x="116828" y="462439"/>
                  <a:pt x="112065" y="460534"/>
                </a:cubicBezTo>
                <a:cubicBezTo>
                  <a:pt x="107303" y="458629"/>
                  <a:pt x="105398" y="454819"/>
                  <a:pt x="107303" y="450056"/>
                </a:cubicBezTo>
                <a:cubicBezTo>
                  <a:pt x="108255" y="446246"/>
                  <a:pt x="110160" y="443389"/>
                  <a:pt x="114923" y="441484"/>
                </a:cubicBezTo>
                <a:cubicBezTo>
                  <a:pt x="119685" y="439579"/>
                  <a:pt x="125400" y="439579"/>
                  <a:pt x="130163" y="440531"/>
                </a:cubicBezTo>
                <a:lnTo>
                  <a:pt x="123495" y="431959"/>
                </a:lnTo>
                <a:lnTo>
                  <a:pt x="117780" y="422434"/>
                </a:lnTo>
                <a:lnTo>
                  <a:pt x="113018" y="412909"/>
                </a:lnTo>
                <a:cubicBezTo>
                  <a:pt x="107303" y="399574"/>
                  <a:pt x="102540" y="386239"/>
                  <a:pt x="100635" y="371951"/>
                </a:cubicBezTo>
                <a:lnTo>
                  <a:pt x="91110" y="363379"/>
                </a:lnTo>
                <a:cubicBezTo>
                  <a:pt x="88253" y="361474"/>
                  <a:pt x="86348" y="358616"/>
                  <a:pt x="85395" y="354806"/>
                </a:cubicBezTo>
                <a:cubicBezTo>
                  <a:pt x="84443" y="350996"/>
                  <a:pt x="85395" y="347186"/>
                  <a:pt x="89205" y="345281"/>
                </a:cubicBezTo>
                <a:cubicBezTo>
                  <a:pt x="93015" y="343376"/>
                  <a:pt x="96825" y="343376"/>
                  <a:pt x="99683" y="345281"/>
                </a:cubicBezTo>
                <a:lnTo>
                  <a:pt x="113970" y="350996"/>
                </a:lnTo>
                <a:cubicBezTo>
                  <a:pt x="118733" y="353854"/>
                  <a:pt x="124448" y="354806"/>
                  <a:pt x="129210" y="355759"/>
                </a:cubicBezTo>
                <a:cubicBezTo>
                  <a:pt x="133020" y="356711"/>
                  <a:pt x="136830" y="356711"/>
                  <a:pt x="140640" y="356711"/>
                </a:cubicBezTo>
                <a:lnTo>
                  <a:pt x="134925" y="350996"/>
                </a:lnTo>
                <a:lnTo>
                  <a:pt x="128258" y="341471"/>
                </a:lnTo>
                <a:lnTo>
                  <a:pt x="121590" y="324326"/>
                </a:lnTo>
                <a:lnTo>
                  <a:pt x="117780" y="317659"/>
                </a:lnTo>
                <a:cubicBezTo>
                  <a:pt x="116828" y="313849"/>
                  <a:pt x="117780" y="310039"/>
                  <a:pt x="120638" y="308134"/>
                </a:cubicBezTo>
                <a:cubicBezTo>
                  <a:pt x="122543" y="306229"/>
                  <a:pt x="126353" y="306229"/>
                  <a:pt x="129210" y="307181"/>
                </a:cubicBezTo>
                <a:cubicBezTo>
                  <a:pt x="133020" y="309086"/>
                  <a:pt x="136830" y="310991"/>
                  <a:pt x="139688" y="313849"/>
                </a:cubicBezTo>
                <a:cubicBezTo>
                  <a:pt x="144450" y="317659"/>
                  <a:pt x="148260" y="322421"/>
                  <a:pt x="152070" y="327184"/>
                </a:cubicBezTo>
                <a:cubicBezTo>
                  <a:pt x="155880" y="331946"/>
                  <a:pt x="161595" y="335756"/>
                  <a:pt x="166358" y="339566"/>
                </a:cubicBezTo>
                <a:cubicBezTo>
                  <a:pt x="175883" y="346234"/>
                  <a:pt x="183503" y="350996"/>
                  <a:pt x="191123" y="356711"/>
                </a:cubicBezTo>
                <a:cubicBezTo>
                  <a:pt x="196838" y="360521"/>
                  <a:pt x="205410" y="364331"/>
                  <a:pt x="213983" y="366236"/>
                </a:cubicBezTo>
                <a:cubicBezTo>
                  <a:pt x="214935" y="366236"/>
                  <a:pt x="215888" y="366236"/>
                  <a:pt x="216840" y="366236"/>
                </a:cubicBezTo>
                <a:cubicBezTo>
                  <a:pt x="220650" y="367189"/>
                  <a:pt x="224460" y="365284"/>
                  <a:pt x="226365" y="361474"/>
                </a:cubicBezTo>
                <a:cubicBezTo>
                  <a:pt x="227318" y="360521"/>
                  <a:pt x="227318" y="358616"/>
                  <a:pt x="228270" y="357664"/>
                </a:cubicBezTo>
                <a:cubicBezTo>
                  <a:pt x="228270" y="355759"/>
                  <a:pt x="228270" y="354806"/>
                  <a:pt x="227318" y="352901"/>
                </a:cubicBezTo>
                <a:cubicBezTo>
                  <a:pt x="225413" y="348139"/>
                  <a:pt x="224460" y="342424"/>
                  <a:pt x="224460" y="336709"/>
                </a:cubicBezTo>
                <a:cubicBezTo>
                  <a:pt x="224460" y="330994"/>
                  <a:pt x="226365" y="325279"/>
                  <a:pt x="229223" y="319564"/>
                </a:cubicBezTo>
                <a:cubicBezTo>
                  <a:pt x="232080" y="314801"/>
                  <a:pt x="237795" y="313849"/>
                  <a:pt x="241605" y="317659"/>
                </a:cubicBezTo>
                <a:cubicBezTo>
                  <a:pt x="243510" y="319564"/>
                  <a:pt x="245415" y="322421"/>
                  <a:pt x="245415" y="325279"/>
                </a:cubicBezTo>
                <a:cubicBezTo>
                  <a:pt x="248273" y="341471"/>
                  <a:pt x="251130" y="357664"/>
                  <a:pt x="254940" y="373856"/>
                </a:cubicBezTo>
                <a:lnTo>
                  <a:pt x="316853" y="383381"/>
                </a:lnTo>
                <a:lnTo>
                  <a:pt x="324473" y="376714"/>
                </a:lnTo>
                <a:lnTo>
                  <a:pt x="335903" y="363379"/>
                </a:lnTo>
                <a:cubicBezTo>
                  <a:pt x="345428" y="351949"/>
                  <a:pt x="353048" y="340519"/>
                  <a:pt x="359715" y="327184"/>
                </a:cubicBezTo>
                <a:cubicBezTo>
                  <a:pt x="364478" y="318611"/>
                  <a:pt x="367335" y="309086"/>
                  <a:pt x="369240" y="299561"/>
                </a:cubicBezTo>
                <a:cubicBezTo>
                  <a:pt x="370193" y="298609"/>
                  <a:pt x="370193" y="297656"/>
                  <a:pt x="370193" y="297656"/>
                </a:cubicBezTo>
                <a:cubicBezTo>
                  <a:pt x="371145" y="290989"/>
                  <a:pt x="371145" y="284321"/>
                  <a:pt x="370193" y="277654"/>
                </a:cubicBezTo>
                <a:cubicBezTo>
                  <a:pt x="369240" y="270986"/>
                  <a:pt x="366383" y="264319"/>
                  <a:pt x="362573" y="259556"/>
                </a:cubicBezTo>
                <a:cubicBezTo>
                  <a:pt x="359715" y="254794"/>
                  <a:pt x="354953" y="250984"/>
                  <a:pt x="352095" y="247174"/>
                </a:cubicBezTo>
                <a:cubicBezTo>
                  <a:pt x="346380" y="241459"/>
                  <a:pt x="340665" y="235744"/>
                  <a:pt x="333998" y="231934"/>
                </a:cubicBezTo>
                <a:cubicBezTo>
                  <a:pt x="327330" y="227171"/>
                  <a:pt x="319710" y="225266"/>
                  <a:pt x="311138" y="223361"/>
                </a:cubicBezTo>
                <a:cubicBezTo>
                  <a:pt x="305423" y="221456"/>
                  <a:pt x="297803" y="219551"/>
                  <a:pt x="291135" y="218599"/>
                </a:cubicBezTo>
                <a:cubicBezTo>
                  <a:pt x="288278" y="216694"/>
                  <a:pt x="284468" y="216694"/>
                  <a:pt x="281610" y="216694"/>
                </a:cubicBezTo>
                <a:cubicBezTo>
                  <a:pt x="276848" y="215741"/>
                  <a:pt x="272085" y="214789"/>
                  <a:pt x="266370" y="214789"/>
                </a:cubicBezTo>
                <a:cubicBezTo>
                  <a:pt x="258750" y="214789"/>
                  <a:pt x="250178" y="213836"/>
                  <a:pt x="242558" y="212884"/>
                </a:cubicBezTo>
                <a:lnTo>
                  <a:pt x="232080" y="211931"/>
                </a:lnTo>
                <a:cubicBezTo>
                  <a:pt x="226365" y="210979"/>
                  <a:pt x="221603" y="209074"/>
                  <a:pt x="216840" y="206216"/>
                </a:cubicBezTo>
                <a:cubicBezTo>
                  <a:pt x="213983" y="203359"/>
                  <a:pt x="212078" y="200501"/>
                  <a:pt x="213030" y="196691"/>
                </a:cubicBezTo>
                <a:cubicBezTo>
                  <a:pt x="213983" y="191929"/>
                  <a:pt x="216840" y="188119"/>
                  <a:pt x="221603" y="186214"/>
                </a:cubicBezTo>
                <a:cubicBezTo>
                  <a:pt x="226365" y="184309"/>
                  <a:pt x="231128" y="183356"/>
                  <a:pt x="235890" y="182404"/>
                </a:cubicBezTo>
                <a:cubicBezTo>
                  <a:pt x="241605" y="182404"/>
                  <a:pt x="247320" y="182404"/>
                  <a:pt x="253035" y="182404"/>
                </a:cubicBezTo>
                <a:lnTo>
                  <a:pt x="288278" y="159544"/>
                </a:lnTo>
                <a:lnTo>
                  <a:pt x="284468" y="151924"/>
                </a:lnTo>
                <a:cubicBezTo>
                  <a:pt x="279705" y="143351"/>
                  <a:pt x="275895" y="133826"/>
                  <a:pt x="273990" y="124301"/>
                </a:cubicBezTo>
                <a:cubicBezTo>
                  <a:pt x="273038" y="120491"/>
                  <a:pt x="274943" y="116681"/>
                  <a:pt x="277800" y="114776"/>
                </a:cubicBezTo>
                <a:cubicBezTo>
                  <a:pt x="279705" y="112871"/>
                  <a:pt x="283515" y="112871"/>
                  <a:pt x="286373" y="112871"/>
                </a:cubicBezTo>
                <a:cubicBezTo>
                  <a:pt x="289230" y="113824"/>
                  <a:pt x="292088" y="114776"/>
                  <a:pt x="293993" y="116681"/>
                </a:cubicBezTo>
                <a:cubicBezTo>
                  <a:pt x="296850" y="119539"/>
                  <a:pt x="298755" y="123349"/>
                  <a:pt x="300660" y="126206"/>
                </a:cubicBezTo>
                <a:cubicBezTo>
                  <a:pt x="302565" y="130969"/>
                  <a:pt x="305423" y="134779"/>
                  <a:pt x="308280" y="138589"/>
                </a:cubicBezTo>
                <a:cubicBezTo>
                  <a:pt x="311138" y="142399"/>
                  <a:pt x="313995" y="145256"/>
                  <a:pt x="316853" y="148114"/>
                </a:cubicBezTo>
                <a:cubicBezTo>
                  <a:pt x="318758" y="150019"/>
                  <a:pt x="321615" y="151924"/>
                  <a:pt x="323520" y="153829"/>
                </a:cubicBezTo>
                <a:lnTo>
                  <a:pt x="327330" y="152876"/>
                </a:lnTo>
                <a:lnTo>
                  <a:pt x="333998" y="152876"/>
                </a:lnTo>
                <a:lnTo>
                  <a:pt x="353048" y="154781"/>
                </a:lnTo>
                <a:lnTo>
                  <a:pt x="371145" y="156686"/>
                </a:lnTo>
                <a:lnTo>
                  <a:pt x="394005" y="158591"/>
                </a:lnTo>
                <a:cubicBezTo>
                  <a:pt x="401625" y="159544"/>
                  <a:pt x="408293" y="158591"/>
                  <a:pt x="414960" y="156686"/>
                </a:cubicBezTo>
                <a:lnTo>
                  <a:pt x="417818" y="152876"/>
                </a:lnTo>
                <a:cubicBezTo>
                  <a:pt x="419723" y="150019"/>
                  <a:pt x="419723" y="148114"/>
                  <a:pt x="419723" y="145256"/>
                </a:cubicBezTo>
                <a:cubicBezTo>
                  <a:pt x="419723" y="144304"/>
                  <a:pt x="420675" y="144304"/>
                  <a:pt x="420675" y="143351"/>
                </a:cubicBezTo>
                <a:cubicBezTo>
                  <a:pt x="420675" y="140494"/>
                  <a:pt x="420675" y="137636"/>
                  <a:pt x="420675" y="135731"/>
                </a:cubicBezTo>
                <a:cubicBezTo>
                  <a:pt x="420675" y="132874"/>
                  <a:pt x="420675" y="130016"/>
                  <a:pt x="419723" y="127159"/>
                </a:cubicBezTo>
                <a:cubicBezTo>
                  <a:pt x="418770" y="125254"/>
                  <a:pt x="418770" y="122396"/>
                  <a:pt x="417818" y="120491"/>
                </a:cubicBezTo>
                <a:cubicBezTo>
                  <a:pt x="416865" y="119539"/>
                  <a:pt x="415913" y="118586"/>
                  <a:pt x="414960" y="117634"/>
                </a:cubicBezTo>
                <a:cubicBezTo>
                  <a:pt x="413055" y="116681"/>
                  <a:pt x="412103" y="115729"/>
                  <a:pt x="410198" y="114776"/>
                </a:cubicBezTo>
                <a:cubicBezTo>
                  <a:pt x="408293" y="112871"/>
                  <a:pt x="406388" y="110966"/>
                  <a:pt x="404483" y="110014"/>
                </a:cubicBezTo>
                <a:cubicBezTo>
                  <a:pt x="402578" y="109061"/>
                  <a:pt x="399720" y="108109"/>
                  <a:pt x="397815" y="106204"/>
                </a:cubicBezTo>
                <a:lnTo>
                  <a:pt x="386385" y="100489"/>
                </a:lnTo>
                <a:lnTo>
                  <a:pt x="378765" y="96679"/>
                </a:lnTo>
                <a:cubicBezTo>
                  <a:pt x="374003" y="94774"/>
                  <a:pt x="370193" y="90964"/>
                  <a:pt x="367335" y="88106"/>
                </a:cubicBezTo>
                <a:cubicBezTo>
                  <a:pt x="365430" y="86201"/>
                  <a:pt x="363525" y="84296"/>
                  <a:pt x="362573" y="82391"/>
                </a:cubicBezTo>
                <a:cubicBezTo>
                  <a:pt x="359715" y="79534"/>
                  <a:pt x="358763" y="76676"/>
                  <a:pt x="360668" y="73819"/>
                </a:cubicBezTo>
                <a:cubicBezTo>
                  <a:pt x="363525" y="68104"/>
                  <a:pt x="369240" y="66199"/>
                  <a:pt x="374955" y="67151"/>
                </a:cubicBezTo>
                <a:cubicBezTo>
                  <a:pt x="387338" y="70961"/>
                  <a:pt x="399720" y="75724"/>
                  <a:pt x="411150" y="83344"/>
                </a:cubicBezTo>
                <a:cubicBezTo>
                  <a:pt x="412103" y="83344"/>
                  <a:pt x="413055" y="84296"/>
                  <a:pt x="414008" y="84296"/>
                </a:cubicBezTo>
                <a:cubicBezTo>
                  <a:pt x="414960" y="84296"/>
                  <a:pt x="414960" y="84296"/>
                  <a:pt x="415913" y="84296"/>
                </a:cubicBezTo>
                <a:cubicBezTo>
                  <a:pt x="420675" y="83344"/>
                  <a:pt x="425438" y="80486"/>
                  <a:pt x="427343" y="75724"/>
                </a:cubicBezTo>
                <a:cubicBezTo>
                  <a:pt x="428295" y="72866"/>
                  <a:pt x="428295" y="70009"/>
                  <a:pt x="429248" y="67151"/>
                </a:cubicBezTo>
                <a:cubicBezTo>
                  <a:pt x="429248" y="67151"/>
                  <a:pt x="429248" y="67151"/>
                  <a:pt x="429248" y="66199"/>
                </a:cubicBezTo>
                <a:cubicBezTo>
                  <a:pt x="430200" y="63341"/>
                  <a:pt x="429248" y="60484"/>
                  <a:pt x="428295" y="57626"/>
                </a:cubicBezTo>
                <a:cubicBezTo>
                  <a:pt x="427343" y="55721"/>
                  <a:pt x="426390" y="52864"/>
                  <a:pt x="424485" y="50959"/>
                </a:cubicBezTo>
                <a:cubicBezTo>
                  <a:pt x="421628" y="48101"/>
                  <a:pt x="418770" y="46196"/>
                  <a:pt x="415913" y="43339"/>
                </a:cubicBezTo>
                <a:cubicBezTo>
                  <a:pt x="410198" y="39529"/>
                  <a:pt x="405435" y="34766"/>
                  <a:pt x="401625" y="29051"/>
                </a:cubicBezTo>
                <a:cubicBezTo>
                  <a:pt x="399720" y="27146"/>
                  <a:pt x="399720" y="24289"/>
                  <a:pt x="400673" y="22384"/>
                </a:cubicBezTo>
                <a:cubicBezTo>
                  <a:pt x="401625" y="20479"/>
                  <a:pt x="402578" y="18574"/>
                  <a:pt x="404483" y="16669"/>
                </a:cubicBezTo>
                <a:cubicBezTo>
                  <a:pt x="405435" y="16669"/>
                  <a:pt x="407340" y="16669"/>
                  <a:pt x="408293" y="15716"/>
                </a:cubicBezTo>
                <a:close/>
                <a:moveTo>
                  <a:pt x="324473" y="188119"/>
                </a:moveTo>
                <a:cubicBezTo>
                  <a:pt x="323520" y="188119"/>
                  <a:pt x="321615" y="189071"/>
                  <a:pt x="320663" y="190976"/>
                </a:cubicBezTo>
                <a:cubicBezTo>
                  <a:pt x="319710" y="191929"/>
                  <a:pt x="320663" y="193834"/>
                  <a:pt x="321615" y="193834"/>
                </a:cubicBezTo>
                <a:cubicBezTo>
                  <a:pt x="327330" y="197644"/>
                  <a:pt x="332093" y="200501"/>
                  <a:pt x="337808" y="203359"/>
                </a:cubicBezTo>
                <a:cubicBezTo>
                  <a:pt x="343523" y="206216"/>
                  <a:pt x="348285" y="207169"/>
                  <a:pt x="354000" y="209074"/>
                </a:cubicBezTo>
                <a:cubicBezTo>
                  <a:pt x="355905" y="209074"/>
                  <a:pt x="357810" y="210026"/>
                  <a:pt x="358763" y="210026"/>
                </a:cubicBezTo>
                <a:cubicBezTo>
                  <a:pt x="364478" y="209074"/>
                  <a:pt x="370193" y="208121"/>
                  <a:pt x="375908" y="208121"/>
                </a:cubicBezTo>
                <a:cubicBezTo>
                  <a:pt x="376860" y="208121"/>
                  <a:pt x="378765" y="207169"/>
                  <a:pt x="380670" y="207169"/>
                </a:cubicBezTo>
                <a:cubicBezTo>
                  <a:pt x="380670" y="207169"/>
                  <a:pt x="380670" y="208121"/>
                  <a:pt x="380670" y="208121"/>
                </a:cubicBezTo>
                <a:cubicBezTo>
                  <a:pt x="383528" y="209074"/>
                  <a:pt x="386385" y="210026"/>
                  <a:pt x="389243" y="211931"/>
                </a:cubicBezTo>
                <a:cubicBezTo>
                  <a:pt x="390195" y="212884"/>
                  <a:pt x="391148" y="213836"/>
                  <a:pt x="391148" y="214789"/>
                </a:cubicBezTo>
                <a:cubicBezTo>
                  <a:pt x="391148" y="215741"/>
                  <a:pt x="390195" y="218599"/>
                  <a:pt x="390195" y="219551"/>
                </a:cubicBezTo>
                <a:cubicBezTo>
                  <a:pt x="390195" y="219551"/>
                  <a:pt x="390195" y="220504"/>
                  <a:pt x="390195" y="220504"/>
                </a:cubicBezTo>
                <a:cubicBezTo>
                  <a:pt x="389243" y="223361"/>
                  <a:pt x="388290" y="225266"/>
                  <a:pt x="388290" y="229076"/>
                </a:cubicBezTo>
                <a:cubicBezTo>
                  <a:pt x="387338" y="230981"/>
                  <a:pt x="388290" y="233839"/>
                  <a:pt x="388290" y="235744"/>
                </a:cubicBezTo>
                <a:lnTo>
                  <a:pt x="389243" y="239554"/>
                </a:lnTo>
                <a:cubicBezTo>
                  <a:pt x="391148" y="242411"/>
                  <a:pt x="392100" y="246221"/>
                  <a:pt x="394005" y="249079"/>
                </a:cubicBezTo>
                <a:cubicBezTo>
                  <a:pt x="397815" y="257651"/>
                  <a:pt x="400673" y="266224"/>
                  <a:pt x="402578" y="275749"/>
                </a:cubicBezTo>
                <a:lnTo>
                  <a:pt x="403530" y="281464"/>
                </a:lnTo>
                <a:cubicBezTo>
                  <a:pt x="408293" y="278606"/>
                  <a:pt x="414008" y="275749"/>
                  <a:pt x="418770" y="271939"/>
                </a:cubicBezTo>
                <a:cubicBezTo>
                  <a:pt x="421628" y="270034"/>
                  <a:pt x="423533" y="267176"/>
                  <a:pt x="427343" y="265271"/>
                </a:cubicBezTo>
                <a:cubicBezTo>
                  <a:pt x="429248" y="264319"/>
                  <a:pt x="432105" y="263366"/>
                  <a:pt x="434010" y="263366"/>
                </a:cubicBezTo>
                <a:cubicBezTo>
                  <a:pt x="437820" y="264319"/>
                  <a:pt x="441630" y="267176"/>
                  <a:pt x="441630" y="270986"/>
                </a:cubicBezTo>
                <a:cubicBezTo>
                  <a:pt x="441630" y="272891"/>
                  <a:pt x="441630" y="274796"/>
                  <a:pt x="441630" y="276701"/>
                </a:cubicBezTo>
                <a:cubicBezTo>
                  <a:pt x="441630" y="277654"/>
                  <a:pt x="440678" y="278606"/>
                  <a:pt x="440678" y="279559"/>
                </a:cubicBezTo>
                <a:cubicBezTo>
                  <a:pt x="439725" y="282416"/>
                  <a:pt x="437820" y="285274"/>
                  <a:pt x="435915" y="287179"/>
                </a:cubicBezTo>
                <a:cubicBezTo>
                  <a:pt x="431153" y="291941"/>
                  <a:pt x="426390" y="296704"/>
                  <a:pt x="421628" y="301466"/>
                </a:cubicBezTo>
                <a:cubicBezTo>
                  <a:pt x="416865" y="306229"/>
                  <a:pt x="412103" y="310991"/>
                  <a:pt x="408293" y="316706"/>
                </a:cubicBezTo>
                <a:cubicBezTo>
                  <a:pt x="399720" y="326231"/>
                  <a:pt x="392100" y="336709"/>
                  <a:pt x="386385" y="347186"/>
                </a:cubicBezTo>
                <a:cubicBezTo>
                  <a:pt x="381623" y="353854"/>
                  <a:pt x="377813" y="361474"/>
                  <a:pt x="373050" y="368141"/>
                </a:cubicBezTo>
                <a:lnTo>
                  <a:pt x="367335" y="376714"/>
                </a:lnTo>
                <a:lnTo>
                  <a:pt x="368288" y="376714"/>
                </a:lnTo>
                <a:cubicBezTo>
                  <a:pt x="390195" y="369094"/>
                  <a:pt x="411150" y="359569"/>
                  <a:pt x="430200" y="348139"/>
                </a:cubicBezTo>
                <a:cubicBezTo>
                  <a:pt x="437820" y="343376"/>
                  <a:pt x="444488" y="338614"/>
                  <a:pt x="450203" y="332899"/>
                </a:cubicBezTo>
                <a:cubicBezTo>
                  <a:pt x="457823" y="326231"/>
                  <a:pt x="465443" y="317659"/>
                  <a:pt x="470205" y="309086"/>
                </a:cubicBezTo>
                <a:cubicBezTo>
                  <a:pt x="474015" y="302419"/>
                  <a:pt x="477825" y="294799"/>
                  <a:pt x="479730" y="288131"/>
                </a:cubicBezTo>
                <a:cubicBezTo>
                  <a:pt x="480683" y="285274"/>
                  <a:pt x="480683" y="283369"/>
                  <a:pt x="481635" y="280511"/>
                </a:cubicBezTo>
                <a:cubicBezTo>
                  <a:pt x="483540" y="272891"/>
                  <a:pt x="482588" y="264319"/>
                  <a:pt x="480683" y="255746"/>
                </a:cubicBezTo>
                <a:cubicBezTo>
                  <a:pt x="477825" y="239554"/>
                  <a:pt x="469253" y="225266"/>
                  <a:pt x="457823" y="214789"/>
                </a:cubicBezTo>
                <a:cubicBezTo>
                  <a:pt x="450203" y="207169"/>
                  <a:pt x="440678" y="201454"/>
                  <a:pt x="430200" y="197644"/>
                </a:cubicBezTo>
                <a:cubicBezTo>
                  <a:pt x="419723" y="193834"/>
                  <a:pt x="408293" y="190024"/>
                  <a:pt x="397815" y="188119"/>
                </a:cubicBezTo>
                <a:cubicBezTo>
                  <a:pt x="394958" y="187166"/>
                  <a:pt x="391148" y="187166"/>
                  <a:pt x="388290" y="186214"/>
                </a:cubicBezTo>
                <a:cubicBezTo>
                  <a:pt x="378765" y="184309"/>
                  <a:pt x="369240" y="183356"/>
                  <a:pt x="358763" y="183356"/>
                </a:cubicBezTo>
                <a:cubicBezTo>
                  <a:pt x="356858" y="183356"/>
                  <a:pt x="354953" y="183356"/>
                  <a:pt x="354000" y="183356"/>
                </a:cubicBezTo>
                <a:cubicBezTo>
                  <a:pt x="352095" y="183356"/>
                  <a:pt x="351143" y="183356"/>
                  <a:pt x="349238" y="183356"/>
                </a:cubicBezTo>
                <a:cubicBezTo>
                  <a:pt x="348285" y="183356"/>
                  <a:pt x="346380" y="184309"/>
                  <a:pt x="345428" y="184309"/>
                </a:cubicBezTo>
                <a:cubicBezTo>
                  <a:pt x="341618" y="185261"/>
                  <a:pt x="337808" y="185261"/>
                  <a:pt x="333045" y="185261"/>
                </a:cubicBezTo>
                <a:cubicBezTo>
                  <a:pt x="329235" y="187166"/>
                  <a:pt x="326378" y="187166"/>
                  <a:pt x="324473" y="188119"/>
                </a:cubicBezTo>
                <a:close/>
                <a:moveTo>
                  <a:pt x="137783" y="375761"/>
                </a:moveTo>
                <a:cubicBezTo>
                  <a:pt x="137783" y="385286"/>
                  <a:pt x="139688" y="394811"/>
                  <a:pt x="142545" y="403384"/>
                </a:cubicBezTo>
                <a:cubicBezTo>
                  <a:pt x="147308" y="413861"/>
                  <a:pt x="154928" y="423386"/>
                  <a:pt x="164453" y="430054"/>
                </a:cubicBezTo>
                <a:cubicBezTo>
                  <a:pt x="167310" y="431959"/>
                  <a:pt x="170168" y="433864"/>
                  <a:pt x="173978" y="434816"/>
                </a:cubicBezTo>
                <a:cubicBezTo>
                  <a:pt x="176835" y="435769"/>
                  <a:pt x="178740" y="435769"/>
                  <a:pt x="180645" y="435769"/>
                </a:cubicBezTo>
                <a:cubicBezTo>
                  <a:pt x="181598" y="435769"/>
                  <a:pt x="183503" y="436721"/>
                  <a:pt x="184455" y="436721"/>
                </a:cubicBezTo>
                <a:cubicBezTo>
                  <a:pt x="185408" y="436721"/>
                  <a:pt x="186360" y="436721"/>
                  <a:pt x="186360" y="436721"/>
                </a:cubicBezTo>
                <a:lnTo>
                  <a:pt x="190170" y="435769"/>
                </a:lnTo>
                <a:cubicBezTo>
                  <a:pt x="190170" y="431959"/>
                  <a:pt x="188265" y="429101"/>
                  <a:pt x="185408" y="426244"/>
                </a:cubicBezTo>
                <a:cubicBezTo>
                  <a:pt x="181598" y="422434"/>
                  <a:pt x="178740" y="417671"/>
                  <a:pt x="176835" y="412909"/>
                </a:cubicBezTo>
                <a:cubicBezTo>
                  <a:pt x="176835" y="411956"/>
                  <a:pt x="175883" y="410051"/>
                  <a:pt x="175883" y="409099"/>
                </a:cubicBezTo>
                <a:cubicBezTo>
                  <a:pt x="175883" y="407194"/>
                  <a:pt x="177788" y="405289"/>
                  <a:pt x="180645" y="404336"/>
                </a:cubicBezTo>
                <a:cubicBezTo>
                  <a:pt x="183503" y="403384"/>
                  <a:pt x="187313" y="402431"/>
                  <a:pt x="191123" y="402431"/>
                </a:cubicBezTo>
                <a:cubicBezTo>
                  <a:pt x="192075" y="402431"/>
                  <a:pt x="193028" y="403384"/>
                  <a:pt x="193980" y="403384"/>
                </a:cubicBezTo>
                <a:cubicBezTo>
                  <a:pt x="198743" y="404336"/>
                  <a:pt x="202553" y="407194"/>
                  <a:pt x="206363" y="410051"/>
                </a:cubicBezTo>
                <a:cubicBezTo>
                  <a:pt x="210173" y="412909"/>
                  <a:pt x="214935" y="415766"/>
                  <a:pt x="218745" y="418624"/>
                </a:cubicBezTo>
                <a:cubicBezTo>
                  <a:pt x="222555" y="422434"/>
                  <a:pt x="225413" y="425291"/>
                  <a:pt x="228270" y="429101"/>
                </a:cubicBezTo>
                <a:lnTo>
                  <a:pt x="232080" y="432911"/>
                </a:lnTo>
                <a:cubicBezTo>
                  <a:pt x="246368" y="436721"/>
                  <a:pt x="261608" y="439579"/>
                  <a:pt x="276848" y="439579"/>
                </a:cubicBezTo>
                <a:lnTo>
                  <a:pt x="287325" y="439579"/>
                </a:lnTo>
                <a:lnTo>
                  <a:pt x="293993" y="439579"/>
                </a:lnTo>
                <a:cubicBezTo>
                  <a:pt x="293993" y="436721"/>
                  <a:pt x="293040" y="432911"/>
                  <a:pt x="291135" y="430054"/>
                </a:cubicBezTo>
                <a:cubicBezTo>
                  <a:pt x="289230" y="426244"/>
                  <a:pt x="287325" y="422434"/>
                  <a:pt x="284468" y="420529"/>
                </a:cubicBezTo>
                <a:cubicBezTo>
                  <a:pt x="280658" y="416719"/>
                  <a:pt x="274943" y="412909"/>
                  <a:pt x="270180" y="410051"/>
                </a:cubicBezTo>
                <a:cubicBezTo>
                  <a:pt x="263513" y="406241"/>
                  <a:pt x="256845" y="403384"/>
                  <a:pt x="250178" y="401479"/>
                </a:cubicBezTo>
                <a:cubicBezTo>
                  <a:pt x="236843" y="396716"/>
                  <a:pt x="224460" y="392906"/>
                  <a:pt x="210173" y="390049"/>
                </a:cubicBezTo>
                <a:lnTo>
                  <a:pt x="202553" y="388144"/>
                </a:lnTo>
                <a:lnTo>
                  <a:pt x="196838" y="387191"/>
                </a:lnTo>
                <a:lnTo>
                  <a:pt x="184455" y="385286"/>
                </a:lnTo>
                <a:lnTo>
                  <a:pt x="154928" y="378619"/>
                </a:lnTo>
                <a:lnTo>
                  <a:pt x="137783" y="37576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202" name="Freeform: Shape 45"/>
          <p:cNvSpPr>
            <a:spLocks/>
          </p:cNvSpPr>
          <p:nvPr/>
        </p:nvSpPr>
        <p:spPr bwMode="auto">
          <a:xfrm>
            <a:off x="1069975" y="3363913"/>
            <a:ext cx="949325" cy="708025"/>
          </a:xfrm>
          <a:custGeom>
            <a:avLst/>
            <a:gdLst>
              <a:gd name="T0" fmla="*/ 645642 w 1109178"/>
              <a:gd name="T1" fmla="*/ 46672 h 826276"/>
              <a:gd name="T2" fmla="*/ 533247 w 1109178"/>
              <a:gd name="T3" fmla="*/ 183832 h 826276"/>
              <a:gd name="T4" fmla="*/ 473239 w 1109178"/>
              <a:gd name="T5" fmla="*/ 196215 h 826276"/>
              <a:gd name="T6" fmla="*/ 372275 w 1109178"/>
              <a:gd name="T7" fmla="*/ 307657 h 826276"/>
              <a:gd name="T8" fmla="*/ 303695 w 1109178"/>
              <a:gd name="T9" fmla="*/ 306705 h 826276"/>
              <a:gd name="T10" fmla="*/ 140817 w 1109178"/>
              <a:gd name="T11" fmla="*/ 346710 h 826276"/>
              <a:gd name="T12" fmla="*/ 57950 w 1109178"/>
              <a:gd name="T13" fmla="*/ 616267 h 826276"/>
              <a:gd name="T14" fmla="*/ 967587 w 1109178"/>
              <a:gd name="T15" fmla="*/ 815340 h 826276"/>
              <a:gd name="T16" fmla="*/ 890434 w 1109178"/>
              <a:gd name="T17" fmla="*/ 690562 h 826276"/>
              <a:gd name="T18" fmla="*/ 984732 w 1109178"/>
              <a:gd name="T19" fmla="*/ 687705 h 826276"/>
              <a:gd name="T20" fmla="*/ 802805 w 1109178"/>
              <a:gd name="T21" fmla="*/ 719137 h 826276"/>
              <a:gd name="T22" fmla="*/ 1022832 w 1109178"/>
              <a:gd name="T23" fmla="*/ 399097 h 826276"/>
              <a:gd name="T24" fmla="*/ 1031405 w 1109178"/>
              <a:gd name="T25" fmla="*/ 339090 h 826276"/>
              <a:gd name="T26" fmla="*/ 1086650 w 1109178"/>
              <a:gd name="T27" fmla="*/ 291465 h 826276"/>
              <a:gd name="T28" fmla="*/ 770420 w 1109178"/>
              <a:gd name="T29" fmla="*/ 147637 h 826276"/>
              <a:gd name="T30" fmla="*/ 832332 w 1109178"/>
              <a:gd name="T31" fmla="*/ 59055 h 826276"/>
              <a:gd name="T32" fmla="*/ 139864 w 1109178"/>
              <a:gd name="T33" fmla="*/ 376237 h 826276"/>
              <a:gd name="T34" fmla="*/ 223685 w 1109178"/>
              <a:gd name="T35" fmla="*/ 478155 h 826276"/>
              <a:gd name="T36" fmla="*/ 136054 w 1109178"/>
              <a:gd name="T37" fmla="*/ 517207 h 826276"/>
              <a:gd name="T38" fmla="*/ 131292 w 1109178"/>
              <a:gd name="T39" fmla="*/ 438150 h 826276"/>
              <a:gd name="T40" fmla="*/ 161772 w 1109178"/>
              <a:gd name="T41" fmla="*/ 428625 h 826276"/>
              <a:gd name="T42" fmla="*/ 98907 w 1109178"/>
              <a:gd name="T43" fmla="*/ 441960 h 826276"/>
              <a:gd name="T44" fmla="*/ 225589 w 1109178"/>
              <a:gd name="T45" fmla="*/ 511492 h 826276"/>
              <a:gd name="T46" fmla="*/ 183679 w 1109178"/>
              <a:gd name="T47" fmla="*/ 610552 h 826276"/>
              <a:gd name="T48" fmla="*/ 139864 w 1109178"/>
              <a:gd name="T49" fmla="*/ 376237 h 826276"/>
              <a:gd name="T50" fmla="*/ 351320 w 1109178"/>
              <a:gd name="T51" fmla="*/ 657225 h 826276"/>
              <a:gd name="T52" fmla="*/ 297979 w 1109178"/>
              <a:gd name="T53" fmla="*/ 671512 h 826276"/>
              <a:gd name="T54" fmla="*/ 229400 w 1109178"/>
              <a:gd name="T55" fmla="*/ 665797 h 826276"/>
              <a:gd name="T56" fmla="*/ 261785 w 1109178"/>
              <a:gd name="T57" fmla="*/ 576262 h 826276"/>
              <a:gd name="T58" fmla="*/ 474192 w 1109178"/>
              <a:gd name="T59" fmla="*/ 652462 h 826276"/>
              <a:gd name="T60" fmla="*/ 609447 w 1109178"/>
              <a:gd name="T61" fmla="*/ 653415 h 826276"/>
              <a:gd name="T62" fmla="*/ 729462 w 1109178"/>
              <a:gd name="T63" fmla="*/ 707707 h 826276"/>
              <a:gd name="T64" fmla="*/ 793280 w 1109178"/>
              <a:gd name="T65" fmla="*/ 781050 h 826276"/>
              <a:gd name="T66" fmla="*/ 532295 w 1109178"/>
              <a:gd name="T67" fmla="*/ 761047 h 826276"/>
              <a:gd name="T68" fmla="*/ 419900 w 1109178"/>
              <a:gd name="T69" fmla="*/ 670560 h 826276"/>
              <a:gd name="T70" fmla="*/ 370370 w 1109178"/>
              <a:gd name="T71" fmla="*/ 600075 h 826276"/>
              <a:gd name="T72" fmla="*/ 619925 w 1109178"/>
              <a:gd name="T73" fmla="*/ 653415 h 826276"/>
              <a:gd name="T74" fmla="*/ 596112 w 1109178"/>
              <a:gd name="T75" fmla="*/ 720090 h 826276"/>
              <a:gd name="T76" fmla="*/ 534200 w 1109178"/>
              <a:gd name="T77" fmla="*/ 654367 h 826276"/>
              <a:gd name="T78" fmla="*/ 511339 w 1109178"/>
              <a:gd name="T79" fmla="*/ 642937 h 826276"/>
              <a:gd name="T80" fmla="*/ 747559 w 1109178"/>
              <a:gd name="T81" fmla="*/ 701992 h 826276"/>
              <a:gd name="T82" fmla="*/ 939964 w 1109178"/>
              <a:gd name="T83" fmla="*/ 724852 h 826276"/>
              <a:gd name="T84" fmla="*/ 957109 w 1109178"/>
              <a:gd name="T85" fmla="*/ 704850 h 826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09178" h="826276">
                <a:moveTo>
                  <a:pt x="721842" y="0"/>
                </a:moveTo>
                <a:cubicBezTo>
                  <a:pt x="712317" y="0"/>
                  <a:pt x="701839" y="1905"/>
                  <a:pt x="689457" y="5715"/>
                </a:cubicBezTo>
                <a:cubicBezTo>
                  <a:pt x="666597" y="13335"/>
                  <a:pt x="647547" y="31432"/>
                  <a:pt x="645642" y="46672"/>
                </a:cubicBezTo>
                <a:cubicBezTo>
                  <a:pt x="644689" y="61912"/>
                  <a:pt x="636117" y="73342"/>
                  <a:pt x="628497" y="72390"/>
                </a:cubicBezTo>
                <a:cubicBezTo>
                  <a:pt x="620877" y="71437"/>
                  <a:pt x="615162" y="83820"/>
                  <a:pt x="617067" y="98107"/>
                </a:cubicBezTo>
                <a:cubicBezTo>
                  <a:pt x="620877" y="130492"/>
                  <a:pt x="566584" y="185737"/>
                  <a:pt x="533247" y="183832"/>
                </a:cubicBezTo>
                <a:cubicBezTo>
                  <a:pt x="519912" y="182880"/>
                  <a:pt x="507530" y="191452"/>
                  <a:pt x="506577" y="203835"/>
                </a:cubicBezTo>
                <a:cubicBezTo>
                  <a:pt x="505625" y="217170"/>
                  <a:pt x="496100" y="220980"/>
                  <a:pt x="480859" y="214312"/>
                </a:cubicBezTo>
                <a:cubicBezTo>
                  <a:pt x="467525" y="208597"/>
                  <a:pt x="482129" y="194310"/>
                  <a:pt x="473239" y="196215"/>
                </a:cubicBezTo>
                <a:cubicBezTo>
                  <a:pt x="464349" y="198120"/>
                  <a:pt x="430060" y="207327"/>
                  <a:pt x="427520" y="225742"/>
                </a:cubicBezTo>
                <a:cubicBezTo>
                  <a:pt x="424980" y="244157"/>
                  <a:pt x="503720" y="273367"/>
                  <a:pt x="458000" y="306705"/>
                </a:cubicBezTo>
                <a:cubicBezTo>
                  <a:pt x="405612" y="345757"/>
                  <a:pt x="390372" y="345757"/>
                  <a:pt x="372275" y="307657"/>
                </a:cubicBezTo>
                <a:cubicBezTo>
                  <a:pt x="364654" y="291465"/>
                  <a:pt x="347510" y="273367"/>
                  <a:pt x="333222" y="266700"/>
                </a:cubicBezTo>
                <a:cubicBezTo>
                  <a:pt x="301789" y="252412"/>
                  <a:pt x="255117" y="285750"/>
                  <a:pt x="269404" y="312420"/>
                </a:cubicBezTo>
                <a:cubicBezTo>
                  <a:pt x="277025" y="326707"/>
                  <a:pt x="285597" y="324802"/>
                  <a:pt x="303695" y="306705"/>
                </a:cubicBezTo>
                <a:cubicBezTo>
                  <a:pt x="335127" y="272415"/>
                  <a:pt x="349414" y="292417"/>
                  <a:pt x="321792" y="333375"/>
                </a:cubicBezTo>
                <a:cubicBezTo>
                  <a:pt x="283692" y="388620"/>
                  <a:pt x="252260" y="400050"/>
                  <a:pt x="205587" y="372427"/>
                </a:cubicBezTo>
                <a:cubicBezTo>
                  <a:pt x="183679" y="359092"/>
                  <a:pt x="154152" y="347662"/>
                  <a:pt x="140817" y="346710"/>
                </a:cubicBezTo>
                <a:cubicBezTo>
                  <a:pt x="95097" y="342900"/>
                  <a:pt x="40804" y="382905"/>
                  <a:pt x="16039" y="437197"/>
                </a:cubicBezTo>
                <a:cubicBezTo>
                  <a:pt x="-3963" y="482917"/>
                  <a:pt x="-4916" y="500062"/>
                  <a:pt x="11277" y="547687"/>
                </a:cubicBezTo>
                <a:cubicBezTo>
                  <a:pt x="21754" y="579120"/>
                  <a:pt x="42709" y="609600"/>
                  <a:pt x="57950" y="616267"/>
                </a:cubicBezTo>
                <a:cubicBezTo>
                  <a:pt x="73189" y="622935"/>
                  <a:pt x="93192" y="637222"/>
                  <a:pt x="102717" y="647700"/>
                </a:cubicBezTo>
                <a:cubicBezTo>
                  <a:pt x="133197" y="681037"/>
                  <a:pt x="366560" y="760095"/>
                  <a:pt x="510387" y="784860"/>
                </a:cubicBezTo>
                <a:cubicBezTo>
                  <a:pt x="744702" y="825817"/>
                  <a:pt x="910437" y="837247"/>
                  <a:pt x="967587" y="815340"/>
                </a:cubicBezTo>
                <a:cubicBezTo>
                  <a:pt x="1009497" y="800100"/>
                  <a:pt x="1019022" y="786765"/>
                  <a:pt x="1022832" y="748665"/>
                </a:cubicBezTo>
                <a:cubicBezTo>
                  <a:pt x="1027595" y="691515"/>
                  <a:pt x="1006639" y="663892"/>
                  <a:pt x="951395" y="660082"/>
                </a:cubicBezTo>
                <a:cubicBezTo>
                  <a:pt x="922820" y="658177"/>
                  <a:pt x="903770" y="667702"/>
                  <a:pt x="890434" y="690562"/>
                </a:cubicBezTo>
                <a:cubicBezTo>
                  <a:pt x="871384" y="722947"/>
                  <a:pt x="874242" y="741997"/>
                  <a:pt x="899007" y="743902"/>
                </a:cubicBezTo>
                <a:cubicBezTo>
                  <a:pt x="905675" y="744855"/>
                  <a:pt x="908532" y="731520"/>
                  <a:pt x="905675" y="716280"/>
                </a:cubicBezTo>
                <a:cubicBezTo>
                  <a:pt x="899959" y="686752"/>
                  <a:pt x="936155" y="673417"/>
                  <a:pt x="984732" y="687705"/>
                </a:cubicBezTo>
                <a:cubicBezTo>
                  <a:pt x="1019022" y="697230"/>
                  <a:pt x="1015212" y="749617"/>
                  <a:pt x="978064" y="782002"/>
                </a:cubicBezTo>
                <a:cubicBezTo>
                  <a:pt x="941870" y="814387"/>
                  <a:pt x="847572" y="807720"/>
                  <a:pt x="837095" y="773430"/>
                </a:cubicBezTo>
                <a:cubicBezTo>
                  <a:pt x="832332" y="759142"/>
                  <a:pt x="817092" y="735330"/>
                  <a:pt x="802805" y="719137"/>
                </a:cubicBezTo>
                <a:cubicBezTo>
                  <a:pt x="771372" y="683895"/>
                  <a:pt x="771372" y="661035"/>
                  <a:pt x="803757" y="662940"/>
                </a:cubicBezTo>
                <a:cubicBezTo>
                  <a:pt x="853287" y="666750"/>
                  <a:pt x="905675" y="606742"/>
                  <a:pt x="923772" y="525780"/>
                </a:cubicBezTo>
                <a:cubicBezTo>
                  <a:pt x="947584" y="420052"/>
                  <a:pt x="967587" y="395287"/>
                  <a:pt x="1022832" y="399097"/>
                </a:cubicBezTo>
                <a:cubicBezTo>
                  <a:pt x="1057122" y="401955"/>
                  <a:pt x="1066647" y="397192"/>
                  <a:pt x="1060932" y="380047"/>
                </a:cubicBezTo>
                <a:cubicBezTo>
                  <a:pt x="1057122" y="367665"/>
                  <a:pt x="1041882" y="356235"/>
                  <a:pt x="1028547" y="355282"/>
                </a:cubicBezTo>
                <a:cubicBezTo>
                  <a:pt x="1005687" y="353377"/>
                  <a:pt x="1006639" y="350520"/>
                  <a:pt x="1031405" y="339090"/>
                </a:cubicBezTo>
                <a:cubicBezTo>
                  <a:pt x="1047597" y="332422"/>
                  <a:pt x="1065695" y="330517"/>
                  <a:pt x="1073314" y="335280"/>
                </a:cubicBezTo>
                <a:cubicBezTo>
                  <a:pt x="1080934" y="340042"/>
                  <a:pt x="1091412" y="334327"/>
                  <a:pt x="1098080" y="321945"/>
                </a:cubicBezTo>
                <a:cubicBezTo>
                  <a:pt x="1115225" y="288607"/>
                  <a:pt x="1113320" y="283845"/>
                  <a:pt x="1086650" y="291465"/>
                </a:cubicBezTo>
                <a:cubicBezTo>
                  <a:pt x="1072362" y="295275"/>
                  <a:pt x="1053312" y="283845"/>
                  <a:pt x="1040930" y="260985"/>
                </a:cubicBezTo>
                <a:cubicBezTo>
                  <a:pt x="1014259" y="215265"/>
                  <a:pt x="946632" y="188595"/>
                  <a:pt x="850430" y="185737"/>
                </a:cubicBezTo>
                <a:cubicBezTo>
                  <a:pt x="784707" y="183832"/>
                  <a:pt x="776134" y="180022"/>
                  <a:pt x="770420" y="147637"/>
                </a:cubicBezTo>
                <a:cubicBezTo>
                  <a:pt x="761847" y="98107"/>
                  <a:pt x="776134" y="84772"/>
                  <a:pt x="835189" y="87630"/>
                </a:cubicBezTo>
                <a:cubicBezTo>
                  <a:pt x="862812" y="89535"/>
                  <a:pt x="874242" y="85725"/>
                  <a:pt x="861859" y="80010"/>
                </a:cubicBezTo>
                <a:cubicBezTo>
                  <a:pt x="849477" y="74295"/>
                  <a:pt x="836142" y="64770"/>
                  <a:pt x="832332" y="59055"/>
                </a:cubicBezTo>
                <a:cubicBezTo>
                  <a:pt x="828522" y="53340"/>
                  <a:pt x="804709" y="35242"/>
                  <a:pt x="778039" y="20002"/>
                </a:cubicBezTo>
                <a:cubicBezTo>
                  <a:pt x="754227" y="5715"/>
                  <a:pt x="738034" y="0"/>
                  <a:pt x="721842" y="0"/>
                </a:cubicBezTo>
                <a:close/>
                <a:moveTo>
                  <a:pt x="139864" y="376237"/>
                </a:moveTo>
                <a:lnTo>
                  <a:pt x="147485" y="376237"/>
                </a:lnTo>
                <a:cubicBezTo>
                  <a:pt x="168439" y="378142"/>
                  <a:pt x="188442" y="389572"/>
                  <a:pt x="206539" y="410527"/>
                </a:cubicBezTo>
                <a:cubicBezTo>
                  <a:pt x="227495" y="433387"/>
                  <a:pt x="233210" y="453390"/>
                  <a:pt x="223685" y="478155"/>
                </a:cubicBezTo>
                <a:cubicBezTo>
                  <a:pt x="222732" y="481012"/>
                  <a:pt x="221779" y="483870"/>
                  <a:pt x="220827" y="485775"/>
                </a:cubicBezTo>
                <a:lnTo>
                  <a:pt x="220827" y="486727"/>
                </a:lnTo>
                <a:cubicBezTo>
                  <a:pt x="203682" y="517207"/>
                  <a:pt x="167487" y="533400"/>
                  <a:pt x="136054" y="517207"/>
                </a:cubicBezTo>
                <a:cubicBezTo>
                  <a:pt x="124625" y="511492"/>
                  <a:pt x="115100" y="501015"/>
                  <a:pt x="111289" y="488632"/>
                </a:cubicBezTo>
                <a:cubicBezTo>
                  <a:pt x="106527" y="476250"/>
                  <a:pt x="106527" y="463867"/>
                  <a:pt x="113194" y="452437"/>
                </a:cubicBezTo>
                <a:cubicBezTo>
                  <a:pt x="117004" y="446722"/>
                  <a:pt x="123672" y="441007"/>
                  <a:pt x="131292" y="438150"/>
                </a:cubicBezTo>
                <a:cubicBezTo>
                  <a:pt x="138912" y="435292"/>
                  <a:pt x="144627" y="437197"/>
                  <a:pt x="149389" y="441960"/>
                </a:cubicBezTo>
                <a:cubicBezTo>
                  <a:pt x="153200" y="445770"/>
                  <a:pt x="158914" y="445770"/>
                  <a:pt x="161772" y="441960"/>
                </a:cubicBezTo>
                <a:cubicBezTo>
                  <a:pt x="165582" y="438150"/>
                  <a:pt x="164629" y="432435"/>
                  <a:pt x="161772" y="428625"/>
                </a:cubicBezTo>
                <a:cubicBezTo>
                  <a:pt x="157010" y="423862"/>
                  <a:pt x="151295" y="421005"/>
                  <a:pt x="144627" y="419100"/>
                </a:cubicBezTo>
                <a:cubicBezTo>
                  <a:pt x="138912" y="418147"/>
                  <a:pt x="132245" y="418147"/>
                  <a:pt x="126529" y="420052"/>
                </a:cubicBezTo>
                <a:cubicBezTo>
                  <a:pt x="115100" y="423862"/>
                  <a:pt x="104622" y="431482"/>
                  <a:pt x="98907" y="441960"/>
                </a:cubicBezTo>
                <a:cubicBezTo>
                  <a:pt x="89382" y="459105"/>
                  <a:pt x="89382" y="478155"/>
                  <a:pt x="95097" y="494347"/>
                </a:cubicBezTo>
                <a:cubicBezTo>
                  <a:pt x="100812" y="510540"/>
                  <a:pt x="113194" y="525780"/>
                  <a:pt x="128435" y="533400"/>
                </a:cubicBezTo>
                <a:cubicBezTo>
                  <a:pt x="162725" y="551497"/>
                  <a:pt x="200825" y="539115"/>
                  <a:pt x="225589" y="511492"/>
                </a:cubicBezTo>
                <a:cubicBezTo>
                  <a:pt x="228447" y="512445"/>
                  <a:pt x="231304" y="513397"/>
                  <a:pt x="235114" y="513397"/>
                </a:cubicBezTo>
                <a:cubicBezTo>
                  <a:pt x="265595" y="515302"/>
                  <a:pt x="262737" y="554355"/>
                  <a:pt x="231304" y="562927"/>
                </a:cubicBezTo>
                <a:cubicBezTo>
                  <a:pt x="217970" y="566737"/>
                  <a:pt x="197014" y="588645"/>
                  <a:pt x="183679" y="610552"/>
                </a:cubicBezTo>
                <a:cubicBezTo>
                  <a:pt x="157962" y="656272"/>
                  <a:pt x="143675" y="652462"/>
                  <a:pt x="61759" y="575310"/>
                </a:cubicBezTo>
                <a:cubicBezTo>
                  <a:pt x="5562" y="521970"/>
                  <a:pt x="12229" y="437197"/>
                  <a:pt x="75094" y="398145"/>
                </a:cubicBezTo>
                <a:cubicBezTo>
                  <a:pt x="99859" y="384810"/>
                  <a:pt x="120814" y="377190"/>
                  <a:pt x="139864" y="376237"/>
                </a:cubicBezTo>
                <a:close/>
                <a:moveTo>
                  <a:pt x="261785" y="576262"/>
                </a:moveTo>
                <a:cubicBezTo>
                  <a:pt x="266547" y="576262"/>
                  <a:pt x="271310" y="576262"/>
                  <a:pt x="276072" y="577215"/>
                </a:cubicBezTo>
                <a:cubicBezTo>
                  <a:pt x="320839" y="581025"/>
                  <a:pt x="327507" y="588645"/>
                  <a:pt x="351320" y="657225"/>
                </a:cubicBezTo>
                <a:cubicBezTo>
                  <a:pt x="379895" y="740092"/>
                  <a:pt x="373227" y="744855"/>
                  <a:pt x="293217" y="704850"/>
                </a:cubicBezTo>
                <a:cubicBezTo>
                  <a:pt x="241782" y="679132"/>
                  <a:pt x="227495" y="626745"/>
                  <a:pt x="275120" y="639127"/>
                </a:cubicBezTo>
                <a:cubicBezTo>
                  <a:pt x="289407" y="642937"/>
                  <a:pt x="300837" y="658177"/>
                  <a:pt x="297979" y="671512"/>
                </a:cubicBezTo>
                <a:cubicBezTo>
                  <a:pt x="295122" y="684847"/>
                  <a:pt x="299885" y="696277"/>
                  <a:pt x="307504" y="697230"/>
                </a:cubicBezTo>
                <a:cubicBezTo>
                  <a:pt x="335127" y="699135"/>
                  <a:pt x="324650" y="641032"/>
                  <a:pt x="295122" y="629602"/>
                </a:cubicBezTo>
                <a:cubicBezTo>
                  <a:pt x="255117" y="614362"/>
                  <a:pt x="233210" y="626745"/>
                  <a:pt x="229400" y="665797"/>
                </a:cubicBezTo>
                <a:cubicBezTo>
                  <a:pt x="227495" y="686752"/>
                  <a:pt x="221779" y="692467"/>
                  <a:pt x="212254" y="681037"/>
                </a:cubicBezTo>
                <a:cubicBezTo>
                  <a:pt x="204635" y="672465"/>
                  <a:pt x="203682" y="644842"/>
                  <a:pt x="211302" y="619125"/>
                </a:cubicBezTo>
                <a:cubicBezTo>
                  <a:pt x="222732" y="584835"/>
                  <a:pt x="231304" y="575310"/>
                  <a:pt x="261785" y="576262"/>
                </a:cubicBezTo>
                <a:close/>
                <a:moveTo>
                  <a:pt x="370370" y="600075"/>
                </a:moveTo>
                <a:cubicBezTo>
                  <a:pt x="382752" y="600075"/>
                  <a:pt x="403707" y="604837"/>
                  <a:pt x="437045" y="614362"/>
                </a:cubicBezTo>
                <a:cubicBezTo>
                  <a:pt x="474192" y="623887"/>
                  <a:pt x="482764" y="633412"/>
                  <a:pt x="474192" y="652462"/>
                </a:cubicBezTo>
                <a:cubicBezTo>
                  <a:pt x="468477" y="665797"/>
                  <a:pt x="472287" y="684847"/>
                  <a:pt x="483717" y="695325"/>
                </a:cubicBezTo>
                <a:cubicBezTo>
                  <a:pt x="512292" y="721995"/>
                  <a:pt x="560870" y="705802"/>
                  <a:pt x="554202" y="672465"/>
                </a:cubicBezTo>
                <a:cubicBezTo>
                  <a:pt x="550392" y="650557"/>
                  <a:pt x="557059" y="646747"/>
                  <a:pt x="609447" y="653415"/>
                </a:cubicBezTo>
                <a:cubicBezTo>
                  <a:pt x="608495" y="674370"/>
                  <a:pt x="613257" y="654367"/>
                  <a:pt x="615162" y="654367"/>
                </a:cubicBezTo>
                <a:cubicBezTo>
                  <a:pt x="618020" y="654367"/>
                  <a:pt x="620877" y="655320"/>
                  <a:pt x="624687" y="656272"/>
                </a:cubicBezTo>
                <a:cubicBezTo>
                  <a:pt x="684695" y="664845"/>
                  <a:pt x="705650" y="674370"/>
                  <a:pt x="729462" y="707707"/>
                </a:cubicBezTo>
                <a:cubicBezTo>
                  <a:pt x="745655" y="730567"/>
                  <a:pt x="766609" y="745807"/>
                  <a:pt x="776134" y="741045"/>
                </a:cubicBezTo>
                <a:cubicBezTo>
                  <a:pt x="785659" y="736282"/>
                  <a:pt x="798042" y="742950"/>
                  <a:pt x="804709" y="754380"/>
                </a:cubicBezTo>
                <a:cubicBezTo>
                  <a:pt x="823759" y="787717"/>
                  <a:pt x="817092" y="802957"/>
                  <a:pt x="793280" y="781050"/>
                </a:cubicBezTo>
                <a:cubicBezTo>
                  <a:pt x="778039" y="766762"/>
                  <a:pt x="771372" y="765810"/>
                  <a:pt x="770420" y="777240"/>
                </a:cubicBezTo>
                <a:cubicBezTo>
                  <a:pt x="713270" y="800100"/>
                  <a:pt x="632307" y="779145"/>
                  <a:pt x="585634" y="769620"/>
                </a:cubicBezTo>
                <a:cubicBezTo>
                  <a:pt x="567537" y="766762"/>
                  <a:pt x="548487" y="765810"/>
                  <a:pt x="532295" y="761047"/>
                </a:cubicBezTo>
                <a:cubicBezTo>
                  <a:pt x="476097" y="745807"/>
                  <a:pt x="434187" y="704850"/>
                  <a:pt x="436092" y="668655"/>
                </a:cubicBezTo>
                <a:cubicBezTo>
                  <a:pt x="437045" y="659130"/>
                  <a:pt x="430377" y="646747"/>
                  <a:pt x="422757" y="641032"/>
                </a:cubicBezTo>
                <a:cubicBezTo>
                  <a:pt x="413232" y="634365"/>
                  <a:pt x="411327" y="643890"/>
                  <a:pt x="419900" y="670560"/>
                </a:cubicBezTo>
                <a:cubicBezTo>
                  <a:pt x="435139" y="719137"/>
                  <a:pt x="434187" y="723900"/>
                  <a:pt x="417042" y="721995"/>
                </a:cubicBezTo>
                <a:cubicBezTo>
                  <a:pt x="409422" y="721042"/>
                  <a:pt x="391325" y="693420"/>
                  <a:pt x="376085" y="659130"/>
                </a:cubicBezTo>
                <a:cubicBezTo>
                  <a:pt x="355129" y="617220"/>
                  <a:pt x="350367" y="601027"/>
                  <a:pt x="370370" y="600075"/>
                </a:cubicBezTo>
                <a:close/>
                <a:moveTo>
                  <a:pt x="586587" y="767715"/>
                </a:moveTo>
                <a:cubicBezTo>
                  <a:pt x="588492" y="767715"/>
                  <a:pt x="595159" y="768667"/>
                  <a:pt x="597064" y="768667"/>
                </a:cubicBezTo>
                <a:cubicBezTo>
                  <a:pt x="620877" y="741997"/>
                  <a:pt x="625639" y="679132"/>
                  <a:pt x="619925" y="653415"/>
                </a:cubicBezTo>
                <a:cubicBezTo>
                  <a:pt x="618020" y="653415"/>
                  <a:pt x="611352" y="652462"/>
                  <a:pt x="609447" y="652462"/>
                </a:cubicBezTo>
                <a:cubicBezTo>
                  <a:pt x="608495" y="660082"/>
                  <a:pt x="606589" y="670560"/>
                  <a:pt x="606589" y="670560"/>
                </a:cubicBezTo>
                <a:cubicBezTo>
                  <a:pt x="605637" y="681037"/>
                  <a:pt x="600875" y="694372"/>
                  <a:pt x="596112" y="720090"/>
                </a:cubicBezTo>
                <a:cubicBezTo>
                  <a:pt x="592302" y="742950"/>
                  <a:pt x="586587" y="757237"/>
                  <a:pt x="586587" y="767715"/>
                </a:cubicBezTo>
                <a:close/>
                <a:moveTo>
                  <a:pt x="511339" y="642937"/>
                </a:moveTo>
                <a:cubicBezTo>
                  <a:pt x="518959" y="642937"/>
                  <a:pt x="526580" y="646747"/>
                  <a:pt x="534200" y="654367"/>
                </a:cubicBezTo>
                <a:cubicBezTo>
                  <a:pt x="545630" y="666750"/>
                  <a:pt x="545630" y="676275"/>
                  <a:pt x="533247" y="686752"/>
                </a:cubicBezTo>
                <a:cubicBezTo>
                  <a:pt x="520864" y="696277"/>
                  <a:pt x="510387" y="693420"/>
                  <a:pt x="498957" y="678180"/>
                </a:cubicBezTo>
                <a:cubicBezTo>
                  <a:pt x="482764" y="658177"/>
                  <a:pt x="494195" y="641985"/>
                  <a:pt x="511339" y="642937"/>
                </a:cubicBezTo>
                <a:close/>
                <a:moveTo>
                  <a:pt x="747559" y="672465"/>
                </a:moveTo>
                <a:cubicBezTo>
                  <a:pt x="756132" y="673417"/>
                  <a:pt x="766609" y="684847"/>
                  <a:pt x="770420" y="697230"/>
                </a:cubicBezTo>
                <a:cubicBezTo>
                  <a:pt x="781850" y="732472"/>
                  <a:pt x="765657" y="735330"/>
                  <a:pt x="747559" y="701992"/>
                </a:cubicBezTo>
                <a:cubicBezTo>
                  <a:pt x="737082" y="682942"/>
                  <a:pt x="737082" y="671512"/>
                  <a:pt x="747559" y="672465"/>
                </a:cubicBezTo>
                <a:close/>
                <a:moveTo>
                  <a:pt x="957109" y="704850"/>
                </a:moveTo>
                <a:cubicBezTo>
                  <a:pt x="953300" y="704850"/>
                  <a:pt x="947584" y="711517"/>
                  <a:pt x="939964" y="724852"/>
                </a:cubicBezTo>
                <a:cubicBezTo>
                  <a:pt x="934250" y="736282"/>
                  <a:pt x="936155" y="746760"/>
                  <a:pt x="943775" y="746760"/>
                </a:cubicBezTo>
                <a:cubicBezTo>
                  <a:pt x="952347" y="747712"/>
                  <a:pt x="959967" y="738187"/>
                  <a:pt x="960920" y="725805"/>
                </a:cubicBezTo>
                <a:cubicBezTo>
                  <a:pt x="962825" y="712470"/>
                  <a:pt x="960920" y="704850"/>
                  <a:pt x="957109" y="7048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/>
            </a:extLst>
          </p:cNvPr>
          <p:cNvGrpSpPr/>
          <p:nvPr/>
        </p:nvGrpSpPr>
        <p:grpSpPr>
          <a:xfrm>
            <a:off x="7259271" y="3281803"/>
            <a:ext cx="572673" cy="872974"/>
            <a:chOff x="1998435" y="5374487"/>
            <a:chExt cx="640080" cy="975727"/>
          </a:xfrm>
          <a:solidFill>
            <a:schemeClr val="accent6"/>
          </a:solidFill>
        </p:grpSpPr>
        <p:sp>
          <p:nvSpPr>
            <p:cNvPr id="49" name="Rectangle 4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98435" y="5710134"/>
              <a:ext cx="640080" cy="6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86471" y="5710134"/>
              <a:ext cx="64008" cy="6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2286471" y="5710134"/>
              <a:ext cx="64008" cy="6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2038387" y="5374487"/>
              <a:ext cx="577314" cy="388692"/>
              <a:chOff x="2122888" y="5481006"/>
              <a:chExt cx="380665" cy="256293"/>
            </a:xfrm>
            <a:grpFill/>
          </p:grpSpPr>
          <p:sp>
            <p:nvSpPr>
              <p:cNvPr id="52" name="Circle: Hollow 51">
                <a:extLst>
                  <a:ext uri="{FF2B5EF4-FFF2-40B4-BE49-F238E27FC236}"/>
                </a:extLst>
              </p:cNvPr>
              <p:cNvSpPr/>
              <p:nvPr/>
            </p:nvSpPr>
            <p:spPr>
              <a:xfrm rot="18900000">
                <a:off x="2122888" y="5481006"/>
                <a:ext cx="193856" cy="256293"/>
              </a:xfrm>
              <a:custGeom>
                <a:avLst/>
                <a:gdLst>
                  <a:gd name="connsiteX0" fmla="*/ 0 w 229444"/>
                  <a:gd name="connsiteY0" fmla="*/ 154754 h 309507"/>
                  <a:gd name="connsiteX1" fmla="*/ 114722 w 229444"/>
                  <a:gd name="connsiteY1" fmla="*/ 0 h 309507"/>
                  <a:gd name="connsiteX2" fmla="*/ 229444 w 229444"/>
                  <a:gd name="connsiteY2" fmla="*/ 154754 h 309507"/>
                  <a:gd name="connsiteX3" fmla="*/ 114722 w 229444"/>
                  <a:gd name="connsiteY3" fmla="*/ 309508 h 309507"/>
                  <a:gd name="connsiteX4" fmla="*/ 0 w 229444"/>
                  <a:gd name="connsiteY4" fmla="*/ 154754 h 309507"/>
                  <a:gd name="connsiteX5" fmla="*/ 57361 w 229444"/>
                  <a:gd name="connsiteY5" fmla="*/ 154754 h 309507"/>
                  <a:gd name="connsiteX6" fmla="*/ 114722 w 229444"/>
                  <a:gd name="connsiteY6" fmla="*/ 252147 h 309507"/>
                  <a:gd name="connsiteX7" fmla="*/ 172083 w 229444"/>
                  <a:gd name="connsiteY7" fmla="*/ 154754 h 309507"/>
                  <a:gd name="connsiteX8" fmla="*/ 114722 w 229444"/>
                  <a:gd name="connsiteY8" fmla="*/ 57361 h 309507"/>
                  <a:gd name="connsiteX9" fmla="*/ 57361 w 229444"/>
                  <a:gd name="connsiteY9" fmla="*/ 154754 h 309507"/>
                  <a:gd name="connsiteX0" fmla="*/ 0 w 229444"/>
                  <a:gd name="connsiteY0" fmla="*/ 154754 h 309508"/>
                  <a:gd name="connsiteX1" fmla="*/ 114722 w 229444"/>
                  <a:gd name="connsiteY1" fmla="*/ 0 h 309508"/>
                  <a:gd name="connsiteX2" fmla="*/ 229444 w 229444"/>
                  <a:gd name="connsiteY2" fmla="*/ 154754 h 309508"/>
                  <a:gd name="connsiteX3" fmla="*/ 114722 w 229444"/>
                  <a:gd name="connsiteY3" fmla="*/ 309508 h 309508"/>
                  <a:gd name="connsiteX4" fmla="*/ 0 w 229444"/>
                  <a:gd name="connsiteY4" fmla="*/ 154754 h 309508"/>
                  <a:gd name="connsiteX5" fmla="*/ 57361 w 229444"/>
                  <a:gd name="connsiteY5" fmla="*/ 154754 h 309508"/>
                  <a:gd name="connsiteX6" fmla="*/ 114722 w 229444"/>
                  <a:gd name="connsiteY6" fmla="*/ 252147 h 309508"/>
                  <a:gd name="connsiteX7" fmla="*/ 172083 w 229444"/>
                  <a:gd name="connsiteY7" fmla="*/ 154754 h 309508"/>
                  <a:gd name="connsiteX8" fmla="*/ 36084 w 229444"/>
                  <a:gd name="connsiteY8" fmla="*/ 60274 h 309508"/>
                  <a:gd name="connsiteX9" fmla="*/ 57361 w 229444"/>
                  <a:gd name="connsiteY9" fmla="*/ 154754 h 309508"/>
                  <a:gd name="connsiteX0" fmla="*/ 7923 w 237367"/>
                  <a:gd name="connsiteY0" fmla="*/ 154754 h 309508"/>
                  <a:gd name="connsiteX1" fmla="*/ 122645 w 237367"/>
                  <a:gd name="connsiteY1" fmla="*/ 0 h 309508"/>
                  <a:gd name="connsiteX2" fmla="*/ 237367 w 237367"/>
                  <a:gd name="connsiteY2" fmla="*/ 154754 h 309508"/>
                  <a:gd name="connsiteX3" fmla="*/ 122645 w 237367"/>
                  <a:gd name="connsiteY3" fmla="*/ 309508 h 309508"/>
                  <a:gd name="connsiteX4" fmla="*/ 7923 w 237367"/>
                  <a:gd name="connsiteY4" fmla="*/ 154754 h 309508"/>
                  <a:gd name="connsiteX5" fmla="*/ 65284 w 237367"/>
                  <a:gd name="connsiteY5" fmla="*/ 154754 h 309508"/>
                  <a:gd name="connsiteX6" fmla="*/ 122645 w 237367"/>
                  <a:gd name="connsiteY6" fmla="*/ 252147 h 309508"/>
                  <a:gd name="connsiteX7" fmla="*/ 180006 w 237367"/>
                  <a:gd name="connsiteY7" fmla="*/ 154754 h 309508"/>
                  <a:gd name="connsiteX8" fmla="*/ 44007 w 237367"/>
                  <a:gd name="connsiteY8" fmla="*/ 60274 h 309508"/>
                  <a:gd name="connsiteX9" fmla="*/ 65284 w 237367"/>
                  <a:gd name="connsiteY9" fmla="*/ 154754 h 309508"/>
                  <a:gd name="connsiteX0" fmla="*/ 0 w 229444"/>
                  <a:gd name="connsiteY0" fmla="*/ 154754 h 309508"/>
                  <a:gd name="connsiteX1" fmla="*/ 114722 w 229444"/>
                  <a:gd name="connsiteY1" fmla="*/ 0 h 309508"/>
                  <a:gd name="connsiteX2" fmla="*/ 229444 w 229444"/>
                  <a:gd name="connsiteY2" fmla="*/ 154754 h 309508"/>
                  <a:gd name="connsiteX3" fmla="*/ 114722 w 229444"/>
                  <a:gd name="connsiteY3" fmla="*/ 309508 h 309508"/>
                  <a:gd name="connsiteX4" fmla="*/ 0 w 229444"/>
                  <a:gd name="connsiteY4" fmla="*/ 154754 h 309508"/>
                  <a:gd name="connsiteX5" fmla="*/ 57361 w 229444"/>
                  <a:gd name="connsiteY5" fmla="*/ 154754 h 309508"/>
                  <a:gd name="connsiteX6" fmla="*/ 114722 w 229444"/>
                  <a:gd name="connsiteY6" fmla="*/ 252147 h 309508"/>
                  <a:gd name="connsiteX7" fmla="*/ 172083 w 229444"/>
                  <a:gd name="connsiteY7" fmla="*/ 154754 h 309508"/>
                  <a:gd name="connsiteX8" fmla="*/ 103072 w 229444"/>
                  <a:gd name="connsiteY8" fmla="*/ 57362 h 309508"/>
                  <a:gd name="connsiteX9" fmla="*/ 57361 w 229444"/>
                  <a:gd name="connsiteY9" fmla="*/ 154754 h 309508"/>
                  <a:gd name="connsiteX0" fmla="*/ 0 w 229444"/>
                  <a:gd name="connsiteY0" fmla="*/ 154754 h 309508"/>
                  <a:gd name="connsiteX1" fmla="*/ 114722 w 229444"/>
                  <a:gd name="connsiteY1" fmla="*/ 0 h 309508"/>
                  <a:gd name="connsiteX2" fmla="*/ 229444 w 229444"/>
                  <a:gd name="connsiteY2" fmla="*/ 154754 h 309508"/>
                  <a:gd name="connsiteX3" fmla="*/ 114722 w 229444"/>
                  <a:gd name="connsiteY3" fmla="*/ 309508 h 309508"/>
                  <a:gd name="connsiteX4" fmla="*/ 0 w 229444"/>
                  <a:gd name="connsiteY4" fmla="*/ 154754 h 309508"/>
                  <a:gd name="connsiteX5" fmla="*/ 45710 w 229444"/>
                  <a:gd name="connsiteY5" fmla="*/ 154754 h 309508"/>
                  <a:gd name="connsiteX6" fmla="*/ 114722 w 229444"/>
                  <a:gd name="connsiteY6" fmla="*/ 252147 h 309508"/>
                  <a:gd name="connsiteX7" fmla="*/ 172083 w 229444"/>
                  <a:gd name="connsiteY7" fmla="*/ 154754 h 309508"/>
                  <a:gd name="connsiteX8" fmla="*/ 103072 w 229444"/>
                  <a:gd name="connsiteY8" fmla="*/ 57362 h 309508"/>
                  <a:gd name="connsiteX9" fmla="*/ 45710 w 229444"/>
                  <a:gd name="connsiteY9" fmla="*/ 154754 h 309508"/>
                  <a:gd name="connsiteX0" fmla="*/ 0 w 229444"/>
                  <a:gd name="connsiteY0" fmla="*/ 154754 h 309508"/>
                  <a:gd name="connsiteX1" fmla="*/ 114722 w 229444"/>
                  <a:gd name="connsiteY1" fmla="*/ 0 h 309508"/>
                  <a:gd name="connsiteX2" fmla="*/ 229444 w 229444"/>
                  <a:gd name="connsiteY2" fmla="*/ 154754 h 309508"/>
                  <a:gd name="connsiteX3" fmla="*/ 114722 w 229444"/>
                  <a:gd name="connsiteY3" fmla="*/ 309508 h 309508"/>
                  <a:gd name="connsiteX4" fmla="*/ 0 w 229444"/>
                  <a:gd name="connsiteY4" fmla="*/ 154754 h 309508"/>
                  <a:gd name="connsiteX5" fmla="*/ 45710 w 229444"/>
                  <a:gd name="connsiteY5" fmla="*/ 154754 h 309508"/>
                  <a:gd name="connsiteX6" fmla="*/ 114722 w 229444"/>
                  <a:gd name="connsiteY6" fmla="*/ 252147 h 309508"/>
                  <a:gd name="connsiteX7" fmla="*/ 172083 w 229444"/>
                  <a:gd name="connsiteY7" fmla="*/ 154754 h 309508"/>
                  <a:gd name="connsiteX8" fmla="*/ 103072 w 229444"/>
                  <a:gd name="connsiteY8" fmla="*/ 57362 h 309508"/>
                  <a:gd name="connsiteX9" fmla="*/ 45710 w 229444"/>
                  <a:gd name="connsiteY9" fmla="*/ 154754 h 309508"/>
                  <a:gd name="connsiteX0" fmla="*/ 0 w 229444"/>
                  <a:gd name="connsiteY0" fmla="*/ 154839 h 309593"/>
                  <a:gd name="connsiteX1" fmla="*/ 114722 w 229444"/>
                  <a:gd name="connsiteY1" fmla="*/ 85 h 309593"/>
                  <a:gd name="connsiteX2" fmla="*/ 229444 w 229444"/>
                  <a:gd name="connsiteY2" fmla="*/ 154839 h 309593"/>
                  <a:gd name="connsiteX3" fmla="*/ 114722 w 229444"/>
                  <a:gd name="connsiteY3" fmla="*/ 309593 h 309593"/>
                  <a:gd name="connsiteX4" fmla="*/ 0 w 229444"/>
                  <a:gd name="connsiteY4" fmla="*/ 154839 h 309593"/>
                  <a:gd name="connsiteX5" fmla="*/ 45710 w 229444"/>
                  <a:gd name="connsiteY5" fmla="*/ 154839 h 309593"/>
                  <a:gd name="connsiteX6" fmla="*/ 114722 w 229444"/>
                  <a:gd name="connsiteY6" fmla="*/ 252232 h 309593"/>
                  <a:gd name="connsiteX7" fmla="*/ 172083 w 229444"/>
                  <a:gd name="connsiteY7" fmla="*/ 154839 h 309593"/>
                  <a:gd name="connsiteX8" fmla="*/ 103072 w 229444"/>
                  <a:gd name="connsiteY8" fmla="*/ 57447 h 309593"/>
                  <a:gd name="connsiteX9" fmla="*/ 45710 w 229444"/>
                  <a:gd name="connsiteY9" fmla="*/ 154839 h 309593"/>
                  <a:gd name="connsiteX0" fmla="*/ 5075 w 234519"/>
                  <a:gd name="connsiteY0" fmla="*/ 154846 h 309600"/>
                  <a:gd name="connsiteX1" fmla="*/ 119797 w 234519"/>
                  <a:gd name="connsiteY1" fmla="*/ 92 h 309600"/>
                  <a:gd name="connsiteX2" fmla="*/ 234519 w 234519"/>
                  <a:gd name="connsiteY2" fmla="*/ 154846 h 309600"/>
                  <a:gd name="connsiteX3" fmla="*/ 119797 w 234519"/>
                  <a:gd name="connsiteY3" fmla="*/ 309600 h 309600"/>
                  <a:gd name="connsiteX4" fmla="*/ 5075 w 234519"/>
                  <a:gd name="connsiteY4" fmla="*/ 154846 h 309600"/>
                  <a:gd name="connsiteX5" fmla="*/ 50785 w 234519"/>
                  <a:gd name="connsiteY5" fmla="*/ 154846 h 309600"/>
                  <a:gd name="connsiteX6" fmla="*/ 119797 w 234519"/>
                  <a:gd name="connsiteY6" fmla="*/ 252239 h 309600"/>
                  <a:gd name="connsiteX7" fmla="*/ 177158 w 234519"/>
                  <a:gd name="connsiteY7" fmla="*/ 154846 h 309600"/>
                  <a:gd name="connsiteX8" fmla="*/ 108147 w 234519"/>
                  <a:gd name="connsiteY8" fmla="*/ 57454 h 309600"/>
                  <a:gd name="connsiteX9" fmla="*/ 50785 w 234519"/>
                  <a:gd name="connsiteY9" fmla="*/ 154846 h 309600"/>
                  <a:gd name="connsiteX0" fmla="*/ 5075 w 236533"/>
                  <a:gd name="connsiteY0" fmla="*/ 154846 h 309600"/>
                  <a:gd name="connsiteX1" fmla="*/ 119797 w 236533"/>
                  <a:gd name="connsiteY1" fmla="*/ 92 h 309600"/>
                  <a:gd name="connsiteX2" fmla="*/ 234519 w 236533"/>
                  <a:gd name="connsiteY2" fmla="*/ 154846 h 309600"/>
                  <a:gd name="connsiteX3" fmla="*/ 119797 w 236533"/>
                  <a:gd name="connsiteY3" fmla="*/ 309600 h 309600"/>
                  <a:gd name="connsiteX4" fmla="*/ 5075 w 236533"/>
                  <a:gd name="connsiteY4" fmla="*/ 154846 h 309600"/>
                  <a:gd name="connsiteX5" fmla="*/ 50785 w 236533"/>
                  <a:gd name="connsiteY5" fmla="*/ 154846 h 309600"/>
                  <a:gd name="connsiteX6" fmla="*/ 119797 w 236533"/>
                  <a:gd name="connsiteY6" fmla="*/ 252239 h 309600"/>
                  <a:gd name="connsiteX7" fmla="*/ 177158 w 236533"/>
                  <a:gd name="connsiteY7" fmla="*/ 154846 h 309600"/>
                  <a:gd name="connsiteX8" fmla="*/ 108147 w 236533"/>
                  <a:gd name="connsiteY8" fmla="*/ 57454 h 309600"/>
                  <a:gd name="connsiteX9" fmla="*/ 50785 w 236533"/>
                  <a:gd name="connsiteY9" fmla="*/ 154846 h 309600"/>
                  <a:gd name="connsiteX0" fmla="*/ 5075 w 236533"/>
                  <a:gd name="connsiteY0" fmla="*/ 154846 h 309600"/>
                  <a:gd name="connsiteX1" fmla="*/ 119797 w 236533"/>
                  <a:gd name="connsiteY1" fmla="*/ 92 h 309600"/>
                  <a:gd name="connsiteX2" fmla="*/ 234519 w 236533"/>
                  <a:gd name="connsiteY2" fmla="*/ 154846 h 309600"/>
                  <a:gd name="connsiteX3" fmla="*/ 119797 w 236533"/>
                  <a:gd name="connsiteY3" fmla="*/ 309600 h 309600"/>
                  <a:gd name="connsiteX4" fmla="*/ 5075 w 236533"/>
                  <a:gd name="connsiteY4" fmla="*/ 154846 h 309600"/>
                  <a:gd name="connsiteX5" fmla="*/ 50785 w 236533"/>
                  <a:gd name="connsiteY5" fmla="*/ 154846 h 309600"/>
                  <a:gd name="connsiteX6" fmla="*/ 116884 w 236533"/>
                  <a:gd name="connsiteY6" fmla="*/ 278451 h 309600"/>
                  <a:gd name="connsiteX7" fmla="*/ 177158 w 236533"/>
                  <a:gd name="connsiteY7" fmla="*/ 154846 h 309600"/>
                  <a:gd name="connsiteX8" fmla="*/ 108147 w 236533"/>
                  <a:gd name="connsiteY8" fmla="*/ 57454 h 309600"/>
                  <a:gd name="connsiteX9" fmla="*/ 50785 w 236533"/>
                  <a:gd name="connsiteY9" fmla="*/ 154846 h 309600"/>
                  <a:gd name="connsiteX0" fmla="*/ 3549 w 234177"/>
                  <a:gd name="connsiteY0" fmla="*/ 154846 h 309600"/>
                  <a:gd name="connsiteX1" fmla="*/ 118271 w 234177"/>
                  <a:gd name="connsiteY1" fmla="*/ 92 h 309600"/>
                  <a:gd name="connsiteX2" fmla="*/ 232993 w 234177"/>
                  <a:gd name="connsiteY2" fmla="*/ 154846 h 309600"/>
                  <a:gd name="connsiteX3" fmla="*/ 118271 w 234177"/>
                  <a:gd name="connsiteY3" fmla="*/ 309600 h 309600"/>
                  <a:gd name="connsiteX4" fmla="*/ 3549 w 234177"/>
                  <a:gd name="connsiteY4" fmla="*/ 154846 h 309600"/>
                  <a:gd name="connsiteX5" fmla="*/ 49259 w 234177"/>
                  <a:gd name="connsiteY5" fmla="*/ 154846 h 309600"/>
                  <a:gd name="connsiteX6" fmla="*/ 115358 w 234177"/>
                  <a:gd name="connsiteY6" fmla="*/ 278451 h 309600"/>
                  <a:gd name="connsiteX7" fmla="*/ 175632 w 234177"/>
                  <a:gd name="connsiteY7" fmla="*/ 154846 h 309600"/>
                  <a:gd name="connsiteX8" fmla="*/ 106621 w 234177"/>
                  <a:gd name="connsiteY8" fmla="*/ 57454 h 309600"/>
                  <a:gd name="connsiteX9" fmla="*/ 49259 w 234177"/>
                  <a:gd name="connsiteY9" fmla="*/ 154846 h 309600"/>
                  <a:gd name="connsiteX0" fmla="*/ 3549 w 234177"/>
                  <a:gd name="connsiteY0" fmla="*/ 154846 h 309600"/>
                  <a:gd name="connsiteX1" fmla="*/ 118271 w 234177"/>
                  <a:gd name="connsiteY1" fmla="*/ 92 h 309600"/>
                  <a:gd name="connsiteX2" fmla="*/ 232993 w 234177"/>
                  <a:gd name="connsiteY2" fmla="*/ 154846 h 309600"/>
                  <a:gd name="connsiteX3" fmla="*/ 118271 w 234177"/>
                  <a:gd name="connsiteY3" fmla="*/ 309600 h 309600"/>
                  <a:gd name="connsiteX4" fmla="*/ 3549 w 234177"/>
                  <a:gd name="connsiteY4" fmla="*/ 154846 h 309600"/>
                  <a:gd name="connsiteX5" fmla="*/ 49259 w 234177"/>
                  <a:gd name="connsiteY5" fmla="*/ 154846 h 309600"/>
                  <a:gd name="connsiteX6" fmla="*/ 115358 w 234177"/>
                  <a:gd name="connsiteY6" fmla="*/ 278451 h 309600"/>
                  <a:gd name="connsiteX7" fmla="*/ 175632 w 234177"/>
                  <a:gd name="connsiteY7" fmla="*/ 154846 h 309600"/>
                  <a:gd name="connsiteX8" fmla="*/ 106621 w 234177"/>
                  <a:gd name="connsiteY8" fmla="*/ 57454 h 309600"/>
                  <a:gd name="connsiteX9" fmla="*/ 49259 w 234177"/>
                  <a:gd name="connsiteY9" fmla="*/ 154846 h 3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4177" h="309600">
                    <a:moveTo>
                      <a:pt x="3549" y="154846"/>
                    </a:moveTo>
                    <a:cubicBezTo>
                      <a:pt x="-13926" y="63553"/>
                      <a:pt x="34526" y="-2820"/>
                      <a:pt x="118271" y="92"/>
                    </a:cubicBezTo>
                    <a:cubicBezTo>
                      <a:pt x="202016" y="3004"/>
                      <a:pt x="241730" y="72290"/>
                      <a:pt x="232993" y="154846"/>
                    </a:cubicBezTo>
                    <a:cubicBezTo>
                      <a:pt x="224256" y="237402"/>
                      <a:pt x="181630" y="309600"/>
                      <a:pt x="118271" y="309600"/>
                    </a:cubicBezTo>
                    <a:cubicBezTo>
                      <a:pt x="54912" y="309600"/>
                      <a:pt x="21024" y="246139"/>
                      <a:pt x="3549" y="154846"/>
                    </a:cubicBezTo>
                    <a:close/>
                    <a:moveTo>
                      <a:pt x="49259" y="154846"/>
                    </a:moveTo>
                    <a:cubicBezTo>
                      <a:pt x="50715" y="191679"/>
                      <a:pt x="94296" y="278451"/>
                      <a:pt x="115358" y="278451"/>
                    </a:cubicBezTo>
                    <a:cubicBezTo>
                      <a:pt x="136420" y="278451"/>
                      <a:pt x="175632" y="208635"/>
                      <a:pt x="175632" y="154846"/>
                    </a:cubicBezTo>
                    <a:cubicBezTo>
                      <a:pt x="175632" y="101057"/>
                      <a:pt x="183348" y="53559"/>
                      <a:pt x="106621" y="57454"/>
                    </a:cubicBezTo>
                    <a:cubicBezTo>
                      <a:pt x="29894" y="61349"/>
                      <a:pt x="47803" y="118013"/>
                      <a:pt x="49259" y="1548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8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Circle: Hollow 52">
                <a:extLst>
                  <a:ext uri="{FF2B5EF4-FFF2-40B4-BE49-F238E27FC236}"/>
                </a:extLst>
              </p:cNvPr>
              <p:cNvSpPr/>
              <p:nvPr/>
            </p:nvSpPr>
            <p:spPr>
              <a:xfrm rot="3913211">
                <a:off x="2334367" y="5544602"/>
                <a:ext cx="130229" cy="208143"/>
              </a:xfrm>
              <a:custGeom>
                <a:avLst/>
                <a:gdLst>
                  <a:gd name="connsiteX0" fmla="*/ 0 w 162970"/>
                  <a:gd name="connsiteY0" fmla="*/ 130183 h 260365"/>
                  <a:gd name="connsiteX1" fmla="*/ 81485 w 162970"/>
                  <a:gd name="connsiteY1" fmla="*/ 0 h 260365"/>
                  <a:gd name="connsiteX2" fmla="*/ 162970 w 162970"/>
                  <a:gd name="connsiteY2" fmla="*/ 130183 h 260365"/>
                  <a:gd name="connsiteX3" fmla="*/ 81485 w 162970"/>
                  <a:gd name="connsiteY3" fmla="*/ 260366 h 260365"/>
                  <a:gd name="connsiteX4" fmla="*/ 0 w 162970"/>
                  <a:gd name="connsiteY4" fmla="*/ 130183 h 260365"/>
                  <a:gd name="connsiteX5" fmla="*/ 40743 w 162970"/>
                  <a:gd name="connsiteY5" fmla="*/ 130183 h 260365"/>
                  <a:gd name="connsiteX6" fmla="*/ 81486 w 162970"/>
                  <a:gd name="connsiteY6" fmla="*/ 219623 h 260365"/>
                  <a:gd name="connsiteX7" fmla="*/ 122229 w 162970"/>
                  <a:gd name="connsiteY7" fmla="*/ 130183 h 260365"/>
                  <a:gd name="connsiteX8" fmla="*/ 81486 w 162970"/>
                  <a:gd name="connsiteY8" fmla="*/ 40743 h 260365"/>
                  <a:gd name="connsiteX9" fmla="*/ 40743 w 162970"/>
                  <a:gd name="connsiteY9" fmla="*/ 130183 h 260365"/>
                  <a:gd name="connsiteX0" fmla="*/ 0 w 162970"/>
                  <a:gd name="connsiteY0" fmla="*/ 130183 h 260366"/>
                  <a:gd name="connsiteX1" fmla="*/ 81485 w 162970"/>
                  <a:gd name="connsiteY1" fmla="*/ 0 h 260366"/>
                  <a:gd name="connsiteX2" fmla="*/ 162970 w 162970"/>
                  <a:gd name="connsiteY2" fmla="*/ 130183 h 260366"/>
                  <a:gd name="connsiteX3" fmla="*/ 81485 w 162970"/>
                  <a:gd name="connsiteY3" fmla="*/ 260366 h 260366"/>
                  <a:gd name="connsiteX4" fmla="*/ 0 w 162970"/>
                  <a:gd name="connsiteY4" fmla="*/ 130183 h 260366"/>
                  <a:gd name="connsiteX5" fmla="*/ 40743 w 162970"/>
                  <a:gd name="connsiteY5" fmla="*/ 130183 h 260366"/>
                  <a:gd name="connsiteX6" fmla="*/ 81486 w 162970"/>
                  <a:gd name="connsiteY6" fmla="*/ 219623 h 260366"/>
                  <a:gd name="connsiteX7" fmla="*/ 122229 w 162970"/>
                  <a:gd name="connsiteY7" fmla="*/ 130183 h 260366"/>
                  <a:gd name="connsiteX8" fmla="*/ 81486 w 162970"/>
                  <a:gd name="connsiteY8" fmla="*/ 40743 h 260366"/>
                  <a:gd name="connsiteX9" fmla="*/ 40743 w 162970"/>
                  <a:gd name="connsiteY9" fmla="*/ 130183 h 260366"/>
                  <a:gd name="connsiteX0" fmla="*/ 90 w 163150"/>
                  <a:gd name="connsiteY0" fmla="*/ 130577 h 260760"/>
                  <a:gd name="connsiteX1" fmla="*/ 81575 w 163150"/>
                  <a:gd name="connsiteY1" fmla="*/ 394 h 260760"/>
                  <a:gd name="connsiteX2" fmla="*/ 163060 w 163150"/>
                  <a:gd name="connsiteY2" fmla="*/ 130577 h 260760"/>
                  <a:gd name="connsiteX3" fmla="*/ 81575 w 163150"/>
                  <a:gd name="connsiteY3" fmla="*/ 260760 h 260760"/>
                  <a:gd name="connsiteX4" fmla="*/ 90 w 163150"/>
                  <a:gd name="connsiteY4" fmla="*/ 130577 h 260760"/>
                  <a:gd name="connsiteX5" fmla="*/ 40833 w 163150"/>
                  <a:gd name="connsiteY5" fmla="*/ 130577 h 260760"/>
                  <a:gd name="connsiteX6" fmla="*/ 81576 w 163150"/>
                  <a:gd name="connsiteY6" fmla="*/ 220017 h 260760"/>
                  <a:gd name="connsiteX7" fmla="*/ 122319 w 163150"/>
                  <a:gd name="connsiteY7" fmla="*/ 130577 h 260760"/>
                  <a:gd name="connsiteX8" fmla="*/ 81576 w 163150"/>
                  <a:gd name="connsiteY8" fmla="*/ 41137 h 260760"/>
                  <a:gd name="connsiteX9" fmla="*/ 40833 w 163150"/>
                  <a:gd name="connsiteY9" fmla="*/ 130577 h 26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150" h="260760">
                    <a:moveTo>
                      <a:pt x="90" y="130577"/>
                    </a:moveTo>
                    <a:cubicBezTo>
                      <a:pt x="90" y="58679"/>
                      <a:pt x="-6003" y="-5651"/>
                      <a:pt x="81575" y="394"/>
                    </a:cubicBezTo>
                    <a:cubicBezTo>
                      <a:pt x="169153" y="6439"/>
                      <a:pt x="163060" y="58679"/>
                      <a:pt x="163060" y="130577"/>
                    </a:cubicBezTo>
                    <a:cubicBezTo>
                      <a:pt x="163060" y="202475"/>
                      <a:pt x="126578" y="260760"/>
                      <a:pt x="81575" y="260760"/>
                    </a:cubicBezTo>
                    <a:cubicBezTo>
                      <a:pt x="36572" y="260760"/>
                      <a:pt x="90" y="202475"/>
                      <a:pt x="90" y="130577"/>
                    </a:cubicBezTo>
                    <a:close/>
                    <a:moveTo>
                      <a:pt x="40833" y="130577"/>
                    </a:moveTo>
                    <a:cubicBezTo>
                      <a:pt x="40833" y="179973"/>
                      <a:pt x="59074" y="220017"/>
                      <a:pt x="81576" y="220017"/>
                    </a:cubicBezTo>
                    <a:cubicBezTo>
                      <a:pt x="104078" y="220017"/>
                      <a:pt x="122319" y="179973"/>
                      <a:pt x="122319" y="130577"/>
                    </a:cubicBezTo>
                    <a:cubicBezTo>
                      <a:pt x="122319" y="81181"/>
                      <a:pt x="131982" y="49481"/>
                      <a:pt x="81576" y="41137"/>
                    </a:cubicBezTo>
                    <a:cubicBezTo>
                      <a:pt x="31170" y="32793"/>
                      <a:pt x="40833" y="81181"/>
                      <a:pt x="40833" y="1305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8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04" name="Group 61"/>
          <p:cNvGrpSpPr>
            <a:grpSpLocks/>
          </p:cNvGrpSpPr>
          <p:nvPr/>
        </p:nvGrpSpPr>
        <p:grpSpPr bwMode="auto">
          <a:xfrm>
            <a:off x="10326688" y="3448050"/>
            <a:ext cx="487362" cy="706438"/>
            <a:chOff x="10847174" y="3612865"/>
            <a:chExt cx="696204" cy="1080107"/>
          </a:xfrm>
        </p:grpSpPr>
        <p:sp>
          <p:nvSpPr>
            <p:cNvPr id="58" name="Freeform: Shape 5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847174" y="3612865"/>
              <a:ext cx="696204" cy="1080107"/>
            </a:xfrm>
            <a:custGeom>
              <a:avLst/>
              <a:gdLst>
                <a:gd name="connsiteX0" fmla="*/ 348102 w 696204"/>
                <a:gd name="connsiteY0" fmla="*/ 0 h 1080107"/>
                <a:gd name="connsiteX1" fmla="*/ 570831 w 696204"/>
                <a:gd name="connsiteY1" fmla="*/ 222729 h 1080107"/>
                <a:gd name="connsiteX2" fmla="*/ 505595 w 696204"/>
                <a:gd name="connsiteY2" fmla="*/ 380222 h 1080107"/>
                <a:gd name="connsiteX3" fmla="*/ 467140 w 696204"/>
                <a:gd name="connsiteY3" fmla="*/ 406150 h 1080107"/>
                <a:gd name="connsiteX4" fmla="*/ 483599 w 696204"/>
                <a:gd name="connsiteY4" fmla="*/ 411259 h 1080107"/>
                <a:gd name="connsiteX5" fmla="*/ 696204 w 696204"/>
                <a:gd name="connsiteY5" fmla="*/ 732005 h 1080107"/>
                <a:gd name="connsiteX6" fmla="*/ 348102 w 696204"/>
                <a:gd name="connsiteY6" fmla="*/ 1080107 h 1080107"/>
                <a:gd name="connsiteX7" fmla="*/ 0 w 696204"/>
                <a:gd name="connsiteY7" fmla="*/ 732005 h 1080107"/>
                <a:gd name="connsiteX8" fmla="*/ 212605 w 696204"/>
                <a:gd name="connsiteY8" fmla="*/ 411259 h 1080107"/>
                <a:gd name="connsiteX9" fmla="*/ 229064 w 696204"/>
                <a:gd name="connsiteY9" fmla="*/ 406150 h 1080107"/>
                <a:gd name="connsiteX10" fmla="*/ 190609 w 696204"/>
                <a:gd name="connsiteY10" fmla="*/ 380222 h 1080107"/>
                <a:gd name="connsiteX11" fmla="*/ 125373 w 696204"/>
                <a:gd name="connsiteY11" fmla="*/ 222729 h 1080107"/>
                <a:gd name="connsiteX12" fmla="*/ 348102 w 696204"/>
                <a:gd name="connsiteY12" fmla="*/ 0 h 108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6204" h="1080107">
                  <a:moveTo>
                    <a:pt x="348102" y="0"/>
                  </a:moveTo>
                  <a:cubicBezTo>
                    <a:pt x="471112" y="0"/>
                    <a:pt x="570831" y="99719"/>
                    <a:pt x="570831" y="222729"/>
                  </a:cubicBezTo>
                  <a:cubicBezTo>
                    <a:pt x="570831" y="284234"/>
                    <a:pt x="545901" y="339916"/>
                    <a:pt x="505595" y="380222"/>
                  </a:cubicBezTo>
                  <a:lnTo>
                    <a:pt x="467140" y="406150"/>
                  </a:lnTo>
                  <a:lnTo>
                    <a:pt x="483599" y="411259"/>
                  </a:lnTo>
                  <a:cubicBezTo>
                    <a:pt x="608538" y="464104"/>
                    <a:pt x="696204" y="587817"/>
                    <a:pt x="696204" y="732005"/>
                  </a:cubicBezTo>
                  <a:cubicBezTo>
                    <a:pt x="696204" y="924256"/>
                    <a:pt x="540353" y="1080107"/>
                    <a:pt x="348102" y="1080107"/>
                  </a:cubicBezTo>
                  <a:cubicBezTo>
                    <a:pt x="155851" y="1080107"/>
                    <a:pt x="0" y="924256"/>
                    <a:pt x="0" y="732005"/>
                  </a:cubicBezTo>
                  <a:cubicBezTo>
                    <a:pt x="0" y="587817"/>
                    <a:pt x="87666" y="464104"/>
                    <a:pt x="212605" y="411259"/>
                  </a:cubicBezTo>
                  <a:lnTo>
                    <a:pt x="229064" y="406150"/>
                  </a:lnTo>
                  <a:lnTo>
                    <a:pt x="190609" y="380222"/>
                  </a:lnTo>
                  <a:cubicBezTo>
                    <a:pt x="150303" y="339916"/>
                    <a:pt x="125373" y="284234"/>
                    <a:pt x="125373" y="222729"/>
                  </a:cubicBezTo>
                  <a:cubicBezTo>
                    <a:pt x="125373" y="99719"/>
                    <a:pt x="225092" y="0"/>
                    <a:pt x="348102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81" name="Freeform: Shape 34"/>
            <p:cNvSpPr>
              <a:spLocks/>
            </p:cNvSpPr>
            <p:nvPr/>
          </p:nvSpPr>
          <p:spPr bwMode="auto">
            <a:xfrm>
              <a:off x="11241318" y="4096848"/>
              <a:ext cx="138853" cy="138854"/>
            </a:xfrm>
            <a:custGeom>
              <a:avLst/>
              <a:gdLst>
                <a:gd name="T0" fmla="*/ 67360 w 285750"/>
                <a:gd name="T1" fmla="*/ 32050 h 285750"/>
                <a:gd name="T2" fmla="*/ 63312 w 285750"/>
                <a:gd name="T3" fmla="*/ 22153 h 285750"/>
                <a:gd name="T4" fmla="*/ 60612 w 285750"/>
                <a:gd name="T5" fmla="*/ 17880 h 285750"/>
                <a:gd name="T6" fmla="*/ 61737 w 285750"/>
                <a:gd name="T7" fmla="*/ 16756 h 285750"/>
                <a:gd name="T8" fmla="*/ 60387 w 285750"/>
                <a:gd name="T9" fmla="*/ 14732 h 285750"/>
                <a:gd name="T10" fmla="*/ 60612 w 285750"/>
                <a:gd name="T11" fmla="*/ 12708 h 285750"/>
                <a:gd name="T12" fmla="*/ 52966 w 285750"/>
                <a:gd name="T13" fmla="*/ 8659 h 285750"/>
                <a:gd name="T14" fmla="*/ 45769 w 285750"/>
                <a:gd name="T15" fmla="*/ 2587 h 285750"/>
                <a:gd name="T16" fmla="*/ 39246 w 285750"/>
                <a:gd name="T17" fmla="*/ 4386 h 285750"/>
                <a:gd name="T18" fmla="*/ 38796 w 285750"/>
                <a:gd name="T19" fmla="*/ 2137 h 285750"/>
                <a:gd name="T20" fmla="*/ 37897 w 285750"/>
                <a:gd name="T21" fmla="*/ 2137 h 285750"/>
                <a:gd name="T22" fmla="*/ 38122 w 285750"/>
                <a:gd name="T23" fmla="*/ 1687 h 285750"/>
                <a:gd name="T24" fmla="*/ 30025 w 285750"/>
                <a:gd name="T25" fmla="*/ 2587 h 285750"/>
                <a:gd name="T26" fmla="*/ 18330 w 285750"/>
                <a:gd name="T27" fmla="*/ 7085 h 285750"/>
                <a:gd name="T28" fmla="*/ 11807 w 285750"/>
                <a:gd name="T29" fmla="*/ 13607 h 285750"/>
                <a:gd name="T30" fmla="*/ 8209 w 285750"/>
                <a:gd name="T31" fmla="*/ 15856 h 285750"/>
                <a:gd name="T32" fmla="*/ 6410 w 285750"/>
                <a:gd name="T33" fmla="*/ 19680 h 285750"/>
                <a:gd name="T34" fmla="*/ 3261 w 285750"/>
                <a:gd name="T35" fmla="*/ 21029 h 285750"/>
                <a:gd name="T36" fmla="*/ 2811 w 285750"/>
                <a:gd name="T37" fmla="*/ 33399 h 285750"/>
                <a:gd name="T38" fmla="*/ 4835 w 285750"/>
                <a:gd name="T39" fmla="*/ 45095 h 285750"/>
                <a:gd name="T40" fmla="*/ 3711 w 285750"/>
                <a:gd name="T41" fmla="*/ 45994 h 285750"/>
                <a:gd name="T42" fmla="*/ 1687 w 285750"/>
                <a:gd name="T43" fmla="*/ 43970 h 285750"/>
                <a:gd name="T44" fmla="*/ 2587 w 285750"/>
                <a:gd name="T45" fmla="*/ 45994 h 285750"/>
                <a:gd name="T46" fmla="*/ 1687 w 285750"/>
                <a:gd name="T47" fmla="*/ 45769 h 285750"/>
                <a:gd name="T48" fmla="*/ 12707 w 285750"/>
                <a:gd name="T49" fmla="*/ 58589 h 285750"/>
                <a:gd name="T50" fmla="*/ 15856 w 285750"/>
                <a:gd name="T51" fmla="*/ 60388 h 285750"/>
                <a:gd name="T52" fmla="*/ 19454 w 285750"/>
                <a:gd name="T53" fmla="*/ 65111 h 285750"/>
                <a:gd name="T54" fmla="*/ 24402 w 285750"/>
                <a:gd name="T55" fmla="*/ 66686 h 285750"/>
                <a:gd name="T56" fmla="*/ 26427 w 285750"/>
                <a:gd name="T57" fmla="*/ 67585 h 285750"/>
                <a:gd name="T58" fmla="*/ 36547 w 285750"/>
                <a:gd name="T59" fmla="*/ 66236 h 285750"/>
                <a:gd name="T60" fmla="*/ 39471 w 285750"/>
                <a:gd name="T61" fmla="*/ 66011 h 285750"/>
                <a:gd name="T62" fmla="*/ 34523 w 285750"/>
                <a:gd name="T63" fmla="*/ 67810 h 285750"/>
                <a:gd name="T64" fmla="*/ 41721 w 285750"/>
                <a:gd name="T65" fmla="*/ 66911 h 285750"/>
                <a:gd name="T66" fmla="*/ 41945 w 285750"/>
                <a:gd name="T67" fmla="*/ 67810 h 285750"/>
                <a:gd name="T68" fmla="*/ 51841 w 285750"/>
                <a:gd name="T69" fmla="*/ 62638 h 285750"/>
                <a:gd name="T70" fmla="*/ 54990 w 285750"/>
                <a:gd name="T71" fmla="*/ 62188 h 285750"/>
                <a:gd name="T72" fmla="*/ 54765 w 285750"/>
                <a:gd name="T73" fmla="*/ 62638 h 285750"/>
                <a:gd name="T74" fmla="*/ 55215 w 285750"/>
                <a:gd name="T75" fmla="*/ 62188 h 285750"/>
                <a:gd name="T76" fmla="*/ 60837 w 285750"/>
                <a:gd name="T77" fmla="*/ 58589 h 285750"/>
                <a:gd name="T78" fmla="*/ 60387 w 285750"/>
                <a:gd name="T79" fmla="*/ 55216 h 285750"/>
                <a:gd name="T80" fmla="*/ 62637 w 285750"/>
                <a:gd name="T81" fmla="*/ 51167 h 285750"/>
                <a:gd name="T82" fmla="*/ 64211 w 285750"/>
                <a:gd name="T83" fmla="*/ 52067 h 285750"/>
                <a:gd name="T84" fmla="*/ 67360 w 285750"/>
                <a:gd name="T85" fmla="*/ 32050 h 2857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5750" h="285750">
                  <a:moveTo>
                    <a:pt x="285274" y="135731"/>
                  </a:moveTo>
                  <a:cubicBezTo>
                    <a:pt x="284321" y="130969"/>
                    <a:pt x="268129" y="93821"/>
                    <a:pt x="268129" y="93821"/>
                  </a:cubicBezTo>
                  <a:cubicBezTo>
                    <a:pt x="261461" y="88106"/>
                    <a:pt x="258604" y="82391"/>
                    <a:pt x="256699" y="75724"/>
                  </a:cubicBezTo>
                  <a:cubicBezTo>
                    <a:pt x="257651" y="71914"/>
                    <a:pt x="261461" y="70961"/>
                    <a:pt x="261461" y="70961"/>
                  </a:cubicBezTo>
                  <a:cubicBezTo>
                    <a:pt x="260509" y="68104"/>
                    <a:pt x="257651" y="65246"/>
                    <a:pt x="255746" y="62389"/>
                  </a:cubicBezTo>
                  <a:cubicBezTo>
                    <a:pt x="255746" y="57626"/>
                    <a:pt x="256699" y="53816"/>
                    <a:pt x="256699" y="53816"/>
                  </a:cubicBezTo>
                  <a:cubicBezTo>
                    <a:pt x="250031" y="48101"/>
                    <a:pt x="237649" y="42386"/>
                    <a:pt x="224314" y="36671"/>
                  </a:cubicBezTo>
                  <a:cubicBezTo>
                    <a:pt x="216694" y="21431"/>
                    <a:pt x="193834" y="10954"/>
                    <a:pt x="193834" y="10954"/>
                  </a:cubicBezTo>
                  <a:cubicBezTo>
                    <a:pt x="193834" y="10954"/>
                    <a:pt x="179546" y="24289"/>
                    <a:pt x="166211" y="18574"/>
                  </a:cubicBezTo>
                  <a:cubicBezTo>
                    <a:pt x="151924" y="11906"/>
                    <a:pt x="164306" y="9049"/>
                    <a:pt x="164306" y="9049"/>
                  </a:cubicBezTo>
                  <a:cubicBezTo>
                    <a:pt x="163354" y="9049"/>
                    <a:pt x="161449" y="9049"/>
                    <a:pt x="160496" y="9049"/>
                  </a:cubicBezTo>
                  <a:cubicBezTo>
                    <a:pt x="161449" y="8096"/>
                    <a:pt x="161449" y="7144"/>
                    <a:pt x="161449" y="7144"/>
                  </a:cubicBezTo>
                  <a:cubicBezTo>
                    <a:pt x="148114" y="7144"/>
                    <a:pt x="137636" y="8096"/>
                    <a:pt x="127159" y="10954"/>
                  </a:cubicBezTo>
                  <a:cubicBezTo>
                    <a:pt x="97631" y="16669"/>
                    <a:pt x="80486" y="28099"/>
                    <a:pt x="77629" y="30004"/>
                  </a:cubicBezTo>
                  <a:cubicBezTo>
                    <a:pt x="74771" y="31909"/>
                    <a:pt x="58579" y="49054"/>
                    <a:pt x="50006" y="57626"/>
                  </a:cubicBezTo>
                  <a:cubicBezTo>
                    <a:pt x="46196" y="57626"/>
                    <a:pt x="42386" y="58579"/>
                    <a:pt x="34766" y="67151"/>
                  </a:cubicBezTo>
                  <a:cubicBezTo>
                    <a:pt x="30956" y="71914"/>
                    <a:pt x="29051" y="77629"/>
                    <a:pt x="27146" y="83344"/>
                  </a:cubicBezTo>
                  <a:cubicBezTo>
                    <a:pt x="19526" y="87154"/>
                    <a:pt x="13811" y="89059"/>
                    <a:pt x="13811" y="89059"/>
                  </a:cubicBezTo>
                  <a:cubicBezTo>
                    <a:pt x="10001" y="100489"/>
                    <a:pt x="10001" y="121444"/>
                    <a:pt x="11906" y="141446"/>
                  </a:cubicBezTo>
                  <a:cubicBezTo>
                    <a:pt x="11906" y="161449"/>
                    <a:pt x="16669" y="180499"/>
                    <a:pt x="20479" y="190976"/>
                  </a:cubicBezTo>
                  <a:cubicBezTo>
                    <a:pt x="19526" y="193834"/>
                    <a:pt x="17621" y="194786"/>
                    <a:pt x="15716" y="194786"/>
                  </a:cubicBezTo>
                  <a:cubicBezTo>
                    <a:pt x="10954" y="190976"/>
                    <a:pt x="7144" y="186214"/>
                    <a:pt x="7144" y="186214"/>
                  </a:cubicBezTo>
                  <a:cubicBezTo>
                    <a:pt x="8096" y="188119"/>
                    <a:pt x="9049" y="191929"/>
                    <a:pt x="10954" y="194786"/>
                  </a:cubicBezTo>
                  <a:cubicBezTo>
                    <a:pt x="9049" y="194786"/>
                    <a:pt x="7144" y="193834"/>
                    <a:pt x="7144" y="193834"/>
                  </a:cubicBezTo>
                  <a:cubicBezTo>
                    <a:pt x="18574" y="223361"/>
                    <a:pt x="36671" y="238601"/>
                    <a:pt x="53816" y="248126"/>
                  </a:cubicBezTo>
                  <a:cubicBezTo>
                    <a:pt x="58579" y="250984"/>
                    <a:pt x="62389" y="253841"/>
                    <a:pt x="67151" y="255746"/>
                  </a:cubicBezTo>
                  <a:cubicBezTo>
                    <a:pt x="96679" y="268129"/>
                    <a:pt x="82391" y="275749"/>
                    <a:pt x="82391" y="275749"/>
                  </a:cubicBezTo>
                  <a:cubicBezTo>
                    <a:pt x="88106" y="279559"/>
                    <a:pt x="94774" y="281464"/>
                    <a:pt x="103346" y="282416"/>
                  </a:cubicBezTo>
                  <a:cubicBezTo>
                    <a:pt x="105251" y="283369"/>
                    <a:pt x="108109" y="284321"/>
                    <a:pt x="111919" y="286226"/>
                  </a:cubicBezTo>
                  <a:cubicBezTo>
                    <a:pt x="124301" y="290036"/>
                    <a:pt x="141446" y="285274"/>
                    <a:pt x="154781" y="280511"/>
                  </a:cubicBezTo>
                  <a:cubicBezTo>
                    <a:pt x="159544" y="279559"/>
                    <a:pt x="164306" y="279559"/>
                    <a:pt x="167164" y="279559"/>
                  </a:cubicBezTo>
                  <a:cubicBezTo>
                    <a:pt x="157639" y="284321"/>
                    <a:pt x="146209" y="287179"/>
                    <a:pt x="146209" y="287179"/>
                  </a:cubicBezTo>
                  <a:cubicBezTo>
                    <a:pt x="156686" y="288131"/>
                    <a:pt x="167164" y="286226"/>
                    <a:pt x="176689" y="283369"/>
                  </a:cubicBezTo>
                  <a:cubicBezTo>
                    <a:pt x="177641" y="285274"/>
                    <a:pt x="177641" y="287179"/>
                    <a:pt x="177641" y="287179"/>
                  </a:cubicBezTo>
                  <a:cubicBezTo>
                    <a:pt x="194786" y="286226"/>
                    <a:pt x="219551" y="265271"/>
                    <a:pt x="219551" y="265271"/>
                  </a:cubicBezTo>
                  <a:cubicBezTo>
                    <a:pt x="224314" y="265271"/>
                    <a:pt x="229076" y="264319"/>
                    <a:pt x="232886" y="263366"/>
                  </a:cubicBezTo>
                  <a:cubicBezTo>
                    <a:pt x="231934" y="264319"/>
                    <a:pt x="231934" y="265271"/>
                    <a:pt x="231934" y="265271"/>
                  </a:cubicBezTo>
                  <a:cubicBezTo>
                    <a:pt x="232886" y="264319"/>
                    <a:pt x="233839" y="263366"/>
                    <a:pt x="233839" y="263366"/>
                  </a:cubicBezTo>
                  <a:cubicBezTo>
                    <a:pt x="246221" y="258604"/>
                    <a:pt x="257651" y="248126"/>
                    <a:pt x="257651" y="248126"/>
                  </a:cubicBezTo>
                  <a:cubicBezTo>
                    <a:pt x="257651" y="248126"/>
                    <a:pt x="254794" y="241459"/>
                    <a:pt x="255746" y="233839"/>
                  </a:cubicBezTo>
                  <a:cubicBezTo>
                    <a:pt x="259556" y="228124"/>
                    <a:pt x="262414" y="222409"/>
                    <a:pt x="265271" y="216694"/>
                  </a:cubicBezTo>
                  <a:cubicBezTo>
                    <a:pt x="272891" y="211931"/>
                    <a:pt x="271939" y="220504"/>
                    <a:pt x="271939" y="220504"/>
                  </a:cubicBezTo>
                  <a:cubicBezTo>
                    <a:pt x="294799" y="177641"/>
                    <a:pt x="286226" y="140494"/>
                    <a:pt x="285274" y="13573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162393" y="4236657"/>
              <a:ext cx="65766" cy="631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Oval 5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162393" y="4343454"/>
              <a:ext cx="65766" cy="631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Oval 6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162393" y="4450251"/>
              <a:ext cx="65766" cy="631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2" name="Freeform: Shape 101">
            <a:extLst>
              <a:ext uri="{FF2B5EF4-FFF2-40B4-BE49-F238E27FC236}"/>
            </a:extLst>
          </p:cNvPr>
          <p:cNvSpPr/>
          <p:nvPr/>
        </p:nvSpPr>
        <p:spPr>
          <a:xfrm rot="20136441">
            <a:off x="4564063" y="3200400"/>
            <a:ext cx="454025" cy="1036638"/>
          </a:xfrm>
          <a:custGeom>
            <a:avLst/>
            <a:gdLst>
              <a:gd name="connsiteX0" fmla="*/ 0 w 1858741"/>
              <a:gd name="connsiteY0" fmla="*/ 3653133 h 4238511"/>
              <a:gd name="connsiteX1" fmla="*/ 533875 w 1858741"/>
              <a:gd name="connsiteY1" fmla="*/ 3966059 h 4238511"/>
              <a:gd name="connsiteX2" fmla="*/ 533875 w 1858741"/>
              <a:gd name="connsiteY2" fmla="*/ 3971573 h 4238511"/>
              <a:gd name="connsiteX3" fmla="*/ 266936 w 1858741"/>
              <a:gd name="connsiteY3" fmla="*/ 4238511 h 4238511"/>
              <a:gd name="connsiteX4" fmla="*/ 266938 w 1858741"/>
              <a:gd name="connsiteY4" fmla="*/ 4238509 h 4238511"/>
              <a:gd name="connsiteX5" fmla="*/ 0 w 1858741"/>
              <a:gd name="connsiteY5" fmla="*/ 3971571 h 4238511"/>
              <a:gd name="connsiteX6" fmla="*/ 0 w 1858741"/>
              <a:gd name="connsiteY6" fmla="*/ 2931581 h 4238511"/>
              <a:gd name="connsiteX7" fmla="*/ 533875 w 1858741"/>
              <a:gd name="connsiteY7" fmla="*/ 3244507 h 4238511"/>
              <a:gd name="connsiteX8" fmla="*/ 533875 w 1858741"/>
              <a:gd name="connsiteY8" fmla="*/ 3641764 h 4238511"/>
              <a:gd name="connsiteX9" fmla="*/ 0 w 1858741"/>
              <a:gd name="connsiteY9" fmla="*/ 3328838 h 4238511"/>
              <a:gd name="connsiteX10" fmla="*/ 0 w 1858741"/>
              <a:gd name="connsiteY10" fmla="*/ 2210028 h 4238511"/>
              <a:gd name="connsiteX11" fmla="*/ 533875 w 1858741"/>
              <a:gd name="connsiteY11" fmla="*/ 2522954 h 4238511"/>
              <a:gd name="connsiteX12" fmla="*/ 533875 w 1858741"/>
              <a:gd name="connsiteY12" fmla="*/ 2920212 h 4238511"/>
              <a:gd name="connsiteX13" fmla="*/ 0 w 1858741"/>
              <a:gd name="connsiteY13" fmla="*/ 2607286 h 4238511"/>
              <a:gd name="connsiteX14" fmla="*/ 0 w 1858741"/>
              <a:gd name="connsiteY14" fmla="*/ 1488476 h 4238511"/>
              <a:gd name="connsiteX15" fmla="*/ 533875 w 1858741"/>
              <a:gd name="connsiteY15" fmla="*/ 1801402 h 4238511"/>
              <a:gd name="connsiteX16" fmla="*/ 533875 w 1858741"/>
              <a:gd name="connsiteY16" fmla="*/ 2198659 h 4238511"/>
              <a:gd name="connsiteX17" fmla="*/ 0 w 1858741"/>
              <a:gd name="connsiteY17" fmla="*/ 1885733 h 4238511"/>
              <a:gd name="connsiteX18" fmla="*/ 1853442 w 1858741"/>
              <a:gd name="connsiteY18" fmla="*/ 1067340 h 4238511"/>
              <a:gd name="connsiteX19" fmla="*/ 1858739 w 1858741"/>
              <a:gd name="connsiteY19" fmla="*/ 1132506 h 4238511"/>
              <a:gd name="connsiteX20" fmla="*/ 1853520 w 1858741"/>
              <a:gd name="connsiteY20" fmla="*/ 1132800 h 4238511"/>
              <a:gd name="connsiteX21" fmla="*/ 1858741 w 1858741"/>
              <a:gd name="connsiteY21" fmla="*/ 1158661 h 4238511"/>
              <a:gd name="connsiteX22" fmla="*/ 1588534 w 1858741"/>
              <a:gd name="connsiteY22" fmla="*/ 1428868 h 4238511"/>
              <a:gd name="connsiteX23" fmla="*/ 1397469 w 1858741"/>
              <a:gd name="connsiteY23" fmla="*/ 1349726 h 4238511"/>
              <a:gd name="connsiteX24" fmla="*/ 1389059 w 1858741"/>
              <a:gd name="connsiteY24" fmla="*/ 1339533 h 4238511"/>
              <a:gd name="connsiteX25" fmla="*/ 32051 w 1858741"/>
              <a:gd name="connsiteY25" fmla="*/ 755785 h 4238511"/>
              <a:gd name="connsiteX26" fmla="*/ 539606 w 1858741"/>
              <a:gd name="connsiteY26" fmla="*/ 1053284 h 4238511"/>
              <a:gd name="connsiteX27" fmla="*/ 539128 w 1858741"/>
              <a:gd name="connsiteY27" fmla="*/ 1056992 h 4238511"/>
              <a:gd name="connsiteX28" fmla="*/ 534142 w 1858741"/>
              <a:gd name="connsiteY28" fmla="*/ 1184694 h 4238511"/>
              <a:gd name="connsiteX29" fmla="*/ 533875 w 1858741"/>
              <a:gd name="connsiteY29" fmla="*/ 1184694 h 4238511"/>
              <a:gd name="connsiteX30" fmla="*/ 533875 w 1858741"/>
              <a:gd name="connsiteY30" fmla="*/ 1477107 h 4238511"/>
              <a:gd name="connsiteX31" fmla="*/ 0 w 1858741"/>
              <a:gd name="connsiteY31" fmla="*/ 1164181 h 4238511"/>
              <a:gd name="connsiteX32" fmla="*/ 0 w 1858741"/>
              <a:gd name="connsiteY32" fmla="*/ 1136406 h 4238511"/>
              <a:gd name="connsiteX33" fmla="*/ 1702 w 1858741"/>
              <a:gd name="connsiteY33" fmla="*/ 1136406 h 4238511"/>
              <a:gd name="connsiteX34" fmla="*/ 8227 w 1858741"/>
              <a:gd name="connsiteY34" fmla="*/ 951015 h 4238511"/>
              <a:gd name="connsiteX35" fmla="*/ 31461 w 1858741"/>
              <a:gd name="connsiteY35" fmla="*/ 758308 h 4238511"/>
              <a:gd name="connsiteX36" fmla="*/ 1635208 w 1858741"/>
              <a:gd name="connsiteY36" fmla="*/ 325138 h 4238511"/>
              <a:gd name="connsiteX37" fmla="*/ 1683551 w 1858741"/>
              <a:gd name="connsiteY37" fmla="*/ 398710 h 4238511"/>
              <a:gd name="connsiteX38" fmla="*/ 1797093 w 1858741"/>
              <a:gd name="connsiteY38" fmla="*/ 679884 h 4238511"/>
              <a:gd name="connsiteX39" fmla="*/ 1817049 w 1858741"/>
              <a:gd name="connsiteY39" fmla="*/ 781766 h 4238511"/>
              <a:gd name="connsiteX40" fmla="*/ 1317883 w 1858741"/>
              <a:gd name="connsiteY40" fmla="*/ 1074347 h 4238511"/>
              <a:gd name="connsiteX41" fmla="*/ 1304261 w 1858741"/>
              <a:gd name="connsiteY41" fmla="*/ 911680 h 4238511"/>
              <a:gd name="connsiteX42" fmla="*/ 1286317 w 1858741"/>
              <a:gd name="connsiteY42" fmla="*/ 830297 h 4238511"/>
              <a:gd name="connsiteX43" fmla="*/ 1272953 w 1858741"/>
              <a:gd name="connsiteY43" fmla="*/ 791040 h 4238511"/>
              <a:gd name="connsiteX44" fmla="*/ 473588 w 1858741"/>
              <a:gd name="connsiteY44" fmla="*/ 86780 h 4238511"/>
              <a:gd name="connsiteX45" fmla="*/ 726360 w 1858741"/>
              <a:gd name="connsiteY45" fmla="*/ 598502 h 4238511"/>
              <a:gd name="connsiteX46" fmla="*/ 671809 w 1858741"/>
              <a:gd name="connsiteY46" fmla="*/ 649848 h 4238511"/>
              <a:gd name="connsiteX47" fmla="*/ 620167 w 1858741"/>
              <a:gd name="connsiteY47" fmla="*/ 730306 h 4238511"/>
              <a:gd name="connsiteX48" fmla="*/ 604182 w 1858741"/>
              <a:gd name="connsiteY48" fmla="*/ 770097 h 4238511"/>
              <a:gd name="connsiteX49" fmla="*/ 604182 w 1858741"/>
              <a:gd name="connsiteY49" fmla="*/ 766840 h 4238511"/>
              <a:gd name="connsiteX50" fmla="*/ 113100 w 1858741"/>
              <a:gd name="connsiteY50" fmla="*/ 478997 h 4238511"/>
              <a:gd name="connsiteX51" fmla="*/ 136590 w 1858741"/>
              <a:gd name="connsiteY51" fmla="*/ 419585 h 4238511"/>
              <a:gd name="connsiteX52" fmla="*/ 412236 w 1858741"/>
              <a:gd name="connsiteY52" fmla="*/ 117982 h 4238511"/>
              <a:gd name="connsiteX53" fmla="*/ 896571 w 1858741"/>
              <a:gd name="connsiteY53" fmla="*/ 148 h 4238511"/>
              <a:gd name="connsiteX54" fmla="*/ 1424559 w 1858741"/>
              <a:gd name="connsiteY54" fmla="*/ 127409 h 4238511"/>
              <a:gd name="connsiteX55" fmla="*/ 1443204 w 1858741"/>
              <a:gd name="connsiteY55" fmla="*/ 140723 h 4238511"/>
              <a:gd name="connsiteX56" fmla="*/ 1103320 w 1858741"/>
              <a:gd name="connsiteY56" fmla="*/ 577853 h 4238511"/>
              <a:gd name="connsiteX57" fmla="*/ 1072704 w 1858741"/>
              <a:gd name="connsiteY57" fmla="*/ 561905 h 4238511"/>
              <a:gd name="connsiteX58" fmla="*/ 998497 w 1858741"/>
              <a:gd name="connsiteY58" fmla="*/ 541569 h 4238511"/>
              <a:gd name="connsiteX59" fmla="*/ 993336 w 1858741"/>
              <a:gd name="connsiteY59" fmla="*/ 541133 h 4238511"/>
              <a:gd name="connsiteX60" fmla="*/ 732688 w 1858741"/>
              <a:gd name="connsiteY60" fmla="*/ 13462 h 4238511"/>
              <a:gd name="connsiteX61" fmla="*/ 780518 w 1858741"/>
              <a:gd name="connsiteY61" fmla="*/ 6522 h 4238511"/>
              <a:gd name="connsiteX62" fmla="*/ 896571 w 1858741"/>
              <a:gd name="connsiteY62" fmla="*/ 148 h 423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858741" h="4238511">
                <a:moveTo>
                  <a:pt x="0" y="3653133"/>
                </a:moveTo>
                <a:lnTo>
                  <a:pt x="533875" y="3966059"/>
                </a:lnTo>
                <a:lnTo>
                  <a:pt x="533875" y="3971573"/>
                </a:lnTo>
                <a:cubicBezTo>
                  <a:pt x="533875" y="4118999"/>
                  <a:pt x="414362" y="4238511"/>
                  <a:pt x="266936" y="4238511"/>
                </a:cubicBezTo>
                <a:lnTo>
                  <a:pt x="266938" y="4238509"/>
                </a:lnTo>
                <a:cubicBezTo>
                  <a:pt x="119512" y="4238509"/>
                  <a:pt x="0" y="4118997"/>
                  <a:pt x="0" y="3971571"/>
                </a:cubicBezTo>
                <a:close/>
                <a:moveTo>
                  <a:pt x="0" y="2931581"/>
                </a:moveTo>
                <a:lnTo>
                  <a:pt x="533875" y="3244507"/>
                </a:lnTo>
                <a:lnTo>
                  <a:pt x="533875" y="3641764"/>
                </a:lnTo>
                <a:lnTo>
                  <a:pt x="0" y="3328838"/>
                </a:lnTo>
                <a:close/>
                <a:moveTo>
                  <a:pt x="0" y="2210028"/>
                </a:moveTo>
                <a:lnTo>
                  <a:pt x="533875" y="2522954"/>
                </a:lnTo>
                <a:lnTo>
                  <a:pt x="533875" y="2920212"/>
                </a:lnTo>
                <a:lnTo>
                  <a:pt x="0" y="2607286"/>
                </a:lnTo>
                <a:close/>
                <a:moveTo>
                  <a:pt x="0" y="1488476"/>
                </a:moveTo>
                <a:lnTo>
                  <a:pt x="533875" y="1801402"/>
                </a:lnTo>
                <a:lnTo>
                  <a:pt x="533875" y="2198659"/>
                </a:lnTo>
                <a:lnTo>
                  <a:pt x="0" y="1885733"/>
                </a:lnTo>
                <a:close/>
                <a:moveTo>
                  <a:pt x="1853442" y="1067340"/>
                </a:moveTo>
                <a:lnTo>
                  <a:pt x="1858739" y="1132506"/>
                </a:lnTo>
                <a:lnTo>
                  <a:pt x="1853520" y="1132800"/>
                </a:lnTo>
                <a:lnTo>
                  <a:pt x="1858741" y="1158661"/>
                </a:lnTo>
                <a:cubicBezTo>
                  <a:pt x="1858741" y="1307892"/>
                  <a:pt x="1737766" y="1428868"/>
                  <a:pt x="1588534" y="1428868"/>
                </a:cubicBezTo>
                <a:cubicBezTo>
                  <a:pt x="1513918" y="1428868"/>
                  <a:pt x="1446367" y="1398624"/>
                  <a:pt x="1397469" y="1349726"/>
                </a:cubicBezTo>
                <a:lnTo>
                  <a:pt x="1389059" y="1339533"/>
                </a:lnTo>
                <a:close/>
                <a:moveTo>
                  <a:pt x="32051" y="755785"/>
                </a:moveTo>
                <a:lnTo>
                  <a:pt x="539606" y="1053284"/>
                </a:lnTo>
                <a:lnTo>
                  <a:pt x="539128" y="1056992"/>
                </a:lnTo>
                <a:cubicBezTo>
                  <a:pt x="535761" y="1098473"/>
                  <a:pt x="534142" y="1141202"/>
                  <a:pt x="534142" y="1184694"/>
                </a:cubicBezTo>
                <a:lnTo>
                  <a:pt x="533875" y="1184694"/>
                </a:lnTo>
                <a:lnTo>
                  <a:pt x="533875" y="1477107"/>
                </a:lnTo>
                <a:lnTo>
                  <a:pt x="0" y="1164181"/>
                </a:lnTo>
                <a:lnTo>
                  <a:pt x="0" y="1136406"/>
                </a:lnTo>
                <a:lnTo>
                  <a:pt x="1702" y="1136406"/>
                </a:lnTo>
                <a:lnTo>
                  <a:pt x="8227" y="951015"/>
                </a:lnTo>
                <a:cubicBezTo>
                  <a:pt x="13266" y="884739"/>
                  <a:pt x="20827" y="820318"/>
                  <a:pt x="31461" y="758308"/>
                </a:cubicBezTo>
                <a:close/>
                <a:moveTo>
                  <a:pt x="1635208" y="325138"/>
                </a:moveTo>
                <a:lnTo>
                  <a:pt x="1683551" y="398710"/>
                </a:lnTo>
                <a:cubicBezTo>
                  <a:pt x="1732231" y="482343"/>
                  <a:pt x="1769557" y="576824"/>
                  <a:pt x="1797093" y="679884"/>
                </a:cubicBezTo>
                <a:lnTo>
                  <a:pt x="1817049" y="781766"/>
                </a:lnTo>
                <a:lnTo>
                  <a:pt x="1317883" y="1074347"/>
                </a:lnTo>
                <a:lnTo>
                  <a:pt x="1304261" y="911680"/>
                </a:lnTo>
                <a:cubicBezTo>
                  <a:pt x="1299337" y="883282"/>
                  <a:pt x="1293409" y="856109"/>
                  <a:pt x="1286317" y="830297"/>
                </a:cubicBezTo>
                <a:lnTo>
                  <a:pt x="1272953" y="791040"/>
                </a:lnTo>
                <a:close/>
                <a:moveTo>
                  <a:pt x="473588" y="86780"/>
                </a:moveTo>
                <a:lnTo>
                  <a:pt x="726360" y="598502"/>
                </a:lnTo>
                <a:lnTo>
                  <a:pt x="671809" y="649848"/>
                </a:lnTo>
                <a:cubicBezTo>
                  <a:pt x="652369" y="673655"/>
                  <a:pt x="635198" y="700635"/>
                  <a:pt x="620167" y="730306"/>
                </a:cubicBezTo>
                <a:lnTo>
                  <a:pt x="604182" y="770097"/>
                </a:lnTo>
                <a:lnTo>
                  <a:pt x="604182" y="766840"/>
                </a:lnTo>
                <a:lnTo>
                  <a:pt x="113100" y="478997"/>
                </a:lnTo>
                <a:lnTo>
                  <a:pt x="136590" y="419585"/>
                </a:lnTo>
                <a:cubicBezTo>
                  <a:pt x="199456" y="294189"/>
                  <a:pt x="288455" y="190772"/>
                  <a:pt x="412236" y="117982"/>
                </a:cubicBezTo>
                <a:close/>
                <a:moveTo>
                  <a:pt x="896571" y="148"/>
                </a:moveTo>
                <a:cubicBezTo>
                  <a:pt x="1114740" y="-2967"/>
                  <a:pt x="1288320" y="42954"/>
                  <a:pt x="1424559" y="127409"/>
                </a:cubicBezTo>
                <a:lnTo>
                  <a:pt x="1443204" y="140723"/>
                </a:lnTo>
                <a:lnTo>
                  <a:pt x="1103320" y="577853"/>
                </a:lnTo>
                <a:lnTo>
                  <a:pt x="1072704" y="561905"/>
                </a:lnTo>
                <a:cubicBezTo>
                  <a:pt x="1049984" y="553050"/>
                  <a:pt x="1025301" y="546227"/>
                  <a:pt x="998497" y="541569"/>
                </a:cubicBezTo>
                <a:lnTo>
                  <a:pt x="993336" y="541133"/>
                </a:lnTo>
                <a:lnTo>
                  <a:pt x="732688" y="13462"/>
                </a:lnTo>
                <a:lnTo>
                  <a:pt x="780518" y="6522"/>
                </a:lnTo>
                <a:cubicBezTo>
                  <a:pt x="817511" y="2873"/>
                  <a:pt x="856173" y="725"/>
                  <a:pt x="896571" y="1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206" name="Group 82"/>
          <p:cNvGrpSpPr>
            <a:grpSpLocks/>
          </p:cNvGrpSpPr>
          <p:nvPr/>
        </p:nvGrpSpPr>
        <p:grpSpPr bwMode="auto">
          <a:xfrm>
            <a:off x="8740775" y="3968750"/>
            <a:ext cx="639763" cy="779463"/>
            <a:chOff x="2667896" y="5503354"/>
            <a:chExt cx="834169" cy="1015121"/>
          </a:xfrm>
        </p:grpSpPr>
        <p:sp>
          <p:nvSpPr>
            <p:cNvPr id="81" name="Oval 8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67896" y="5685290"/>
              <a:ext cx="834169" cy="83318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Rectangle: Top Corners Rounded 8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47333" y="5503354"/>
              <a:ext cx="275296" cy="217083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207" name="Group 2"/>
          <p:cNvGrpSpPr>
            <a:grpSpLocks/>
          </p:cNvGrpSpPr>
          <p:nvPr/>
        </p:nvGrpSpPr>
        <p:grpSpPr bwMode="auto">
          <a:xfrm>
            <a:off x="869950" y="4271963"/>
            <a:ext cx="1549400" cy="1085850"/>
            <a:chOff x="470970" y="3346956"/>
            <a:chExt cx="1550267" cy="1086471"/>
          </a:xfrm>
        </p:grpSpPr>
        <p:sp>
          <p:nvSpPr>
            <p:cNvPr id="105" name="TextBox 10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70970" y="3346956"/>
              <a:ext cx="1550267" cy="30815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70970" y="3602689"/>
              <a:ext cx="1550267" cy="8307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208" name="Group 5"/>
          <p:cNvGrpSpPr>
            <a:grpSpLocks/>
          </p:cNvGrpSpPr>
          <p:nvPr/>
        </p:nvGrpSpPr>
        <p:grpSpPr bwMode="auto">
          <a:xfrm>
            <a:off x="3835400" y="4273550"/>
            <a:ext cx="1550988" cy="1085850"/>
            <a:chOff x="2676933" y="3348115"/>
            <a:chExt cx="1550267" cy="1086471"/>
          </a:xfrm>
        </p:grpSpPr>
        <p:sp>
          <p:nvSpPr>
            <p:cNvPr id="108" name="TextBox 10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2676933" y="3348115"/>
              <a:ext cx="1550267" cy="30815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2676933" y="3603849"/>
              <a:ext cx="1550267" cy="8307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209" name="Group 15"/>
          <p:cNvGrpSpPr>
            <a:grpSpLocks/>
          </p:cNvGrpSpPr>
          <p:nvPr/>
        </p:nvGrpSpPr>
        <p:grpSpPr bwMode="auto">
          <a:xfrm>
            <a:off x="6802438" y="4273550"/>
            <a:ext cx="1549400" cy="1087438"/>
            <a:chOff x="4898136" y="3349274"/>
            <a:chExt cx="1550267" cy="1086471"/>
          </a:xfrm>
        </p:grpSpPr>
        <p:sp>
          <p:nvSpPr>
            <p:cNvPr id="111" name="TextBox 11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898136" y="3349274"/>
              <a:ext cx="1550267" cy="30770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898136" y="3604635"/>
              <a:ext cx="1550267" cy="831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210" name="Group 17"/>
          <p:cNvGrpSpPr>
            <a:grpSpLocks/>
          </p:cNvGrpSpPr>
          <p:nvPr/>
        </p:nvGrpSpPr>
        <p:grpSpPr bwMode="auto">
          <a:xfrm>
            <a:off x="9769475" y="4275138"/>
            <a:ext cx="1549400" cy="1087437"/>
            <a:chOff x="7119339" y="3350432"/>
            <a:chExt cx="1550267" cy="1086471"/>
          </a:xfrm>
        </p:grpSpPr>
        <p:sp>
          <p:nvSpPr>
            <p:cNvPr id="114" name="TextBox 11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7119339" y="3350432"/>
              <a:ext cx="1550267" cy="30770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7119339" y="3605792"/>
              <a:ext cx="1550267" cy="8311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211" name="Group 4"/>
          <p:cNvGrpSpPr>
            <a:grpSpLocks/>
          </p:cNvGrpSpPr>
          <p:nvPr/>
        </p:nvGrpSpPr>
        <p:grpSpPr bwMode="auto">
          <a:xfrm>
            <a:off x="2352675" y="5372100"/>
            <a:ext cx="1550988" cy="1085850"/>
            <a:chOff x="1570525" y="4862808"/>
            <a:chExt cx="1550267" cy="1086471"/>
          </a:xfrm>
        </p:grpSpPr>
        <p:sp>
          <p:nvSpPr>
            <p:cNvPr id="117" name="TextBox 11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570525" y="4862808"/>
              <a:ext cx="1550267" cy="30815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570525" y="5118542"/>
              <a:ext cx="1550267" cy="8307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212" name="Group 14"/>
          <p:cNvGrpSpPr>
            <a:grpSpLocks/>
          </p:cNvGrpSpPr>
          <p:nvPr/>
        </p:nvGrpSpPr>
        <p:grpSpPr bwMode="auto">
          <a:xfrm>
            <a:off x="5319713" y="5372100"/>
            <a:ext cx="1549400" cy="1085850"/>
            <a:chOff x="3790962" y="4859332"/>
            <a:chExt cx="1550267" cy="1086471"/>
          </a:xfrm>
        </p:grpSpPr>
        <p:sp>
          <p:nvSpPr>
            <p:cNvPr id="120" name="TextBox 119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3790962" y="4859332"/>
              <a:ext cx="1550267" cy="30815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3790962" y="5115066"/>
              <a:ext cx="1550267" cy="8307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213" name="Group 16"/>
          <p:cNvGrpSpPr>
            <a:grpSpLocks/>
          </p:cNvGrpSpPr>
          <p:nvPr/>
        </p:nvGrpSpPr>
        <p:grpSpPr bwMode="auto">
          <a:xfrm>
            <a:off x="8285163" y="5372100"/>
            <a:ext cx="1550987" cy="1085850"/>
            <a:chOff x="6011399" y="4855856"/>
            <a:chExt cx="1550267" cy="1086471"/>
          </a:xfrm>
        </p:grpSpPr>
        <p:sp>
          <p:nvSpPr>
            <p:cNvPr id="123" name="TextBox 12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6011399" y="4855856"/>
              <a:ext cx="1550267" cy="30815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6011399" y="5111590"/>
              <a:ext cx="1550267" cy="8307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214" name="Group 125"/>
          <p:cNvGrpSpPr>
            <a:grpSpLocks/>
          </p:cNvGrpSpPr>
          <p:nvPr/>
        </p:nvGrpSpPr>
        <p:grpSpPr bwMode="auto">
          <a:xfrm>
            <a:off x="2932113" y="2039938"/>
            <a:ext cx="390525" cy="460375"/>
            <a:chOff x="1330228" y="3019784"/>
            <a:chExt cx="806705" cy="948372"/>
          </a:xfrm>
        </p:grpSpPr>
        <p:sp>
          <p:nvSpPr>
            <p:cNvPr id="128" name="Rectangle: Rounded Corners 127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>
            <a:xfrm>
              <a:off x="1641759" y="3189837"/>
              <a:ext cx="183640" cy="1831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9" name="Trapezoid 128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1734305" y="3140393"/>
              <a:ext cx="523240" cy="282019"/>
            </a:xfrm>
            <a:prstGeom prst="trapezoid">
              <a:avLst>
                <a:gd name="adj" fmla="val 594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0" name="Trapezoid 129">
              <a:extLst>
                <a:ext uri="{FF2B5EF4-FFF2-40B4-BE49-F238E27FC236}"/>
              </a:extLst>
            </p:cNvPr>
            <p:cNvSpPr/>
            <p:nvPr/>
          </p:nvSpPr>
          <p:spPr>
            <a:xfrm rot="900000">
              <a:off x="1474517" y="3402402"/>
              <a:ext cx="209874" cy="565754"/>
            </a:xfrm>
            <a:prstGeom prst="trapezoid">
              <a:avLst>
                <a:gd name="adj" fmla="val 250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1" name="Trapezoid 130">
              <a:extLst>
                <a:ext uri="{FF2B5EF4-FFF2-40B4-BE49-F238E27FC236}"/>
              </a:extLst>
            </p:cNvPr>
            <p:cNvSpPr/>
            <p:nvPr/>
          </p:nvSpPr>
          <p:spPr>
            <a:xfrm rot="20700000" flipH="1">
              <a:off x="1786048" y="3402402"/>
              <a:ext cx="209874" cy="565754"/>
            </a:xfrm>
            <a:prstGeom prst="trapezoid">
              <a:avLst>
                <a:gd name="adj" fmla="val 250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2" name="Trapezoid 131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209619" y="3140393"/>
              <a:ext cx="523240" cy="282019"/>
            </a:xfrm>
            <a:prstGeom prst="trapezoid">
              <a:avLst>
                <a:gd name="adj" fmla="val 594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27" name="Straight Connector 12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127375" y="2187575"/>
            <a:ext cx="0" cy="18288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16" name="Group 133"/>
          <p:cNvGrpSpPr>
            <a:grpSpLocks/>
          </p:cNvGrpSpPr>
          <p:nvPr/>
        </p:nvGrpSpPr>
        <p:grpSpPr bwMode="auto">
          <a:xfrm>
            <a:off x="4416425" y="2039938"/>
            <a:ext cx="390525" cy="460375"/>
            <a:chOff x="1330228" y="3019784"/>
            <a:chExt cx="806705" cy="948372"/>
          </a:xfrm>
        </p:grpSpPr>
        <p:sp>
          <p:nvSpPr>
            <p:cNvPr id="136" name="Rectangle: Rounded Corners 135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>
            <a:xfrm>
              <a:off x="1641761" y="3189837"/>
              <a:ext cx="183640" cy="1831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7" name="Trapezoid 136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1734305" y="3140393"/>
              <a:ext cx="523240" cy="282019"/>
            </a:xfrm>
            <a:prstGeom prst="trapezoid">
              <a:avLst>
                <a:gd name="adj" fmla="val 594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8" name="Trapezoid 137">
              <a:extLst>
                <a:ext uri="{FF2B5EF4-FFF2-40B4-BE49-F238E27FC236}"/>
              </a:extLst>
            </p:cNvPr>
            <p:cNvSpPr/>
            <p:nvPr/>
          </p:nvSpPr>
          <p:spPr>
            <a:xfrm rot="900000">
              <a:off x="1474517" y="3402402"/>
              <a:ext cx="209874" cy="565754"/>
            </a:xfrm>
            <a:prstGeom prst="trapezoid">
              <a:avLst>
                <a:gd name="adj" fmla="val 250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9" name="Trapezoid 138">
              <a:extLst>
                <a:ext uri="{FF2B5EF4-FFF2-40B4-BE49-F238E27FC236}"/>
              </a:extLst>
            </p:cNvPr>
            <p:cNvSpPr/>
            <p:nvPr/>
          </p:nvSpPr>
          <p:spPr>
            <a:xfrm rot="20700000" flipH="1">
              <a:off x="1786050" y="3402402"/>
              <a:ext cx="209874" cy="565754"/>
            </a:xfrm>
            <a:prstGeom prst="trapezoid">
              <a:avLst>
                <a:gd name="adj" fmla="val 250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0" name="Trapezoid 139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209619" y="3140393"/>
              <a:ext cx="523240" cy="282019"/>
            </a:xfrm>
            <a:prstGeom prst="trapezoid">
              <a:avLst>
                <a:gd name="adj" fmla="val 594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217" name="Group 141"/>
          <p:cNvGrpSpPr>
            <a:grpSpLocks/>
          </p:cNvGrpSpPr>
          <p:nvPr/>
        </p:nvGrpSpPr>
        <p:grpSpPr bwMode="auto">
          <a:xfrm>
            <a:off x="5899150" y="2039938"/>
            <a:ext cx="390525" cy="460375"/>
            <a:chOff x="1330228" y="3019784"/>
            <a:chExt cx="806705" cy="948372"/>
          </a:xfrm>
        </p:grpSpPr>
        <p:sp>
          <p:nvSpPr>
            <p:cNvPr id="144" name="Rectangle: Rounded Corners 143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>
            <a:xfrm>
              <a:off x="1641761" y="3189837"/>
              <a:ext cx="183640" cy="1831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5" name="Trapezoid 144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1734305" y="3140393"/>
              <a:ext cx="523240" cy="282019"/>
            </a:xfrm>
            <a:prstGeom prst="trapezoid">
              <a:avLst>
                <a:gd name="adj" fmla="val 594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6" name="Trapezoid 145">
              <a:extLst>
                <a:ext uri="{FF2B5EF4-FFF2-40B4-BE49-F238E27FC236}"/>
              </a:extLst>
            </p:cNvPr>
            <p:cNvSpPr/>
            <p:nvPr/>
          </p:nvSpPr>
          <p:spPr>
            <a:xfrm rot="900000">
              <a:off x="1474517" y="3402402"/>
              <a:ext cx="209874" cy="565754"/>
            </a:xfrm>
            <a:prstGeom prst="trapezoid">
              <a:avLst>
                <a:gd name="adj" fmla="val 250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7" name="Trapezoid 146">
              <a:extLst>
                <a:ext uri="{FF2B5EF4-FFF2-40B4-BE49-F238E27FC236}"/>
              </a:extLst>
            </p:cNvPr>
            <p:cNvSpPr/>
            <p:nvPr/>
          </p:nvSpPr>
          <p:spPr>
            <a:xfrm rot="20700000" flipH="1">
              <a:off x="1786050" y="3402402"/>
              <a:ext cx="209874" cy="565754"/>
            </a:xfrm>
            <a:prstGeom prst="trapezoid">
              <a:avLst>
                <a:gd name="adj" fmla="val 250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8" name="Trapezoid 147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209619" y="3140393"/>
              <a:ext cx="523240" cy="282019"/>
            </a:xfrm>
            <a:prstGeom prst="trapezoid">
              <a:avLst>
                <a:gd name="adj" fmla="val 594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43" name="Straight Connector 14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4413" y="2187575"/>
            <a:ext cx="0" cy="18288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19" name="Group 149"/>
          <p:cNvGrpSpPr>
            <a:grpSpLocks/>
          </p:cNvGrpSpPr>
          <p:nvPr/>
        </p:nvGrpSpPr>
        <p:grpSpPr bwMode="auto">
          <a:xfrm>
            <a:off x="7381875" y="2039938"/>
            <a:ext cx="390525" cy="460375"/>
            <a:chOff x="1330228" y="3019784"/>
            <a:chExt cx="806705" cy="948372"/>
          </a:xfrm>
        </p:grpSpPr>
        <p:sp>
          <p:nvSpPr>
            <p:cNvPr id="152" name="Rectangle: Rounded Corners 151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>
            <a:xfrm>
              <a:off x="1641761" y="3189837"/>
              <a:ext cx="183640" cy="1831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" name="Trapezoid 152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1734305" y="3140393"/>
              <a:ext cx="523240" cy="282019"/>
            </a:xfrm>
            <a:prstGeom prst="trapezoid">
              <a:avLst>
                <a:gd name="adj" fmla="val 594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4" name="Trapezoid 153">
              <a:extLst>
                <a:ext uri="{FF2B5EF4-FFF2-40B4-BE49-F238E27FC236}"/>
              </a:extLst>
            </p:cNvPr>
            <p:cNvSpPr/>
            <p:nvPr/>
          </p:nvSpPr>
          <p:spPr>
            <a:xfrm rot="900000">
              <a:off x="1474517" y="3402402"/>
              <a:ext cx="209874" cy="565754"/>
            </a:xfrm>
            <a:prstGeom prst="trapezoid">
              <a:avLst>
                <a:gd name="adj" fmla="val 250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5" name="Trapezoid 154">
              <a:extLst>
                <a:ext uri="{FF2B5EF4-FFF2-40B4-BE49-F238E27FC236}"/>
              </a:extLst>
            </p:cNvPr>
            <p:cNvSpPr/>
            <p:nvPr/>
          </p:nvSpPr>
          <p:spPr>
            <a:xfrm rot="20700000" flipH="1">
              <a:off x="1786050" y="3402402"/>
              <a:ext cx="209874" cy="565754"/>
            </a:xfrm>
            <a:prstGeom prst="trapezoid">
              <a:avLst>
                <a:gd name="adj" fmla="val 250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6" name="Trapezoid 155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209619" y="3140393"/>
              <a:ext cx="523240" cy="282019"/>
            </a:xfrm>
            <a:prstGeom prst="trapezoid">
              <a:avLst>
                <a:gd name="adj" fmla="val 594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220" name="Group 157"/>
          <p:cNvGrpSpPr>
            <a:grpSpLocks/>
          </p:cNvGrpSpPr>
          <p:nvPr/>
        </p:nvGrpSpPr>
        <p:grpSpPr bwMode="auto">
          <a:xfrm>
            <a:off x="8864600" y="2039938"/>
            <a:ext cx="392113" cy="460375"/>
            <a:chOff x="1330228" y="3019784"/>
            <a:chExt cx="806705" cy="948372"/>
          </a:xfrm>
        </p:grpSpPr>
        <p:sp>
          <p:nvSpPr>
            <p:cNvPr id="160" name="Rectangle: Rounded Corners 159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>
            <a:xfrm>
              <a:off x="1643765" y="3189837"/>
              <a:ext cx="179631" cy="1831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1" name="Trapezoid 160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1734876" y="3140964"/>
              <a:ext cx="523240" cy="280877"/>
            </a:xfrm>
            <a:prstGeom prst="trapezoid">
              <a:avLst>
                <a:gd name="adj" fmla="val 594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2" name="Trapezoid 161">
              <a:extLst>
                <a:ext uri="{FF2B5EF4-FFF2-40B4-BE49-F238E27FC236}"/>
              </a:extLst>
            </p:cNvPr>
            <p:cNvSpPr/>
            <p:nvPr/>
          </p:nvSpPr>
          <p:spPr>
            <a:xfrm rot="900000">
              <a:off x="1473932" y="3402402"/>
              <a:ext cx="209025" cy="565754"/>
            </a:xfrm>
            <a:prstGeom prst="trapezoid">
              <a:avLst>
                <a:gd name="adj" fmla="val 250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" name="Trapezoid 162">
              <a:extLst>
                <a:ext uri="{FF2B5EF4-FFF2-40B4-BE49-F238E27FC236}"/>
              </a:extLst>
            </p:cNvPr>
            <p:cNvSpPr/>
            <p:nvPr/>
          </p:nvSpPr>
          <p:spPr>
            <a:xfrm rot="20700000" flipH="1">
              <a:off x="1784204" y="3402402"/>
              <a:ext cx="209025" cy="565754"/>
            </a:xfrm>
            <a:prstGeom prst="trapezoid">
              <a:avLst>
                <a:gd name="adj" fmla="val 250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" name="Trapezoid 163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209048" y="3140964"/>
              <a:ext cx="523240" cy="280877"/>
            </a:xfrm>
            <a:prstGeom prst="trapezoid">
              <a:avLst>
                <a:gd name="adj" fmla="val 594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59" name="Straight Connector 15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061450" y="2187575"/>
            <a:ext cx="0" cy="1828800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22" name="Group 165"/>
          <p:cNvGrpSpPr>
            <a:grpSpLocks/>
          </p:cNvGrpSpPr>
          <p:nvPr/>
        </p:nvGrpSpPr>
        <p:grpSpPr bwMode="auto">
          <a:xfrm>
            <a:off x="10348913" y="2039938"/>
            <a:ext cx="390525" cy="460375"/>
            <a:chOff x="1330228" y="3019784"/>
            <a:chExt cx="806705" cy="948372"/>
          </a:xfrm>
        </p:grpSpPr>
        <p:sp>
          <p:nvSpPr>
            <p:cNvPr id="168" name="Rectangle: Rounded Corners 167">
              <a:extLst>
                <a:ext uri="{FF2B5EF4-FFF2-40B4-BE49-F238E27FC236}"/>
              </a:extLst>
            </p:cNvPr>
            <p:cNvSpPr>
              <a:spLocks noChangeAspect="1"/>
            </p:cNvSpPr>
            <p:nvPr/>
          </p:nvSpPr>
          <p:spPr>
            <a:xfrm>
              <a:off x="1641759" y="3189837"/>
              <a:ext cx="183640" cy="1831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9" name="Trapezoid 168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1734305" y="3140393"/>
              <a:ext cx="523240" cy="282019"/>
            </a:xfrm>
            <a:prstGeom prst="trapezoid">
              <a:avLst>
                <a:gd name="adj" fmla="val 594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0" name="Trapezoid 169">
              <a:extLst>
                <a:ext uri="{FF2B5EF4-FFF2-40B4-BE49-F238E27FC236}"/>
              </a:extLst>
            </p:cNvPr>
            <p:cNvSpPr/>
            <p:nvPr/>
          </p:nvSpPr>
          <p:spPr>
            <a:xfrm rot="900000">
              <a:off x="1474517" y="3402402"/>
              <a:ext cx="209874" cy="565754"/>
            </a:xfrm>
            <a:prstGeom prst="trapezoid">
              <a:avLst>
                <a:gd name="adj" fmla="val 250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1" name="Trapezoid 170">
              <a:extLst>
                <a:ext uri="{FF2B5EF4-FFF2-40B4-BE49-F238E27FC236}"/>
              </a:extLst>
            </p:cNvPr>
            <p:cNvSpPr/>
            <p:nvPr/>
          </p:nvSpPr>
          <p:spPr>
            <a:xfrm rot="20700000" flipH="1">
              <a:off x="1786048" y="3402402"/>
              <a:ext cx="209874" cy="565754"/>
            </a:xfrm>
            <a:prstGeom prst="trapezoid">
              <a:avLst>
                <a:gd name="adj" fmla="val 250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2" name="Trapezoid 171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209619" y="3140393"/>
              <a:ext cx="523240" cy="282019"/>
            </a:xfrm>
            <a:prstGeom prst="trapezoid">
              <a:avLst>
                <a:gd name="adj" fmla="val 594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75" name="TextBox 174">
            <a:extLst>
              <a:ext uri="{FF2B5EF4-FFF2-40B4-BE49-F238E27FC236}"/>
            </a:extLst>
          </p:cNvPr>
          <p:cNvSpPr txBox="1"/>
          <p:nvPr/>
        </p:nvSpPr>
        <p:spPr>
          <a:xfrm>
            <a:off x="10077450" y="1550988"/>
            <a:ext cx="933450" cy="4016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/>
            </a:extLst>
          </p:cNvPr>
          <p:cNvSpPr txBox="1"/>
          <p:nvPr/>
        </p:nvSpPr>
        <p:spPr>
          <a:xfrm>
            <a:off x="8594725" y="1550988"/>
            <a:ext cx="931863" cy="4016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/>
            </a:extLst>
          </p:cNvPr>
          <p:cNvSpPr txBox="1"/>
          <p:nvPr/>
        </p:nvSpPr>
        <p:spPr>
          <a:xfrm>
            <a:off x="7110413" y="1550988"/>
            <a:ext cx="933450" cy="4016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/>
            </a:extLst>
          </p:cNvPr>
          <p:cNvSpPr txBox="1"/>
          <p:nvPr/>
        </p:nvSpPr>
        <p:spPr>
          <a:xfrm>
            <a:off x="5627688" y="1550988"/>
            <a:ext cx="933450" cy="4016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/>
            </a:extLst>
          </p:cNvPr>
          <p:cNvSpPr txBox="1"/>
          <p:nvPr/>
        </p:nvSpPr>
        <p:spPr>
          <a:xfrm>
            <a:off x="4144963" y="1550988"/>
            <a:ext cx="931862" cy="4016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/>
            </a:extLst>
          </p:cNvPr>
          <p:cNvSpPr txBox="1"/>
          <p:nvPr/>
        </p:nvSpPr>
        <p:spPr>
          <a:xfrm>
            <a:off x="2662238" y="1550988"/>
            <a:ext cx="931862" cy="4016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itchFamily="34" charset="0"/>
              </a:rPr>
              <a:t>2014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/>
            </a:extLst>
          </p:cNvPr>
          <p:cNvSpPr txBox="1"/>
          <p:nvPr/>
        </p:nvSpPr>
        <p:spPr>
          <a:xfrm>
            <a:off x="1177925" y="1550988"/>
            <a:ext cx="933450" cy="4016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itchFamily="34" charset="0"/>
              </a:rPr>
              <a:t>2013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Moon 2"/>
          <p:cNvSpPr/>
          <p:nvPr/>
        </p:nvSpPr>
        <p:spPr>
          <a:xfrm rot="8531999" flipH="1">
            <a:off x="5897563" y="4090988"/>
            <a:ext cx="581025" cy="979487"/>
          </a:xfrm>
          <a:prstGeom prst="mo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Moon 124"/>
          <p:cNvSpPr/>
          <p:nvPr/>
        </p:nvSpPr>
        <p:spPr>
          <a:xfrm rot="8531999" flipH="1">
            <a:off x="8890000" y="4252913"/>
            <a:ext cx="252413" cy="484187"/>
          </a:xfrm>
          <a:prstGeom prst="mo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Moon 132"/>
          <p:cNvSpPr/>
          <p:nvPr/>
        </p:nvSpPr>
        <p:spPr>
          <a:xfrm rot="8531999">
            <a:off x="9066213" y="4124325"/>
            <a:ext cx="233362" cy="485775"/>
          </a:xfrm>
          <a:prstGeom prst="mo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10391775" y="3408363"/>
            <a:ext cx="322263" cy="157162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14441" r="14441"/>
          <a:stretch>
            <a:fillRect/>
          </a:stretch>
        </p:blipFill>
        <p:spPr>
          <a:xfrm>
            <a:off x="906463" y="1825625"/>
            <a:ext cx="2268537" cy="2735263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4"/>
          <a:srcRect l="16636" r="16636"/>
          <a:stretch>
            <a:fillRect/>
          </a:stretch>
        </p:blipFill>
        <p:spPr>
          <a:xfrm>
            <a:off x="3614738" y="1825625"/>
            <a:ext cx="2270125" cy="2735263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5"/>
          <a:srcRect l="24463" r="24463"/>
          <a:stretch>
            <a:fillRect/>
          </a:stretch>
        </p:blipFill>
        <p:spPr>
          <a:xfrm>
            <a:off x="6324600" y="1825625"/>
            <a:ext cx="2270125" cy="2735263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l="16636" r="16636"/>
          <a:stretch>
            <a:fillRect/>
          </a:stretch>
        </p:blipFill>
        <p:spPr>
          <a:xfrm>
            <a:off x="9034463" y="1825625"/>
            <a:ext cx="2270125" cy="2735263"/>
          </a:xfrm>
        </p:spPr>
      </p:pic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39725"/>
            <a:ext cx="12192000" cy="723900"/>
          </a:xfrm>
        </p:spPr>
        <p:txBody>
          <a:bodyPr/>
          <a:lstStyle/>
          <a:p>
            <a:pPr defTabSz="914423" eaLnBrk="1" fontAlgn="auto" hangingPunct="1">
              <a:spcAft>
                <a:spcPts val="0"/>
              </a:spcAft>
              <a:defRPr/>
            </a:pPr>
            <a:r>
              <a:rPr lang="en-US" dirty="0"/>
              <a:t>Our Team Style</a:t>
            </a:r>
          </a:p>
        </p:txBody>
      </p:sp>
      <p:sp>
        <p:nvSpPr>
          <p:cNvPr id="99" name="Rectangle 98">
            <a:extLst>
              <a:ext uri="{FF2B5EF4-FFF2-40B4-BE49-F238E27FC236}"/>
            </a:extLst>
          </p:cNvPr>
          <p:cNvSpPr/>
          <p:nvPr/>
        </p:nvSpPr>
        <p:spPr>
          <a:xfrm>
            <a:off x="906463" y="4560888"/>
            <a:ext cx="2268537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100" name="Rectangle 99">
            <a:extLst>
              <a:ext uri="{FF2B5EF4-FFF2-40B4-BE49-F238E27FC236}"/>
            </a:extLst>
          </p:cNvPr>
          <p:cNvSpPr/>
          <p:nvPr/>
        </p:nvSpPr>
        <p:spPr>
          <a:xfrm>
            <a:off x="3614738" y="4560888"/>
            <a:ext cx="2270125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101" name="Rectangle 100">
            <a:extLst>
              <a:ext uri="{FF2B5EF4-FFF2-40B4-BE49-F238E27FC236}"/>
            </a:extLst>
          </p:cNvPr>
          <p:cNvSpPr/>
          <p:nvPr/>
        </p:nvSpPr>
        <p:spPr>
          <a:xfrm>
            <a:off x="6324600" y="4560888"/>
            <a:ext cx="2270125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102" name="Rectangle 101">
            <a:extLst>
              <a:ext uri="{FF2B5EF4-FFF2-40B4-BE49-F238E27FC236}"/>
            </a:extLst>
          </p:cNvPr>
          <p:cNvSpPr/>
          <p:nvPr/>
        </p:nvSpPr>
        <p:spPr>
          <a:xfrm>
            <a:off x="9034463" y="4560888"/>
            <a:ext cx="2270125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/>
          </a:p>
        </p:txBody>
      </p:sp>
      <p:sp>
        <p:nvSpPr>
          <p:cNvPr id="56" name="Text Placeholder 17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266825" y="4886325"/>
            <a:ext cx="1546225" cy="2460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57" name="Text Placeholder 18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266825" y="5197475"/>
            <a:ext cx="1546225" cy="24923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</a:t>
            </a:r>
          </a:p>
        </p:txBody>
      </p:sp>
      <p:sp>
        <p:nvSpPr>
          <p:cNvPr id="59" name="Text Placeholder 17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976688" y="4886325"/>
            <a:ext cx="1546225" cy="2460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60" name="Text Placeholder 18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976688" y="5197475"/>
            <a:ext cx="1546225" cy="24923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</a:t>
            </a:r>
          </a:p>
        </p:txBody>
      </p:sp>
      <p:sp>
        <p:nvSpPr>
          <p:cNvPr id="62" name="Text Placeholder 17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686550" y="4886325"/>
            <a:ext cx="1546225" cy="2460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63" name="Text Placeholder 18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686550" y="5197475"/>
            <a:ext cx="1546225" cy="24923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65" name="Text Placeholder 17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396413" y="4886325"/>
            <a:ext cx="1546225" cy="2460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66" name="Text Placeholder 18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396413" y="5197475"/>
            <a:ext cx="1546225" cy="24923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Designer</a:t>
            </a:r>
          </a:p>
        </p:txBody>
      </p:sp>
      <p:grpSp>
        <p:nvGrpSpPr>
          <p:cNvPr id="75" name="Group 29">
            <a:extLst>
              <a:ext uri="{FF2B5EF4-FFF2-40B4-BE49-F238E27FC236}"/>
            </a:extLst>
          </p:cNvPr>
          <p:cNvGrpSpPr/>
          <p:nvPr/>
        </p:nvGrpSpPr>
        <p:grpSpPr>
          <a:xfrm>
            <a:off x="1503361" y="5569398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76" name="Rounded Rectangle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7" name="Rounded Rectangle 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78" name="Rounded Rectangle 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 38">
            <a:extLst>
              <a:ext uri="{FF2B5EF4-FFF2-40B4-BE49-F238E27FC236}"/>
            </a:extLst>
          </p:cNvPr>
          <p:cNvGrpSpPr/>
          <p:nvPr/>
        </p:nvGrpSpPr>
        <p:grpSpPr>
          <a:xfrm>
            <a:off x="4212826" y="5569398"/>
            <a:ext cx="1074300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80" name="Rounded Rectangle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1" name="Rounded Rectangle 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82" name="Rounded Rectangle 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46">
            <a:extLst>
              <a:ext uri="{FF2B5EF4-FFF2-40B4-BE49-F238E27FC236}"/>
            </a:extLst>
          </p:cNvPr>
          <p:cNvGrpSpPr/>
          <p:nvPr/>
        </p:nvGrpSpPr>
        <p:grpSpPr>
          <a:xfrm>
            <a:off x="6922291" y="5569398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84" name="Rounded Rectangle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86" name="Rounded Rectangle 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50">
            <a:extLst>
              <a:ext uri="{FF2B5EF4-FFF2-40B4-BE49-F238E27FC236}"/>
            </a:extLst>
          </p:cNvPr>
          <p:cNvGrpSpPr/>
          <p:nvPr/>
        </p:nvGrpSpPr>
        <p:grpSpPr>
          <a:xfrm>
            <a:off x="9632028" y="5569398"/>
            <a:ext cx="1074300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88" name="Rounded Rectangle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9" name="Rounded Rectangle 3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90" name="Rounded Rectangle 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3" name="Right Triangle 32">
            <a:extLst>
              <a:ext uri="{FF2B5EF4-FFF2-40B4-BE49-F238E27FC236}"/>
            </a:extLst>
          </p:cNvPr>
          <p:cNvSpPr/>
          <p:nvPr/>
        </p:nvSpPr>
        <p:spPr>
          <a:xfrm>
            <a:off x="906463" y="3409950"/>
            <a:ext cx="1150937" cy="1150938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ight Triangle 72">
            <a:extLst>
              <a:ext uri="{FF2B5EF4-FFF2-40B4-BE49-F238E27FC236}"/>
            </a:extLst>
          </p:cNvPr>
          <p:cNvSpPr/>
          <p:nvPr/>
        </p:nvSpPr>
        <p:spPr>
          <a:xfrm>
            <a:off x="3606800" y="3409950"/>
            <a:ext cx="1152525" cy="1150938"/>
          </a:xfrm>
          <a:prstGeom prst="rtTriangl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Right Triangle 73">
            <a:extLst>
              <a:ext uri="{FF2B5EF4-FFF2-40B4-BE49-F238E27FC236}"/>
            </a:extLst>
          </p:cNvPr>
          <p:cNvSpPr/>
          <p:nvPr/>
        </p:nvSpPr>
        <p:spPr>
          <a:xfrm>
            <a:off x="6308725" y="3409950"/>
            <a:ext cx="1150938" cy="1150938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Right Triangle 94">
            <a:extLst>
              <a:ext uri="{FF2B5EF4-FFF2-40B4-BE49-F238E27FC236}"/>
            </a:extLst>
          </p:cNvPr>
          <p:cNvSpPr/>
          <p:nvPr/>
        </p:nvSpPr>
        <p:spPr>
          <a:xfrm>
            <a:off x="9037638" y="3409950"/>
            <a:ext cx="1150937" cy="1150938"/>
          </a:xfrm>
          <a:prstGeom prst="rtTriangl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ectangle 16">
            <a:extLst>
              <a:ext uri="{FF2B5EF4-FFF2-40B4-BE49-F238E27FC236}"/>
            </a:extLst>
          </p:cNvPr>
          <p:cNvSpPr/>
          <p:nvPr/>
        </p:nvSpPr>
        <p:spPr>
          <a:xfrm rot="2700000">
            <a:off x="3862387" y="4075113"/>
            <a:ext cx="244475" cy="43815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92" name="Rectangle 9">
            <a:extLst>
              <a:ext uri="{FF2B5EF4-FFF2-40B4-BE49-F238E27FC236}"/>
            </a:extLst>
          </p:cNvPr>
          <p:cNvSpPr/>
          <p:nvPr/>
        </p:nvSpPr>
        <p:spPr>
          <a:xfrm>
            <a:off x="1101725" y="4052888"/>
            <a:ext cx="331788" cy="3095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93" name="Rounded Rectangle 5">
            <a:extLst>
              <a:ext uri="{FF2B5EF4-FFF2-40B4-BE49-F238E27FC236}"/>
            </a:extLst>
          </p:cNvPr>
          <p:cNvSpPr/>
          <p:nvPr/>
        </p:nvSpPr>
        <p:spPr>
          <a:xfrm flipH="1">
            <a:off x="9242425" y="4164013"/>
            <a:ext cx="344488" cy="28416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94" name="Teardrop 1">
            <a:extLst>
              <a:ext uri="{FF2B5EF4-FFF2-40B4-BE49-F238E27FC236}"/>
            </a:extLst>
          </p:cNvPr>
          <p:cNvSpPr/>
          <p:nvPr/>
        </p:nvSpPr>
        <p:spPr>
          <a:xfrm rot="18805991">
            <a:off x="6497638" y="4102100"/>
            <a:ext cx="376237" cy="37306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/>
            </a:extLst>
          </p:cNvPr>
          <p:cNvSpPr/>
          <p:nvPr/>
        </p:nvSpPr>
        <p:spPr>
          <a:xfrm>
            <a:off x="906463" y="4560888"/>
            <a:ext cx="2268537" cy="111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Rectangle 95">
            <a:extLst>
              <a:ext uri="{FF2B5EF4-FFF2-40B4-BE49-F238E27FC236}"/>
            </a:extLst>
          </p:cNvPr>
          <p:cNvSpPr/>
          <p:nvPr/>
        </p:nvSpPr>
        <p:spPr>
          <a:xfrm>
            <a:off x="3616325" y="4560888"/>
            <a:ext cx="2268538" cy="111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Rectangle 96">
            <a:extLst>
              <a:ext uri="{FF2B5EF4-FFF2-40B4-BE49-F238E27FC236}"/>
            </a:extLst>
          </p:cNvPr>
          <p:cNvSpPr/>
          <p:nvPr/>
        </p:nvSpPr>
        <p:spPr>
          <a:xfrm>
            <a:off x="6324600" y="4560888"/>
            <a:ext cx="2270125" cy="111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Rectangle 97">
            <a:extLst>
              <a:ext uri="{FF2B5EF4-FFF2-40B4-BE49-F238E27FC236}"/>
            </a:extLst>
          </p:cNvPr>
          <p:cNvSpPr/>
          <p:nvPr/>
        </p:nvSpPr>
        <p:spPr>
          <a:xfrm>
            <a:off x="9034463" y="4560888"/>
            <a:ext cx="2270125" cy="111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39725"/>
            <a:ext cx="12192000" cy="723900"/>
          </a:xfrm>
        </p:spPr>
        <p:txBody>
          <a:bodyPr/>
          <a:lstStyle/>
          <a:p>
            <a:pPr defTabSz="914423" eaLnBrk="1" fontAlgn="auto" hangingPunct="1">
              <a:spcAft>
                <a:spcPts val="0"/>
              </a:spcAft>
              <a:defRPr/>
            </a:pPr>
            <a:r>
              <a:rPr lang="en-US" dirty="0"/>
              <a:t>Infographic Style</a:t>
            </a:r>
          </a:p>
        </p:txBody>
      </p:sp>
      <p:grpSp>
        <p:nvGrpSpPr>
          <p:cNvPr id="10243" name="Group 106"/>
          <p:cNvGrpSpPr>
            <a:grpSpLocks/>
          </p:cNvGrpSpPr>
          <p:nvPr/>
        </p:nvGrpSpPr>
        <p:grpSpPr bwMode="auto">
          <a:xfrm>
            <a:off x="3454400" y="2690813"/>
            <a:ext cx="5824538" cy="2803525"/>
            <a:chOff x="1528207" y="1282474"/>
            <a:chExt cx="5839823" cy="2810230"/>
          </a:xfrm>
        </p:grpSpPr>
        <p:sp>
          <p:nvSpPr>
            <p:cNvPr id="108" name="Round Same Side Corner Rectangle 50">
              <a:extLst>
                <a:ext uri="{FF2B5EF4-FFF2-40B4-BE49-F238E27FC236}"/>
              </a:extLst>
            </p:cNvPr>
            <p:cNvSpPr/>
            <p:nvPr/>
          </p:nvSpPr>
          <p:spPr>
            <a:xfrm rot="18900000">
              <a:off x="1528207" y="1785324"/>
              <a:ext cx="1260599" cy="12603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109" name="Round Single Corner Rectangle 51">
              <a:extLst>
                <a:ext uri="{FF2B5EF4-FFF2-40B4-BE49-F238E27FC236}"/>
              </a:extLst>
            </p:cNvPr>
            <p:cNvSpPr/>
            <p:nvPr/>
          </p:nvSpPr>
          <p:spPr>
            <a:xfrm rot="8100000">
              <a:off x="2529365" y="2797388"/>
              <a:ext cx="1259007" cy="1260307"/>
            </a:xfrm>
            <a:prstGeom prst="round1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>
                <a:solidFill>
                  <a:schemeClr val="accent6"/>
                </a:solidFill>
              </a:endParaRPr>
            </a:p>
          </p:txBody>
        </p:sp>
        <p:sp>
          <p:nvSpPr>
            <p:cNvPr id="110" name="Round Single Corner Rectangle 52">
              <a:extLst>
                <a:ext uri="{FF2B5EF4-FFF2-40B4-BE49-F238E27FC236}"/>
              </a:extLst>
            </p:cNvPr>
            <p:cNvSpPr/>
            <p:nvPr/>
          </p:nvSpPr>
          <p:spPr>
            <a:xfrm rot="18900000">
              <a:off x="3536889" y="1825106"/>
              <a:ext cx="1260599" cy="1258716"/>
            </a:xfrm>
            <a:prstGeom prst="round1Rect">
              <a:avLst/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111" name="Round Single Corner Rectangle 53">
              <a:extLst>
                <a:ext uri="{FF2B5EF4-FFF2-40B4-BE49-F238E27FC236}"/>
              </a:extLst>
            </p:cNvPr>
            <p:cNvSpPr/>
            <p:nvPr/>
          </p:nvSpPr>
          <p:spPr>
            <a:xfrm rot="8100000">
              <a:off x="4544415" y="2832397"/>
              <a:ext cx="1260599" cy="1260307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112" name="Right Arrow 54">
              <a:extLst>
                <a:ext uri="{FF2B5EF4-FFF2-40B4-BE49-F238E27FC236}"/>
              </a:extLst>
            </p:cNvPr>
            <p:cNvSpPr/>
            <p:nvPr/>
          </p:nvSpPr>
          <p:spPr>
            <a:xfrm rot="18900000">
              <a:off x="5451664" y="1282474"/>
              <a:ext cx="1916366" cy="1907964"/>
            </a:xfrm>
            <a:prstGeom prst="rightArrow">
              <a:avLst>
                <a:gd name="adj1" fmla="val 65252"/>
                <a:gd name="adj2" fmla="val 47698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grpSp>
        <p:nvGrpSpPr>
          <p:cNvPr id="10244" name="Group 112"/>
          <p:cNvGrpSpPr>
            <a:grpSpLocks/>
          </p:cNvGrpSpPr>
          <p:nvPr/>
        </p:nvGrpSpPr>
        <p:grpSpPr bwMode="auto">
          <a:xfrm>
            <a:off x="7877175" y="5108575"/>
            <a:ext cx="3409950" cy="914400"/>
            <a:chOff x="910640" y="3263935"/>
            <a:chExt cx="2448272" cy="914358"/>
          </a:xfrm>
        </p:grpSpPr>
        <p:sp>
          <p:nvSpPr>
            <p:cNvPr id="114" name="TextBox 11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910640" y="3263935"/>
              <a:ext cx="2448272" cy="30796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910640" y="3532211"/>
              <a:ext cx="2448272" cy="6460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245" name="Group 115"/>
          <p:cNvGrpSpPr>
            <a:grpSpLocks/>
          </p:cNvGrpSpPr>
          <p:nvPr/>
        </p:nvGrpSpPr>
        <p:grpSpPr bwMode="auto">
          <a:xfrm>
            <a:off x="711200" y="5108575"/>
            <a:ext cx="3605213" cy="914400"/>
            <a:chOff x="1126664" y="3263935"/>
            <a:chExt cx="2232248" cy="914358"/>
          </a:xfrm>
        </p:grpSpPr>
        <p:sp>
          <p:nvSpPr>
            <p:cNvPr id="117" name="TextBox 11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126664" y="3263935"/>
              <a:ext cx="2232248" cy="30796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126664" y="3532211"/>
              <a:ext cx="2232248" cy="6460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246" name="Group 118"/>
          <p:cNvGrpSpPr>
            <a:grpSpLocks/>
          </p:cNvGrpSpPr>
          <p:nvPr/>
        </p:nvGrpSpPr>
        <p:grpSpPr bwMode="auto">
          <a:xfrm>
            <a:off x="703263" y="1939925"/>
            <a:ext cx="3497262" cy="914400"/>
            <a:chOff x="1126664" y="3263935"/>
            <a:chExt cx="2232248" cy="914358"/>
          </a:xfrm>
        </p:grpSpPr>
        <p:sp>
          <p:nvSpPr>
            <p:cNvPr id="120" name="TextBox 119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126664" y="3263935"/>
              <a:ext cx="2232248" cy="30796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126664" y="3532211"/>
              <a:ext cx="2232248" cy="6460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247" name="Group 121"/>
          <p:cNvGrpSpPr>
            <a:grpSpLocks/>
          </p:cNvGrpSpPr>
          <p:nvPr/>
        </p:nvGrpSpPr>
        <p:grpSpPr bwMode="auto">
          <a:xfrm>
            <a:off x="4365625" y="1939925"/>
            <a:ext cx="3455988" cy="914400"/>
            <a:chOff x="1126664" y="3263935"/>
            <a:chExt cx="2232248" cy="914358"/>
          </a:xfrm>
        </p:grpSpPr>
        <p:sp>
          <p:nvSpPr>
            <p:cNvPr id="123" name="TextBox 12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126664" y="3263935"/>
              <a:ext cx="2232248" cy="30796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126664" y="3532211"/>
              <a:ext cx="2232248" cy="6460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248" name="Group 124"/>
          <p:cNvGrpSpPr>
            <a:grpSpLocks/>
          </p:cNvGrpSpPr>
          <p:nvPr/>
        </p:nvGrpSpPr>
        <p:grpSpPr bwMode="auto">
          <a:xfrm>
            <a:off x="7993063" y="1939925"/>
            <a:ext cx="3408362" cy="914400"/>
            <a:chOff x="910640" y="3263935"/>
            <a:chExt cx="2448272" cy="914358"/>
          </a:xfrm>
        </p:grpSpPr>
        <p:sp>
          <p:nvSpPr>
            <p:cNvPr id="126" name="TextBox 12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910640" y="3263935"/>
              <a:ext cx="2448272" cy="30796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910640" y="3532211"/>
              <a:ext cx="2448272" cy="6460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128" name="TextBox 127">
            <a:extLst>
              <a:ext uri="{FF2B5EF4-FFF2-40B4-BE49-F238E27FC236}"/>
            </a:extLst>
          </p:cNvPr>
          <p:cNvSpPr txBox="1"/>
          <p:nvPr/>
        </p:nvSpPr>
        <p:spPr>
          <a:xfrm>
            <a:off x="3616325" y="3802063"/>
            <a:ext cx="917575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Content  A</a:t>
            </a:r>
            <a:endParaRPr lang="ko-KR" altLang="en-US" sz="14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250" name="TextBox 128"/>
          <p:cNvSpPr txBox="1">
            <a:spLocks noChangeArrowheads="1"/>
          </p:cNvSpPr>
          <p:nvPr/>
        </p:nvSpPr>
        <p:spPr bwMode="auto">
          <a:xfrm>
            <a:off x="4624388" y="4764088"/>
            <a:ext cx="919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  B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/>
            </a:extLst>
          </p:cNvPr>
          <p:cNvSpPr txBox="1"/>
          <p:nvPr/>
        </p:nvSpPr>
        <p:spPr>
          <a:xfrm>
            <a:off x="5634038" y="3768725"/>
            <a:ext cx="917575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Content  C</a:t>
            </a:r>
            <a:endParaRPr lang="ko-KR" altLang="en-US" sz="1400" b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252" name="TextBox 130"/>
          <p:cNvSpPr txBox="1">
            <a:spLocks noChangeArrowheads="1"/>
          </p:cNvSpPr>
          <p:nvPr/>
        </p:nvSpPr>
        <p:spPr bwMode="auto">
          <a:xfrm>
            <a:off x="6642100" y="4813300"/>
            <a:ext cx="917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  D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/>
            </a:extLst>
          </p:cNvPr>
          <p:cNvSpPr txBox="1"/>
          <p:nvPr/>
        </p:nvSpPr>
        <p:spPr>
          <a:xfrm>
            <a:off x="7650163" y="3800475"/>
            <a:ext cx="919162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Content  E</a:t>
            </a:r>
            <a:endParaRPr lang="ko-KR" altLang="en-US" sz="14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3" name="Freeform 18">
            <a:extLst>
              <a:ext uri="{FF2B5EF4-FFF2-40B4-BE49-F238E27FC236}"/>
            </a:extLst>
          </p:cNvPr>
          <p:cNvSpPr/>
          <p:nvPr/>
        </p:nvSpPr>
        <p:spPr>
          <a:xfrm>
            <a:off x="3887788" y="3424238"/>
            <a:ext cx="428625" cy="34448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34" name="Oval 7">
            <a:extLst>
              <a:ext uri="{FF2B5EF4-FFF2-40B4-BE49-F238E27FC236}"/>
            </a:extLst>
          </p:cNvPr>
          <p:cNvSpPr/>
          <p:nvPr/>
        </p:nvSpPr>
        <p:spPr>
          <a:xfrm>
            <a:off x="4899025" y="4344988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135" name="Rounded Rectangle 25">
            <a:extLst>
              <a:ext uri="{FF2B5EF4-FFF2-40B4-BE49-F238E27FC236}"/>
            </a:extLst>
          </p:cNvPr>
          <p:cNvSpPr/>
          <p:nvPr/>
        </p:nvSpPr>
        <p:spPr>
          <a:xfrm>
            <a:off x="5880100" y="3390900"/>
            <a:ext cx="412750" cy="30321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36" name="Trapezoid 22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>
            <a:off x="6859588" y="4476750"/>
            <a:ext cx="449262" cy="230188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137" name="Freeform 53">
            <a:extLst>
              <a:ext uri="{FF2B5EF4-FFF2-40B4-BE49-F238E27FC236}"/>
            </a:extLst>
          </p:cNvPr>
          <p:cNvSpPr/>
          <p:nvPr/>
        </p:nvSpPr>
        <p:spPr>
          <a:xfrm>
            <a:off x="7915275" y="3409950"/>
            <a:ext cx="381000" cy="39052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7" b="19977"/>
          <a:stretch>
            <a:fillRect/>
          </a:stretch>
        </p:blipFill>
        <p:spPr/>
      </p:pic>
      <p:sp>
        <p:nvSpPr>
          <p:cNvPr id="31" name="Right Triangle 30">
            <a:extLst>
              <a:ext uri="{FF2B5EF4-FFF2-40B4-BE49-F238E27FC236}"/>
            </a:extLst>
          </p:cNvPr>
          <p:cNvSpPr/>
          <p:nvPr/>
        </p:nvSpPr>
        <p:spPr>
          <a:xfrm rot="18900000">
            <a:off x="3228975" y="-2824163"/>
            <a:ext cx="5646738" cy="5645151"/>
          </a:xfrm>
          <a:prstGeom prst="rtTriangl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1268" name="그룹 15"/>
          <p:cNvGrpSpPr>
            <a:grpSpLocks/>
          </p:cNvGrpSpPr>
          <p:nvPr/>
        </p:nvGrpSpPr>
        <p:grpSpPr bwMode="auto">
          <a:xfrm>
            <a:off x="568325" y="3343275"/>
            <a:ext cx="3287713" cy="2909888"/>
            <a:chOff x="7280226" y="751120"/>
            <a:chExt cx="3287583" cy="2910026"/>
          </a:xfrm>
        </p:grpSpPr>
        <p:sp>
          <p:nvSpPr>
            <p:cNvPr id="35" name="자유형: 도형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280226" y="751120"/>
              <a:ext cx="515918" cy="476273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5400"/>
            </a:p>
          </p:txBody>
        </p:sp>
        <p:sp>
          <p:nvSpPr>
            <p:cNvPr id="36" name="TextBox 3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7689785" y="1170240"/>
              <a:ext cx="2878024" cy="2248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Get a modern PowerPoint  Presentation that is beautifully designed.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7" name="자유형: 도형 14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10051891" y="3184873"/>
              <a:ext cx="515918" cy="476273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5400"/>
            </a:p>
          </p:txBody>
        </p:sp>
      </p:grpSp>
      <p:grpSp>
        <p:nvGrpSpPr>
          <p:cNvPr id="11269" name="Group 48"/>
          <p:cNvGrpSpPr>
            <a:grpSpLocks/>
          </p:cNvGrpSpPr>
          <p:nvPr/>
        </p:nvGrpSpPr>
        <p:grpSpPr bwMode="auto">
          <a:xfrm>
            <a:off x="8810625" y="4357688"/>
            <a:ext cx="2825750" cy="1376362"/>
            <a:chOff x="4822352" y="1916832"/>
            <a:chExt cx="3422056" cy="1375703"/>
          </a:xfrm>
        </p:grpSpPr>
        <p:sp>
          <p:nvSpPr>
            <p:cNvPr id="50" name="Text Placeholder 10">
              <a:extLst>
                <a:ext uri="{FF2B5EF4-FFF2-40B4-BE49-F238E27FC236}"/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189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fontAlgn="auto">
                <a:lnSpc>
                  <a:spcPct val="11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51" name="TextBox 5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822352" y="2277021"/>
              <a:ext cx="3422056" cy="1015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56" name="Oval 57">
            <a:extLst>
              <a:ext uri="{FF2B5EF4-FFF2-40B4-BE49-F238E27FC236}"/>
            </a:extLst>
          </p:cNvPr>
          <p:cNvSpPr/>
          <p:nvPr/>
        </p:nvSpPr>
        <p:spPr>
          <a:xfrm>
            <a:off x="10061575" y="3529013"/>
            <a:ext cx="701675" cy="703262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Rectangle 9">
            <a:extLst>
              <a:ext uri="{FF2B5EF4-FFF2-40B4-BE49-F238E27FC236}"/>
            </a:extLst>
          </p:cNvPr>
          <p:cNvSpPr/>
          <p:nvPr/>
        </p:nvSpPr>
        <p:spPr>
          <a:xfrm>
            <a:off x="10226675" y="3703638"/>
            <a:ext cx="382588" cy="35718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39725"/>
            <a:ext cx="12192000" cy="723900"/>
          </a:xfrm>
        </p:spPr>
        <p:txBody>
          <a:bodyPr>
            <a:normAutofit fontScale="92500" lnSpcReduction="10000"/>
          </a:bodyPr>
          <a:lstStyle/>
          <a:p>
            <a:pPr defTabSz="914423" eaLnBrk="1" fontAlgn="auto" hangingPunct="1">
              <a:spcAft>
                <a:spcPts val="0"/>
              </a:spcAft>
              <a:defRPr/>
            </a:pPr>
            <a:r>
              <a:rPr lang="en-US" dirty="0"/>
              <a:t>Infographic Style</a:t>
            </a:r>
          </a:p>
        </p:txBody>
      </p:sp>
      <p:sp>
        <p:nvSpPr>
          <p:cNvPr id="22" name="Rectangle 21">
            <a:extLst>
              <a:ext uri="{FF2B5EF4-FFF2-40B4-BE49-F238E27FC236}"/>
            </a:extLst>
          </p:cNvPr>
          <p:cNvSpPr/>
          <p:nvPr/>
        </p:nvSpPr>
        <p:spPr>
          <a:xfrm>
            <a:off x="3368675" y="1828800"/>
            <a:ext cx="431800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/>
            </a:extLst>
          </p:cNvPr>
          <p:cNvSpPr/>
          <p:nvPr/>
        </p:nvSpPr>
        <p:spPr>
          <a:xfrm>
            <a:off x="8372475" y="1828800"/>
            <a:ext cx="431800" cy="43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grpSp>
        <p:nvGrpSpPr>
          <p:cNvPr id="12293" name="그룹 6"/>
          <p:cNvGrpSpPr>
            <a:grpSpLocks/>
          </p:cNvGrpSpPr>
          <p:nvPr/>
        </p:nvGrpSpPr>
        <p:grpSpPr bwMode="auto">
          <a:xfrm>
            <a:off x="719138" y="2228850"/>
            <a:ext cx="3168650" cy="895350"/>
            <a:chOff x="1167185" y="2219562"/>
            <a:chExt cx="2895178" cy="894353"/>
          </a:xfrm>
        </p:grpSpPr>
        <p:sp>
          <p:nvSpPr>
            <p:cNvPr id="25" name="TextBox 2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167185" y="2219562"/>
              <a:ext cx="2895178" cy="3076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167185" y="2466936"/>
              <a:ext cx="2895178" cy="646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294" name="그룹 10"/>
          <p:cNvGrpSpPr>
            <a:grpSpLocks/>
          </p:cNvGrpSpPr>
          <p:nvPr/>
        </p:nvGrpSpPr>
        <p:grpSpPr bwMode="auto">
          <a:xfrm>
            <a:off x="8286750" y="2228850"/>
            <a:ext cx="3168650" cy="895350"/>
            <a:chOff x="8197779" y="2219562"/>
            <a:chExt cx="2822031" cy="894353"/>
          </a:xfrm>
        </p:grpSpPr>
        <p:sp>
          <p:nvSpPr>
            <p:cNvPr id="28" name="TextBox 2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8197779" y="2219562"/>
              <a:ext cx="2822031" cy="3076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8197779" y="2466936"/>
              <a:ext cx="2822031" cy="646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/>
            </a:extLst>
          </p:cNvPr>
          <p:cNvSpPr/>
          <p:nvPr/>
        </p:nvSpPr>
        <p:spPr>
          <a:xfrm>
            <a:off x="3386138" y="4776788"/>
            <a:ext cx="431800" cy="43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/>
            </a:extLst>
          </p:cNvPr>
          <p:cNvSpPr/>
          <p:nvPr/>
        </p:nvSpPr>
        <p:spPr>
          <a:xfrm>
            <a:off x="8389938" y="4776788"/>
            <a:ext cx="431800" cy="43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grpSp>
        <p:nvGrpSpPr>
          <p:cNvPr id="12297" name="그룹 5"/>
          <p:cNvGrpSpPr>
            <a:grpSpLocks/>
          </p:cNvGrpSpPr>
          <p:nvPr/>
        </p:nvGrpSpPr>
        <p:grpSpPr bwMode="auto">
          <a:xfrm>
            <a:off x="736600" y="5176838"/>
            <a:ext cx="3168650" cy="904875"/>
            <a:chOff x="1184648" y="5167032"/>
            <a:chExt cx="2895178" cy="905927"/>
          </a:xfrm>
        </p:grpSpPr>
        <p:sp>
          <p:nvSpPr>
            <p:cNvPr id="33" name="TextBox 3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184648" y="5167032"/>
              <a:ext cx="2895178" cy="3083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184648" y="5426095"/>
              <a:ext cx="2895178" cy="6468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298" name="그룹 12"/>
          <p:cNvGrpSpPr>
            <a:grpSpLocks/>
          </p:cNvGrpSpPr>
          <p:nvPr/>
        </p:nvGrpSpPr>
        <p:grpSpPr bwMode="auto">
          <a:xfrm>
            <a:off x="8304213" y="5176838"/>
            <a:ext cx="3168650" cy="904875"/>
            <a:chOff x="8215242" y="5167032"/>
            <a:chExt cx="2822031" cy="905927"/>
          </a:xfrm>
        </p:grpSpPr>
        <p:sp>
          <p:nvSpPr>
            <p:cNvPr id="36" name="TextBox 3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8215242" y="5167032"/>
              <a:ext cx="2822031" cy="3083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8215242" y="5426095"/>
              <a:ext cx="2822031" cy="6468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8" name="Round Same Side Corner Rectangle 11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 rot="9900000">
            <a:off x="3476625" y="4892675"/>
            <a:ext cx="250825" cy="21272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/>
            </a:extLst>
          </p:cNvPr>
          <p:cNvSpPr/>
          <p:nvPr/>
        </p:nvSpPr>
        <p:spPr>
          <a:xfrm>
            <a:off x="3478213" y="1954213"/>
            <a:ext cx="217487" cy="16827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40" name="Rounded Rectangle 7">
            <a:extLst>
              <a:ext uri="{FF2B5EF4-FFF2-40B4-BE49-F238E27FC236}"/>
            </a:extLst>
          </p:cNvPr>
          <p:cNvSpPr/>
          <p:nvPr/>
        </p:nvSpPr>
        <p:spPr>
          <a:xfrm>
            <a:off x="8512175" y="4864100"/>
            <a:ext cx="222250" cy="19208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41" name="Block Arc 10">
            <a:extLst>
              <a:ext uri="{FF2B5EF4-FFF2-40B4-BE49-F238E27FC236}"/>
            </a:extLst>
          </p:cNvPr>
          <p:cNvSpPr/>
          <p:nvPr/>
        </p:nvSpPr>
        <p:spPr>
          <a:xfrm>
            <a:off x="8461375" y="1954213"/>
            <a:ext cx="273050" cy="184150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/>
            </a:extLst>
          </p:cNvPr>
          <p:cNvSpPr/>
          <p:nvPr/>
        </p:nvSpPr>
        <p:spPr>
          <a:xfrm flipH="1">
            <a:off x="8477250" y="2203450"/>
            <a:ext cx="1228725" cy="1497013"/>
          </a:xfrm>
          <a:custGeom>
            <a:avLst/>
            <a:gdLst>
              <a:gd name="connsiteX0" fmla="*/ 1081532 w 2813686"/>
              <a:gd name="connsiteY0" fmla="*/ 3249080 h 3582301"/>
              <a:gd name="connsiteX1" fmla="*/ 1109416 w 2813686"/>
              <a:gd name="connsiteY1" fmla="*/ 3582301 h 3582301"/>
              <a:gd name="connsiteX2" fmla="*/ 1327261 w 2813686"/>
              <a:gd name="connsiteY2" fmla="*/ 3470919 h 3582301"/>
              <a:gd name="connsiteX3" fmla="*/ 1037170 w 2813686"/>
              <a:gd name="connsiteY3" fmla="*/ 2960921 h 3582301"/>
              <a:gd name="connsiteX4" fmla="*/ 1034145 w 2813686"/>
              <a:gd name="connsiteY4" fmla="*/ 2968694 h 3582301"/>
              <a:gd name="connsiteX5" fmla="*/ 1038546 w 2813686"/>
              <a:gd name="connsiteY5" fmla="*/ 2968326 h 3582301"/>
              <a:gd name="connsiteX6" fmla="*/ 1738349 w 2813686"/>
              <a:gd name="connsiteY6" fmla="*/ 2960921 h 3582301"/>
              <a:gd name="connsiteX7" fmla="*/ 1704451 w 2813686"/>
              <a:gd name="connsiteY7" fmla="*/ 3239634 h 3582301"/>
              <a:gd name="connsiteX8" fmla="*/ 1606281 w 2813686"/>
              <a:gd name="connsiteY8" fmla="*/ 3328259 h 3582301"/>
              <a:gd name="connsiteX9" fmla="*/ 1804346 w 2813686"/>
              <a:gd name="connsiteY9" fmla="*/ 3226991 h 3582301"/>
              <a:gd name="connsiteX10" fmla="*/ 1774212 w 2813686"/>
              <a:gd name="connsiteY10" fmla="*/ 3096639 h 3582301"/>
              <a:gd name="connsiteX11" fmla="*/ 1738349 w 2813686"/>
              <a:gd name="connsiteY11" fmla="*/ 2960921 h 3582301"/>
              <a:gd name="connsiteX12" fmla="*/ 2053428 w 2813686"/>
              <a:gd name="connsiteY12" fmla="*/ 0 h 3582301"/>
              <a:gd name="connsiteX13" fmla="*/ 2246676 w 2813686"/>
              <a:gd name="connsiteY13" fmla="*/ 367270 h 3582301"/>
              <a:gd name="connsiteX14" fmla="*/ 2300394 w 2813686"/>
              <a:gd name="connsiteY14" fmla="*/ 658924 h 3582301"/>
              <a:gd name="connsiteX15" fmla="*/ 2036961 w 2813686"/>
              <a:gd name="connsiteY15" fmla="*/ 660542 h 3582301"/>
              <a:gd name="connsiteX16" fmla="*/ 1752923 w 2813686"/>
              <a:gd name="connsiteY16" fmla="*/ 560223 h 3582301"/>
              <a:gd name="connsiteX17" fmla="*/ 2230120 w 2813686"/>
              <a:gd name="connsiteY17" fmla="*/ 824290 h 3582301"/>
              <a:gd name="connsiteX18" fmla="*/ 2316483 w 2813686"/>
              <a:gd name="connsiteY18" fmla="*/ 1017697 h 3582301"/>
              <a:gd name="connsiteX19" fmla="*/ 1805528 w 2813686"/>
              <a:gd name="connsiteY19" fmla="*/ 1584861 h 3582301"/>
              <a:gd name="connsiteX20" fmla="*/ 1574955 w 2813686"/>
              <a:gd name="connsiteY20" fmla="*/ 1066132 h 3582301"/>
              <a:gd name="connsiteX21" fmla="*/ 1552268 w 2813686"/>
              <a:gd name="connsiteY21" fmla="*/ 1394279 h 3582301"/>
              <a:gd name="connsiteX22" fmla="*/ 1711210 w 2813686"/>
              <a:gd name="connsiteY22" fmla="*/ 1712378 h 3582301"/>
              <a:gd name="connsiteX23" fmla="*/ 1643859 w 2813686"/>
              <a:gd name="connsiteY23" fmla="*/ 1885842 h 3582301"/>
              <a:gd name="connsiteX24" fmla="*/ 1626761 w 2813686"/>
              <a:gd name="connsiteY24" fmla="*/ 1918368 h 3582301"/>
              <a:gd name="connsiteX25" fmla="*/ 1592753 w 2813686"/>
              <a:gd name="connsiteY25" fmla="*/ 1928989 h 3582301"/>
              <a:gd name="connsiteX26" fmla="*/ 1504831 w 2813686"/>
              <a:gd name="connsiteY26" fmla="*/ 1989191 h 3582301"/>
              <a:gd name="connsiteX27" fmla="*/ 1388073 w 2813686"/>
              <a:gd name="connsiteY27" fmla="*/ 1992958 h 3582301"/>
              <a:gd name="connsiteX28" fmla="*/ 1387760 w 2813686"/>
              <a:gd name="connsiteY28" fmla="*/ 2032740 h 3582301"/>
              <a:gd name="connsiteX29" fmla="*/ 1387446 w 2813686"/>
              <a:gd name="connsiteY29" fmla="*/ 1992958 h 3582301"/>
              <a:gd name="connsiteX30" fmla="*/ 1270688 w 2813686"/>
              <a:gd name="connsiteY30" fmla="*/ 1989191 h 3582301"/>
              <a:gd name="connsiteX31" fmla="*/ 1211367 w 2813686"/>
              <a:gd name="connsiteY31" fmla="*/ 1954824 h 3582301"/>
              <a:gd name="connsiteX32" fmla="*/ 1191456 w 2813686"/>
              <a:gd name="connsiteY32" fmla="*/ 1936839 h 3582301"/>
              <a:gd name="connsiteX33" fmla="*/ 1195545 w 2813686"/>
              <a:gd name="connsiteY33" fmla="*/ 1934765 h 3582301"/>
              <a:gd name="connsiteX34" fmla="*/ 1102478 w 2813686"/>
              <a:gd name="connsiteY34" fmla="*/ 1712378 h 3582301"/>
              <a:gd name="connsiteX35" fmla="*/ 1261418 w 2813686"/>
              <a:gd name="connsiteY35" fmla="*/ 1394279 h 3582301"/>
              <a:gd name="connsiteX36" fmla="*/ 1238732 w 2813686"/>
              <a:gd name="connsiteY36" fmla="*/ 1066132 h 3582301"/>
              <a:gd name="connsiteX37" fmla="*/ 1008159 w 2813686"/>
              <a:gd name="connsiteY37" fmla="*/ 1584861 h 3582301"/>
              <a:gd name="connsiteX38" fmla="*/ 497204 w 2813686"/>
              <a:gd name="connsiteY38" fmla="*/ 1017697 h 3582301"/>
              <a:gd name="connsiteX39" fmla="*/ 583566 w 2813686"/>
              <a:gd name="connsiteY39" fmla="*/ 824290 h 3582301"/>
              <a:gd name="connsiteX40" fmla="*/ 1060764 w 2813686"/>
              <a:gd name="connsiteY40" fmla="*/ 560223 h 3582301"/>
              <a:gd name="connsiteX41" fmla="*/ 776726 w 2813686"/>
              <a:gd name="connsiteY41" fmla="*/ 660542 h 3582301"/>
              <a:gd name="connsiteX42" fmla="*/ 513292 w 2813686"/>
              <a:gd name="connsiteY42" fmla="*/ 658924 h 3582301"/>
              <a:gd name="connsiteX43" fmla="*/ 567011 w 2813686"/>
              <a:gd name="connsiteY43" fmla="*/ 367270 h 3582301"/>
              <a:gd name="connsiteX44" fmla="*/ 760259 w 2813686"/>
              <a:gd name="connsiteY44" fmla="*/ 0 h 3582301"/>
              <a:gd name="connsiteX45" fmla="*/ 388427 w 2813686"/>
              <a:gd name="connsiteY45" fmla="*/ 534204 h 3582301"/>
              <a:gd name="connsiteX46" fmla="*/ 379165 w 2813686"/>
              <a:gd name="connsiteY46" fmla="*/ 33320 h 3582301"/>
              <a:gd name="connsiteX47" fmla="*/ 270127 w 2813686"/>
              <a:gd name="connsiteY47" fmla="*/ 414543 h 3582301"/>
              <a:gd name="connsiteX48" fmla="*/ 294634 w 2813686"/>
              <a:gd name="connsiteY48" fmla="*/ 769075 h 3582301"/>
              <a:gd name="connsiteX49" fmla="*/ 126322 w 2813686"/>
              <a:gd name="connsiteY49" fmla="*/ 577756 h 3582301"/>
              <a:gd name="connsiteX50" fmla="*/ 40045 w 2813686"/>
              <a:gd name="connsiteY50" fmla="*/ 234715 h 3582301"/>
              <a:gd name="connsiteX51" fmla="*/ 61054 w 2813686"/>
              <a:gd name="connsiteY51" fmla="*/ 736921 h 3582301"/>
              <a:gd name="connsiteX52" fmla="*/ 1044547 w 2813686"/>
              <a:gd name="connsiteY52" fmla="*/ 1958476 h 3582301"/>
              <a:gd name="connsiteX53" fmla="*/ 1051329 w 2813686"/>
              <a:gd name="connsiteY53" fmla="*/ 1975481 h 3582301"/>
              <a:gd name="connsiteX54" fmla="*/ 1018222 w 2813686"/>
              <a:gd name="connsiteY54" fmla="*/ 2000963 h 3582301"/>
              <a:gd name="connsiteX55" fmla="*/ 965610 w 2813686"/>
              <a:gd name="connsiteY55" fmla="*/ 2011791 h 3582301"/>
              <a:gd name="connsiteX56" fmla="*/ 811188 w 2813686"/>
              <a:gd name="connsiteY56" fmla="*/ 1951528 h 3582301"/>
              <a:gd name="connsiteX57" fmla="*/ 415717 w 2813686"/>
              <a:gd name="connsiteY57" fmla="*/ 1989191 h 3582301"/>
              <a:gd name="connsiteX58" fmla="*/ 717029 w 2813686"/>
              <a:gd name="connsiteY58" fmla="*/ 2264138 h 3582301"/>
              <a:gd name="connsiteX59" fmla="*/ 973143 w 2813686"/>
              <a:gd name="connsiteY59" fmla="*/ 2154913 h 3582301"/>
              <a:gd name="connsiteX60" fmla="*/ 811188 w 2813686"/>
              <a:gd name="connsiteY60" fmla="*/ 2301803 h 3582301"/>
              <a:gd name="connsiteX61" fmla="*/ 1056003 w 2813686"/>
              <a:gd name="connsiteY61" fmla="*/ 2915724 h 3582301"/>
              <a:gd name="connsiteX62" fmla="*/ 1116266 w 2813686"/>
              <a:gd name="connsiteY62" fmla="*/ 3243401 h 3582301"/>
              <a:gd name="connsiteX63" fmla="*/ 1338483 w 2813686"/>
              <a:gd name="connsiteY63" fmla="*/ 3420421 h 3582301"/>
              <a:gd name="connsiteX64" fmla="*/ 1376796 w 2813686"/>
              <a:gd name="connsiteY64" fmla="*/ 3425210 h 3582301"/>
              <a:gd name="connsiteX65" fmla="*/ 1376774 w 2813686"/>
              <a:gd name="connsiteY65" fmla="*/ 3427954 h 3582301"/>
              <a:gd name="connsiteX66" fmla="*/ 1387760 w 2813686"/>
              <a:gd name="connsiteY66" fmla="*/ 3426581 h 3582301"/>
              <a:gd name="connsiteX67" fmla="*/ 1398745 w 2813686"/>
              <a:gd name="connsiteY67" fmla="*/ 3427954 h 3582301"/>
              <a:gd name="connsiteX68" fmla="*/ 1398724 w 2813686"/>
              <a:gd name="connsiteY68" fmla="*/ 3425210 h 3582301"/>
              <a:gd name="connsiteX69" fmla="*/ 1422464 w 2813686"/>
              <a:gd name="connsiteY69" fmla="*/ 3422243 h 3582301"/>
              <a:gd name="connsiteX70" fmla="*/ 1456765 w 2813686"/>
              <a:gd name="connsiteY70" fmla="*/ 3404705 h 3582301"/>
              <a:gd name="connsiteX71" fmla="*/ 1659253 w 2813686"/>
              <a:gd name="connsiteY71" fmla="*/ 3243401 h 3582301"/>
              <a:gd name="connsiteX72" fmla="*/ 1719516 w 2813686"/>
              <a:gd name="connsiteY72" fmla="*/ 2915724 h 3582301"/>
              <a:gd name="connsiteX73" fmla="*/ 1964331 w 2813686"/>
              <a:gd name="connsiteY73" fmla="*/ 2301803 h 3582301"/>
              <a:gd name="connsiteX74" fmla="*/ 1802376 w 2813686"/>
              <a:gd name="connsiteY74" fmla="*/ 2154913 h 3582301"/>
              <a:gd name="connsiteX75" fmla="*/ 2058491 w 2813686"/>
              <a:gd name="connsiteY75" fmla="*/ 2264138 h 3582301"/>
              <a:gd name="connsiteX76" fmla="*/ 2359802 w 2813686"/>
              <a:gd name="connsiteY76" fmla="*/ 1989191 h 3582301"/>
              <a:gd name="connsiteX77" fmla="*/ 1964331 w 2813686"/>
              <a:gd name="connsiteY77" fmla="*/ 1951528 h 3582301"/>
              <a:gd name="connsiteX78" fmla="*/ 1809910 w 2813686"/>
              <a:gd name="connsiteY78" fmla="*/ 2011791 h 3582301"/>
              <a:gd name="connsiteX79" fmla="*/ 1757297 w 2813686"/>
              <a:gd name="connsiteY79" fmla="*/ 2000963 h 3582301"/>
              <a:gd name="connsiteX80" fmla="*/ 1753393 w 2813686"/>
              <a:gd name="connsiteY80" fmla="*/ 1997958 h 3582301"/>
              <a:gd name="connsiteX81" fmla="*/ 1769139 w 2813686"/>
              <a:gd name="connsiteY81" fmla="*/ 1958476 h 3582301"/>
              <a:gd name="connsiteX82" fmla="*/ 2752632 w 2813686"/>
              <a:gd name="connsiteY82" fmla="*/ 736921 h 3582301"/>
              <a:gd name="connsiteX83" fmla="*/ 2773641 w 2813686"/>
              <a:gd name="connsiteY83" fmla="*/ 234715 h 3582301"/>
              <a:gd name="connsiteX84" fmla="*/ 2687364 w 2813686"/>
              <a:gd name="connsiteY84" fmla="*/ 577756 h 3582301"/>
              <a:gd name="connsiteX85" fmla="*/ 2519053 w 2813686"/>
              <a:gd name="connsiteY85" fmla="*/ 769075 h 3582301"/>
              <a:gd name="connsiteX86" fmla="*/ 2543559 w 2813686"/>
              <a:gd name="connsiteY86" fmla="*/ 414543 h 3582301"/>
              <a:gd name="connsiteX87" fmla="*/ 2434521 w 2813686"/>
              <a:gd name="connsiteY87" fmla="*/ 33320 h 3582301"/>
              <a:gd name="connsiteX88" fmla="*/ 2425260 w 2813686"/>
              <a:gd name="connsiteY88" fmla="*/ 534204 h 3582301"/>
              <a:gd name="connsiteX89" fmla="*/ 2053428 w 2813686"/>
              <a:gd name="connsiteY89" fmla="*/ 0 h 3582301"/>
              <a:gd name="connsiteX0" fmla="*/ 1081532 w 2813686"/>
              <a:gd name="connsiteY0" fmla="*/ 3249080 h 3470919"/>
              <a:gd name="connsiteX1" fmla="*/ 1327261 w 2813686"/>
              <a:gd name="connsiteY1" fmla="*/ 3470919 h 3470919"/>
              <a:gd name="connsiteX2" fmla="*/ 1081532 w 2813686"/>
              <a:gd name="connsiteY2" fmla="*/ 3249080 h 3470919"/>
              <a:gd name="connsiteX3" fmla="*/ 1037170 w 2813686"/>
              <a:gd name="connsiteY3" fmla="*/ 2960921 h 3470919"/>
              <a:gd name="connsiteX4" fmla="*/ 1034145 w 2813686"/>
              <a:gd name="connsiteY4" fmla="*/ 2968694 h 3470919"/>
              <a:gd name="connsiteX5" fmla="*/ 1038546 w 2813686"/>
              <a:gd name="connsiteY5" fmla="*/ 2968326 h 3470919"/>
              <a:gd name="connsiteX6" fmla="*/ 1037170 w 2813686"/>
              <a:gd name="connsiteY6" fmla="*/ 2960921 h 3470919"/>
              <a:gd name="connsiteX7" fmla="*/ 1738349 w 2813686"/>
              <a:gd name="connsiteY7" fmla="*/ 2960921 h 3470919"/>
              <a:gd name="connsiteX8" fmla="*/ 1704451 w 2813686"/>
              <a:gd name="connsiteY8" fmla="*/ 3239634 h 3470919"/>
              <a:gd name="connsiteX9" fmla="*/ 1606281 w 2813686"/>
              <a:gd name="connsiteY9" fmla="*/ 3328259 h 3470919"/>
              <a:gd name="connsiteX10" fmla="*/ 1804346 w 2813686"/>
              <a:gd name="connsiteY10" fmla="*/ 3226991 h 3470919"/>
              <a:gd name="connsiteX11" fmla="*/ 1774212 w 2813686"/>
              <a:gd name="connsiteY11" fmla="*/ 3096639 h 3470919"/>
              <a:gd name="connsiteX12" fmla="*/ 1738349 w 2813686"/>
              <a:gd name="connsiteY12" fmla="*/ 2960921 h 3470919"/>
              <a:gd name="connsiteX13" fmla="*/ 2053428 w 2813686"/>
              <a:gd name="connsiteY13" fmla="*/ 0 h 3470919"/>
              <a:gd name="connsiteX14" fmla="*/ 2246676 w 2813686"/>
              <a:gd name="connsiteY14" fmla="*/ 367270 h 3470919"/>
              <a:gd name="connsiteX15" fmla="*/ 2300394 w 2813686"/>
              <a:gd name="connsiteY15" fmla="*/ 658924 h 3470919"/>
              <a:gd name="connsiteX16" fmla="*/ 2036961 w 2813686"/>
              <a:gd name="connsiteY16" fmla="*/ 660542 h 3470919"/>
              <a:gd name="connsiteX17" fmla="*/ 1752923 w 2813686"/>
              <a:gd name="connsiteY17" fmla="*/ 560223 h 3470919"/>
              <a:gd name="connsiteX18" fmla="*/ 2230120 w 2813686"/>
              <a:gd name="connsiteY18" fmla="*/ 824290 h 3470919"/>
              <a:gd name="connsiteX19" fmla="*/ 2316483 w 2813686"/>
              <a:gd name="connsiteY19" fmla="*/ 1017697 h 3470919"/>
              <a:gd name="connsiteX20" fmla="*/ 1805528 w 2813686"/>
              <a:gd name="connsiteY20" fmla="*/ 1584861 h 3470919"/>
              <a:gd name="connsiteX21" fmla="*/ 1574955 w 2813686"/>
              <a:gd name="connsiteY21" fmla="*/ 1066132 h 3470919"/>
              <a:gd name="connsiteX22" fmla="*/ 1552268 w 2813686"/>
              <a:gd name="connsiteY22" fmla="*/ 1394279 h 3470919"/>
              <a:gd name="connsiteX23" fmla="*/ 1711210 w 2813686"/>
              <a:gd name="connsiteY23" fmla="*/ 1712378 h 3470919"/>
              <a:gd name="connsiteX24" fmla="*/ 1643859 w 2813686"/>
              <a:gd name="connsiteY24" fmla="*/ 1885842 h 3470919"/>
              <a:gd name="connsiteX25" fmla="*/ 1626761 w 2813686"/>
              <a:gd name="connsiteY25" fmla="*/ 1918368 h 3470919"/>
              <a:gd name="connsiteX26" fmla="*/ 1592753 w 2813686"/>
              <a:gd name="connsiteY26" fmla="*/ 1928989 h 3470919"/>
              <a:gd name="connsiteX27" fmla="*/ 1504831 w 2813686"/>
              <a:gd name="connsiteY27" fmla="*/ 1989191 h 3470919"/>
              <a:gd name="connsiteX28" fmla="*/ 1388073 w 2813686"/>
              <a:gd name="connsiteY28" fmla="*/ 1992958 h 3470919"/>
              <a:gd name="connsiteX29" fmla="*/ 1387760 w 2813686"/>
              <a:gd name="connsiteY29" fmla="*/ 2032740 h 3470919"/>
              <a:gd name="connsiteX30" fmla="*/ 1387446 w 2813686"/>
              <a:gd name="connsiteY30" fmla="*/ 1992958 h 3470919"/>
              <a:gd name="connsiteX31" fmla="*/ 1270688 w 2813686"/>
              <a:gd name="connsiteY31" fmla="*/ 1989191 h 3470919"/>
              <a:gd name="connsiteX32" fmla="*/ 1211367 w 2813686"/>
              <a:gd name="connsiteY32" fmla="*/ 1954824 h 3470919"/>
              <a:gd name="connsiteX33" fmla="*/ 1191456 w 2813686"/>
              <a:gd name="connsiteY33" fmla="*/ 1936839 h 3470919"/>
              <a:gd name="connsiteX34" fmla="*/ 1195545 w 2813686"/>
              <a:gd name="connsiteY34" fmla="*/ 1934765 h 3470919"/>
              <a:gd name="connsiteX35" fmla="*/ 1102478 w 2813686"/>
              <a:gd name="connsiteY35" fmla="*/ 1712378 h 3470919"/>
              <a:gd name="connsiteX36" fmla="*/ 1261418 w 2813686"/>
              <a:gd name="connsiteY36" fmla="*/ 1394279 h 3470919"/>
              <a:gd name="connsiteX37" fmla="*/ 1238732 w 2813686"/>
              <a:gd name="connsiteY37" fmla="*/ 1066132 h 3470919"/>
              <a:gd name="connsiteX38" fmla="*/ 1008159 w 2813686"/>
              <a:gd name="connsiteY38" fmla="*/ 1584861 h 3470919"/>
              <a:gd name="connsiteX39" fmla="*/ 497204 w 2813686"/>
              <a:gd name="connsiteY39" fmla="*/ 1017697 h 3470919"/>
              <a:gd name="connsiteX40" fmla="*/ 583566 w 2813686"/>
              <a:gd name="connsiteY40" fmla="*/ 824290 h 3470919"/>
              <a:gd name="connsiteX41" fmla="*/ 1060764 w 2813686"/>
              <a:gd name="connsiteY41" fmla="*/ 560223 h 3470919"/>
              <a:gd name="connsiteX42" fmla="*/ 776726 w 2813686"/>
              <a:gd name="connsiteY42" fmla="*/ 660542 h 3470919"/>
              <a:gd name="connsiteX43" fmla="*/ 513292 w 2813686"/>
              <a:gd name="connsiteY43" fmla="*/ 658924 h 3470919"/>
              <a:gd name="connsiteX44" fmla="*/ 567011 w 2813686"/>
              <a:gd name="connsiteY44" fmla="*/ 367270 h 3470919"/>
              <a:gd name="connsiteX45" fmla="*/ 760259 w 2813686"/>
              <a:gd name="connsiteY45" fmla="*/ 0 h 3470919"/>
              <a:gd name="connsiteX46" fmla="*/ 388427 w 2813686"/>
              <a:gd name="connsiteY46" fmla="*/ 534204 h 3470919"/>
              <a:gd name="connsiteX47" fmla="*/ 379165 w 2813686"/>
              <a:gd name="connsiteY47" fmla="*/ 33320 h 3470919"/>
              <a:gd name="connsiteX48" fmla="*/ 270127 w 2813686"/>
              <a:gd name="connsiteY48" fmla="*/ 414543 h 3470919"/>
              <a:gd name="connsiteX49" fmla="*/ 294634 w 2813686"/>
              <a:gd name="connsiteY49" fmla="*/ 769075 h 3470919"/>
              <a:gd name="connsiteX50" fmla="*/ 126322 w 2813686"/>
              <a:gd name="connsiteY50" fmla="*/ 577756 h 3470919"/>
              <a:gd name="connsiteX51" fmla="*/ 40045 w 2813686"/>
              <a:gd name="connsiteY51" fmla="*/ 234715 h 3470919"/>
              <a:gd name="connsiteX52" fmla="*/ 61054 w 2813686"/>
              <a:gd name="connsiteY52" fmla="*/ 736921 h 3470919"/>
              <a:gd name="connsiteX53" fmla="*/ 1044547 w 2813686"/>
              <a:gd name="connsiteY53" fmla="*/ 1958476 h 3470919"/>
              <a:gd name="connsiteX54" fmla="*/ 1051329 w 2813686"/>
              <a:gd name="connsiteY54" fmla="*/ 1975481 h 3470919"/>
              <a:gd name="connsiteX55" fmla="*/ 1018222 w 2813686"/>
              <a:gd name="connsiteY55" fmla="*/ 2000963 h 3470919"/>
              <a:gd name="connsiteX56" fmla="*/ 965610 w 2813686"/>
              <a:gd name="connsiteY56" fmla="*/ 2011791 h 3470919"/>
              <a:gd name="connsiteX57" fmla="*/ 811188 w 2813686"/>
              <a:gd name="connsiteY57" fmla="*/ 1951528 h 3470919"/>
              <a:gd name="connsiteX58" fmla="*/ 415717 w 2813686"/>
              <a:gd name="connsiteY58" fmla="*/ 1989191 h 3470919"/>
              <a:gd name="connsiteX59" fmla="*/ 717029 w 2813686"/>
              <a:gd name="connsiteY59" fmla="*/ 2264138 h 3470919"/>
              <a:gd name="connsiteX60" fmla="*/ 973143 w 2813686"/>
              <a:gd name="connsiteY60" fmla="*/ 2154913 h 3470919"/>
              <a:gd name="connsiteX61" fmla="*/ 811188 w 2813686"/>
              <a:gd name="connsiteY61" fmla="*/ 2301803 h 3470919"/>
              <a:gd name="connsiteX62" fmla="*/ 1056003 w 2813686"/>
              <a:gd name="connsiteY62" fmla="*/ 2915724 h 3470919"/>
              <a:gd name="connsiteX63" fmla="*/ 1116266 w 2813686"/>
              <a:gd name="connsiteY63" fmla="*/ 3243401 h 3470919"/>
              <a:gd name="connsiteX64" fmla="*/ 1338483 w 2813686"/>
              <a:gd name="connsiteY64" fmla="*/ 3420421 h 3470919"/>
              <a:gd name="connsiteX65" fmla="*/ 1376796 w 2813686"/>
              <a:gd name="connsiteY65" fmla="*/ 3425210 h 3470919"/>
              <a:gd name="connsiteX66" fmla="*/ 1376774 w 2813686"/>
              <a:gd name="connsiteY66" fmla="*/ 3427954 h 3470919"/>
              <a:gd name="connsiteX67" fmla="*/ 1387760 w 2813686"/>
              <a:gd name="connsiteY67" fmla="*/ 3426581 h 3470919"/>
              <a:gd name="connsiteX68" fmla="*/ 1398745 w 2813686"/>
              <a:gd name="connsiteY68" fmla="*/ 3427954 h 3470919"/>
              <a:gd name="connsiteX69" fmla="*/ 1398724 w 2813686"/>
              <a:gd name="connsiteY69" fmla="*/ 3425210 h 3470919"/>
              <a:gd name="connsiteX70" fmla="*/ 1422464 w 2813686"/>
              <a:gd name="connsiteY70" fmla="*/ 3422243 h 3470919"/>
              <a:gd name="connsiteX71" fmla="*/ 1456765 w 2813686"/>
              <a:gd name="connsiteY71" fmla="*/ 3404705 h 3470919"/>
              <a:gd name="connsiteX72" fmla="*/ 1659253 w 2813686"/>
              <a:gd name="connsiteY72" fmla="*/ 3243401 h 3470919"/>
              <a:gd name="connsiteX73" fmla="*/ 1719516 w 2813686"/>
              <a:gd name="connsiteY73" fmla="*/ 2915724 h 3470919"/>
              <a:gd name="connsiteX74" fmla="*/ 1964331 w 2813686"/>
              <a:gd name="connsiteY74" fmla="*/ 2301803 h 3470919"/>
              <a:gd name="connsiteX75" fmla="*/ 1802376 w 2813686"/>
              <a:gd name="connsiteY75" fmla="*/ 2154913 h 3470919"/>
              <a:gd name="connsiteX76" fmla="*/ 2058491 w 2813686"/>
              <a:gd name="connsiteY76" fmla="*/ 2264138 h 3470919"/>
              <a:gd name="connsiteX77" fmla="*/ 2359802 w 2813686"/>
              <a:gd name="connsiteY77" fmla="*/ 1989191 h 3470919"/>
              <a:gd name="connsiteX78" fmla="*/ 1964331 w 2813686"/>
              <a:gd name="connsiteY78" fmla="*/ 1951528 h 3470919"/>
              <a:gd name="connsiteX79" fmla="*/ 1809910 w 2813686"/>
              <a:gd name="connsiteY79" fmla="*/ 2011791 h 3470919"/>
              <a:gd name="connsiteX80" fmla="*/ 1757297 w 2813686"/>
              <a:gd name="connsiteY80" fmla="*/ 2000963 h 3470919"/>
              <a:gd name="connsiteX81" fmla="*/ 1753393 w 2813686"/>
              <a:gd name="connsiteY81" fmla="*/ 1997958 h 3470919"/>
              <a:gd name="connsiteX82" fmla="*/ 1769139 w 2813686"/>
              <a:gd name="connsiteY82" fmla="*/ 1958476 h 3470919"/>
              <a:gd name="connsiteX83" fmla="*/ 2752632 w 2813686"/>
              <a:gd name="connsiteY83" fmla="*/ 736921 h 3470919"/>
              <a:gd name="connsiteX84" fmla="*/ 2773641 w 2813686"/>
              <a:gd name="connsiteY84" fmla="*/ 234715 h 3470919"/>
              <a:gd name="connsiteX85" fmla="*/ 2687364 w 2813686"/>
              <a:gd name="connsiteY85" fmla="*/ 577756 h 3470919"/>
              <a:gd name="connsiteX86" fmla="*/ 2519053 w 2813686"/>
              <a:gd name="connsiteY86" fmla="*/ 769075 h 3470919"/>
              <a:gd name="connsiteX87" fmla="*/ 2543559 w 2813686"/>
              <a:gd name="connsiteY87" fmla="*/ 414543 h 3470919"/>
              <a:gd name="connsiteX88" fmla="*/ 2434521 w 2813686"/>
              <a:gd name="connsiteY88" fmla="*/ 33320 h 3470919"/>
              <a:gd name="connsiteX89" fmla="*/ 2425260 w 2813686"/>
              <a:gd name="connsiteY89" fmla="*/ 534204 h 3470919"/>
              <a:gd name="connsiteX90" fmla="*/ 2053428 w 2813686"/>
              <a:gd name="connsiteY90" fmla="*/ 0 h 3470919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738349 w 2813686"/>
              <a:gd name="connsiteY4" fmla="*/ 2960921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1804346 w 2813686"/>
              <a:gd name="connsiteY7" fmla="*/ 3226991 h 3427954"/>
              <a:gd name="connsiteX8" fmla="*/ 1774212 w 2813686"/>
              <a:gd name="connsiteY8" fmla="*/ 3096639 h 3427954"/>
              <a:gd name="connsiteX9" fmla="*/ 1738349 w 2813686"/>
              <a:gd name="connsiteY9" fmla="*/ 2960921 h 3427954"/>
              <a:gd name="connsiteX10" fmla="*/ 2053428 w 2813686"/>
              <a:gd name="connsiteY10" fmla="*/ 0 h 3427954"/>
              <a:gd name="connsiteX11" fmla="*/ 2246676 w 2813686"/>
              <a:gd name="connsiteY11" fmla="*/ 367270 h 3427954"/>
              <a:gd name="connsiteX12" fmla="*/ 2300394 w 2813686"/>
              <a:gd name="connsiteY12" fmla="*/ 658924 h 3427954"/>
              <a:gd name="connsiteX13" fmla="*/ 2036961 w 2813686"/>
              <a:gd name="connsiteY13" fmla="*/ 660542 h 3427954"/>
              <a:gd name="connsiteX14" fmla="*/ 1752923 w 2813686"/>
              <a:gd name="connsiteY14" fmla="*/ 560223 h 3427954"/>
              <a:gd name="connsiteX15" fmla="*/ 2230120 w 2813686"/>
              <a:gd name="connsiteY15" fmla="*/ 824290 h 3427954"/>
              <a:gd name="connsiteX16" fmla="*/ 2316483 w 2813686"/>
              <a:gd name="connsiteY16" fmla="*/ 1017697 h 3427954"/>
              <a:gd name="connsiteX17" fmla="*/ 1805528 w 2813686"/>
              <a:gd name="connsiteY17" fmla="*/ 1584861 h 3427954"/>
              <a:gd name="connsiteX18" fmla="*/ 1574955 w 2813686"/>
              <a:gd name="connsiteY18" fmla="*/ 1066132 h 3427954"/>
              <a:gd name="connsiteX19" fmla="*/ 1552268 w 2813686"/>
              <a:gd name="connsiteY19" fmla="*/ 1394279 h 3427954"/>
              <a:gd name="connsiteX20" fmla="*/ 1711210 w 2813686"/>
              <a:gd name="connsiteY20" fmla="*/ 1712378 h 3427954"/>
              <a:gd name="connsiteX21" fmla="*/ 1643859 w 2813686"/>
              <a:gd name="connsiteY21" fmla="*/ 1885842 h 3427954"/>
              <a:gd name="connsiteX22" fmla="*/ 1626761 w 2813686"/>
              <a:gd name="connsiteY22" fmla="*/ 1918368 h 3427954"/>
              <a:gd name="connsiteX23" fmla="*/ 1592753 w 2813686"/>
              <a:gd name="connsiteY23" fmla="*/ 1928989 h 3427954"/>
              <a:gd name="connsiteX24" fmla="*/ 1504831 w 2813686"/>
              <a:gd name="connsiteY24" fmla="*/ 1989191 h 3427954"/>
              <a:gd name="connsiteX25" fmla="*/ 1388073 w 2813686"/>
              <a:gd name="connsiteY25" fmla="*/ 1992958 h 3427954"/>
              <a:gd name="connsiteX26" fmla="*/ 1387760 w 2813686"/>
              <a:gd name="connsiteY26" fmla="*/ 2032740 h 3427954"/>
              <a:gd name="connsiteX27" fmla="*/ 1387446 w 2813686"/>
              <a:gd name="connsiteY27" fmla="*/ 1992958 h 3427954"/>
              <a:gd name="connsiteX28" fmla="*/ 1270688 w 2813686"/>
              <a:gd name="connsiteY28" fmla="*/ 1989191 h 3427954"/>
              <a:gd name="connsiteX29" fmla="*/ 1211367 w 2813686"/>
              <a:gd name="connsiteY29" fmla="*/ 1954824 h 3427954"/>
              <a:gd name="connsiteX30" fmla="*/ 1191456 w 2813686"/>
              <a:gd name="connsiteY30" fmla="*/ 1936839 h 3427954"/>
              <a:gd name="connsiteX31" fmla="*/ 1195545 w 2813686"/>
              <a:gd name="connsiteY31" fmla="*/ 1934765 h 3427954"/>
              <a:gd name="connsiteX32" fmla="*/ 1102478 w 2813686"/>
              <a:gd name="connsiteY32" fmla="*/ 1712378 h 3427954"/>
              <a:gd name="connsiteX33" fmla="*/ 1261418 w 2813686"/>
              <a:gd name="connsiteY33" fmla="*/ 1394279 h 3427954"/>
              <a:gd name="connsiteX34" fmla="*/ 1238732 w 2813686"/>
              <a:gd name="connsiteY34" fmla="*/ 1066132 h 3427954"/>
              <a:gd name="connsiteX35" fmla="*/ 1008159 w 2813686"/>
              <a:gd name="connsiteY35" fmla="*/ 1584861 h 3427954"/>
              <a:gd name="connsiteX36" fmla="*/ 497204 w 2813686"/>
              <a:gd name="connsiteY36" fmla="*/ 1017697 h 3427954"/>
              <a:gd name="connsiteX37" fmla="*/ 583566 w 2813686"/>
              <a:gd name="connsiteY37" fmla="*/ 824290 h 3427954"/>
              <a:gd name="connsiteX38" fmla="*/ 1060764 w 2813686"/>
              <a:gd name="connsiteY38" fmla="*/ 560223 h 3427954"/>
              <a:gd name="connsiteX39" fmla="*/ 776726 w 2813686"/>
              <a:gd name="connsiteY39" fmla="*/ 660542 h 3427954"/>
              <a:gd name="connsiteX40" fmla="*/ 513292 w 2813686"/>
              <a:gd name="connsiteY40" fmla="*/ 658924 h 3427954"/>
              <a:gd name="connsiteX41" fmla="*/ 567011 w 2813686"/>
              <a:gd name="connsiteY41" fmla="*/ 367270 h 3427954"/>
              <a:gd name="connsiteX42" fmla="*/ 760259 w 2813686"/>
              <a:gd name="connsiteY42" fmla="*/ 0 h 3427954"/>
              <a:gd name="connsiteX43" fmla="*/ 388427 w 2813686"/>
              <a:gd name="connsiteY43" fmla="*/ 534204 h 3427954"/>
              <a:gd name="connsiteX44" fmla="*/ 379165 w 2813686"/>
              <a:gd name="connsiteY44" fmla="*/ 33320 h 3427954"/>
              <a:gd name="connsiteX45" fmla="*/ 270127 w 2813686"/>
              <a:gd name="connsiteY45" fmla="*/ 414543 h 3427954"/>
              <a:gd name="connsiteX46" fmla="*/ 294634 w 2813686"/>
              <a:gd name="connsiteY46" fmla="*/ 769075 h 3427954"/>
              <a:gd name="connsiteX47" fmla="*/ 126322 w 2813686"/>
              <a:gd name="connsiteY47" fmla="*/ 577756 h 3427954"/>
              <a:gd name="connsiteX48" fmla="*/ 40045 w 2813686"/>
              <a:gd name="connsiteY48" fmla="*/ 234715 h 3427954"/>
              <a:gd name="connsiteX49" fmla="*/ 61054 w 2813686"/>
              <a:gd name="connsiteY49" fmla="*/ 736921 h 3427954"/>
              <a:gd name="connsiteX50" fmla="*/ 1044547 w 2813686"/>
              <a:gd name="connsiteY50" fmla="*/ 1958476 h 3427954"/>
              <a:gd name="connsiteX51" fmla="*/ 1051329 w 2813686"/>
              <a:gd name="connsiteY51" fmla="*/ 1975481 h 3427954"/>
              <a:gd name="connsiteX52" fmla="*/ 1018222 w 2813686"/>
              <a:gd name="connsiteY52" fmla="*/ 2000963 h 3427954"/>
              <a:gd name="connsiteX53" fmla="*/ 965610 w 2813686"/>
              <a:gd name="connsiteY53" fmla="*/ 2011791 h 3427954"/>
              <a:gd name="connsiteX54" fmla="*/ 811188 w 2813686"/>
              <a:gd name="connsiteY54" fmla="*/ 1951528 h 3427954"/>
              <a:gd name="connsiteX55" fmla="*/ 415717 w 2813686"/>
              <a:gd name="connsiteY55" fmla="*/ 1989191 h 3427954"/>
              <a:gd name="connsiteX56" fmla="*/ 717029 w 2813686"/>
              <a:gd name="connsiteY56" fmla="*/ 2264138 h 3427954"/>
              <a:gd name="connsiteX57" fmla="*/ 973143 w 2813686"/>
              <a:gd name="connsiteY57" fmla="*/ 2154913 h 3427954"/>
              <a:gd name="connsiteX58" fmla="*/ 811188 w 2813686"/>
              <a:gd name="connsiteY58" fmla="*/ 2301803 h 3427954"/>
              <a:gd name="connsiteX59" fmla="*/ 1056003 w 2813686"/>
              <a:gd name="connsiteY59" fmla="*/ 2915724 h 3427954"/>
              <a:gd name="connsiteX60" fmla="*/ 1116266 w 2813686"/>
              <a:gd name="connsiteY60" fmla="*/ 3243401 h 3427954"/>
              <a:gd name="connsiteX61" fmla="*/ 1338483 w 2813686"/>
              <a:gd name="connsiteY61" fmla="*/ 3420421 h 3427954"/>
              <a:gd name="connsiteX62" fmla="*/ 1376796 w 2813686"/>
              <a:gd name="connsiteY62" fmla="*/ 3425210 h 3427954"/>
              <a:gd name="connsiteX63" fmla="*/ 1376774 w 2813686"/>
              <a:gd name="connsiteY63" fmla="*/ 3427954 h 3427954"/>
              <a:gd name="connsiteX64" fmla="*/ 1387760 w 2813686"/>
              <a:gd name="connsiteY64" fmla="*/ 3426581 h 3427954"/>
              <a:gd name="connsiteX65" fmla="*/ 1398745 w 2813686"/>
              <a:gd name="connsiteY65" fmla="*/ 3427954 h 3427954"/>
              <a:gd name="connsiteX66" fmla="*/ 1398724 w 2813686"/>
              <a:gd name="connsiteY66" fmla="*/ 3425210 h 3427954"/>
              <a:gd name="connsiteX67" fmla="*/ 1422464 w 2813686"/>
              <a:gd name="connsiteY67" fmla="*/ 3422243 h 3427954"/>
              <a:gd name="connsiteX68" fmla="*/ 1456765 w 2813686"/>
              <a:gd name="connsiteY68" fmla="*/ 3404705 h 3427954"/>
              <a:gd name="connsiteX69" fmla="*/ 1659253 w 2813686"/>
              <a:gd name="connsiteY69" fmla="*/ 3243401 h 3427954"/>
              <a:gd name="connsiteX70" fmla="*/ 1719516 w 2813686"/>
              <a:gd name="connsiteY70" fmla="*/ 2915724 h 3427954"/>
              <a:gd name="connsiteX71" fmla="*/ 1964331 w 2813686"/>
              <a:gd name="connsiteY71" fmla="*/ 2301803 h 3427954"/>
              <a:gd name="connsiteX72" fmla="*/ 1802376 w 2813686"/>
              <a:gd name="connsiteY72" fmla="*/ 2154913 h 3427954"/>
              <a:gd name="connsiteX73" fmla="*/ 2058491 w 2813686"/>
              <a:gd name="connsiteY73" fmla="*/ 2264138 h 3427954"/>
              <a:gd name="connsiteX74" fmla="*/ 2359802 w 2813686"/>
              <a:gd name="connsiteY74" fmla="*/ 1989191 h 3427954"/>
              <a:gd name="connsiteX75" fmla="*/ 1964331 w 2813686"/>
              <a:gd name="connsiteY75" fmla="*/ 1951528 h 3427954"/>
              <a:gd name="connsiteX76" fmla="*/ 1809910 w 2813686"/>
              <a:gd name="connsiteY76" fmla="*/ 2011791 h 3427954"/>
              <a:gd name="connsiteX77" fmla="*/ 1757297 w 2813686"/>
              <a:gd name="connsiteY77" fmla="*/ 2000963 h 3427954"/>
              <a:gd name="connsiteX78" fmla="*/ 1753393 w 2813686"/>
              <a:gd name="connsiteY78" fmla="*/ 1997958 h 3427954"/>
              <a:gd name="connsiteX79" fmla="*/ 1769139 w 2813686"/>
              <a:gd name="connsiteY79" fmla="*/ 1958476 h 3427954"/>
              <a:gd name="connsiteX80" fmla="*/ 2752632 w 2813686"/>
              <a:gd name="connsiteY80" fmla="*/ 736921 h 3427954"/>
              <a:gd name="connsiteX81" fmla="*/ 2773641 w 2813686"/>
              <a:gd name="connsiteY81" fmla="*/ 234715 h 3427954"/>
              <a:gd name="connsiteX82" fmla="*/ 2687364 w 2813686"/>
              <a:gd name="connsiteY82" fmla="*/ 577756 h 3427954"/>
              <a:gd name="connsiteX83" fmla="*/ 2519053 w 2813686"/>
              <a:gd name="connsiteY83" fmla="*/ 769075 h 3427954"/>
              <a:gd name="connsiteX84" fmla="*/ 2543559 w 2813686"/>
              <a:gd name="connsiteY84" fmla="*/ 414543 h 3427954"/>
              <a:gd name="connsiteX85" fmla="*/ 2434521 w 2813686"/>
              <a:gd name="connsiteY85" fmla="*/ 33320 h 3427954"/>
              <a:gd name="connsiteX86" fmla="*/ 2425260 w 2813686"/>
              <a:gd name="connsiteY86" fmla="*/ 534204 h 3427954"/>
              <a:gd name="connsiteX87" fmla="*/ 2053428 w 2813686"/>
              <a:gd name="connsiteY87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738349 w 2813686"/>
              <a:gd name="connsiteY4" fmla="*/ 2960921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1774212 w 2813686"/>
              <a:gd name="connsiteY7" fmla="*/ 3096639 h 3427954"/>
              <a:gd name="connsiteX8" fmla="*/ 1738349 w 2813686"/>
              <a:gd name="connsiteY8" fmla="*/ 2960921 h 3427954"/>
              <a:gd name="connsiteX9" fmla="*/ 2053428 w 2813686"/>
              <a:gd name="connsiteY9" fmla="*/ 0 h 3427954"/>
              <a:gd name="connsiteX10" fmla="*/ 2246676 w 2813686"/>
              <a:gd name="connsiteY10" fmla="*/ 367270 h 3427954"/>
              <a:gd name="connsiteX11" fmla="*/ 2300394 w 2813686"/>
              <a:gd name="connsiteY11" fmla="*/ 658924 h 3427954"/>
              <a:gd name="connsiteX12" fmla="*/ 2036961 w 2813686"/>
              <a:gd name="connsiteY12" fmla="*/ 660542 h 3427954"/>
              <a:gd name="connsiteX13" fmla="*/ 1752923 w 2813686"/>
              <a:gd name="connsiteY13" fmla="*/ 560223 h 3427954"/>
              <a:gd name="connsiteX14" fmla="*/ 2230120 w 2813686"/>
              <a:gd name="connsiteY14" fmla="*/ 824290 h 3427954"/>
              <a:gd name="connsiteX15" fmla="*/ 2316483 w 2813686"/>
              <a:gd name="connsiteY15" fmla="*/ 1017697 h 3427954"/>
              <a:gd name="connsiteX16" fmla="*/ 1805528 w 2813686"/>
              <a:gd name="connsiteY16" fmla="*/ 1584861 h 3427954"/>
              <a:gd name="connsiteX17" fmla="*/ 1574955 w 2813686"/>
              <a:gd name="connsiteY17" fmla="*/ 1066132 h 3427954"/>
              <a:gd name="connsiteX18" fmla="*/ 1552268 w 2813686"/>
              <a:gd name="connsiteY18" fmla="*/ 1394279 h 3427954"/>
              <a:gd name="connsiteX19" fmla="*/ 1711210 w 2813686"/>
              <a:gd name="connsiteY19" fmla="*/ 1712378 h 3427954"/>
              <a:gd name="connsiteX20" fmla="*/ 1643859 w 2813686"/>
              <a:gd name="connsiteY20" fmla="*/ 1885842 h 3427954"/>
              <a:gd name="connsiteX21" fmla="*/ 1626761 w 2813686"/>
              <a:gd name="connsiteY21" fmla="*/ 1918368 h 3427954"/>
              <a:gd name="connsiteX22" fmla="*/ 1592753 w 2813686"/>
              <a:gd name="connsiteY22" fmla="*/ 1928989 h 3427954"/>
              <a:gd name="connsiteX23" fmla="*/ 1504831 w 2813686"/>
              <a:gd name="connsiteY23" fmla="*/ 1989191 h 3427954"/>
              <a:gd name="connsiteX24" fmla="*/ 1388073 w 2813686"/>
              <a:gd name="connsiteY24" fmla="*/ 1992958 h 3427954"/>
              <a:gd name="connsiteX25" fmla="*/ 1387760 w 2813686"/>
              <a:gd name="connsiteY25" fmla="*/ 2032740 h 3427954"/>
              <a:gd name="connsiteX26" fmla="*/ 1387446 w 2813686"/>
              <a:gd name="connsiteY26" fmla="*/ 1992958 h 3427954"/>
              <a:gd name="connsiteX27" fmla="*/ 1270688 w 2813686"/>
              <a:gd name="connsiteY27" fmla="*/ 1989191 h 3427954"/>
              <a:gd name="connsiteX28" fmla="*/ 1211367 w 2813686"/>
              <a:gd name="connsiteY28" fmla="*/ 1954824 h 3427954"/>
              <a:gd name="connsiteX29" fmla="*/ 1191456 w 2813686"/>
              <a:gd name="connsiteY29" fmla="*/ 1936839 h 3427954"/>
              <a:gd name="connsiteX30" fmla="*/ 1195545 w 2813686"/>
              <a:gd name="connsiteY30" fmla="*/ 1934765 h 3427954"/>
              <a:gd name="connsiteX31" fmla="*/ 1102478 w 2813686"/>
              <a:gd name="connsiteY31" fmla="*/ 1712378 h 3427954"/>
              <a:gd name="connsiteX32" fmla="*/ 1261418 w 2813686"/>
              <a:gd name="connsiteY32" fmla="*/ 1394279 h 3427954"/>
              <a:gd name="connsiteX33" fmla="*/ 1238732 w 2813686"/>
              <a:gd name="connsiteY33" fmla="*/ 1066132 h 3427954"/>
              <a:gd name="connsiteX34" fmla="*/ 1008159 w 2813686"/>
              <a:gd name="connsiteY34" fmla="*/ 1584861 h 3427954"/>
              <a:gd name="connsiteX35" fmla="*/ 497204 w 2813686"/>
              <a:gd name="connsiteY35" fmla="*/ 1017697 h 3427954"/>
              <a:gd name="connsiteX36" fmla="*/ 583566 w 2813686"/>
              <a:gd name="connsiteY36" fmla="*/ 824290 h 3427954"/>
              <a:gd name="connsiteX37" fmla="*/ 1060764 w 2813686"/>
              <a:gd name="connsiteY37" fmla="*/ 560223 h 3427954"/>
              <a:gd name="connsiteX38" fmla="*/ 776726 w 2813686"/>
              <a:gd name="connsiteY38" fmla="*/ 660542 h 3427954"/>
              <a:gd name="connsiteX39" fmla="*/ 513292 w 2813686"/>
              <a:gd name="connsiteY39" fmla="*/ 658924 h 3427954"/>
              <a:gd name="connsiteX40" fmla="*/ 567011 w 2813686"/>
              <a:gd name="connsiteY40" fmla="*/ 367270 h 3427954"/>
              <a:gd name="connsiteX41" fmla="*/ 760259 w 2813686"/>
              <a:gd name="connsiteY41" fmla="*/ 0 h 3427954"/>
              <a:gd name="connsiteX42" fmla="*/ 388427 w 2813686"/>
              <a:gd name="connsiteY42" fmla="*/ 534204 h 3427954"/>
              <a:gd name="connsiteX43" fmla="*/ 379165 w 2813686"/>
              <a:gd name="connsiteY43" fmla="*/ 33320 h 3427954"/>
              <a:gd name="connsiteX44" fmla="*/ 270127 w 2813686"/>
              <a:gd name="connsiteY44" fmla="*/ 414543 h 3427954"/>
              <a:gd name="connsiteX45" fmla="*/ 294634 w 2813686"/>
              <a:gd name="connsiteY45" fmla="*/ 769075 h 3427954"/>
              <a:gd name="connsiteX46" fmla="*/ 126322 w 2813686"/>
              <a:gd name="connsiteY46" fmla="*/ 577756 h 3427954"/>
              <a:gd name="connsiteX47" fmla="*/ 40045 w 2813686"/>
              <a:gd name="connsiteY47" fmla="*/ 234715 h 3427954"/>
              <a:gd name="connsiteX48" fmla="*/ 61054 w 2813686"/>
              <a:gd name="connsiteY48" fmla="*/ 736921 h 3427954"/>
              <a:gd name="connsiteX49" fmla="*/ 1044547 w 2813686"/>
              <a:gd name="connsiteY49" fmla="*/ 1958476 h 3427954"/>
              <a:gd name="connsiteX50" fmla="*/ 1051329 w 2813686"/>
              <a:gd name="connsiteY50" fmla="*/ 1975481 h 3427954"/>
              <a:gd name="connsiteX51" fmla="*/ 1018222 w 2813686"/>
              <a:gd name="connsiteY51" fmla="*/ 2000963 h 3427954"/>
              <a:gd name="connsiteX52" fmla="*/ 965610 w 2813686"/>
              <a:gd name="connsiteY52" fmla="*/ 2011791 h 3427954"/>
              <a:gd name="connsiteX53" fmla="*/ 811188 w 2813686"/>
              <a:gd name="connsiteY53" fmla="*/ 1951528 h 3427954"/>
              <a:gd name="connsiteX54" fmla="*/ 415717 w 2813686"/>
              <a:gd name="connsiteY54" fmla="*/ 1989191 h 3427954"/>
              <a:gd name="connsiteX55" fmla="*/ 717029 w 2813686"/>
              <a:gd name="connsiteY55" fmla="*/ 2264138 h 3427954"/>
              <a:gd name="connsiteX56" fmla="*/ 973143 w 2813686"/>
              <a:gd name="connsiteY56" fmla="*/ 2154913 h 3427954"/>
              <a:gd name="connsiteX57" fmla="*/ 811188 w 2813686"/>
              <a:gd name="connsiteY57" fmla="*/ 2301803 h 3427954"/>
              <a:gd name="connsiteX58" fmla="*/ 1056003 w 2813686"/>
              <a:gd name="connsiteY58" fmla="*/ 2915724 h 3427954"/>
              <a:gd name="connsiteX59" fmla="*/ 1116266 w 2813686"/>
              <a:gd name="connsiteY59" fmla="*/ 3243401 h 3427954"/>
              <a:gd name="connsiteX60" fmla="*/ 1338483 w 2813686"/>
              <a:gd name="connsiteY60" fmla="*/ 3420421 h 3427954"/>
              <a:gd name="connsiteX61" fmla="*/ 1376796 w 2813686"/>
              <a:gd name="connsiteY61" fmla="*/ 3425210 h 3427954"/>
              <a:gd name="connsiteX62" fmla="*/ 1376774 w 2813686"/>
              <a:gd name="connsiteY62" fmla="*/ 3427954 h 3427954"/>
              <a:gd name="connsiteX63" fmla="*/ 1387760 w 2813686"/>
              <a:gd name="connsiteY63" fmla="*/ 3426581 h 3427954"/>
              <a:gd name="connsiteX64" fmla="*/ 1398745 w 2813686"/>
              <a:gd name="connsiteY64" fmla="*/ 3427954 h 3427954"/>
              <a:gd name="connsiteX65" fmla="*/ 1398724 w 2813686"/>
              <a:gd name="connsiteY65" fmla="*/ 3425210 h 3427954"/>
              <a:gd name="connsiteX66" fmla="*/ 1422464 w 2813686"/>
              <a:gd name="connsiteY66" fmla="*/ 3422243 h 3427954"/>
              <a:gd name="connsiteX67" fmla="*/ 1456765 w 2813686"/>
              <a:gd name="connsiteY67" fmla="*/ 3404705 h 3427954"/>
              <a:gd name="connsiteX68" fmla="*/ 1659253 w 2813686"/>
              <a:gd name="connsiteY68" fmla="*/ 3243401 h 3427954"/>
              <a:gd name="connsiteX69" fmla="*/ 1719516 w 2813686"/>
              <a:gd name="connsiteY69" fmla="*/ 2915724 h 3427954"/>
              <a:gd name="connsiteX70" fmla="*/ 1964331 w 2813686"/>
              <a:gd name="connsiteY70" fmla="*/ 2301803 h 3427954"/>
              <a:gd name="connsiteX71" fmla="*/ 1802376 w 2813686"/>
              <a:gd name="connsiteY71" fmla="*/ 2154913 h 3427954"/>
              <a:gd name="connsiteX72" fmla="*/ 2058491 w 2813686"/>
              <a:gd name="connsiteY72" fmla="*/ 2264138 h 3427954"/>
              <a:gd name="connsiteX73" fmla="*/ 2359802 w 2813686"/>
              <a:gd name="connsiteY73" fmla="*/ 1989191 h 3427954"/>
              <a:gd name="connsiteX74" fmla="*/ 1964331 w 2813686"/>
              <a:gd name="connsiteY74" fmla="*/ 1951528 h 3427954"/>
              <a:gd name="connsiteX75" fmla="*/ 1809910 w 2813686"/>
              <a:gd name="connsiteY75" fmla="*/ 2011791 h 3427954"/>
              <a:gd name="connsiteX76" fmla="*/ 1757297 w 2813686"/>
              <a:gd name="connsiteY76" fmla="*/ 2000963 h 3427954"/>
              <a:gd name="connsiteX77" fmla="*/ 1753393 w 2813686"/>
              <a:gd name="connsiteY77" fmla="*/ 1997958 h 3427954"/>
              <a:gd name="connsiteX78" fmla="*/ 1769139 w 2813686"/>
              <a:gd name="connsiteY78" fmla="*/ 1958476 h 3427954"/>
              <a:gd name="connsiteX79" fmla="*/ 2752632 w 2813686"/>
              <a:gd name="connsiteY79" fmla="*/ 736921 h 3427954"/>
              <a:gd name="connsiteX80" fmla="*/ 2773641 w 2813686"/>
              <a:gd name="connsiteY80" fmla="*/ 234715 h 3427954"/>
              <a:gd name="connsiteX81" fmla="*/ 2687364 w 2813686"/>
              <a:gd name="connsiteY81" fmla="*/ 577756 h 3427954"/>
              <a:gd name="connsiteX82" fmla="*/ 2519053 w 2813686"/>
              <a:gd name="connsiteY82" fmla="*/ 769075 h 3427954"/>
              <a:gd name="connsiteX83" fmla="*/ 2543559 w 2813686"/>
              <a:gd name="connsiteY83" fmla="*/ 414543 h 3427954"/>
              <a:gd name="connsiteX84" fmla="*/ 2434521 w 2813686"/>
              <a:gd name="connsiteY84" fmla="*/ 33320 h 3427954"/>
              <a:gd name="connsiteX85" fmla="*/ 2425260 w 2813686"/>
              <a:gd name="connsiteY85" fmla="*/ 534204 h 3427954"/>
              <a:gd name="connsiteX86" fmla="*/ 2053428 w 2813686"/>
              <a:gd name="connsiteY86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738349 w 2813686"/>
              <a:gd name="connsiteY4" fmla="*/ 2960921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1738349 w 2813686"/>
              <a:gd name="connsiteY7" fmla="*/ 2960921 h 3427954"/>
              <a:gd name="connsiteX8" fmla="*/ 2053428 w 2813686"/>
              <a:gd name="connsiteY8" fmla="*/ 0 h 3427954"/>
              <a:gd name="connsiteX9" fmla="*/ 2246676 w 2813686"/>
              <a:gd name="connsiteY9" fmla="*/ 367270 h 3427954"/>
              <a:gd name="connsiteX10" fmla="*/ 2300394 w 2813686"/>
              <a:gd name="connsiteY10" fmla="*/ 658924 h 3427954"/>
              <a:gd name="connsiteX11" fmla="*/ 2036961 w 2813686"/>
              <a:gd name="connsiteY11" fmla="*/ 660542 h 3427954"/>
              <a:gd name="connsiteX12" fmla="*/ 1752923 w 2813686"/>
              <a:gd name="connsiteY12" fmla="*/ 560223 h 3427954"/>
              <a:gd name="connsiteX13" fmla="*/ 2230120 w 2813686"/>
              <a:gd name="connsiteY13" fmla="*/ 824290 h 3427954"/>
              <a:gd name="connsiteX14" fmla="*/ 2316483 w 2813686"/>
              <a:gd name="connsiteY14" fmla="*/ 1017697 h 3427954"/>
              <a:gd name="connsiteX15" fmla="*/ 1805528 w 2813686"/>
              <a:gd name="connsiteY15" fmla="*/ 1584861 h 3427954"/>
              <a:gd name="connsiteX16" fmla="*/ 1574955 w 2813686"/>
              <a:gd name="connsiteY16" fmla="*/ 1066132 h 3427954"/>
              <a:gd name="connsiteX17" fmla="*/ 1552268 w 2813686"/>
              <a:gd name="connsiteY17" fmla="*/ 1394279 h 3427954"/>
              <a:gd name="connsiteX18" fmla="*/ 1711210 w 2813686"/>
              <a:gd name="connsiteY18" fmla="*/ 1712378 h 3427954"/>
              <a:gd name="connsiteX19" fmla="*/ 1643859 w 2813686"/>
              <a:gd name="connsiteY19" fmla="*/ 1885842 h 3427954"/>
              <a:gd name="connsiteX20" fmla="*/ 1626761 w 2813686"/>
              <a:gd name="connsiteY20" fmla="*/ 1918368 h 3427954"/>
              <a:gd name="connsiteX21" fmla="*/ 1592753 w 2813686"/>
              <a:gd name="connsiteY21" fmla="*/ 1928989 h 3427954"/>
              <a:gd name="connsiteX22" fmla="*/ 1504831 w 2813686"/>
              <a:gd name="connsiteY22" fmla="*/ 1989191 h 3427954"/>
              <a:gd name="connsiteX23" fmla="*/ 1388073 w 2813686"/>
              <a:gd name="connsiteY23" fmla="*/ 1992958 h 3427954"/>
              <a:gd name="connsiteX24" fmla="*/ 1387760 w 2813686"/>
              <a:gd name="connsiteY24" fmla="*/ 2032740 h 3427954"/>
              <a:gd name="connsiteX25" fmla="*/ 1387446 w 2813686"/>
              <a:gd name="connsiteY25" fmla="*/ 1992958 h 3427954"/>
              <a:gd name="connsiteX26" fmla="*/ 1270688 w 2813686"/>
              <a:gd name="connsiteY26" fmla="*/ 1989191 h 3427954"/>
              <a:gd name="connsiteX27" fmla="*/ 1211367 w 2813686"/>
              <a:gd name="connsiteY27" fmla="*/ 1954824 h 3427954"/>
              <a:gd name="connsiteX28" fmla="*/ 1191456 w 2813686"/>
              <a:gd name="connsiteY28" fmla="*/ 1936839 h 3427954"/>
              <a:gd name="connsiteX29" fmla="*/ 1195545 w 2813686"/>
              <a:gd name="connsiteY29" fmla="*/ 1934765 h 3427954"/>
              <a:gd name="connsiteX30" fmla="*/ 1102478 w 2813686"/>
              <a:gd name="connsiteY30" fmla="*/ 1712378 h 3427954"/>
              <a:gd name="connsiteX31" fmla="*/ 1261418 w 2813686"/>
              <a:gd name="connsiteY31" fmla="*/ 1394279 h 3427954"/>
              <a:gd name="connsiteX32" fmla="*/ 1238732 w 2813686"/>
              <a:gd name="connsiteY32" fmla="*/ 1066132 h 3427954"/>
              <a:gd name="connsiteX33" fmla="*/ 1008159 w 2813686"/>
              <a:gd name="connsiteY33" fmla="*/ 1584861 h 3427954"/>
              <a:gd name="connsiteX34" fmla="*/ 497204 w 2813686"/>
              <a:gd name="connsiteY34" fmla="*/ 1017697 h 3427954"/>
              <a:gd name="connsiteX35" fmla="*/ 583566 w 2813686"/>
              <a:gd name="connsiteY35" fmla="*/ 824290 h 3427954"/>
              <a:gd name="connsiteX36" fmla="*/ 1060764 w 2813686"/>
              <a:gd name="connsiteY36" fmla="*/ 560223 h 3427954"/>
              <a:gd name="connsiteX37" fmla="*/ 776726 w 2813686"/>
              <a:gd name="connsiteY37" fmla="*/ 660542 h 3427954"/>
              <a:gd name="connsiteX38" fmla="*/ 513292 w 2813686"/>
              <a:gd name="connsiteY38" fmla="*/ 658924 h 3427954"/>
              <a:gd name="connsiteX39" fmla="*/ 567011 w 2813686"/>
              <a:gd name="connsiteY39" fmla="*/ 367270 h 3427954"/>
              <a:gd name="connsiteX40" fmla="*/ 760259 w 2813686"/>
              <a:gd name="connsiteY40" fmla="*/ 0 h 3427954"/>
              <a:gd name="connsiteX41" fmla="*/ 388427 w 2813686"/>
              <a:gd name="connsiteY41" fmla="*/ 534204 h 3427954"/>
              <a:gd name="connsiteX42" fmla="*/ 379165 w 2813686"/>
              <a:gd name="connsiteY42" fmla="*/ 33320 h 3427954"/>
              <a:gd name="connsiteX43" fmla="*/ 270127 w 2813686"/>
              <a:gd name="connsiteY43" fmla="*/ 414543 h 3427954"/>
              <a:gd name="connsiteX44" fmla="*/ 294634 w 2813686"/>
              <a:gd name="connsiteY44" fmla="*/ 769075 h 3427954"/>
              <a:gd name="connsiteX45" fmla="*/ 126322 w 2813686"/>
              <a:gd name="connsiteY45" fmla="*/ 577756 h 3427954"/>
              <a:gd name="connsiteX46" fmla="*/ 40045 w 2813686"/>
              <a:gd name="connsiteY46" fmla="*/ 234715 h 3427954"/>
              <a:gd name="connsiteX47" fmla="*/ 61054 w 2813686"/>
              <a:gd name="connsiteY47" fmla="*/ 736921 h 3427954"/>
              <a:gd name="connsiteX48" fmla="*/ 1044547 w 2813686"/>
              <a:gd name="connsiteY48" fmla="*/ 1958476 h 3427954"/>
              <a:gd name="connsiteX49" fmla="*/ 1051329 w 2813686"/>
              <a:gd name="connsiteY49" fmla="*/ 1975481 h 3427954"/>
              <a:gd name="connsiteX50" fmla="*/ 1018222 w 2813686"/>
              <a:gd name="connsiteY50" fmla="*/ 2000963 h 3427954"/>
              <a:gd name="connsiteX51" fmla="*/ 965610 w 2813686"/>
              <a:gd name="connsiteY51" fmla="*/ 2011791 h 3427954"/>
              <a:gd name="connsiteX52" fmla="*/ 811188 w 2813686"/>
              <a:gd name="connsiteY52" fmla="*/ 1951528 h 3427954"/>
              <a:gd name="connsiteX53" fmla="*/ 415717 w 2813686"/>
              <a:gd name="connsiteY53" fmla="*/ 1989191 h 3427954"/>
              <a:gd name="connsiteX54" fmla="*/ 717029 w 2813686"/>
              <a:gd name="connsiteY54" fmla="*/ 2264138 h 3427954"/>
              <a:gd name="connsiteX55" fmla="*/ 973143 w 2813686"/>
              <a:gd name="connsiteY55" fmla="*/ 2154913 h 3427954"/>
              <a:gd name="connsiteX56" fmla="*/ 811188 w 2813686"/>
              <a:gd name="connsiteY56" fmla="*/ 2301803 h 3427954"/>
              <a:gd name="connsiteX57" fmla="*/ 1056003 w 2813686"/>
              <a:gd name="connsiteY57" fmla="*/ 2915724 h 3427954"/>
              <a:gd name="connsiteX58" fmla="*/ 1116266 w 2813686"/>
              <a:gd name="connsiteY58" fmla="*/ 3243401 h 3427954"/>
              <a:gd name="connsiteX59" fmla="*/ 1338483 w 2813686"/>
              <a:gd name="connsiteY59" fmla="*/ 3420421 h 3427954"/>
              <a:gd name="connsiteX60" fmla="*/ 1376796 w 2813686"/>
              <a:gd name="connsiteY60" fmla="*/ 3425210 h 3427954"/>
              <a:gd name="connsiteX61" fmla="*/ 1376774 w 2813686"/>
              <a:gd name="connsiteY61" fmla="*/ 3427954 h 3427954"/>
              <a:gd name="connsiteX62" fmla="*/ 1387760 w 2813686"/>
              <a:gd name="connsiteY62" fmla="*/ 3426581 h 3427954"/>
              <a:gd name="connsiteX63" fmla="*/ 1398745 w 2813686"/>
              <a:gd name="connsiteY63" fmla="*/ 3427954 h 3427954"/>
              <a:gd name="connsiteX64" fmla="*/ 1398724 w 2813686"/>
              <a:gd name="connsiteY64" fmla="*/ 3425210 h 3427954"/>
              <a:gd name="connsiteX65" fmla="*/ 1422464 w 2813686"/>
              <a:gd name="connsiteY65" fmla="*/ 3422243 h 3427954"/>
              <a:gd name="connsiteX66" fmla="*/ 1456765 w 2813686"/>
              <a:gd name="connsiteY66" fmla="*/ 3404705 h 3427954"/>
              <a:gd name="connsiteX67" fmla="*/ 1659253 w 2813686"/>
              <a:gd name="connsiteY67" fmla="*/ 3243401 h 3427954"/>
              <a:gd name="connsiteX68" fmla="*/ 1719516 w 2813686"/>
              <a:gd name="connsiteY68" fmla="*/ 2915724 h 3427954"/>
              <a:gd name="connsiteX69" fmla="*/ 1964331 w 2813686"/>
              <a:gd name="connsiteY69" fmla="*/ 2301803 h 3427954"/>
              <a:gd name="connsiteX70" fmla="*/ 1802376 w 2813686"/>
              <a:gd name="connsiteY70" fmla="*/ 2154913 h 3427954"/>
              <a:gd name="connsiteX71" fmla="*/ 2058491 w 2813686"/>
              <a:gd name="connsiteY71" fmla="*/ 2264138 h 3427954"/>
              <a:gd name="connsiteX72" fmla="*/ 2359802 w 2813686"/>
              <a:gd name="connsiteY72" fmla="*/ 1989191 h 3427954"/>
              <a:gd name="connsiteX73" fmla="*/ 1964331 w 2813686"/>
              <a:gd name="connsiteY73" fmla="*/ 1951528 h 3427954"/>
              <a:gd name="connsiteX74" fmla="*/ 1809910 w 2813686"/>
              <a:gd name="connsiteY74" fmla="*/ 2011791 h 3427954"/>
              <a:gd name="connsiteX75" fmla="*/ 1757297 w 2813686"/>
              <a:gd name="connsiteY75" fmla="*/ 2000963 h 3427954"/>
              <a:gd name="connsiteX76" fmla="*/ 1753393 w 2813686"/>
              <a:gd name="connsiteY76" fmla="*/ 1997958 h 3427954"/>
              <a:gd name="connsiteX77" fmla="*/ 1769139 w 2813686"/>
              <a:gd name="connsiteY77" fmla="*/ 1958476 h 3427954"/>
              <a:gd name="connsiteX78" fmla="*/ 2752632 w 2813686"/>
              <a:gd name="connsiteY78" fmla="*/ 736921 h 3427954"/>
              <a:gd name="connsiteX79" fmla="*/ 2773641 w 2813686"/>
              <a:gd name="connsiteY79" fmla="*/ 234715 h 3427954"/>
              <a:gd name="connsiteX80" fmla="*/ 2687364 w 2813686"/>
              <a:gd name="connsiteY80" fmla="*/ 577756 h 3427954"/>
              <a:gd name="connsiteX81" fmla="*/ 2519053 w 2813686"/>
              <a:gd name="connsiteY81" fmla="*/ 769075 h 3427954"/>
              <a:gd name="connsiteX82" fmla="*/ 2543559 w 2813686"/>
              <a:gd name="connsiteY82" fmla="*/ 414543 h 3427954"/>
              <a:gd name="connsiteX83" fmla="*/ 2434521 w 2813686"/>
              <a:gd name="connsiteY83" fmla="*/ 33320 h 3427954"/>
              <a:gd name="connsiteX84" fmla="*/ 2425260 w 2813686"/>
              <a:gd name="connsiteY84" fmla="*/ 534204 h 3427954"/>
              <a:gd name="connsiteX85" fmla="*/ 2053428 w 2813686"/>
              <a:gd name="connsiteY85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606281 w 2813686"/>
              <a:gd name="connsiteY4" fmla="*/ 3328259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2053428 w 2813686"/>
              <a:gd name="connsiteY7" fmla="*/ 0 h 3427954"/>
              <a:gd name="connsiteX8" fmla="*/ 2246676 w 2813686"/>
              <a:gd name="connsiteY8" fmla="*/ 367270 h 3427954"/>
              <a:gd name="connsiteX9" fmla="*/ 2300394 w 2813686"/>
              <a:gd name="connsiteY9" fmla="*/ 658924 h 3427954"/>
              <a:gd name="connsiteX10" fmla="*/ 2036961 w 2813686"/>
              <a:gd name="connsiteY10" fmla="*/ 660542 h 3427954"/>
              <a:gd name="connsiteX11" fmla="*/ 1752923 w 2813686"/>
              <a:gd name="connsiteY11" fmla="*/ 560223 h 3427954"/>
              <a:gd name="connsiteX12" fmla="*/ 2230120 w 2813686"/>
              <a:gd name="connsiteY12" fmla="*/ 824290 h 3427954"/>
              <a:gd name="connsiteX13" fmla="*/ 2316483 w 2813686"/>
              <a:gd name="connsiteY13" fmla="*/ 1017697 h 3427954"/>
              <a:gd name="connsiteX14" fmla="*/ 1805528 w 2813686"/>
              <a:gd name="connsiteY14" fmla="*/ 1584861 h 3427954"/>
              <a:gd name="connsiteX15" fmla="*/ 1574955 w 2813686"/>
              <a:gd name="connsiteY15" fmla="*/ 1066132 h 3427954"/>
              <a:gd name="connsiteX16" fmla="*/ 1552268 w 2813686"/>
              <a:gd name="connsiteY16" fmla="*/ 1394279 h 3427954"/>
              <a:gd name="connsiteX17" fmla="*/ 1711210 w 2813686"/>
              <a:gd name="connsiteY17" fmla="*/ 1712378 h 3427954"/>
              <a:gd name="connsiteX18" fmla="*/ 1643859 w 2813686"/>
              <a:gd name="connsiteY18" fmla="*/ 1885842 h 3427954"/>
              <a:gd name="connsiteX19" fmla="*/ 1626761 w 2813686"/>
              <a:gd name="connsiteY19" fmla="*/ 1918368 h 3427954"/>
              <a:gd name="connsiteX20" fmla="*/ 1592753 w 2813686"/>
              <a:gd name="connsiteY20" fmla="*/ 1928989 h 3427954"/>
              <a:gd name="connsiteX21" fmla="*/ 1504831 w 2813686"/>
              <a:gd name="connsiteY21" fmla="*/ 1989191 h 3427954"/>
              <a:gd name="connsiteX22" fmla="*/ 1388073 w 2813686"/>
              <a:gd name="connsiteY22" fmla="*/ 1992958 h 3427954"/>
              <a:gd name="connsiteX23" fmla="*/ 1387760 w 2813686"/>
              <a:gd name="connsiteY23" fmla="*/ 2032740 h 3427954"/>
              <a:gd name="connsiteX24" fmla="*/ 1387446 w 2813686"/>
              <a:gd name="connsiteY24" fmla="*/ 1992958 h 3427954"/>
              <a:gd name="connsiteX25" fmla="*/ 1270688 w 2813686"/>
              <a:gd name="connsiteY25" fmla="*/ 1989191 h 3427954"/>
              <a:gd name="connsiteX26" fmla="*/ 1211367 w 2813686"/>
              <a:gd name="connsiteY26" fmla="*/ 1954824 h 3427954"/>
              <a:gd name="connsiteX27" fmla="*/ 1191456 w 2813686"/>
              <a:gd name="connsiteY27" fmla="*/ 1936839 h 3427954"/>
              <a:gd name="connsiteX28" fmla="*/ 1195545 w 2813686"/>
              <a:gd name="connsiteY28" fmla="*/ 1934765 h 3427954"/>
              <a:gd name="connsiteX29" fmla="*/ 1102478 w 2813686"/>
              <a:gd name="connsiteY29" fmla="*/ 1712378 h 3427954"/>
              <a:gd name="connsiteX30" fmla="*/ 1261418 w 2813686"/>
              <a:gd name="connsiteY30" fmla="*/ 1394279 h 3427954"/>
              <a:gd name="connsiteX31" fmla="*/ 1238732 w 2813686"/>
              <a:gd name="connsiteY31" fmla="*/ 1066132 h 3427954"/>
              <a:gd name="connsiteX32" fmla="*/ 1008159 w 2813686"/>
              <a:gd name="connsiteY32" fmla="*/ 1584861 h 3427954"/>
              <a:gd name="connsiteX33" fmla="*/ 497204 w 2813686"/>
              <a:gd name="connsiteY33" fmla="*/ 1017697 h 3427954"/>
              <a:gd name="connsiteX34" fmla="*/ 583566 w 2813686"/>
              <a:gd name="connsiteY34" fmla="*/ 824290 h 3427954"/>
              <a:gd name="connsiteX35" fmla="*/ 1060764 w 2813686"/>
              <a:gd name="connsiteY35" fmla="*/ 560223 h 3427954"/>
              <a:gd name="connsiteX36" fmla="*/ 776726 w 2813686"/>
              <a:gd name="connsiteY36" fmla="*/ 660542 h 3427954"/>
              <a:gd name="connsiteX37" fmla="*/ 513292 w 2813686"/>
              <a:gd name="connsiteY37" fmla="*/ 658924 h 3427954"/>
              <a:gd name="connsiteX38" fmla="*/ 567011 w 2813686"/>
              <a:gd name="connsiteY38" fmla="*/ 367270 h 3427954"/>
              <a:gd name="connsiteX39" fmla="*/ 760259 w 2813686"/>
              <a:gd name="connsiteY39" fmla="*/ 0 h 3427954"/>
              <a:gd name="connsiteX40" fmla="*/ 388427 w 2813686"/>
              <a:gd name="connsiteY40" fmla="*/ 534204 h 3427954"/>
              <a:gd name="connsiteX41" fmla="*/ 379165 w 2813686"/>
              <a:gd name="connsiteY41" fmla="*/ 33320 h 3427954"/>
              <a:gd name="connsiteX42" fmla="*/ 270127 w 2813686"/>
              <a:gd name="connsiteY42" fmla="*/ 414543 h 3427954"/>
              <a:gd name="connsiteX43" fmla="*/ 294634 w 2813686"/>
              <a:gd name="connsiteY43" fmla="*/ 769075 h 3427954"/>
              <a:gd name="connsiteX44" fmla="*/ 126322 w 2813686"/>
              <a:gd name="connsiteY44" fmla="*/ 577756 h 3427954"/>
              <a:gd name="connsiteX45" fmla="*/ 40045 w 2813686"/>
              <a:gd name="connsiteY45" fmla="*/ 234715 h 3427954"/>
              <a:gd name="connsiteX46" fmla="*/ 61054 w 2813686"/>
              <a:gd name="connsiteY46" fmla="*/ 736921 h 3427954"/>
              <a:gd name="connsiteX47" fmla="*/ 1044547 w 2813686"/>
              <a:gd name="connsiteY47" fmla="*/ 1958476 h 3427954"/>
              <a:gd name="connsiteX48" fmla="*/ 1051329 w 2813686"/>
              <a:gd name="connsiteY48" fmla="*/ 1975481 h 3427954"/>
              <a:gd name="connsiteX49" fmla="*/ 1018222 w 2813686"/>
              <a:gd name="connsiteY49" fmla="*/ 2000963 h 3427954"/>
              <a:gd name="connsiteX50" fmla="*/ 965610 w 2813686"/>
              <a:gd name="connsiteY50" fmla="*/ 2011791 h 3427954"/>
              <a:gd name="connsiteX51" fmla="*/ 811188 w 2813686"/>
              <a:gd name="connsiteY51" fmla="*/ 1951528 h 3427954"/>
              <a:gd name="connsiteX52" fmla="*/ 415717 w 2813686"/>
              <a:gd name="connsiteY52" fmla="*/ 1989191 h 3427954"/>
              <a:gd name="connsiteX53" fmla="*/ 717029 w 2813686"/>
              <a:gd name="connsiteY53" fmla="*/ 2264138 h 3427954"/>
              <a:gd name="connsiteX54" fmla="*/ 973143 w 2813686"/>
              <a:gd name="connsiteY54" fmla="*/ 2154913 h 3427954"/>
              <a:gd name="connsiteX55" fmla="*/ 811188 w 2813686"/>
              <a:gd name="connsiteY55" fmla="*/ 2301803 h 3427954"/>
              <a:gd name="connsiteX56" fmla="*/ 1056003 w 2813686"/>
              <a:gd name="connsiteY56" fmla="*/ 2915724 h 3427954"/>
              <a:gd name="connsiteX57" fmla="*/ 1116266 w 2813686"/>
              <a:gd name="connsiteY57" fmla="*/ 3243401 h 3427954"/>
              <a:gd name="connsiteX58" fmla="*/ 1338483 w 2813686"/>
              <a:gd name="connsiteY58" fmla="*/ 3420421 h 3427954"/>
              <a:gd name="connsiteX59" fmla="*/ 1376796 w 2813686"/>
              <a:gd name="connsiteY59" fmla="*/ 3425210 h 3427954"/>
              <a:gd name="connsiteX60" fmla="*/ 1376774 w 2813686"/>
              <a:gd name="connsiteY60" fmla="*/ 3427954 h 3427954"/>
              <a:gd name="connsiteX61" fmla="*/ 1387760 w 2813686"/>
              <a:gd name="connsiteY61" fmla="*/ 3426581 h 3427954"/>
              <a:gd name="connsiteX62" fmla="*/ 1398745 w 2813686"/>
              <a:gd name="connsiteY62" fmla="*/ 3427954 h 3427954"/>
              <a:gd name="connsiteX63" fmla="*/ 1398724 w 2813686"/>
              <a:gd name="connsiteY63" fmla="*/ 3425210 h 3427954"/>
              <a:gd name="connsiteX64" fmla="*/ 1422464 w 2813686"/>
              <a:gd name="connsiteY64" fmla="*/ 3422243 h 3427954"/>
              <a:gd name="connsiteX65" fmla="*/ 1456765 w 2813686"/>
              <a:gd name="connsiteY65" fmla="*/ 3404705 h 3427954"/>
              <a:gd name="connsiteX66" fmla="*/ 1659253 w 2813686"/>
              <a:gd name="connsiteY66" fmla="*/ 3243401 h 3427954"/>
              <a:gd name="connsiteX67" fmla="*/ 1719516 w 2813686"/>
              <a:gd name="connsiteY67" fmla="*/ 2915724 h 3427954"/>
              <a:gd name="connsiteX68" fmla="*/ 1964331 w 2813686"/>
              <a:gd name="connsiteY68" fmla="*/ 2301803 h 3427954"/>
              <a:gd name="connsiteX69" fmla="*/ 1802376 w 2813686"/>
              <a:gd name="connsiteY69" fmla="*/ 2154913 h 3427954"/>
              <a:gd name="connsiteX70" fmla="*/ 2058491 w 2813686"/>
              <a:gd name="connsiteY70" fmla="*/ 2264138 h 3427954"/>
              <a:gd name="connsiteX71" fmla="*/ 2359802 w 2813686"/>
              <a:gd name="connsiteY71" fmla="*/ 1989191 h 3427954"/>
              <a:gd name="connsiteX72" fmla="*/ 1964331 w 2813686"/>
              <a:gd name="connsiteY72" fmla="*/ 1951528 h 3427954"/>
              <a:gd name="connsiteX73" fmla="*/ 1809910 w 2813686"/>
              <a:gd name="connsiteY73" fmla="*/ 2011791 h 3427954"/>
              <a:gd name="connsiteX74" fmla="*/ 1757297 w 2813686"/>
              <a:gd name="connsiteY74" fmla="*/ 2000963 h 3427954"/>
              <a:gd name="connsiteX75" fmla="*/ 1753393 w 2813686"/>
              <a:gd name="connsiteY75" fmla="*/ 1997958 h 3427954"/>
              <a:gd name="connsiteX76" fmla="*/ 1769139 w 2813686"/>
              <a:gd name="connsiteY76" fmla="*/ 1958476 h 3427954"/>
              <a:gd name="connsiteX77" fmla="*/ 2752632 w 2813686"/>
              <a:gd name="connsiteY77" fmla="*/ 736921 h 3427954"/>
              <a:gd name="connsiteX78" fmla="*/ 2773641 w 2813686"/>
              <a:gd name="connsiteY78" fmla="*/ 234715 h 3427954"/>
              <a:gd name="connsiteX79" fmla="*/ 2687364 w 2813686"/>
              <a:gd name="connsiteY79" fmla="*/ 577756 h 3427954"/>
              <a:gd name="connsiteX80" fmla="*/ 2519053 w 2813686"/>
              <a:gd name="connsiteY80" fmla="*/ 769075 h 3427954"/>
              <a:gd name="connsiteX81" fmla="*/ 2543559 w 2813686"/>
              <a:gd name="connsiteY81" fmla="*/ 414543 h 3427954"/>
              <a:gd name="connsiteX82" fmla="*/ 2434521 w 2813686"/>
              <a:gd name="connsiteY82" fmla="*/ 33320 h 3427954"/>
              <a:gd name="connsiteX83" fmla="*/ 2425260 w 2813686"/>
              <a:gd name="connsiteY83" fmla="*/ 534204 h 3427954"/>
              <a:gd name="connsiteX84" fmla="*/ 2053428 w 2813686"/>
              <a:gd name="connsiteY84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2053428 w 2813686"/>
              <a:gd name="connsiteY4" fmla="*/ 0 h 3427954"/>
              <a:gd name="connsiteX5" fmla="*/ 2246676 w 2813686"/>
              <a:gd name="connsiteY5" fmla="*/ 367270 h 3427954"/>
              <a:gd name="connsiteX6" fmla="*/ 2300394 w 2813686"/>
              <a:gd name="connsiteY6" fmla="*/ 658924 h 3427954"/>
              <a:gd name="connsiteX7" fmla="*/ 2036961 w 2813686"/>
              <a:gd name="connsiteY7" fmla="*/ 660542 h 3427954"/>
              <a:gd name="connsiteX8" fmla="*/ 1752923 w 2813686"/>
              <a:gd name="connsiteY8" fmla="*/ 560223 h 3427954"/>
              <a:gd name="connsiteX9" fmla="*/ 2230120 w 2813686"/>
              <a:gd name="connsiteY9" fmla="*/ 824290 h 3427954"/>
              <a:gd name="connsiteX10" fmla="*/ 2316483 w 2813686"/>
              <a:gd name="connsiteY10" fmla="*/ 1017697 h 3427954"/>
              <a:gd name="connsiteX11" fmla="*/ 1805528 w 2813686"/>
              <a:gd name="connsiteY11" fmla="*/ 1584861 h 3427954"/>
              <a:gd name="connsiteX12" fmla="*/ 1574955 w 2813686"/>
              <a:gd name="connsiteY12" fmla="*/ 1066132 h 3427954"/>
              <a:gd name="connsiteX13" fmla="*/ 1552268 w 2813686"/>
              <a:gd name="connsiteY13" fmla="*/ 1394279 h 3427954"/>
              <a:gd name="connsiteX14" fmla="*/ 1711210 w 2813686"/>
              <a:gd name="connsiteY14" fmla="*/ 1712378 h 3427954"/>
              <a:gd name="connsiteX15" fmla="*/ 1643859 w 2813686"/>
              <a:gd name="connsiteY15" fmla="*/ 1885842 h 3427954"/>
              <a:gd name="connsiteX16" fmla="*/ 1626761 w 2813686"/>
              <a:gd name="connsiteY16" fmla="*/ 1918368 h 3427954"/>
              <a:gd name="connsiteX17" fmla="*/ 1592753 w 2813686"/>
              <a:gd name="connsiteY17" fmla="*/ 1928989 h 3427954"/>
              <a:gd name="connsiteX18" fmla="*/ 1504831 w 2813686"/>
              <a:gd name="connsiteY18" fmla="*/ 1989191 h 3427954"/>
              <a:gd name="connsiteX19" fmla="*/ 1388073 w 2813686"/>
              <a:gd name="connsiteY19" fmla="*/ 1992958 h 3427954"/>
              <a:gd name="connsiteX20" fmla="*/ 1387760 w 2813686"/>
              <a:gd name="connsiteY20" fmla="*/ 2032740 h 3427954"/>
              <a:gd name="connsiteX21" fmla="*/ 1387446 w 2813686"/>
              <a:gd name="connsiteY21" fmla="*/ 1992958 h 3427954"/>
              <a:gd name="connsiteX22" fmla="*/ 1270688 w 2813686"/>
              <a:gd name="connsiteY22" fmla="*/ 1989191 h 3427954"/>
              <a:gd name="connsiteX23" fmla="*/ 1211367 w 2813686"/>
              <a:gd name="connsiteY23" fmla="*/ 1954824 h 3427954"/>
              <a:gd name="connsiteX24" fmla="*/ 1191456 w 2813686"/>
              <a:gd name="connsiteY24" fmla="*/ 1936839 h 3427954"/>
              <a:gd name="connsiteX25" fmla="*/ 1195545 w 2813686"/>
              <a:gd name="connsiteY25" fmla="*/ 1934765 h 3427954"/>
              <a:gd name="connsiteX26" fmla="*/ 1102478 w 2813686"/>
              <a:gd name="connsiteY26" fmla="*/ 1712378 h 3427954"/>
              <a:gd name="connsiteX27" fmla="*/ 1261418 w 2813686"/>
              <a:gd name="connsiteY27" fmla="*/ 1394279 h 3427954"/>
              <a:gd name="connsiteX28" fmla="*/ 1238732 w 2813686"/>
              <a:gd name="connsiteY28" fmla="*/ 1066132 h 3427954"/>
              <a:gd name="connsiteX29" fmla="*/ 1008159 w 2813686"/>
              <a:gd name="connsiteY29" fmla="*/ 1584861 h 3427954"/>
              <a:gd name="connsiteX30" fmla="*/ 497204 w 2813686"/>
              <a:gd name="connsiteY30" fmla="*/ 1017697 h 3427954"/>
              <a:gd name="connsiteX31" fmla="*/ 583566 w 2813686"/>
              <a:gd name="connsiteY31" fmla="*/ 824290 h 3427954"/>
              <a:gd name="connsiteX32" fmla="*/ 1060764 w 2813686"/>
              <a:gd name="connsiteY32" fmla="*/ 560223 h 3427954"/>
              <a:gd name="connsiteX33" fmla="*/ 776726 w 2813686"/>
              <a:gd name="connsiteY33" fmla="*/ 660542 h 3427954"/>
              <a:gd name="connsiteX34" fmla="*/ 513292 w 2813686"/>
              <a:gd name="connsiteY34" fmla="*/ 658924 h 3427954"/>
              <a:gd name="connsiteX35" fmla="*/ 567011 w 2813686"/>
              <a:gd name="connsiteY35" fmla="*/ 367270 h 3427954"/>
              <a:gd name="connsiteX36" fmla="*/ 760259 w 2813686"/>
              <a:gd name="connsiteY36" fmla="*/ 0 h 3427954"/>
              <a:gd name="connsiteX37" fmla="*/ 388427 w 2813686"/>
              <a:gd name="connsiteY37" fmla="*/ 534204 h 3427954"/>
              <a:gd name="connsiteX38" fmla="*/ 379165 w 2813686"/>
              <a:gd name="connsiteY38" fmla="*/ 33320 h 3427954"/>
              <a:gd name="connsiteX39" fmla="*/ 270127 w 2813686"/>
              <a:gd name="connsiteY39" fmla="*/ 414543 h 3427954"/>
              <a:gd name="connsiteX40" fmla="*/ 294634 w 2813686"/>
              <a:gd name="connsiteY40" fmla="*/ 769075 h 3427954"/>
              <a:gd name="connsiteX41" fmla="*/ 126322 w 2813686"/>
              <a:gd name="connsiteY41" fmla="*/ 577756 h 3427954"/>
              <a:gd name="connsiteX42" fmla="*/ 40045 w 2813686"/>
              <a:gd name="connsiteY42" fmla="*/ 234715 h 3427954"/>
              <a:gd name="connsiteX43" fmla="*/ 61054 w 2813686"/>
              <a:gd name="connsiteY43" fmla="*/ 736921 h 3427954"/>
              <a:gd name="connsiteX44" fmla="*/ 1044547 w 2813686"/>
              <a:gd name="connsiteY44" fmla="*/ 1958476 h 3427954"/>
              <a:gd name="connsiteX45" fmla="*/ 1051329 w 2813686"/>
              <a:gd name="connsiteY45" fmla="*/ 1975481 h 3427954"/>
              <a:gd name="connsiteX46" fmla="*/ 1018222 w 2813686"/>
              <a:gd name="connsiteY46" fmla="*/ 2000963 h 3427954"/>
              <a:gd name="connsiteX47" fmla="*/ 965610 w 2813686"/>
              <a:gd name="connsiteY47" fmla="*/ 2011791 h 3427954"/>
              <a:gd name="connsiteX48" fmla="*/ 811188 w 2813686"/>
              <a:gd name="connsiteY48" fmla="*/ 1951528 h 3427954"/>
              <a:gd name="connsiteX49" fmla="*/ 415717 w 2813686"/>
              <a:gd name="connsiteY49" fmla="*/ 1989191 h 3427954"/>
              <a:gd name="connsiteX50" fmla="*/ 717029 w 2813686"/>
              <a:gd name="connsiteY50" fmla="*/ 2264138 h 3427954"/>
              <a:gd name="connsiteX51" fmla="*/ 973143 w 2813686"/>
              <a:gd name="connsiteY51" fmla="*/ 2154913 h 3427954"/>
              <a:gd name="connsiteX52" fmla="*/ 811188 w 2813686"/>
              <a:gd name="connsiteY52" fmla="*/ 2301803 h 3427954"/>
              <a:gd name="connsiteX53" fmla="*/ 1056003 w 2813686"/>
              <a:gd name="connsiteY53" fmla="*/ 2915724 h 3427954"/>
              <a:gd name="connsiteX54" fmla="*/ 1116266 w 2813686"/>
              <a:gd name="connsiteY54" fmla="*/ 3243401 h 3427954"/>
              <a:gd name="connsiteX55" fmla="*/ 1338483 w 2813686"/>
              <a:gd name="connsiteY55" fmla="*/ 3420421 h 3427954"/>
              <a:gd name="connsiteX56" fmla="*/ 1376796 w 2813686"/>
              <a:gd name="connsiteY56" fmla="*/ 3425210 h 3427954"/>
              <a:gd name="connsiteX57" fmla="*/ 1376774 w 2813686"/>
              <a:gd name="connsiteY57" fmla="*/ 3427954 h 3427954"/>
              <a:gd name="connsiteX58" fmla="*/ 1387760 w 2813686"/>
              <a:gd name="connsiteY58" fmla="*/ 3426581 h 3427954"/>
              <a:gd name="connsiteX59" fmla="*/ 1398745 w 2813686"/>
              <a:gd name="connsiteY59" fmla="*/ 3427954 h 3427954"/>
              <a:gd name="connsiteX60" fmla="*/ 1398724 w 2813686"/>
              <a:gd name="connsiteY60" fmla="*/ 3425210 h 3427954"/>
              <a:gd name="connsiteX61" fmla="*/ 1422464 w 2813686"/>
              <a:gd name="connsiteY61" fmla="*/ 3422243 h 3427954"/>
              <a:gd name="connsiteX62" fmla="*/ 1456765 w 2813686"/>
              <a:gd name="connsiteY62" fmla="*/ 3404705 h 3427954"/>
              <a:gd name="connsiteX63" fmla="*/ 1659253 w 2813686"/>
              <a:gd name="connsiteY63" fmla="*/ 3243401 h 3427954"/>
              <a:gd name="connsiteX64" fmla="*/ 1719516 w 2813686"/>
              <a:gd name="connsiteY64" fmla="*/ 2915724 h 3427954"/>
              <a:gd name="connsiteX65" fmla="*/ 1964331 w 2813686"/>
              <a:gd name="connsiteY65" fmla="*/ 2301803 h 3427954"/>
              <a:gd name="connsiteX66" fmla="*/ 1802376 w 2813686"/>
              <a:gd name="connsiteY66" fmla="*/ 2154913 h 3427954"/>
              <a:gd name="connsiteX67" fmla="*/ 2058491 w 2813686"/>
              <a:gd name="connsiteY67" fmla="*/ 2264138 h 3427954"/>
              <a:gd name="connsiteX68" fmla="*/ 2359802 w 2813686"/>
              <a:gd name="connsiteY68" fmla="*/ 1989191 h 3427954"/>
              <a:gd name="connsiteX69" fmla="*/ 1964331 w 2813686"/>
              <a:gd name="connsiteY69" fmla="*/ 1951528 h 3427954"/>
              <a:gd name="connsiteX70" fmla="*/ 1809910 w 2813686"/>
              <a:gd name="connsiteY70" fmla="*/ 2011791 h 3427954"/>
              <a:gd name="connsiteX71" fmla="*/ 1757297 w 2813686"/>
              <a:gd name="connsiteY71" fmla="*/ 2000963 h 3427954"/>
              <a:gd name="connsiteX72" fmla="*/ 1753393 w 2813686"/>
              <a:gd name="connsiteY72" fmla="*/ 1997958 h 3427954"/>
              <a:gd name="connsiteX73" fmla="*/ 1769139 w 2813686"/>
              <a:gd name="connsiteY73" fmla="*/ 1958476 h 3427954"/>
              <a:gd name="connsiteX74" fmla="*/ 2752632 w 2813686"/>
              <a:gd name="connsiteY74" fmla="*/ 736921 h 3427954"/>
              <a:gd name="connsiteX75" fmla="*/ 2773641 w 2813686"/>
              <a:gd name="connsiteY75" fmla="*/ 234715 h 3427954"/>
              <a:gd name="connsiteX76" fmla="*/ 2687364 w 2813686"/>
              <a:gd name="connsiteY76" fmla="*/ 577756 h 3427954"/>
              <a:gd name="connsiteX77" fmla="*/ 2519053 w 2813686"/>
              <a:gd name="connsiteY77" fmla="*/ 769075 h 3427954"/>
              <a:gd name="connsiteX78" fmla="*/ 2543559 w 2813686"/>
              <a:gd name="connsiteY78" fmla="*/ 414543 h 3427954"/>
              <a:gd name="connsiteX79" fmla="*/ 2434521 w 2813686"/>
              <a:gd name="connsiteY79" fmla="*/ 33320 h 3427954"/>
              <a:gd name="connsiteX80" fmla="*/ 2425260 w 2813686"/>
              <a:gd name="connsiteY80" fmla="*/ 534204 h 3427954"/>
              <a:gd name="connsiteX81" fmla="*/ 2053428 w 2813686"/>
              <a:gd name="connsiteY81" fmla="*/ 0 h 342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813686" h="3427954">
                <a:moveTo>
                  <a:pt x="1037170" y="2960921"/>
                </a:moveTo>
                <a:lnTo>
                  <a:pt x="1034145" y="2968694"/>
                </a:lnTo>
                <a:lnTo>
                  <a:pt x="1038546" y="2968326"/>
                </a:lnTo>
                <a:lnTo>
                  <a:pt x="1037170" y="2960921"/>
                </a:lnTo>
                <a:close/>
                <a:moveTo>
                  <a:pt x="2053428" y="0"/>
                </a:moveTo>
                <a:cubicBezTo>
                  <a:pt x="1960084" y="53519"/>
                  <a:pt x="2205516" y="257450"/>
                  <a:pt x="2246676" y="367270"/>
                </a:cubicBezTo>
                <a:cubicBezTo>
                  <a:pt x="2287837" y="477091"/>
                  <a:pt x="2341291" y="628932"/>
                  <a:pt x="2300394" y="658924"/>
                </a:cubicBezTo>
                <a:cubicBezTo>
                  <a:pt x="2273522" y="700087"/>
                  <a:pt x="2128205" y="676990"/>
                  <a:pt x="2036961" y="660542"/>
                </a:cubicBezTo>
                <a:cubicBezTo>
                  <a:pt x="1917662" y="629140"/>
                  <a:pt x="1825210" y="426785"/>
                  <a:pt x="1752923" y="560223"/>
                </a:cubicBezTo>
                <a:cubicBezTo>
                  <a:pt x="1721464" y="602176"/>
                  <a:pt x="1938997" y="796824"/>
                  <a:pt x="2230120" y="824290"/>
                </a:cubicBezTo>
                <a:cubicBezTo>
                  <a:pt x="2298434" y="823637"/>
                  <a:pt x="2363861" y="953506"/>
                  <a:pt x="2316483" y="1017697"/>
                </a:cubicBezTo>
                <a:cubicBezTo>
                  <a:pt x="2245706" y="1210615"/>
                  <a:pt x="1968645" y="1412312"/>
                  <a:pt x="1805528" y="1584861"/>
                </a:cubicBezTo>
                <a:cubicBezTo>
                  <a:pt x="1547862" y="1268226"/>
                  <a:pt x="1644942" y="1046355"/>
                  <a:pt x="1574955" y="1066132"/>
                </a:cubicBezTo>
                <a:cubicBezTo>
                  <a:pt x="1507754" y="1057162"/>
                  <a:pt x="1539365" y="1239588"/>
                  <a:pt x="1552268" y="1394279"/>
                </a:cubicBezTo>
                <a:cubicBezTo>
                  <a:pt x="1570549" y="1484410"/>
                  <a:pt x="1717903" y="1613953"/>
                  <a:pt x="1711210" y="1712378"/>
                </a:cubicBezTo>
                <a:cubicBezTo>
                  <a:pt x="1695525" y="1804134"/>
                  <a:pt x="1669838" y="1841511"/>
                  <a:pt x="1643859" y="1885842"/>
                </a:cubicBezTo>
                <a:lnTo>
                  <a:pt x="1626761" y="1918368"/>
                </a:lnTo>
                <a:lnTo>
                  <a:pt x="1592753" y="1928989"/>
                </a:lnTo>
                <a:cubicBezTo>
                  <a:pt x="1561328" y="1950116"/>
                  <a:pt x="1541553" y="1992958"/>
                  <a:pt x="1504831" y="1989191"/>
                </a:cubicBezTo>
                <a:lnTo>
                  <a:pt x="1388073" y="1992958"/>
                </a:lnTo>
                <a:cubicBezTo>
                  <a:pt x="1387969" y="2006219"/>
                  <a:pt x="1387864" y="2019479"/>
                  <a:pt x="1387760" y="2032740"/>
                </a:cubicBezTo>
                <a:cubicBezTo>
                  <a:pt x="1387655" y="2019479"/>
                  <a:pt x="1387551" y="2006219"/>
                  <a:pt x="1387446" y="1992958"/>
                </a:cubicBezTo>
                <a:lnTo>
                  <a:pt x="1270688" y="1989191"/>
                </a:lnTo>
                <a:cubicBezTo>
                  <a:pt x="1246207" y="1991703"/>
                  <a:pt x="1229258" y="1973498"/>
                  <a:pt x="1211367" y="1954824"/>
                </a:cubicBezTo>
                <a:lnTo>
                  <a:pt x="1191456" y="1936839"/>
                </a:lnTo>
                <a:lnTo>
                  <a:pt x="1195545" y="1934765"/>
                </a:lnTo>
                <a:cubicBezTo>
                  <a:pt x="1162086" y="1860387"/>
                  <a:pt x="1123389" y="1834720"/>
                  <a:pt x="1102478" y="1712378"/>
                </a:cubicBezTo>
                <a:cubicBezTo>
                  <a:pt x="1095784" y="1613953"/>
                  <a:pt x="1243138" y="1484410"/>
                  <a:pt x="1261418" y="1394279"/>
                </a:cubicBezTo>
                <a:cubicBezTo>
                  <a:pt x="1274321" y="1239588"/>
                  <a:pt x="1305934" y="1057162"/>
                  <a:pt x="1238732" y="1066132"/>
                </a:cubicBezTo>
                <a:cubicBezTo>
                  <a:pt x="1168744" y="1046355"/>
                  <a:pt x="1265825" y="1268226"/>
                  <a:pt x="1008159" y="1584861"/>
                </a:cubicBezTo>
                <a:cubicBezTo>
                  <a:pt x="845043" y="1412312"/>
                  <a:pt x="567981" y="1210615"/>
                  <a:pt x="497204" y="1017697"/>
                </a:cubicBezTo>
                <a:cubicBezTo>
                  <a:pt x="449827" y="953506"/>
                  <a:pt x="515253" y="823637"/>
                  <a:pt x="583566" y="824290"/>
                </a:cubicBezTo>
                <a:cubicBezTo>
                  <a:pt x="874691" y="796824"/>
                  <a:pt x="1092223" y="602176"/>
                  <a:pt x="1060764" y="560223"/>
                </a:cubicBezTo>
                <a:cubicBezTo>
                  <a:pt x="988478" y="426785"/>
                  <a:pt x="896025" y="629140"/>
                  <a:pt x="776726" y="660542"/>
                </a:cubicBezTo>
                <a:cubicBezTo>
                  <a:pt x="685482" y="676991"/>
                  <a:pt x="540165" y="700087"/>
                  <a:pt x="513292" y="658924"/>
                </a:cubicBezTo>
                <a:cubicBezTo>
                  <a:pt x="472396" y="628932"/>
                  <a:pt x="525850" y="477091"/>
                  <a:pt x="567011" y="367270"/>
                </a:cubicBezTo>
                <a:cubicBezTo>
                  <a:pt x="608171" y="257450"/>
                  <a:pt x="853602" y="53519"/>
                  <a:pt x="760259" y="0"/>
                </a:cubicBezTo>
                <a:cubicBezTo>
                  <a:pt x="452263" y="53115"/>
                  <a:pt x="419988" y="536327"/>
                  <a:pt x="388427" y="534204"/>
                </a:cubicBezTo>
                <a:cubicBezTo>
                  <a:pt x="328028" y="515423"/>
                  <a:pt x="422614" y="62243"/>
                  <a:pt x="379165" y="33320"/>
                </a:cubicBezTo>
                <a:cubicBezTo>
                  <a:pt x="322046" y="15558"/>
                  <a:pt x="278077" y="291306"/>
                  <a:pt x="270127" y="414543"/>
                </a:cubicBezTo>
                <a:cubicBezTo>
                  <a:pt x="257501" y="531395"/>
                  <a:pt x="327360" y="760510"/>
                  <a:pt x="294634" y="769075"/>
                </a:cubicBezTo>
                <a:cubicBezTo>
                  <a:pt x="250074" y="804324"/>
                  <a:pt x="169630" y="666906"/>
                  <a:pt x="126322" y="577756"/>
                </a:cubicBezTo>
                <a:cubicBezTo>
                  <a:pt x="83013" y="488610"/>
                  <a:pt x="112758" y="253833"/>
                  <a:pt x="40045" y="234715"/>
                </a:cubicBezTo>
                <a:cubicBezTo>
                  <a:pt x="-27318" y="224986"/>
                  <a:pt x="-2455" y="621093"/>
                  <a:pt x="61054" y="736921"/>
                </a:cubicBezTo>
                <a:cubicBezTo>
                  <a:pt x="247734" y="1029750"/>
                  <a:pt x="918939" y="1708720"/>
                  <a:pt x="1044547" y="1958476"/>
                </a:cubicBezTo>
                <a:lnTo>
                  <a:pt x="1051329" y="1975481"/>
                </a:lnTo>
                <a:lnTo>
                  <a:pt x="1018222" y="2000963"/>
                </a:lnTo>
                <a:cubicBezTo>
                  <a:pt x="1002568" y="2009515"/>
                  <a:pt x="985383" y="2014302"/>
                  <a:pt x="965610" y="2011791"/>
                </a:cubicBezTo>
                <a:cubicBezTo>
                  <a:pt x="876472" y="2024346"/>
                  <a:pt x="877727" y="1954039"/>
                  <a:pt x="811188" y="1951528"/>
                </a:cubicBezTo>
                <a:cubicBezTo>
                  <a:pt x="681875" y="1933951"/>
                  <a:pt x="443338" y="1954039"/>
                  <a:pt x="415717" y="1989191"/>
                </a:cubicBezTo>
                <a:cubicBezTo>
                  <a:pt x="438317" y="2074563"/>
                  <a:pt x="573906" y="2254094"/>
                  <a:pt x="717029" y="2264138"/>
                </a:cubicBezTo>
                <a:cubicBezTo>
                  <a:pt x="862663" y="2250328"/>
                  <a:pt x="887772" y="2146126"/>
                  <a:pt x="973143" y="2154913"/>
                </a:cubicBezTo>
                <a:cubicBezTo>
                  <a:pt x="930457" y="2234007"/>
                  <a:pt x="846341" y="2237775"/>
                  <a:pt x="811188" y="2301803"/>
                </a:cubicBezTo>
                <a:cubicBezTo>
                  <a:pt x="727072" y="2421072"/>
                  <a:pt x="925435" y="2717361"/>
                  <a:pt x="1056003" y="2915724"/>
                </a:cubicBezTo>
                <a:cubicBezTo>
                  <a:pt x="1097434" y="2998585"/>
                  <a:pt x="1086135" y="3209504"/>
                  <a:pt x="1116266" y="3243401"/>
                </a:cubicBezTo>
                <a:lnTo>
                  <a:pt x="1338483" y="3420421"/>
                </a:lnTo>
                <a:lnTo>
                  <a:pt x="1376796" y="3425210"/>
                </a:lnTo>
                <a:cubicBezTo>
                  <a:pt x="1376788" y="3426125"/>
                  <a:pt x="1376781" y="3427039"/>
                  <a:pt x="1376774" y="3427954"/>
                </a:cubicBezTo>
                <a:lnTo>
                  <a:pt x="1387760" y="3426581"/>
                </a:lnTo>
                <a:lnTo>
                  <a:pt x="1398745" y="3427954"/>
                </a:lnTo>
                <a:cubicBezTo>
                  <a:pt x="1398738" y="3427039"/>
                  <a:pt x="1398731" y="3426125"/>
                  <a:pt x="1398724" y="3425210"/>
                </a:cubicBezTo>
                <a:lnTo>
                  <a:pt x="1422464" y="3422243"/>
                </a:lnTo>
                <a:lnTo>
                  <a:pt x="1456765" y="3404705"/>
                </a:lnTo>
                <a:lnTo>
                  <a:pt x="1659253" y="3243401"/>
                </a:lnTo>
                <a:cubicBezTo>
                  <a:pt x="1689384" y="3209504"/>
                  <a:pt x="1678085" y="2998585"/>
                  <a:pt x="1719516" y="2915724"/>
                </a:cubicBezTo>
                <a:cubicBezTo>
                  <a:pt x="1850084" y="2717361"/>
                  <a:pt x="2048448" y="2421072"/>
                  <a:pt x="1964331" y="2301803"/>
                </a:cubicBezTo>
                <a:cubicBezTo>
                  <a:pt x="1929178" y="2237775"/>
                  <a:pt x="1845062" y="2234007"/>
                  <a:pt x="1802376" y="2154913"/>
                </a:cubicBezTo>
                <a:cubicBezTo>
                  <a:pt x="1887747" y="2146126"/>
                  <a:pt x="1912856" y="2250328"/>
                  <a:pt x="2058491" y="2264138"/>
                </a:cubicBezTo>
                <a:cubicBezTo>
                  <a:pt x="2201613" y="2254094"/>
                  <a:pt x="2337202" y="2074563"/>
                  <a:pt x="2359802" y="1989191"/>
                </a:cubicBezTo>
                <a:cubicBezTo>
                  <a:pt x="2332181" y="1954039"/>
                  <a:pt x="2093644" y="1933951"/>
                  <a:pt x="1964331" y="1951528"/>
                </a:cubicBezTo>
                <a:cubicBezTo>
                  <a:pt x="1897792" y="1954039"/>
                  <a:pt x="1899047" y="2024346"/>
                  <a:pt x="1809910" y="2011791"/>
                </a:cubicBezTo>
                <a:cubicBezTo>
                  <a:pt x="1790136" y="2014302"/>
                  <a:pt x="1772952" y="2009515"/>
                  <a:pt x="1757297" y="2000963"/>
                </a:cubicBezTo>
                <a:lnTo>
                  <a:pt x="1753393" y="1997958"/>
                </a:lnTo>
                <a:lnTo>
                  <a:pt x="1769139" y="1958476"/>
                </a:lnTo>
                <a:cubicBezTo>
                  <a:pt x="1894748" y="1708720"/>
                  <a:pt x="2565951" y="1029750"/>
                  <a:pt x="2752632" y="736921"/>
                </a:cubicBezTo>
                <a:cubicBezTo>
                  <a:pt x="2816140" y="621093"/>
                  <a:pt x="2841004" y="224986"/>
                  <a:pt x="2773641" y="234715"/>
                </a:cubicBezTo>
                <a:cubicBezTo>
                  <a:pt x="2700928" y="253833"/>
                  <a:pt x="2730673" y="488610"/>
                  <a:pt x="2687364" y="577756"/>
                </a:cubicBezTo>
                <a:cubicBezTo>
                  <a:pt x="2644056" y="666906"/>
                  <a:pt x="2563612" y="804324"/>
                  <a:pt x="2519053" y="769075"/>
                </a:cubicBezTo>
                <a:cubicBezTo>
                  <a:pt x="2486326" y="760510"/>
                  <a:pt x="2556185" y="531395"/>
                  <a:pt x="2543559" y="414543"/>
                </a:cubicBezTo>
                <a:cubicBezTo>
                  <a:pt x="2535609" y="291306"/>
                  <a:pt x="2491640" y="15557"/>
                  <a:pt x="2434521" y="33320"/>
                </a:cubicBezTo>
                <a:cubicBezTo>
                  <a:pt x="2391073" y="62243"/>
                  <a:pt x="2485658" y="515423"/>
                  <a:pt x="2425260" y="534204"/>
                </a:cubicBezTo>
                <a:cubicBezTo>
                  <a:pt x="2393699" y="536327"/>
                  <a:pt x="2361423" y="53115"/>
                  <a:pt x="20534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grpSp>
        <p:nvGrpSpPr>
          <p:cNvPr id="13315" name="Group 23"/>
          <p:cNvGrpSpPr>
            <a:grpSpLocks/>
          </p:cNvGrpSpPr>
          <p:nvPr/>
        </p:nvGrpSpPr>
        <p:grpSpPr bwMode="auto">
          <a:xfrm>
            <a:off x="7927975" y="3824288"/>
            <a:ext cx="2327275" cy="1524000"/>
            <a:chOff x="596176" y="4031204"/>
            <a:chExt cx="2967129" cy="1524807"/>
          </a:xfrm>
        </p:grpSpPr>
        <p:sp>
          <p:nvSpPr>
            <p:cNvPr id="13326" name="TextBox 24"/>
            <p:cNvSpPr txBox="1">
              <a:spLocks noChangeArrowheads="1"/>
            </p:cNvSpPr>
            <p:nvPr/>
          </p:nvSpPr>
          <p:spPr bwMode="auto">
            <a:xfrm>
              <a:off x="596176" y="4355683"/>
              <a:ext cx="2967129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27" name="TextBox 25"/>
            <p:cNvSpPr txBox="1">
              <a:spLocks noChangeArrowheads="1"/>
            </p:cNvSpPr>
            <p:nvPr/>
          </p:nvSpPr>
          <p:spPr bwMode="auto">
            <a:xfrm>
              <a:off x="596176" y="4031204"/>
              <a:ext cx="29671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Add Text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Diamond 20">
            <a:extLst>
              <a:ext uri="{FF2B5EF4-FFF2-40B4-BE49-F238E27FC236}"/>
            </a:extLst>
          </p:cNvPr>
          <p:cNvSpPr/>
          <p:nvPr/>
        </p:nvSpPr>
        <p:spPr>
          <a:xfrm>
            <a:off x="6096000" y="781050"/>
            <a:ext cx="5991225" cy="5991225"/>
          </a:xfrm>
          <a:prstGeom prst="diamond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Box 27">
            <a:extLst>
              <a:ext uri="{FF2B5EF4-FFF2-40B4-BE49-F238E27FC236}"/>
            </a:extLst>
          </p:cNvPr>
          <p:cNvSpPr txBox="1"/>
          <p:nvPr/>
        </p:nvSpPr>
        <p:spPr>
          <a:xfrm flipH="1">
            <a:off x="879475" y="784225"/>
            <a:ext cx="41513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rPr>
              <a:t>Simple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rPr>
              <a:t>Portfolio</a:t>
            </a:r>
          </a:p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/>
            </a:extLst>
          </p:cNvPr>
          <p:cNvSpPr txBox="1"/>
          <p:nvPr/>
        </p:nvSpPr>
        <p:spPr>
          <a:xfrm>
            <a:off x="879475" y="3003550"/>
            <a:ext cx="4151313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/>
            </a:extLst>
          </p:cNvPr>
          <p:cNvSpPr txBox="1"/>
          <p:nvPr/>
        </p:nvSpPr>
        <p:spPr>
          <a:xfrm>
            <a:off x="879475" y="2233613"/>
            <a:ext cx="4151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320" name="Text Placeholder 2"/>
          <p:cNvSpPr txBox="1">
            <a:spLocks/>
          </p:cNvSpPr>
          <p:nvPr/>
        </p:nvSpPr>
        <p:spPr bwMode="auto">
          <a:xfrm>
            <a:off x="919163" y="471488"/>
            <a:ext cx="3097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ko-KR" sz="1600" b="1">
                <a:solidFill>
                  <a:schemeClr val="accent1"/>
                </a:solidFill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13321" name="Text Placeholder 15"/>
          <p:cNvSpPr txBox="1">
            <a:spLocks/>
          </p:cNvSpPr>
          <p:nvPr/>
        </p:nvSpPr>
        <p:spPr bwMode="auto">
          <a:xfrm>
            <a:off x="996950" y="5594350"/>
            <a:ext cx="2087563" cy="3603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400"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Modern PowerPoint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6" t="4954" r="6428" b="-4954"/>
          <a:stretch/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t="-9515" r="19205" b="9157"/>
          <a:stretch/>
        </p:blipFill>
        <p:spPr>
          <a:xfrm>
            <a:off x="6095999" y="759655"/>
            <a:ext cx="6016283" cy="6012619"/>
          </a:xfrm>
        </p:spPr>
      </p:pic>
      <p:pic>
        <p:nvPicPr>
          <p:cNvPr id="2" name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6" r="26676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idx="1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2" t="-3492" r="2892" b="30563"/>
          <a:stretch/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1236</Words>
  <Application>Microsoft Office PowerPoint</Application>
  <PresentationFormat>Widescreen</PresentationFormat>
  <Paragraphs>164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Unicode MS</vt:lpstr>
      <vt:lpstr>Calibri</vt:lpstr>
      <vt:lpstr>Engravers MT</vt:lpstr>
      <vt:lpstr>FZShuTi</vt:lpstr>
      <vt:lpstr>HY견명조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azlankhattak</dc:creator>
  <cp:lastModifiedBy>nadeem khan</cp:lastModifiedBy>
  <cp:revision>137</cp:revision>
  <dcterms:created xsi:type="dcterms:W3CDTF">2018-04-24T17:14:44Z</dcterms:created>
  <dcterms:modified xsi:type="dcterms:W3CDTF">2019-05-24T12:36:22Z</dcterms:modified>
</cp:coreProperties>
</file>