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16" r:id="rId3"/>
    <p:sldId id="839" r:id="rId4"/>
    <p:sldId id="840" r:id="rId5"/>
    <p:sldId id="744" r:id="rId6"/>
    <p:sldId id="686" r:id="rId7"/>
    <p:sldId id="343" r:id="rId8"/>
    <p:sldId id="472" r:id="rId9"/>
    <p:sldId id="560" r:id="rId10"/>
    <p:sldId id="9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33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928A-B236-48B1-9748-462695719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D7D91-DC9A-420E-83F7-19DFA481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CEFFF-E794-4BC9-B87E-7BE7F03D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F4E3D-5305-492B-99DE-35398A89DB35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1EC96-A893-4AAD-B817-9CEB42B4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BE31-8A9D-4222-8EA2-81753A52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6515-0A66-48EA-BF7A-08D5E595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7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22A9-AE6D-44E3-92CF-BF16665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D1A16-269E-4810-ABC4-816A7622D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744E5-BB74-42C5-893A-C199FEEB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F4E3D-5305-492B-99DE-35398A89DB35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D0D20-C01F-4BA9-8487-B1B83160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D018-B17D-4309-9FE2-B307A17B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6515-0A66-48EA-BF7A-08D5E595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BEB444-CB46-4F47-ADBB-11B148DD0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C8D63-634A-4B45-B1B9-EAF9107E3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6BB71-3D7B-409E-B957-ED603CA9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F4E3D-5305-492B-99DE-35398A89DB35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DDBE-CABC-4092-9113-7EE74580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5A251-7821-402E-BEAB-335D9F0C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6515-0A66-48EA-BF7A-08D5E595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7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FB732D-08F7-466A-91FD-59209566D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4A15AC1-4953-48DC-91E7-944B8F4FB0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5988" y="0"/>
            <a:ext cx="26479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1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 flipH="1">
            <a:off x="1828801" y="0"/>
            <a:ext cx="6993468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277678" cy="6858000"/>
          </a:xfrm>
          <a:custGeom>
            <a:avLst/>
            <a:gdLst>
              <a:gd name="connsiteX0" fmla="*/ 0 w 5277678"/>
              <a:gd name="connsiteY0" fmla="*/ 0 h 6858000"/>
              <a:gd name="connsiteX1" fmla="*/ 1828801 w 5277678"/>
              <a:gd name="connsiteY1" fmla="*/ 0 h 6858000"/>
              <a:gd name="connsiteX2" fmla="*/ 5277678 w 5277678"/>
              <a:gd name="connsiteY2" fmla="*/ 6858000 h 6858000"/>
              <a:gd name="connsiteX3" fmla="*/ 1828801 w 5277678"/>
              <a:gd name="connsiteY3" fmla="*/ 6858000 h 6858000"/>
              <a:gd name="connsiteX4" fmla="*/ 0 w 527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78" h="6858000">
                <a:moveTo>
                  <a:pt x="0" y="0"/>
                </a:moveTo>
                <a:lnTo>
                  <a:pt x="1828801" y="0"/>
                </a:lnTo>
                <a:lnTo>
                  <a:pt x="5277678" y="6858000"/>
                </a:lnTo>
                <a:lnTo>
                  <a:pt x="18288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7319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12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551474" y="1455630"/>
            <a:ext cx="3091750" cy="409365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anchor="ctr">
            <a:normAutofit/>
          </a:bodyPr>
          <a:lstStyle>
            <a:lvl1pPr marL="0" indent="0" algn="ctr" rtl="0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424839" y="3111793"/>
            <a:ext cx="1388559" cy="25161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anchor="ctr">
            <a:normAutofit/>
          </a:bodyPr>
          <a:lstStyle>
            <a:lvl1pPr marL="0" indent="0" algn="ctr" rtl="0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7"/>
            <a:ext cx="624114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08002" y="455085"/>
            <a:ext cx="6241141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724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918962-D565-4555-9F67-47B6C778868C}"/>
              </a:ext>
            </a:extLst>
          </p:cNvPr>
          <p:cNvSpPr/>
          <p:nvPr/>
        </p:nvSpPr>
        <p:spPr>
          <a:xfrm>
            <a:off x="5772150" y="772155"/>
            <a:ext cx="5260134" cy="4724400"/>
          </a:xfrm>
          <a:prstGeom prst="rect">
            <a:avLst/>
          </a:prstGeom>
          <a:solidFill>
            <a:srgbClr val="0020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CCD713A-457B-454B-BB29-BCA2C6DDA8F4}"/>
              </a:ext>
            </a:extLst>
          </p:cNvPr>
          <p:cNvSpPr/>
          <p:nvPr/>
        </p:nvSpPr>
        <p:spPr>
          <a:xfrm>
            <a:off x="5772150" y="772155"/>
            <a:ext cx="5260134" cy="4724400"/>
          </a:xfrm>
          <a:custGeom>
            <a:avLst/>
            <a:gdLst>
              <a:gd name="connsiteX0" fmla="*/ 0 w 5334000"/>
              <a:gd name="connsiteY0" fmla="*/ 0 h 4724400"/>
              <a:gd name="connsiteX1" fmla="*/ 5334000 w 5334000"/>
              <a:gd name="connsiteY1" fmla="*/ 0 h 4724400"/>
              <a:gd name="connsiteX2" fmla="*/ 5334000 w 5334000"/>
              <a:gd name="connsiteY2" fmla="*/ 4724400 h 4724400"/>
              <a:gd name="connsiteX3" fmla="*/ 0 w 5334000"/>
              <a:gd name="connsiteY3" fmla="*/ 4724400 h 4724400"/>
              <a:gd name="connsiteX4" fmla="*/ 0 w 5334000"/>
              <a:gd name="connsiteY4" fmla="*/ 0 h 4724400"/>
              <a:gd name="connsiteX0" fmla="*/ 2495550 w 5334000"/>
              <a:gd name="connsiteY0" fmla="*/ 0 h 4724400"/>
              <a:gd name="connsiteX1" fmla="*/ 5334000 w 5334000"/>
              <a:gd name="connsiteY1" fmla="*/ 0 h 4724400"/>
              <a:gd name="connsiteX2" fmla="*/ 5334000 w 5334000"/>
              <a:gd name="connsiteY2" fmla="*/ 4724400 h 4724400"/>
              <a:gd name="connsiteX3" fmla="*/ 0 w 5334000"/>
              <a:gd name="connsiteY3" fmla="*/ 4724400 h 4724400"/>
              <a:gd name="connsiteX4" fmla="*/ 2495550 w 5334000"/>
              <a:gd name="connsiteY4" fmla="*/ 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0" h="4724400">
                <a:moveTo>
                  <a:pt x="2495550" y="0"/>
                </a:moveTo>
                <a:lnTo>
                  <a:pt x="5334000" y="0"/>
                </a:lnTo>
                <a:lnTo>
                  <a:pt x="5334000" y="4724400"/>
                </a:lnTo>
                <a:lnTo>
                  <a:pt x="0" y="4724400"/>
                </a:lnTo>
                <a:lnTo>
                  <a:pt x="249555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6C9F12-4654-4A43-B622-9628EEC5DB6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943973" y="1092036"/>
            <a:ext cx="4916488" cy="408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2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33FE-12EB-48D5-BBAF-A4C2C976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E7DD2-0E77-41B4-8321-B299AD76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9CECF-DBCA-4EAE-9BA8-23D0899C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F4E3D-5305-492B-99DE-35398A89DB35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AABAA-BF50-4CBD-9334-FE267EC4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957C2-8D94-43A1-B9FE-75CCFC0C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6515-0A66-48EA-BF7A-08D5E595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A90-BDEB-4DD3-AA36-F4785BC1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05B3D-73D6-4335-9A7F-ED3583D78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BA001-3934-4757-8746-D611D5A40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EE58C-DEF1-4929-9A0B-928523D8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F4E3D-5305-492B-99DE-35398A89DB35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EE03-B6C1-438E-BA42-AF6C13C8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94D25-2D36-4A73-89BB-0DD8A8E9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6515-0A66-48EA-BF7A-08D5E595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E51C-4B82-4FF1-B4DF-504DC4F3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C2618-0C60-44DC-B319-A7952E244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EFDDB-4F76-4A81-BF8E-D082249D9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C91A4-D773-4759-8663-9B7324832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61E4F-150B-4A40-8C78-B9849CC75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9AD48-AB34-4919-A2B5-61B36488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F4E3D-5305-492B-99DE-35398A89DB35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CE930-A016-4AE4-A944-2400C92F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08F35-5103-4365-8B4E-EED8200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6515-0A66-48EA-BF7A-08D5E595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57FB-8529-471C-B585-6862523C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9D269-E5BD-4CA9-8F1E-3BD526E4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F4E3D-5305-492B-99DE-35398A89DB35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E00E2-C4E1-4EF9-9CD2-AE0E4DDD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5441-DD17-46B5-862F-E9AF79F5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6515-0A66-48EA-BF7A-08D5E595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44F90-5ABB-4BBE-A635-477FD476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F4E3D-5305-492B-99DE-35398A89DB35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158E6-2E75-427A-80E6-7B5C7171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7605F-1295-4E5F-9F0C-CDC572B2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6515-0A66-48EA-BF7A-08D5E595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5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9166-5E4C-4105-8A96-2AF09727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9F6DF-C781-4247-BA2F-F0EDE59AA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CBC7F-FB6B-4DB1-8FC0-C39E70AA0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DDDAA-D199-4603-B26D-3EE14559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F4E3D-5305-492B-99DE-35398A89DB35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BFB98-D825-4DF5-99FF-5AF85FEF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D5CE6-E8F3-44E8-B0DA-F45384EF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6515-0A66-48EA-BF7A-08D5E595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F4DA-FDBE-44E1-90FC-FBB6C6B8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D28D34-074D-4DC8-BB31-E1BC5E1EE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682DE-729B-46EF-B7CC-EBFC87207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58515-58AA-4221-B6B6-43EE241F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F4E3D-5305-492B-99DE-35398A89DB35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90F7C-BAA0-4D5F-BA37-1C2A9824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9B824-6BF3-4E64-A3A8-DE2E126E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6515-0A66-48EA-BF7A-08D5E595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749401-0798-4F82-BED8-E5E1F99C22D3}"/>
              </a:ext>
            </a:extLst>
          </p:cNvPr>
          <p:cNvSpPr/>
          <p:nvPr userDrawn="1"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262F2EB-65C9-4361-BFCC-BE1A1B2144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64690E-58DE-4EAC-A44B-7F5AFDE6FE6C}"/>
              </a:ext>
            </a:extLst>
          </p:cNvPr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0020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A0CDA-1478-4F46-A86F-B9A1D0A4F93D}"/>
              </a:ext>
            </a:extLst>
          </p:cNvPr>
          <p:cNvSpPr/>
          <p:nvPr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D55A24-4830-45EB-9DEA-837BEBAF9B8C}"/>
              </a:ext>
            </a:extLst>
          </p:cNvPr>
          <p:cNvSpPr/>
          <p:nvPr/>
        </p:nvSpPr>
        <p:spPr>
          <a:xfrm>
            <a:off x="3158470" y="2507566"/>
            <a:ext cx="5875057" cy="18428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937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E7D97-51B2-4CD0-A668-C1D3B18EC395}"/>
              </a:ext>
            </a:extLst>
          </p:cNvPr>
          <p:cNvSpPr txBox="1"/>
          <p:nvPr/>
        </p:nvSpPr>
        <p:spPr>
          <a:xfrm>
            <a:off x="4475019" y="3136612"/>
            <a:ext cx="324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serrat" panose="02000505000000020004" pitchFamily="2" charset="0"/>
              </a:rPr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224819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162733" y="0"/>
            <a:ext cx="7029267" cy="6858000"/>
          </a:xfrm>
          <a:custGeom>
            <a:avLst/>
            <a:gdLst>
              <a:gd name="connsiteX0" fmla="*/ 4621333 w 7029267"/>
              <a:gd name="connsiteY0" fmla="*/ 0 h 6858000"/>
              <a:gd name="connsiteX1" fmla="*/ 7029267 w 7029267"/>
              <a:gd name="connsiteY1" fmla="*/ 0 h 6858000"/>
              <a:gd name="connsiteX2" fmla="*/ 7029267 w 7029267"/>
              <a:gd name="connsiteY2" fmla="*/ 6858000 h 6858000"/>
              <a:gd name="connsiteX3" fmla="*/ 0 w 70292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267" h="6858000">
                <a:moveTo>
                  <a:pt x="4621333" y="0"/>
                </a:moveTo>
                <a:lnTo>
                  <a:pt x="7029267" y="0"/>
                </a:lnTo>
                <a:lnTo>
                  <a:pt x="702926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chemeClr val="tx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B2C06-7186-42AB-88CF-B7AC35601EAB}"/>
              </a:ext>
            </a:extLst>
          </p:cNvPr>
          <p:cNvSpPr txBox="1"/>
          <p:nvPr/>
        </p:nvSpPr>
        <p:spPr>
          <a:xfrm>
            <a:off x="635000" y="3048000"/>
            <a:ext cx="440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serrat" panose="02000505000000020004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3996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AA8C90-1B47-426B-800C-047CBC3B1D24}"/>
              </a:ext>
            </a:extLst>
          </p:cNvPr>
          <p:cNvSpPr/>
          <p:nvPr/>
        </p:nvSpPr>
        <p:spPr>
          <a:xfrm>
            <a:off x="5772150" y="772155"/>
            <a:ext cx="5260134" cy="4724400"/>
          </a:xfrm>
          <a:custGeom>
            <a:avLst/>
            <a:gdLst>
              <a:gd name="connsiteX0" fmla="*/ 0 w 5334000"/>
              <a:gd name="connsiteY0" fmla="*/ 0 h 4724400"/>
              <a:gd name="connsiteX1" fmla="*/ 5334000 w 5334000"/>
              <a:gd name="connsiteY1" fmla="*/ 0 h 4724400"/>
              <a:gd name="connsiteX2" fmla="*/ 5334000 w 5334000"/>
              <a:gd name="connsiteY2" fmla="*/ 4724400 h 4724400"/>
              <a:gd name="connsiteX3" fmla="*/ 0 w 5334000"/>
              <a:gd name="connsiteY3" fmla="*/ 4724400 h 4724400"/>
              <a:gd name="connsiteX4" fmla="*/ 0 w 5334000"/>
              <a:gd name="connsiteY4" fmla="*/ 0 h 4724400"/>
              <a:gd name="connsiteX0" fmla="*/ 2495550 w 5334000"/>
              <a:gd name="connsiteY0" fmla="*/ 0 h 4724400"/>
              <a:gd name="connsiteX1" fmla="*/ 5334000 w 5334000"/>
              <a:gd name="connsiteY1" fmla="*/ 0 h 4724400"/>
              <a:gd name="connsiteX2" fmla="*/ 5334000 w 5334000"/>
              <a:gd name="connsiteY2" fmla="*/ 4724400 h 4724400"/>
              <a:gd name="connsiteX3" fmla="*/ 0 w 5334000"/>
              <a:gd name="connsiteY3" fmla="*/ 4724400 h 4724400"/>
              <a:gd name="connsiteX4" fmla="*/ 2495550 w 5334000"/>
              <a:gd name="connsiteY4" fmla="*/ 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0" h="4724400">
                <a:moveTo>
                  <a:pt x="2495550" y="0"/>
                </a:moveTo>
                <a:lnTo>
                  <a:pt x="5334000" y="0"/>
                </a:lnTo>
                <a:lnTo>
                  <a:pt x="5334000" y="4724400"/>
                </a:lnTo>
                <a:lnTo>
                  <a:pt x="0" y="4724400"/>
                </a:lnTo>
                <a:lnTo>
                  <a:pt x="249555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0107D8-F030-4BFD-8A0B-43B22914E427}"/>
              </a:ext>
            </a:extLst>
          </p:cNvPr>
          <p:cNvCxnSpPr/>
          <p:nvPr/>
        </p:nvCxnSpPr>
        <p:spPr>
          <a:xfrm>
            <a:off x="5600700" y="772155"/>
            <a:ext cx="0" cy="4724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E319ACC-BBBD-4501-AB4E-B9AB5C0C5D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r="16143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1AE62A-E7AC-4F22-AF68-477A5C7CAD6E}"/>
              </a:ext>
            </a:extLst>
          </p:cNvPr>
          <p:cNvSpPr txBox="1"/>
          <p:nvPr/>
        </p:nvSpPr>
        <p:spPr>
          <a:xfrm>
            <a:off x="495301" y="1499919"/>
            <a:ext cx="374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" panose="02000505000000020004" pitchFamily="2" charset="0"/>
              </a:rPr>
              <a:t>Lorem Ipsum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B7337B-BE6E-46DE-AAF1-DAFF37C74EDA}"/>
              </a:ext>
            </a:extLst>
          </p:cNvPr>
          <p:cNvSpPr/>
          <p:nvPr/>
        </p:nvSpPr>
        <p:spPr>
          <a:xfrm>
            <a:off x="495301" y="2084694"/>
            <a:ext cx="4468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98178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AA8C90-1B47-426B-800C-047CBC3B1D24}"/>
              </a:ext>
            </a:extLst>
          </p:cNvPr>
          <p:cNvSpPr/>
          <p:nvPr/>
        </p:nvSpPr>
        <p:spPr>
          <a:xfrm>
            <a:off x="5772150" y="772155"/>
            <a:ext cx="5260134" cy="4724400"/>
          </a:xfrm>
          <a:custGeom>
            <a:avLst/>
            <a:gdLst>
              <a:gd name="connsiteX0" fmla="*/ 0 w 5334000"/>
              <a:gd name="connsiteY0" fmla="*/ 0 h 4724400"/>
              <a:gd name="connsiteX1" fmla="*/ 5334000 w 5334000"/>
              <a:gd name="connsiteY1" fmla="*/ 0 h 4724400"/>
              <a:gd name="connsiteX2" fmla="*/ 5334000 w 5334000"/>
              <a:gd name="connsiteY2" fmla="*/ 4724400 h 4724400"/>
              <a:gd name="connsiteX3" fmla="*/ 0 w 5334000"/>
              <a:gd name="connsiteY3" fmla="*/ 4724400 h 4724400"/>
              <a:gd name="connsiteX4" fmla="*/ 0 w 5334000"/>
              <a:gd name="connsiteY4" fmla="*/ 0 h 4724400"/>
              <a:gd name="connsiteX0" fmla="*/ 2495550 w 5334000"/>
              <a:gd name="connsiteY0" fmla="*/ 0 h 4724400"/>
              <a:gd name="connsiteX1" fmla="*/ 5334000 w 5334000"/>
              <a:gd name="connsiteY1" fmla="*/ 0 h 4724400"/>
              <a:gd name="connsiteX2" fmla="*/ 5334000 w 5334000"/>
              <a:gd name="connsiteY2" fmla="*/ 4724400 h 4724400"/>
              <a:gd name="connsiteX3" fmla="*/ 0 w 5334000"/>
              <a:gd name="connsiteY3" fmla="*/ 4724400 h 4724400"/>
              <a:gd name="connsiteX4" fmla="*/ 2495550 w 5334000"/>
              <a:gd name="connsiteY4" fmla="*/ 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0" h="4724400">
                <a:moveTo>
                  <a:pt x="2495550" y="0"/>
                </a:moveTo>
                <a:lnTo>
                  <a:pt x="5334000" y="0"/>
                </a:lnTo>
                <a:lnTo>
                  <a:pt x="5334000" y="4724400"/>
                </a:lnTo>
                <a:lnTo>
                  <a:pt x="0" y="4724400"/>
                </a:lnTo>
                <a:lnTo>
                  <a:pt x="249555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0107D8-F030-4BFD-8A0B-43B22914E427}"/>
              </a:ext>
            </a:extLst>
          </p:cNvPr>
          <p:cNvCxnSpPr/>
          <p:nvPr/>
        </p:nvCxnSpPr>
        <p:spPr>
          <a:xfrm>
            <a:off x="5600700" y="772155"/>
            <a:ext cx="0" cy="4724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7FB6330-C63D-46C9-B7AF-65D8A9E3AE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4" b="16754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145368-4665-41E4-B8D5-5F624AD522AD}"/>
              </a:ext>
            </a:extLst>
          </p:cNvPr>
          <p:cNvSpPr txBox="1"/>
          <p:nvPr/>
        </p:nvSpPr>
        <p:spPr>
          <a:xfrm>
            <a:off x="495301" y="1499919"/>
            <a:ext cx="374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" panose="02000505000000020004" pitchFamily="2" charset="0"/>
              </a:rPr>
              <a:t>Lorem Ipsum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8E0247-124B-42CF-B4A4-4DCFDB683DEF}"/>
              </a:ext>
            </a:extLst>
          </p:cNvPr>
          <p:cNvSpPr/>
          <p:nvPr/>
        </p:nvSpPr>
        <p:spPr>
          <a:xfrm>
            <a:off x="495301" y="2084694"/>
            <a:ext cx="4468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72855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AA8C90-1B47-426B-800C-047CBC3B1D24}"/>
              </a:ext>
            </a:extLst>
          </p:cNvPr>
          <p:cNvSpPr/>
          <p:nvPr/>
        </p:nvSpPr>
        <p:spPr>
          <a:xfrm>
            <a:off x="5772150" y="772155"/>
            <a:ext cx="5260134" cy="4724400"/>
          </a:xfrm>
          <a:custGeom>
            <a:avLst/>
            <a:gdLst>
              <a:gd name="connsiteX0" fmla="*/ 0 w 5334000"/>
              <a:gd name="connsiteY0" fmla="*/ 0 h 4724400"/>
              <a:gd name="connsiteX1" fmla="*/ 5334000 w 5334000"/>
              <a:gd name="connsiteY1" fmla="*/ 0 h 4724400"/>
              <a:gd name="connsiteX2" fmla="*/ 5334000 w 5334000"/>
              <a:gd name="connsiteY2" fmla="*/ 4724400 h 4724400"/>
              <a:gd name="connsiteX3" fmla="*/ 0 w 5334000"/>
              <a:gd name="connsiteY3" fmla="*/ 4724400 h 4724400"/>
              <a:gd name="connsiteX4" fmla="*/ 0 w 5334000"/>
              <a:gd name="connsiteY4" fmla="*/ 0 h 4724400"/>
              <a:gd name="connsiteX0" fmla="*/ 2495550 w 5334000"/>
              <a:gd name="connsiteY0" fmla="*/ 0 h 4724400"/>
              <a:gd name="connsiteX1" fmla="*/ 5334000 w 5334000"/>
              <a:gd name="connsiteY1" fmla="*/ 0 h 4724400"/>
              <a:gd name="connsiteX2" fmla="*/ 5334000 w 5334000"/>
              <a:gd name="connsiteY2" fmla="*/ 4724400 h 4724400"/>
              <a:gd name="connsiteX3" fmla="*/ 0 w 5334000"/>
              <a:gd name="connsiteY3" fmla="*/ 4724400 h 4724400"/>
              <a:gd name="connsiteX4" fmla="*/ 2495550 w 5334000"/>
              <a:gd name="connsiteY4" fmla="*/ 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0" h="4724400">
                <a:moveTo>
                  <a:pt x="2495550" y="0"/>
                </a:moveTo>
                <a:lnTo>
                  <a:pt x="5334000" y="0"/>
                </a:lnTo>
                <a:lnTo>
                  <a:pt x="5334000" y="4724400"/>
                </a:lnTo>
                <a:lnTo>
                  <a:pt x="0" y="4724400"/>
                </a:lnTo>
                <a:lnTo>
                  <a:pt x="249555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0107D8-F030-4BFD-8A0B-43B22914E427}"/>
              </a:ext>
            </a:extLst>
          </p:cNvPr>
          <p:cNvCxnSpPr/>
          <p:nvPr/>
        </p:nvCxnSpPr>
        <p:spPr>
          <a:xfrm>
            <a:off x="5600700" y="772155"/>
            <a:ext cx="0" cy="4724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4ABA1EB-3ABE-4D0A-AF27-47FA08FDA8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9" b="22309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16D4F1-C0C6-464F-BBDC-DC0D4F4997F1}"/>
              </a:ext>
            </a:extLst>
          </p:cNvPr>
          <p:cNvSpPr txBox="1"/>
          <p:nvPr/>
        </p:nvSpPr>
        <p:spPr>
          <a:xfrm>
            <a:off x="495301" y="1499919"/>
            <a:ext cx="374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" panose="02000505000000020004" pitchFamily="2" charset="0"/>
              </a:rPr>
              <a:t>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C38F54-BA30-445A-909D-38995CE10E75}"/>
              </a:ext>
            </a:extLst>
          </p:cNvPr>
          <p:cNvSpPr/>
          <p:nvPr/>
        </p:nvSpPr>
        <p:spPr>
          <a:xfrm>
            <a:off x="495301" y="2084694"/>
            <a:ext cx="4468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15602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6">
            <a:extLst>
              <a:ext uri="{FF2B5EF4-FFF2-40B4-BE49-F238E27FC236}">
                <a16:creationId xmlns:a16="http://schemas.microsoft.com/office/drawing/2014/main" id="{098ED489-7818-4625-A2E4-EA5920A20026}"/>
              </a:ext>
            </a:extLst>
          </p:cNvPr>
          <p:cNvSpPr/>
          <p:nvPr/>
        </p:nvSpPr>
        <p:spPr>
          <a:xfrm>
            <a:off x="574821" y="2858709"/>
            <a:ext cx="4115872" cy="152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 Lorem Ipsum has been the industry's standard dummy text ever since the 1500s,</a:t>
            </a:r>
            <a:endParaRPr lang="de-AT" sz="1600" dirty="0">
              <a:solidFill>
                <a:srgbClr val="2A2F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D966AE32-37C6-4D99-A0D9-EAF55F24CBE7}"/>
              </a:ext>
            </a:extLst>
          </p:cNvPr>
          <p:cNvSpPr/>
          <p:nvPr/>
        </p:nvSpPr>
        <p:spPr>
          <a:xfrm>
            <a:off x="7517631" y="2858709"/>
            <a:ext cx="4530396" cy="152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 Lorem Ipsum has been the industry's standard dummy text ever since the 1500s,</a:t>
            </a:r>
            <a:endParaRPr lang="de-AT" sz="1600" dirty="0">
              <a:solidFill>
                <a:srgbClr val="2A2F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BF31B908-605E-4EDF-99D7-D3342D7CD40F}"/>
              </a:ext>
            </a:extLst>
          </p:cNvPr>
          <p:cNvSpPr txBox="1"/>
          <p:nvPr/>
        </p:nvSpPr>
        <p:spPr>
          <a:xfrm>
            <a:off x="574821" y="2415739"/>
            <a:ext cx="4151167" cy="369332"/>
          </a:xfrm>
          <a:prstGeom prst="rect">
            <a:avLst/>
          </a:prstGeom>
          <a:solidFill>
            <a:srgbClr val="002060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Lato" panose="020F0502020204030203" pitchFamily="34" charset="0"/>
              </a:rPr>
              <a:t>Lorem Ipsum</a:t>
            </a:r>
          </a:p>
        </p:txBody>
      </p:sp>
      <p:sp>
        <p:nvSpPr>
          <p:cNvPr id="21" name="Textfeld 2">
            <a:extLst>
              <a:ext uri="{FF2B5EF4-FFF2-40B4-BE49-F238E27FC236}">
                <a16:creationId xmlns:a16="http://schemas.microsoft.com/office/drawing/2014/main" id="{56D16808-839E-4452-9A9F-4754FE004AE3}"/>
              </a:ext>
            </a:extLst>
          </p:cNvPr>
          <p:cNvSpPr txBox="1"/>
          <p:nvPr/>
        </p:nvSpPr>
        <p:spPr>
          <a:xfrm>
            <a:off x="7373938" y="2415739"/>
            <a:ext cx="4151167" cy="369332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Lato" panose="020F0502020204030203" pitchFamily="34" charset="0"/>
              </a:rPr>
              <a:t>Lorem Ipsum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019A16C-0343-44FB-95D7-FC68F9A1FF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2" r="21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19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B97C7AE-BF28-4089-A6BA-405B85939C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4" r="21104"/>
          <a:stretch>
            <a:fillRect/>
          </a:stretch>
        </p:blipFill>
        <p:spPr>
          <a:xfrm>
            <a:off x="0" y="-1"/>
            <a:ext cx="5277678" cy="6858000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D1489084-4273-4153-BF0F-530EAEF000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r="21318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0F125-1006-441E-9DA5-22D74B9FD222}"/>
              </a:ext>
            </a:extLst>
          </p:cNvPr>
          <p:cNvSpPr txBox="1"/>
          <p:nvPr/>
        </p:nvSpPr>
        <p:spPr>
          <a:xfrm>
            <a:off x="7521886" y="2082317"/>
            <a:ext cx="374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" panose="02000505000000020004" pitchFamily="2" charset="0"/>
              </a:rPr>
              <a:t>Lorem Ipsum</a:t>
            </a:r>
          </a:p>
        </p:txBody>
      </p:sp>
      <p:sp>
        <p:nvSpPr>
          <p:cNvPr id="24" name="Rechteck 16">
            <a:extLst>
              <a:ext uri="{FF2B5EF4-FFF2-40B4-BE49-F238E27FC236}">
                <a16:creationId xmlns:a16="http://schemas.microsoft.com/office/drawing/2014/main" id="{136C2276-F834-40FC-A0FE-5B550952BBEA}"/>
              </a:ext>
            </a:extLst>
          </p:cNvPr>
          <p:cNvSpPr/>
          <p:nvPr/>
        </p:nvSpPr>
        <p:spPr>
          <a:xfrm>
            <a:off x="7521886" y="2667092"/>
            <a:ext cx="3997179" cy="152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 Lorem Ipsum has been the industry's standard dummy text ever since the 1500s,</a:t>
            </a:r>
            <a:endParaRPr lang="de-AT" sz="1600" dirty="0">
              <a:solidFill>
                <a:srgbClr val="2A2F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INFOGRAPHIC</a:t>
            </a:r>
          </a:p>
        </p:txBody>
      </p:sp>
      <p:sp>
        <p:nvSpPr>
          <p:cNvPr id="5" name="Oval 4"/>
          <p:cNvSpPr/>
          <p:nvPr/>
        </p:nvSpPr>
        <p:spPr>
          <a:xfrm>
            <a:off x="1765004" y="3390293"/>
            <a:ext cx="809181" cy="8091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13084" y="3390293"/>
            <a:ext cx="809181" cy="8091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61164" y="3390293"/>
            <a:ext cx="809181" cy="8091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09244" y="3390293"/>
            <a:ext cx="809181" cy="8091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557325" y="3390293"/>
            <a:ext cx="809181" cy="8091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>
            <a:stCxn id="6" idx="0"/>
          </p:cNvCxnSpPr>
          <p:nvPr/>
        </p:nvCxnSpPr>
        <p:spPr>
          <a:xfrm flipV="1">
            <a:off x="4117675" y="2850969"/>
            <a:ext cx="0" cy="5393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</p:cNvCxnSpPr>
          <p:nvPr/>
        </p:nvCxnSpPr>
        <p:spPr>
          <a:xfrm>
            <a:off x="2169595" y="4199474"/>
            <a:ext cx="4951" cy="5393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4"/>
          </p:cNvCxnSpPr>
          <p:nvPr/>
        </p:nvCxnSpPr>
        <p:spPr>
          <a:xfrm>
            <a:off x="6065755" y="4199474"/>
            <a:ext cx="0" cy="5393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</p:cNvCxnSpPr>
          <p:nvPr/>
        </p:nvCxnSpPr>
        <p:spPr>
          <a:xfrm flipH="1">
            <a:off x="9956964" y="4199474"/>
            <a:ext cx="4952" cy="5393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8" idx="0"/>
          </p:cNvCxnSpPr>
          <p:nvPr/>
        </p:nvCxnSpPr>
        <p:spPr>
          <a:xfrm flipV="1">
            <a:off x="8013835" y="2850969"/>
            <a:ext cx="0" cy="5393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6" idx="2"/>
          </p:cNvCxnSpPr>
          <p:nvPr/>
        </p:nvCxnSpPr>
        <p:spPr>
          <a:xfrm>
            <a:off x="2574185" y="3794884"/>
            <a:ext cx="113889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7" idx="2"/>
          </p:cNvCxnSpPr>
          <p:nvPr/>
        </p:nvCxnSpPr>
        <p:spPr>
          <a:xfrm>
            <a:off x="4522265" y="3794884"/>
            <a:ext cx="113889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7" idx="6"/>
            <a:endCxn id="8" idx="2"/>
          </p:cNvCxnSpPr>
          <p:nvPr/>
        </p:nvCxnSpPr>
        <p:spPr>
          <a:xfrm>
            <a:off x="6470345" y="3794884"/>
            <a:ext cx="113889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  <a:stCxn id="8" idx="6"/>
            <a:endCxn id="9" idx="2"/>
          </p:cNvCxnSpPr>
          <p:nvPr/>
        </p:nvCxnSpPr>
        <p:spPr>
          <a:xfrm>
            <a:off x="8418425" y="3794884"/>
            <a:ext cx="1138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1"/>
          <p:cNvSpPr>
            <a:spLocks noChangeArrowheads="1"/>
          </p:cNvSpPr>
          <p:nvPr/>
        </p:nvSpPr>
        <p:spPr bwMode="auto">
          <a:xfrm>
            <a:off x="1105660" y="5150587"/>
            <a:ext cx="20988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dolor sit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.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 Box 27"/>
          <p:cNvSpPr txBox="1">
            <a:spLocks/>
          </p:cNvSpPr>
          <p:nvPr/>
        </p:nvSpPr>
        <p:spPr bwMode="auto">
          <a:xfrm>
            <a:off x="1366841" y="4850775"/>
            <a:ext cx="1576479" cy="3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002060"/>
                </a:solidFill>
                <a:latin typeface="Montserrat" panose="02000505000000020004" pitchFamily="2" charset="0"/>
              </a:rPr>
              <a:t>Insert title here</a:t>
            </a:r>
          </a:p>
        </p:txBody>
      </p:sp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5016334" y="5150587"/>
            <a:ext cx="20988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dolor sit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.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 Box 27"/>
          <p:cNvSpPr txBox="1">
            <a:spLocks/>
          </p:cNvSpPr>
          <p:nvPr/>
        </p:nvSpPr>
        <p:spPr bwMode="auto">
          <a:xfrm>
            <a:off x="5277515" y="4850775"/>
            <a:ext cx="1576479" cy="3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002060"/>
                </a:solidFill>
                <a:latin typeface="Montserrat" panose="02000505000000020004" pitchFamily="2" charset="0"/>
              </a:rPr>
              <a:t>Insert title here</a:t>
            </a:r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8907543" y="5150587"/>
            <a:ext cx="20988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dolor sit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.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 Box 27"/>
          <p:cNvSpPr txBox="1">
            <a:spLocks/>
          </p:cNvSpPr>
          <p:nvPr/>
        </p:nvSpPr>
        <p:spPr bwMode="auto">
          <a:xfrm>
            <a:off x="9168724" y="4850775"/>
            <a:ext cx="1576479" cy="3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002060"/>
                </a:solidFill>
                <a:latin typeface="Montserrat" panose="02000505000000020004" pitchFamily="2" charset="0"/>
              </a:rPr>
              <a:t>Insert title here</a:t>
            </a:r>
          </a:p>
        </p:txBody>
      </p:sp>
      <p:sp>
        <p:nvSpPr>
          <p:cNvPr id="25" name="Rectangle 71"/>
          <p:cNvSpPr>
            <a:spLocks noChangeArrowheads="1"/>
          </p:cNvSpPr>
          <p:nvPr/>
        </p:nvSpPr>
        <p:spPr bwMode="auto">
          <a:xfrm>
            <a:off x="6964414" y="1881192"/>
            <a:ext cx="20988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dolor sit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.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 Box 27"/>
          <p:cNvSpPr txBox="1">
            <a:spLocks/>
          </p:cNvSpPr>
          <p:nvPr/>
        </p:nvSpPr>
        <p:spPr bwMode="auto">
          <a:xfrm>
            <a:off x="7225595" y="1581380"/>
            <a:ext cx="1576479" cy="3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n-US" sz="1400" b="0" dirty="0">
                <a:solidFill>
                  <a:schemeClr val="tx1"/>
                </a:solidFill>
                <a:latin typeface="Montserrat" panose="02000505000000020004" pitchFamily="2" charset="0"/>
              </a:rPr>
              <a:t>Insert title here</a:t>
            </a:r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3068254" y="1881192"/>
            <a:ext cx="20988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dolor sit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100" b="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en-US" sz="11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.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 Box 27"/>
          <p:cNvSpPr txBox="1">
            <a:spLocks/>
          </p:cNvSpPr>
          <p:nvPr/>
        </p:nvSpPr>
        <p:spPr bwMode="auto">
          <a:xfrm>
            <a:off x="3329435" y="1581380"/>
            <a:ext cx="1576479" cy="3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n-US" sz="1400" b="0" dirty="0">
                <a:solidFill>
                  <a:schemeClr val="tx1"/>
                </a:solidFill>
                <a:latin typeface="Montserrat" panose="02000505000000020004" pitchFamily="2" charset="0"/>
              </a:rPr>
              <a:t>Insert title here</a:t>
            </a:r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734E54DC-FE4F-48E6-B674-EF921821084F}"/>
              </a:ext>
            </a:extLst>
          </p:cNvPr>
          <p:cNvSpPr/>
          <p:nvPr/>
        </p:nvSpPr>
        <p:spPr>
          <a:xfrm>
            <a:off x="2013181" y="3672781"/>
            <a:ext cx="330388" cy="264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294" extrusionOk="0">
                <a:moveTo>
                  <a:pt x="20698" y="217"/>
                </a:moveTo>
                <a:cubicBezTo>
                  <a:pt x="20230" y="217"/>
                  <a:pt x="738" y="8984"/>
                  <a:pt x="317" y="8984"/>
                </a:cubicBezTo>
                <a:cubicBezTo>
                  <a:pt x="-105" y="8984"/>
                  <a:pt x="-105" y="9507"/>
                  <a:pt x="317" y="9507"/>
                </a:cubicBezTo>
                <a:cubicBezTo>
                  <a:pt x="738" y="9971"/>
                  <a:pt x="4487" y="12062"/>
                  <a:pt x="4487" y="12062"/>
                </a:cubicBezTo>
                <a:cubicBezTo>
                  <a:pt x="7392" y="13049"/>
                  <a:pt x="7392" y="13049"/>
                  <a:pt x="7392" y="13049"/>
                </a:cubicBezTo>
                <a:cubicBezTo>
                  <a:pt x="7392" y="13049"/>
                  <a:pt x="19808" y="1726"/>
                  <a:pt x="20230" y="1726"/>
                </a:cubicBezTo>
                <a:cubicBezTo>
                  <a:pt x="20230" y="1204"/>
                  <a:pt x="20230" y="1726"/>
                  <a:pt x="20230" y="1726"/>
                </a:cubicBezTo>
                <a:lnTo>
                  <a:pt x="11140" y="14094"/>
                </a:lnTo>
                <a:cubicBezTo>
                  <a:pt x="10718" y="14617"/>
                  <a:pt x="10718" y="14617"/>
                  <a:pt x="10718" y="14617"/>
                </a:cubicBezTo>
                <a:cubicBezTo>
                  <a:pt x="11140" y="15139"/>
                  <a:pt x="11140" y="15139"/>
                  <a:pt x="11140" y="15139"/>
                </a:cubicBezTo>
                <a:cubicBezTo>
                  <a:pt x="11140" y="15139"/>
                  <a:pt x="16903" y="18739"/>
                  <a:pt x="16903" y="19262"/>
                </a:cubicBezTo>
                <a:cubicBezTo>
                  <a:pt x="17325" y="19262"/>
                  <a:pt x="17747" y="19262"/>
                  <a:pt x="18168" y="18739"/>
                </a:cubicBezTo>
                <a:cubicBezTo>
                  <a:pt x="18168" y="18217"/>
                  <a:pt x="21495" y="1204"/>
                  <a:pt x="21495" y="739"/>
                </a:cubicBezTo>
                <a:cubicBezTo>
                  <a:pt x="21495" y="217"/>
                  <a:pt x="21120" y="-306"/>
                  <a:pt x="20698" y="217"/>
                </a:cubicBezTo>
                <a:close/>
                <a:moveTo>
                  <a:pt x="7392" y="20771"/>
                </a:moveTo>
                <a:cubicBezTo>
                  <a:pt x="7392" y="21294"/>
                  <a:pt x="7392" y="21294"/>
                  <a:pt x="7813" y="21294"/>
                </a:cubicBezTo>
                <a:cubicBezTo>
                  <a:pt x="7813" y="20771"/>
                  <a:pt x="11140" y="17694"/>
                  <a:pt x="11140" y="17694"/>
                </a:cubicBezTo>
                <a:cubicBezTo>
                  <a:pt x="7392" y="15139"/>
                  <a:pt x="7392" y="15139"/>
                  <a:pt x="7392" y="15139"/>
                </a:cubicBezTo>
                <a:lnTo>
                  <a:pt x="7392" y="2077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5DF5B646-3051-4F10-9496-9BB9907E5924}"/>
              </a:ext>
            </a:extLst>
          </p:cNvPr>
          <p:cNvSpPr/>
          <p:nvPr/>
        </p:nvSpPr>
        <p:spPr>
          <a:xfrm>
            <a:off x="3911738" y="3672781"/>
            <a:ext cx="330388" cy="264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294" extrusionOk="0">
                <a:moveTo>
                  <a:pt x="20698" y="217"/>
                </a:moveTo>
                <a:cubicBezTo>
                  <a:pt x="20230" y="217"/>
                  <a:pt x="738" y="8984"/>
                  <a:pt x="317" y="8984"/>
                </a:cubicBezTo>
                <a:cubicBezTo>
                  <a:pt x="-105" y="8984"/>
                  <a:pt x="-105" y="9507"/>
                  <a:pt x="317" y="9507"/>
                </a:cubicBezTo>
                <a:cubicBezTo>
                  <a:pt x="738" y="9971"/>
                  <a:pt x="4487" y="12062"/>
                  <a:pt x="4487" y="12062"/>
                </a:cubicBezTo>
                <a:cubicBezTo>
                  <a:pt x="7392" y="13049"/>
                  <a:pt x="7392" y="13049"/>
                  <a:pt x="7392" y="13049"/>
                </a:cubicBezTo>
                <a:cubicBezTo>
                  <a:pt x="7392" y="13049"/>
                  <a:pt x="19808" y="1726"/>
                  <a:pt x="20230" y="1726"/>
                </a:cubicBezTo>
                <a:cubicBezTo>
                  <a:pt x="20230" y="1204"/>
                  <a:pt x="20230" y="1726"/>
                  <a:pt x="20230" y="1726"/>
                </a:cubicBezTo>
                <a:lnTo>
                  <a:pt x="11140" y="14094"/>
                </a:lnTo>
                <a:cubicBezTo>
                  <a:pt x="10718" y="14617"/>
                  <a:pt x="10718" y="14617"/>
                  <a:pt x="10718" y="14617"/>
                </a:cubicBezTo>
                <a:cubicBezTo>
                  <a:pt x="11140" y="15139"/>
                  <a:pt x="11140" y="15139"/>
                  <a:pt x="11140" y="15139"/>
                </a:cubicBezTo>
                <a:cubicBezTo>
                  <a:pt x="11140" y="15139"/>
                  <a:pt x="16903" y="18739"/>
                  <a:pt x="16903" y="19262"/>
                </a:cubicBezTo>
                <a:cubicBezTo>
                  <a:pt x="17325" y="19262"/>
                  <a:pt x="17747" y="19262"/>
                  <a:pt x="18168" y="18739"/>
                </a:cubicBezTo>
                <a:cubicBezTo>
                  <a:pt x="18168" y="18217"/>
                  <a:pt x="21495" y="1204"/>
                  <a:pt x="21495" y="739"/>
                </a:cubicBezTo>
                <a:cubicBezTo>
                  <a:pt x="21495" y="217"/>
                  <a:pt x="21120" y="-306"/>
                  <a:pt x="20698" y="217"/>
                </a:cubicBezTo>
                <a:close/>
                <a:moveTo>
                  <a:pt x="7392" y="20771"/>
                </a:moveTo>
                <a:cubicBezTo>
                  <a:pt x="7392" y="21294"/>
                  <a:pt x="7392" y="21294"/>
                  <a:pt x="7813" y="21294"/>
                </a:cubicBezTo>
                <a:cubicBezTo>
                  <a:pt x="7813" y="20771"/>
                  <a:pt x="11140" y="17694"/>
                  <a:pt x="11140" y="17694"/>
                </a:cubicBezTo>
                <a:cubicBezTo>
                  <a:pt x="7392" y="15139"/>
                  <a:pt x="7392" y="15139"/>
                  <a:pt x="7392" y="15139"/>
                </a:cubicBezTo>
                <a:lnTo>
                  <a:pt x="7392" y="2077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543F949F-F2BD-4BF8-8D6D-7125C3BD9992}"/>
              </a:ext>
            </a:extLst>
          </p:cNvPr>
          <p:cNvSpPr/>
          <p:nvPr/>
        </p:nvSpPr>
        <p:spPr>
          <a:xfrm>
            <a:off x="5895379" y="3672781"/>
            <a:ext cx="330388" cy="264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294" extrusionOk="0">
                <a:moveTo>
                  <a:pt x="20698" y="217"/>
                </a:moveTo>
                <a:cubicBezTo>
                  <a:pt x="20230" y="217"/>
                  <a:pt x="738" y="8984"/>
                  <a:pt x="317" y="8984"/>
                </a:cubicBezTo>
                <a:cubicBezTo>
                  <a:pt x="-105" y="8984"/>
                  <a:pt x="-105" y="9507"/>
                  <a:pt x="317" y="9507"/>
                </a:cubicBezTo>
                <a:cubicBezTo>
                  <a:pt x="738" y="9971"/>
                  <a:pt x="4487" y="12062"/>
                  <a:pt x="4487" y="12062"/>
                </a:cubicBezTo>
                <a:cubicBezTo>
                  <a:pt x="7392" y="13049"/>
                  <a:pt x="7392" y="13049"/>
                  <a:pt x="7392" y="13049"/>
                </a:cubicBezTo>
                <a:cubicBezTo>
                  <a:pt x="7392" y="13049"/>
                  <a:pt x="19808" y="1726"/>
                  <a:pt x="20230" y="1726"/>
                </a:cubicBezTo>
                <a:cubicBezTo>
                  <a:pt x="20230" y="1204"/>
                  <a:pt x="20230" y="1726"/>
                  <a:pt x="20230" y="1726"/>
                </a:cubicBezTo>
                <a:lnTo>
                  <a:pt x="11140" y="14094"/>
                </a:lnTo>
                <a:cubicBezTo>
                  <a:pt x="10718" y="14617"/>
                  <a:pt x="10718" y="14617"/>
                  <a:pt x="10718" y="14617"/>
                </a:cubicBezTo>
                <a:cubicBezTo>
                  <a:pt x="11140" y="15139"/>
                  <a:pt x="11140" y="15139"/>
                  <a:pt x="11140" y="15139"/>
                </a:cubicBezTo>
                <a:cubicBezTo>
                  <a:pt x="11140" y="15139"/>
                  <a:pt x="16903" y="18739"/>
                  <a:pt x="16903" y="19262"/>
                </a:cubicBezTo>
                <a:cubicBezTo>
                  <a:pt x="17325" y="19262"/>
                  <a:pt x="17747" y="19262"/>
                  <a:pt x="18168" y="18739"/>
                </a:cubicBezTo>
                <a:cubicBezTo>
                  <a:pt x="18168" y="18217"/>
                  <a:pt x="21495" y="1204"/>
                  <a:pt x="21495" y="739"/>
                </a:cubicBezTo>
                <a:cubicBezTo>
                  <a:pt x="21495" y="217"/>
                  <a:pt x="21120" y="-306"/>
                  <a:pt x="20698" y="217"/>
                </a:cubicBezTo>
                <a:close/>
                <a:moveTo>
                  <a:pt x="7392" y="20771"/>
                </a:moveTo>
                <a:cubicBezTo>
                  <a:pt x="7392" y="21294"/>
                  <a:pt x="7392" y="21294"/>
                  <a:pt x="7813" y="21294"/>
                </a:cubicBezTo>
                <a:cubicBezTo>
                  <a:pt x="7813" y="20771"/>
                  <a:pt x="11140" y="17694"/>
                  <a:pt x="11140" y="17694"/>
                </a:cubicBezTo>
                <a:cubicBezTo>
                  <a:pt x="7392" y="15139"/>
                  <a:pt x="7392" y="15139"/>
                  <a:pt x="7392" y="15139"/>
                </a:cubicBezTo>
                <a:lnTo>
                  <a:pt x="7392" y="2077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28FBEE83-2093-4194-BB27-5877995502C6}"/>
              </a:ext>
            </a:extLst>
          </p:cNvPr>
          <p:cNvSpPr/>
          <p:nvPr/>
        </p:nvSpPr>
        <p:spPr>
          <a:xfrm>
            <a:off x="7843459" y="3672781"/>
            <a:ext cx="330388" cy="264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294" extrusionOk="0">
                <a:moveTo>
                  <a:pt x="20698" y="217"/>
                </a:moveTo>
                <a:cubicBezTo>
                  <a:pt x="20230" y="217"/>
                  <a:pt x="738" y="8984"/>
                  <a:pt x="317" y="8984"/>
                </a:cubicBezTo>
                <a:cubicBezTo>
                  <a:pt x="-105" y="8984"/>
                  <a:pt x="-105" y="9507"/>
                  <a:pt x="317" y="9507"/>
                </a:cubicBezTo>
                <a:cubicBezTo>
                  <a:pt x="738" y="9971"/>
                  <a:pt x="4487" y="12062"/>
                  <a:pt x="4487" y="12062"/>
                </a:cubicBezTo>
                <a:cubicBezTo>
                  <a:pt x="7392" y="13049"/>
                  <a:pt x="7392" y="13049"/>
                  <a:pt x="7392" y="13049"/>
                </a:cubicBezTo>
                <a:cubicBezTo>
                  <a:pt x="7392" y="13049"/>
                  <a:pt x="19808" y="1726"/>
                  <a:pt x="20230" y="1726"/>
                </a:cubicBezTo>
                <a:cubicBezTo>
                  <a:pt x="20230" y="1204"/>
                  <a:pt x="20230" y="1726"/>
                  <a:pt x="20230" y="1726"/>
                </a:cubicBezTo>
                <a:lnTo>
                  <a:pt x="11140" y="14094"/>
                </a:lnTo>
                <a:cubicBezTo>
                  <a:pt x="10718" y="14617"/>
                  <a:pt x="10718" y="14617"/>
                  <a:pt x="10718" y="14617"/>
                </a:cubicBezTo>
                <a:cubicBezTo>
                  <a:pt x="11140" y="15139"/>
                  <a:pt x="11140" y="15139"/>
                  <a:pt x="11140" y="15139"/>
                </a:cubicBezTo>
                <a:cubicBezTo>
                  <a:pt x="11140" y="15139"/>
                  <a:pt x="16903" y="18739"/>
                  <a:pt x="16903" y="19262"/>
                </a:cubicBezTo>
                <a:cubicBezTo>
                  <a:pt x="17325" y="19262"/>
                  <a:pt x="17747" y="19262"/>
                  <a:pt x="18168" y="18739"/>
                </a:cubicBezTo>
                <a:cubicBezTo>
                  <a:pt x="18168" y="18217"/>
                  <a:pt x="21495" y="1204"/>
                  <a:pt x="21495" y="739"/>
                </a:cubicBezTo>
                <a:cubicBezTo>
                  <a:pt x="21495" y="217"/>
                  <a:pt x="21120" y="-306"/>
                  <a:pt x="20698" y="217"/>
                </a:cubicBezTo>
                <a:close/>
                <a:moveTo>
                  <a:pt x="7392" y="20771"/>
                </a:moveTo>
                <a:cubicBezTo>
                  <a:pt x="7392" y="21294"/>
                  <a:pt x="7392" y="21294"/>
                  <a:pt x="7813" y="21294"/>
                </a:cubicBezTo>
                <a:cubicBezTo>
                  <a:pt x="7813" y="20771"/>
                  <a:pt x="11140" y="17694"/>
                  <a:pt x="11140" y="17694"/>
                </a:cubicBezTo>
                <a:cubicBezTo>
                  <a:pt x="7392" y="15139"/>
                  <a:pt x="7392" y="15139"/>
                  <a:pt x="7392" y="15139"/>
                </a:cubicBezTo>
                <a:lnTo>
                  <a:pt x="7392" y="2077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5BE5343E-50CF-4A26-B702-9B378D8F779D}"/>
              </a:ext>
            </a:extLst>
          </p:cNvPr>
          <p:cNvSpPr/>
          <p:nvPr/>
        </p:nvSpPr>
        <p:spPr>
          <a:xfrm>
            <a:off x="9791769" y="3672781"/>
            <a:ext cx="330388" cy="264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294" extrusionOk="0">
                <a:moveTo>
                  <a:pt x="20698" y="217"/>
                </a:moveTo>
                <a:cubicBezTo>
                  <a:pt x="20230" y="217"/>
                  <a:pt x="738" y="8984"/>
                  <a:pt x="317" y="8984"/>
                </a:cubicBezTo>
                <a:cubicBezTo>
                  <a:pt x="-105" y="8984"/>
                  <a:pt x="-105" y="9507"/>
                  <a:pt x="317" y="9507"/>
                </a:cubicBezTo>
                <a:cubicBezTo>
                  <a:pt x="738" y="9971"/>
                  <a:pt x="4487" y="12062"/>
                  <a:pt x="4487" y="12062"/>
                </a:cubicBezTo>
                <a:cubicBezTo>
                  <a:pt x="7392" y="13049"/>
                  <a:pt x="7392" y="13049"/>
                  <a:pt x="7392" y="13049"/>
                </a:cubicBezTo>
                <a:cubicBezTo>
                  <a:pt x="7392" y="13049"/>
                  <a:pt x="19808" y="1726"/>
                  <a:pt x="20230" y="1726"/>
                </a:cubicBezTo>
                <a:cubicBezTo>
                  <a:pt x="20230" y="1204"/>
                  <a:pt x="20230" y="1726"/>
                  <a:pt x="20230" y="1726"/>
                </a:cubicBezTo>
                <a:lnTo>
                  <a:pt x="11140" y="14094"/>
                </a:lnTo>
                <a:cubicBezTo>
                  <a:pt x="10718" y="14617"/>
                  <a:pt x="10718" y="14617"/>
                  <a:pt x="10718" y="14617"/>
                </a:cubicBezTo>
                <a:cubicBezTo>
                  <a:pt x="11140" y="15139"/>
                  <a:pt x="11140" y="15139"/>
                  <a:pt x="11140" y="15139"/>
                </a:cubicBezTo>
                <a:cubicBezTo>
                  <a:pt x="11140" y="15139"/>
                  <a:pt x="16903" y="18739"/>
                  <a:pt x="16903" y="19262"/>
                </a:cubicBezTo>
                <a:cubicBezTo>
                  <a:pt x="17325" y="19262"/>
                  <a:pt x="17747" y="19262"/>
                  <a:pt x="18168" y="18739"/>
                </a:cubicBezTo>
                <a:cubicBezTo>
                  <a:pt x="18168" y="18217"/>
                  <a:pt x="21495" y="1204"/>
                  <a:pt x="21495" y="739"/>
                </a:cubicBezTo>
                <a:cubicBezTo>
                  <a:pt x="21495" y="217"/>
                  <a:pt x="21120" y="-306"/>
                  <a:pt x="20698" y="217"/>
                </a:cubicBezTo>
                <a:close/>
                <a:moveTo>
                  <a:pt x="7392" y="20771"/>
                </a:moveTo>
                <a:cubicBezTo>
                  <a:pt x="7392" y="21294"/>
                  <a:pt x="7392" y="21294"/>
                  <a:pt x="7813" y="21294"/>
                </a:cubicBezTo>
                <a:cubicBezTo>
                  <a:pt x="7813" y="20771"/>
                  <a:pt x="11140" y="17694"/>
                  <a:pt x="11140" y="17694"/>
                </a:cubicBezTo>
                <a:cubicBezTo>
                  <a:pt x="7392" y="15139"/>
                  <a:pt x="7392" y="15139"/>
                  <a:pt x="7392" y="15139"/>
                </a:cubicBezTo>
                <a:lnTo>
                  <a:pt x="7392" y="2077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23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Montserrat" panose="02000505000000020004" pitchFamily="2" charset="0"/>
              </a:rPr>
              <a:t>INFOGRAPHIC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7117" y="6473934"/>
            <a:ext cx="449250" cy="338712"/>
          </a:xfrm>
          <a:prstGeom prst="rect">
            <a:avLst/>
          </a:prstGeom>
        </p:spPr>
        <p:txBody>
          <a:bodyPr/>
          <a:lstStyle/>
          <a:p>
            <a:fld id="{84E0A6AB-449E-4F6C-AA85-160DA8B532E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79350" y="1956544"/>
            <a:ext cx="1620285" cy="4901457"/>
            <a:chOff x="6077546" y="1956544"/>
            <a:chExt cx="1620285" cy="4901457"/>
          </a:xfrm>
          <a:solidFill>
            <a:srgbClr val="002060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77546" y="2177995"/>
              <a:ext cx="461358" cy="4680006"/>
            </a:xfrm>
            <a:custGeom>
              <a:avLst/>
              <a:gdLst>
                <a:gd name="T0" fmla="*/ 125 w 125"/>
                <a:gd name="T1" fmla="*/ 0 h 1268"/>
                <a:gd name="T2" fmla="*/ 125 w 125"/>
                <a:gd name="T3" fmla="*/ 1268 h 1268"/>
                <a:gd name="T4" fmla="*/ 0 w 125"/>
                <a:gd name="T5" fmla="*/ 1268 h 1268"/>
                <a:gd name="T6" fmla="*/ 0 w 125"/>
                <a:gd name="T7" fmla="*/ 125 h 1268"/>
                <a:gd name="T8" fmla="*/ 125 w 125"/>
                <a:gd name="T9" fmla="*/ 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8">
                  <a:moveTo>
                    <a:pt x="125" y="0"/>
                  </a:moveTo>
                  <a:lnTo>
                    <a:pt x="125" y="1268"/>
                  </a:lnTo>
                  <a:lnTo>
                    <a:pt x="0" y="1268"/>
                  </a:lnTo>
                  <a:lnTo>
                    <a:pt x="0" y="12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077546" y="2177995"/>
              <a:ext cx="1177383" cy="461358"/>
            </a:xfrm>
            <a:custGeom>
              <a:avLst/>
              <a:gdLst>
                <a:gd name="T0" fmla="*/ 319 w 319"/>
                <a:gd name="T1" fmla="*/ 125 h 125"/>
                <a:gd name="T2" fmla="*/ 0 w 319"/>
                <a:gd name="T3" fmla="*/ 125 h 125"/>
                <a:gd name="T4" fmla="*/ 125 w 319"/>
                <a:gd name="T5" fmla="*/ 0 h 125"/>
                <a:gd name="T6" fmla="*/ 319 w 319"/>
                <a:gd name="T7" fmla="*/ 0 h 125"/>
                <a:gd name="T8" fmla="*/ 319 w 319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25">
                  <a:moveTo>
                    <a:pt x="319" y="125"/>
                  </a:moveTo>
                  <a:lnTo>
                    <a:pt x="0" y="125"/>
                  </a:lnTo>
                  <a:lnTo>
                    <a:pt x="125" y="0"/>
                  </a:lnTo>
                  <a:lnTo>
                    <a:pt x="319" y="0"/>
                  </a:lnTo>
                  <a:lnTo>
                    <a:pt x="319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0" rIns="182880" bIns="0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solidFill>
                    <a:srgbClr val="FFFFFF"/>
                  </a:solidFill>
                  <a:latin typeface="+mj-lt"/>
                </a:rPr>
                <a:t>03</a:t>
              </a: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203257" y="1956544"/>
              <a:ext cx="494574" cy="911641"/>
            </a:xfrm>
            <a:custGeom>
              <a:avLst/>
              <a:gdLst>
                <a:gd name="T0" fmla="*/ 134 w 134"/>
                <a:gd name="T1" fmla="*/ 123 h 247"/>
                <a:gd name="T2" fmla="*/ 0 w 134"/>
                <a:gd name="T3" fmla="*/ 0 h 247"/>
                <a:gd name="T4" fmla="*/ 0 w 134"/>
                <a:gd name="T5" fmla="*/ 123 h 247"/>
                <a:gd name="T6" fmla="*/ 0 w 134"/>
                <a:gd name="T7" fmla="*/ 247 h 247"/>
                <a:gd name="T8" fmla="*/ 134 w 134"/>
                <a:gd name="T9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47">
                  <a:moveTo>
                    <a:pt x="134" y="123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0" y="247"/>
                  </a:lnTo>
                  <a:lnTo>
                    <a:pt x="134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07392" y="2934621"/>
            <a:ext cx="1568615" cy="3923380"/>
            <a:chOff x="4405588" y="2934621"/>
            <a:chExt cx="1568615" cy="3923380"/>
          </a:xfrm>
          <a:solidFill>
            <a:schemeClr val="tx1"/>
          </a:solidFill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512845" y="3163455"/>
              <a:ext cx="461358" cy="3694546"/>
            </a:xfrm>
            <a:custGeom>
              <a:avLst/>
              <a:gdLst>
                <a:gd name="connsiteX0" fmla="*/ 0 w 450349"/>
                <a:gd name="connsiteY0" fmla="*/ 0 h 3606389"/>
                <a:gd name="connsiteX1" fmla="*/ 450349 w 450349"/>
                <a:gd name="connsiteY1" fmla="*/ 450348 h 3606389"/>
                <a:gd name="connsiteX2" fmla="*/ 450349 w 450349"/>
                <a:gd name="connsiteY2" fmla="*/ 3606389 h 3606389"/>
                <a:gd name="connsiteX3" fmla="*/ 450348 w 450349"/>
                <a:gd name="connsiteY3" fmla="*/ 3606389 h 3606389"/>
                <a:gd name="connsiteX4" fmla="*/ 0 w 450349"/>
                <a:gd name="connsiteY4" fmla="*/ 3606389 h 3606389"/>
                <a:gd name="connsiteX5" fmla="*/ 0 w 450349"/>
                <a:gd name="connsiteY5" fmla="*/ 3020401 h 360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349" h="3606389">
                  <a:moveTo>
                    <a:pt x="0" y="0"/>
                  </a:moveTo>
                  <a:lnTo>
                    <a:pt x="450349" y="450348"/>
                  </a:lnTo>
                  <a:lnTo>
                    <a:pt x="450349" y="3606389"/>
                  </a:lnTo>
                  <a:lnTo>
                    <a:pt x="450348" y="3606389"/>
                  </a:lnTo>
                  <a:lnTo>
                    <a:pt x="0" y="3606389"/>
                  </a:lnTo>
                  <a:lnTo>
                    <a:pt x="0" y="3020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4848491" y="3163455"/>
              <a:ext cx="1125711" cy="461358"/>
            </a:xfrm>
            <a:custGeom>
              <a:avLst/>
              <a:gdLst>
                <a:gd name="T0" fmla="*/ 0 w 305"/>
                <a:gd name="T1" fmla="*/ 125 h 125"/>
                <a:gd name="T2" fmla="*/ 305 w 305"/>
                <a:gd name="T3" fmla="*/ 125 h 125"/>
                <a:gd name="T4" fmla="*/ 180 w 305"/>
                <a:gd name="T5" fmla="*/ 0 h 125"/>
                <a:gd name="T6" fmla="*/ 0 w 305"/>
                <a:gd name="T7" fmla="*/ 0 h 125"/>
                <a:gd name="T8" fmla="*/ 0 w 305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25">
                  <a:moveTo>
                    <a:pt x="0" y="125"/>
                  </a:moveTo>
                  <a:lnTo>
                    <a:pt x="305" y="125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0" rIns="9144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+mj-lt"/>
                </a:rPr>
                <a:t>02</a:t>
              </a: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4405588" y="2934621"/>
              <a:ext cx="494574" cy="911641"/>
            </a:xfrm>
            <a:custGeom>
              <a:avLst/>
              <a:gdLst>
                <a:gd name="T0" fmla="*/ 0 w 134"/>
                <a:gd name="T1" fmla="*/ 124 h 247"/>
                <a:gd name="T2" fmla="*/ 134 w 134"/>
                <a:gd name="T3" fmla="*/ 0 h 247"/>
                <a:gd name="T4" fmla="*/ 134 w 134"/>
                <a:gd name="T5" fmla="*/ 124 h 247"/>
                <a:gd name="T6" fmla="*/ 134 w 134"/>
                <a:gd name="T7" fmla="*/ 247 h 247"/>
                <a:gd name="T8" fmla="*/ 0 w 134"/>
                <a:gd name="T9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47">
                  <a:moveTo>
                    <a:pt x="0" y="124"/>
                  </a:moveTo>
                  <a:lnTo>
                    <a:pt x="134" y="0"/>
                  </a:lnTo>
                  <a:lnTo>
                    <a:pt x="134" y="124"/>
                  </a:lnTo>
                  <a:lnTo>
                    <a:pt x="134" y="247"/>
                  </a:lnTo>
                  <a:lnTo>
                    <a:pt x="0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44051" y="3603307"/>
            <a:ext cx="1480033" cy="3254694"/>
            <a:chOff x="6642247" y="3603307"/>
            <a:chExt cx="1480033" cy="3254694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642247" y="3829055"/>
              <a:ext cx="461358" cy="3028946"/>
            </a:xfrm>
            <a:custGeom>
              <a:avLst/>
              <a:gdLst>
                <a:gd name="connsiteX0" fmla="*/ 450349 w 450349"/>
                <a:gd name="connsiteY0" fmla="*/ 0 h 2956671"/>
                <a:gd name="connsiteX1" fmla="*/ 450349 w 450349"/>
                <a:gd name="connsiteY1" fmla="*/ 2956671 h 2956671"/>
                <a:gd name="connsiteX2" fmla="*/ 0 w 450349"/>
                <a:gd name="connsiteY2" fmla="*/ 2956671 h 2956671"/>
                <a:gd name="connsiteX3" fmla="*/ 0 w 450349"/>
                <a:gd name="connsiteY3" fmla="*/ 450349 h 29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349" h="2956671">
                  <a:moveTo>
                    <a:pt x="450349" y="0"/>
                  </a:moveTo>
                  <a:lnTo>
                    <a:pt x="450349" y="2956671"/>
                  </a:lnTo>
                  <a:lnTo>
                    <a:pt x="0" y="2956671"/>
                  </a:lnTo>
                  <a:lnTo>
                    <a:pt x="0" y="450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6642247" y="3824757"/>
              <a:ext cx="1037130" cy="461358"/>
            </a:xfrm>
            <a:custGeom>
              <a:avLst/>
              <a:gdLst>
                <a:gd name="T0" fmla="*/ 281 w 281"/>
                <a:gd name="T1" fmla="*/ 125 h 125"/>
                <a:gd name="T2" fmla="*/ 0 w 281"/>
                <a:gd name="T3" fmla="*/ 125 h 125"/>
                <a:gd name="T4" fmla="*/ 125 w 281"/>
                <a:gd name="T5" fmla="*/ 0 h 125"/>
                <a:gd name="T6" fmla="*/ 281 w 281"/>
                <a:gd name="T7" fmla="*/ 0 h 125"/>
                <a:gd name="T8" fmla="*/ 281 w 281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5">
                  <a:moveTo>
                    <a:pt x="281" y="125"/>
                  </a:moveTo>
                  <a:lnTo>
                    <a:pt x="0" y="125"/>
                  </a:lnTo>
                  <a:lnTo>
                    <a:pt x="125" y="0"/>
                  </a:lnTo>
                  <a:lnTo>
                    <a:pt x="281" y="0"/>
                  </a:lnTo>
                  <a:lnTo>
                    <a:pt x="281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0" rIns="182880" bIns="0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solidFill>
                    <a:srgbClr val="FFFFFF"/>
                  </a:solidFill>
                  <a:latin typeface="+mj-lt"/>
                </a:rPr>
                <a:t>04</a:t>
              </a: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7627706" y="3603307"/>
              <a:ext cx="494574" cy="907950"/>
            </a:xfrm>
            <a:custGeom>
              <a:avLst/>
              <a:gdLst>
                <a:gd name="T0" fmla="*/ 134 w 134"/>
                <a:gd name="T1" fmla="*/ 123 h 246"/>
                <a:gd name="T2" fmla="*/ 0 w 134"/>
                <a:gd name="T3" fmla="*/ 0 h 246"/>
                <a:gd name="T4" fmla="*/ 0 w 134"/>
                <a:gd name="T5" fmla="*/ 123 h 246"/>
                <a:gd name="T6" fmla="*/ 0 w 134"/>
                <a:gd name="T7" fmla="*/ 246 h 246"/>
                <a:gd name="T8" fmla="*/ 134 w 134"/>
                <a:gd name="T9" fmla="*/ 1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46">
                  <a:moveTo>
                    <a:pt x="134" y="123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0" y="246"/>
                  </a:lnTo>
                  <a:lnTo>
                    <a:pt x="134" y="1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71524" y="4355600"/>
            <a:ext cx="1343471" cy="2502401"/>
            <a:chOff x="4069720" y="4355600"/>
            <a:chExt cx="1343471" cy="2502401"/>
          </a:xfrm>
          <a:solidFill>
            <a:srgbClr val="002060"/>
          </a:solidFill>
        </p:grpSpPr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948142" y="4577052"/>
              <a:ext cx="465049" cy="2280949"/>
            </a:xfrm>
            <a:custGeom>
              <a:avLst/>
              <a:gdLst>
                <a:gd name="T0" fmla="*/ 0 w 126"/>
                <a:gd name="T1" fmla="*/ 0 h 618"/>
                <a:gd name="T2" fmla="*/ 0 w 126"/>
                <a:gd name="T3" fmla="*/ 618 h 618"/>
                <a:gd name="T4" fmla="*/ 126 w 126"/>
                <a:gd name="T5" fmla="*/ 618 h 618"/>
                <a:gd name="T6" fmla="*/ 126 w 126"/>
                <a:gd name="T7" fmla="*/ 125 h 618"/>
                <a:gd name="T8" fmla="*/ 0 w 126"/>
                <a:gd name="T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18">
                  <a:moveTo>
                    <a:pt x="0" y="0"/>
                  </a:moveTo>
                  <a:lnTo>
                    <a:pt x="0" y="618"/>
                  </a:lnTo>
                  <a:lnTo>
                    <a:pt x="126" y="618"/>
                  </a:lnTo>
                  <a:lnTo>
                    <a:pt x="126" y="1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512623" y="4577052"/>
              <a:ext cx="900568" cy="461358"/>
            </a:xfrm>
            <a:custGeom>
              <a:avLst/>
              <a:gdLst>
                <a:gd name="T0" fmla="*/ 0 w 244"/>
                <a:gd name="T1" fmla="*/ 125 h 125"/>
                <a:gd name="T2" fmla="*/ 244 w 244"/>
                <a:gd name="T3" fmla="*/ 125 h 125"/>
                <a:gd name="T4" fmla="*/ 118 w 244"/>
                <a:gd name="T5" fmla="*/ 0 h 125"/>
                <a:gd name="T6" fmla="*/ 0 w 244"/>
                <a:gd name="T7" fmla="*/ 0 h 125"/>
                <a:gd name="T8" fmla="*/ 0 w 244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5">
                  <a:moveTo>
                    <a:pt x="0" y="125"/>
                  </a:moveTo>
                  <a:lnTo>
                    <a:pt x="244" y="125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0" rIns="9144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+mj-lt"/>
                </a:rPr>
                <a:t>01</a:t>
              </a:r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4069720" y="4355600"/>
              <a:ext cx="498265" cy="911641"/>
            </a:xfrm>
            <a:custGeom>
              <a:avLst/>
              <a:gdLst>
                <a:gd name="T0" fmla="*/ 0 w 135"/>
                <a:gd name="T1" fmla="*/ 123 h 247"/>
                <a:gd name="T2" fmla="*/ 135 w 135"/>
                <a:gd name="T3" fmla="*/ 0 h 247"/>
                <a:gd name="T4" fmla="*/ 135 w 135"/>
                <a:gd name="T5" fmla="*/ 123 h 247"/>
                <a:gd name="T6" fmla="*/ 135 w 135"/>
                <a:gd name="T7" fmla="*/ 247 h 247"/>
                <a:gd name="T8" fmla="*/ 0 w 135"/>
                <a:gd name="T9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47">
                  <a:moveTo>
                    <a:pt x="0" y="123"/>
                  </a:moveTo>
                  <a:lnTo>
                    <a:pt x="135" y="0"/>
                  </a:lnTo>
                  <a:lnTo>
                    <a:pt x="135" y="123"/>
                  </a:lnTo>
                  <a:lnTo>
                    <a:pt x="135" y="247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021937" y="1978651"/>
            <a:ext cx="143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j-lt"/>
              </a:rPr>
              <a:t>Insert title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21937" y="2340099"/>
            <a:ext cx="214173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35951" y="3625413"/>
            <a:ext cx="143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Insert title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35951" y="3986861"/>
            <a:ext cx="214173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0830" y="2964711"/>
            <a:ext cx="143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+mj-lt"/>
              </a:rPr>
              <a:t>Insert title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9486" y="3326159"/>
            <a:ext cx="2141736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5658" y="4401552"/>
            <a:ext cx="143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002060"/>
                </a:solidFill>
                <a:latin typeface="+mj-lt"/>
              </a:rPr>
              <a:t>Insert title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4314" y="4763000"/>
            <a:ext cx="2141736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30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6409" y="445487"/>
            <a:ext cx="4879181" cy="660511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Montserrat" panose="02000505000000020004" pitchFamily="2" charset="0"/>
              </a:rPr>
              <a:t>INFOGRAPHIC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1775" y="1971448"/>
            <a:ext cx="7983744" cy="4938713"/>
            <a:chOff x="611775" y="1971448"/>
            <a:chExt cx="7983744" cy="4938713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611775" y="4473348"/>
              <a:ext cx="2985500" cy="2436813"/>
              <a:chOff x="-79799" y="1141278"/>
              <a:chExt cx="5971856" cy="4873062"/>
            </a:xfrm>
          </p:grpSpPr>
          <p:sp>
            <p:nvSpPr>
              <p:cNvPr id="31" name="AutoShape 5"/>
              <p:cNvSpPr>
                <a:spLocks/>
              </p:cNvSpPr>
              <p:nvPr/>
            </p:nvSpPr>
            <p:spPr bwMode="auto">
              <a:xfrm rot="7414005">
                <a:off x="2825863" y="2965610"/>
                <a:ext cx="3865115" cy="2232345"/>
              </a:xfrm>
              <a:custGeom>
                <a:avLst/>
                <a:gdLst>
                  <a:gd name="T0" fmla="*/ 1932558 w 21600"/>
                  <a:gd name="T1" fmla="*/ 1116173 h 21600"/>
                  <a:gd name="T2" fmla="*/ 1932558 w 21600"/>
                  <a:gd name="T3" fmla="*/ 1116173 h 21600"/>
                  <a:gd name="T4" fmla="*/ 1932558 w 21600"/>
                  <a:gd name="T5" fmla="*/ 1116173 h 21600"/>
                  <a:gd name="T6" fmla="*/ 1932558 w 21600"/>
                  <a:gd name="T7" fmla="*/ 111617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582"/>
                    </a:moveTo>
                    <a:lnTo>
                      <a:pt x="5163" y="0"/>
                    </a:lnTo>
                    <a:lnTo>
                      <a:pt x="21599" y="16035"/>
                    </a:lnTo>
                    <a:lnTo>
                      <a:pt x="16536" y="21600"/>
                    </a:lnTo>
                    <a:lnTo>
                      <a:pt x="0" y="5582"/>
                    </a:lnTo>
                    <a:close/>
                  </a:path>
                </a:pathLst>
              </a:custGeom>
              <a:solidFill>
                <a:schemeClr val="tx1">
                  <a:alpha val="59999"/>
                </a:scheme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6"/>
              <p:cNvSpPr>
                <a:spLocks/>
              </p:cNvSpPr>
              <p:nvPr/>
            </p:nvSpPr>
            <p:spPr bwMode="auto">
              <a:xfrm rot="7414005">
                <a:off x="1899306" y="113634"/>
                <a:ext cx="2965107" cy="5020395"/>
              </a:xfrm>
              <a:custGeom>
                <a:avLst/>
                <a:gdLst>
                  <a:gd name="T0" fmla="*/ 1482553 w 21600"/>
                  <a:gd name="T1" fmla="*/ 2510198 h 21600"/>
                  <a:gd name="T2" fmla="*/ 1482553 w 21600"/>
                  <a:gd name="T3" fmla="*/ 2510198 h 21600"/>
                  <a:gd name="T4" fmla="*/ 1482553 w 21600"/>
                  <a:gd name="T5" fmla="*/ 2510198 h 21600"/>
                  <a:gd name="T6" fmla="*/ 1482553 w 21600"/>
                  <a:gd name="T7" fmla="*/ 251019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076"/>
                    </a:lnTo>
                    <a:lnTo>
                      <a:pt x="21234" y="21599"/>
                    </a:lnTo>
                    <a:lnTo>
                      <a:pt x="21599" y="71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79999"/>
                </a:scheme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7"/>
              <p:cNvSpPr>
                <a:spLocks/>
              </p:cNvSpPr>
              <p:nvPr/>
            </p:nvSpPr>
            <p:spPr bwMode="auto">
              <a:xfrm rot="7414005">
                <a:off x="1405880" y="1951381"/>
                <a:ext cx="944739" cy="3916097"/>
              </a:xfrm>
              <a:custGeom>
                <a:avLst/>
                <a:gdLst>
                  <a:gd name="T0" fmla="*/ 465877 w 21600"/>
                  <a:gd name="T1" fmla="*/ 1948936 h 21600"/>
                  <a:gd name="T2" fmla="*/ 465877 w 21600"/>
                  <a:gd name="T3" fmla="*/ 1948936 h 21600"/>
                  <a:gd name="T4" fmla="*/ 465877 w 21600"/>
                  <a:gd name="T5" fmla="*/ 1948936 h 21600"/>
                  <a:gd name="T6" fmla="*/ 465877 w 21600"/>
                  <a:gd name="T7" fmla="*/ 194893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301 w 21901"/>
                  <a:gd name="connsiteY0" fmla="*/ 3254 h 21701"/>
                  <a:gd name="connsiteX1" fmla="*/ 21901 w 21901"/>
                  <a:gd name="connsiteY1" fmla="*/ 0 h 21701"/>
                  <a:gd name="connsiteX2" fmla="*/ 21901 w 21901"/>
                  <a:gd name="connsiteY2" fmla="*/ 18318 h 21701"/>
                  <a:gd name="connsiteX3" fmla="*/ 0 w 21901"/>
                  <a:gd name="connsiteY3" fmla="*/ 21701 h 21701"/>
                  <a:gd name="connsiteX4" fmla="*/ 301 w 21901"/>
                  <a:gd name="connsiteY4" fmla="*/ 3254 h 21701"/>
                  <a:gd name="connsiteX0" fmla="*/ 914 w 21901"/>
                  <a:gd name="connsiteY0" fmla="*/ 3188 h 21701"/>
                  <a:gd name="connsiteX1" fmla="*/ 21901 w 21901"/>
                  <a:gd name="connsiteY1" fmla="*/ 0 h 21701"/>
                  <a:gd name="connsiteX2" fmla="*/ 21901 w 21901"/>
                  <a:gd name="connsiteY2" fmla="*/ 18318 h 21701"/>
                  <a:gd name="connsiteX3" fmla="*/ 0 w 21901"/>
                  <a:gd name="connsiteY3" fmla="*/ 21701 h 21701"/>
                  <a:gd name="connsiteX4" fmla="*/ 914 w 21901"/>
                  <a:gd name="connsiteY4" fmla="*/ 3188 h 21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1" h="21701">
                    <a:moveTo>
                      <a:pt x="914" y="3188"/>
                    </a:moveTo>
                    <a:lnTo>
                      <a:pt x="21901" y="0"/>
                    </a:lnTo>
                    <a:lnTo>
                      <a:pt x="21901" y="18318"/>
                    </a:lnTo>
                    <a:lnTo>
                      <a:pt x="0" y="21701"/>
                    </a:lnTo>
                    <a:cubicBezTo>
                      <a:pt x="100" y="15552"/>
                      <a:pt x="814" y="9337"/>
                      <a:pt x="914" y="3188"/>
                    </a:cubicBezTo>
                    <a:close/>
                  </a:path>
                </a:pathLst>
              </a:custGeom>
              <a:solidFill>
                <a:schemeClr val="tx1">
                  <a:alpha val="79999"/>
                </a:scheme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36216" y="3586730"/>
              <a:ext cx="2686421" cy="2189162"/>
              <a:chOff x="-80122" y="1025467"/>
              <a:chExt cx="5373142" cy="4378076"/>
            </a:xfrm>
          </p:grpSpPr>
          <p:sp>
            <p:nvSpPr>
              <p:cNvPr id="28" name="AutoShape 9"/>
              <p:cNvSpPr>
                <a:spLocks/>
              </p:cNvSpPr>
              <p:nvPr/>
            </p:nvSpPr>
            <p:spPr bwMode="auto">
              <a:xfrm rot="7414005">
                <a:off x="2539543" y="2664354"/>
                <a:ext cx="3471666" cy="2006712"/>
              </a:xfrm>
              <a:custGeom>
                <a:avLst/>
                <a:gdLst>
                  <a:gd name="T0" fmla="*/ 1735833 w 21600"/>
                  <a:gd name="T1" fmla="*/ 1003356 h 21600"/>
                  <a:gd name="T2" fmla="*/ 1735833 w 21600"/>
                  <a:gd name="T3" fmla="*/ 1003356 h 21600"/>
                  <a:gd name="T4" fmla="*/ 1735833 w 21600"/>
                  <a:gd name="T5" fmla="*/ 1003356 h 21600"/>
                  <a:gd name="T6" fmla="*/ 1735833 w 21600"/>
                  <a:gd name="T7" fmla="*/ 100335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582"/>
                    </a:moveTo>
                    <a:lnTo>
                      <a:pt x="5163" y="0"/>
                    </a:lnTo>
                    <a:lnTo>
                      <a:pt x="21599" y="16035"/>
                    </a:lnTo>
                    <a:lnTo>
                      <a:pt x="16536" y="21599"/>
                    </a:lnTo>
                    <a:lnTo>
                      <a:pt x="0" y="5582"/>
                    </a:lnTo>
                    <a:close/>
                  </a:path>
                </a:pathLst>
              </a:custGeom>
              <a:solidFill>
                <a:srgbClr val="002060">
                  <a:alpha val="59999"/>
                </a:srgb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AutoShape 10"/>
              <p:cNvSpPr>
                <a:spLocks/>
              </p:cNvSpPr>
              <p:nvPr/>
            </p:nvSpPr>
            <p:spPr bwMode="auto">
              <a:xfrm rot="7414005">
                <a:off x="1706807" y="102928"/>
                <a:ext cx="2663674" cy="4508752"/>
              </a:xfrm>
              <a:custGeom>
                <a:avLst/>
                <a:gdLst>
                  <a:gd name="T0" fmla="*/ 1331837 w 21600"/>
                  <a:gd name="T1" fmla="*/ 2254376 h 21600"/>
                  <a:gd name="T2" fmla="*/ 1331837 w 21600"/>
                  <a:gd name="T3" fmla="*/ 2254376 h 21600"/>
                  <a:gd name="T4" fmla="*/ 1331837 w 21600"/>
                  <a:gd name="T5" fmla="*/ 2254376 h 21600"/>
                  <a:gd name="T6" fmla="*/ 1331837 w 21600"/>
                  <a:gd name="T7" fmla="*/ 225437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076"/>
                    </a:lnTo>
                    <a:lnTo>
                      <a:pt x="21234" y="21600"/>
                    </a:lnTo>
                    <a:lnTo>
                      <a:pt x="21599" y="71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>
                  <a:alpha val="79999"/>
                </a:srgb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AutoShape 11"/>
              <p:cNvSpPr>
                <a:spLocks/>
              </p:cNvSpPr>
              <p:nvPr/>
            </p:nvSpPr>
            <p:spPr bwMode="auto">
              <a:xfrm rot="7414005">
                <a:off x="1256592" y="1747262"/>
                <a:ext cx="856358" cy="3529785"/>
              </a:xfrm>
              <a:custGeom>
                <a:avLst/>
                <a:gdLst>
                  <a:gd name="T0" fmla="*/ 418283 w 21600"/>
                  <a:gd name="T1" fmla="*/ 1751111 h 21600"/>
                  <a:gd name="T2" fmla="*/ 418283 w 21600"/>
                  <a:gd name="T3" fmla="*/ 1751111 h 21600"/>
                  <a:gd name="T4" fmla="*/ 418283 w 21600"/>
                  <a:gd name="T5" fmla="*/ 1751111 h 21600"/>
                  <a:gd name="T6" fmla="*/ 418283 w 21600"/>
                  <a:gd name="T7" fmla="*/ 175111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511 w 22111"/>
                  <a:gd name="connsiteY0" fmla="*/ 3254 h 21770"/>
                  <a:gd name="connsiteX1" fmla="*/ 22111 w 22111"/>
                  <a:gd name="connsiteY1" fmla="*/ 0 h 21770"/>
                  <a:gd name="connsiteX2" fmla="*/ 22111 w 22111"/>
                  <a:gd name="connsiteY2" fmla="*/ 18318 h 21770"/>
                  <a:gd name="connsiteX3" fmla="*/ 0 w 22111"/>
                  <a:gd name="connsiteY3" fmla="*/ 21770 h 21770"/>
                  <a:gd name="connsiteX4" fmla="*/ 511 w 22111"/>
                  <a:gd name="connsiteY4" fmla="*/ 3254 h 2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1" h="21770">
                    <a:moveTo>
                      <a:pt x="511" y="3254"/>
                    </a:moveTo>
                    <a:lnTo>
                      <a:pt x="22111" y="0"/>
                    </a:lnTo>
                    <a:lnTo>
                      <a:pt x="22111" y="18318"/>
                    </a:lnTo>
                    <a:lnTo>
                      <a:pt x="0" y="21770"/>
                    </a:lnTo>
                    <a:cubicBezTo>
                      <a:pt x="170" y="15598"/>
                      <a:pt x="341" y="9426"/>
                      <a:pt x="511" y="3254"/>
                    </a:cubicBezTo>
                    <a:close/>
                  </a:path>
                </a:pathLst>
              </a:custGeom>
              <a:solidFill>
                <a:srgbClr val="002060">
                  <a:alpha val="79999"/>
                </a:srgb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68455" y="2753291"/>
              <a:ext cx="2328746" cy="1894682"/>
              <a:chOff x="-75969" y="887318"/>
              <a:chExt cx="4657516" cy="3788963"/>
            </a:xfrm>
          </p:grpSpPr>
          <p:sp>
            <p:nvSpPr>
              <p:cNvPr id="25" name="AutoShape 13"/>
              <p:cNvSpPr>
                <a:spLocks/>
              </p:cNvSpPr>
              <p:nvPr/>
            </p:nvSpPr>
            <p:spPr bwMode="auto">
              <a:xfrm rot="7414005">
                <a:off x="2198070" y="2305504"/>
                <a:ext cx="3004820" cy="1736734"/>
              </a:xfrm>
              <a:custGeom>
                <a:avLst/>
                <a:gdLst>
                  <a:gd name="T0" fmla="*/ 1502410 w 21600"/>
                  <a:gd name="T1" fmla="*/ 868367 h 21600"/>
                  <a:gd name="T2" fmla="*/ 1502410 w 21600"/>
                  <a:gd name="T3" fmla="*/ 868367 h 21600"/>
                  <a:gd name="T4" fmla="*/ 1502410 w 21600"/>
                  <a:gd name="T5" fmla="*/ 868367 h 21600"/>
                  <a:gd name="T6" fmla="*/ 1502410 w 21600"/>
                  <a:gd name="T7" fmla="*/ 8683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582"/>
                    </a:moveTo>
                    <a:lnTo>
                      <a:pt x="5163" y="0"/>
                    </a:lnTo>
                    <a:lnTo>
                      <a:pt x="21600" y="16035"/>
                    </a:lnTo>
                    <a:lnTo>
                      <a:pt x="16536" y="21600"/>
                    </a:lnTo>
                    <a:lnTo>
                      <a:pt x="0" y="5582"/>
                    </a:lnTo>
                    <a:close/>
                  </a:path>
                </a:pathLst>
              </a:custGeom>
              <a:solidFill>
                <a:schemeClr val="tx1">
                  <a:alpha val="59999"/>
                </a:scheme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AutoShape 14"/>
              <p:cNvSpPr>
                <a:spLocks/>
              </p:cNvSpPr>
              <p:nvPr/>
            </p:nvSpPr>
            <p:spPr bwMode="auto">
              <a:xfrm rot="7414005">
                <a:off x="1477303" y="87881"/>
                <a:ext cx="2304807" cy="3903681"/>
              </a:xfrm>
              <a:custGeom>
                <a:avLst/>
                <a:gdLst>
                  <a:gd name="T0" fmla="*/ 1152404 w 21600"/>
                  <a:gd name="T1" fmla="*/ 1951841 h 21600"/>
                  <a:gd name="T2" fmla="*/ 1152404 w 21600"/>
                  <a:gd name="T3" fmla="*/ 1951841 h 21600"/>
                  <a:gd name="T4" fmla="*/ 1152404 w 21600"/>
                  <a:gd name="T5" fmla="*/ 1951841 h 21600"/>
                  <a:gd name="T6" fmla="*/ 1152404 w 21600"/>
                  <a:gd name="T7" fmla="*/ 195184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076"/>
                    </a:lnTo>
                    <a:lnTo>
                      <a:pt x="21234" y="21600"/>
                    </a:lnTo>
                    <a:lnTo>
                      <a:pt x="21600" y="71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79999"/>
                </a:scheme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AutoShape 15"/>
              <p:cNvSpPr>
                <a:spLocks/>
              </p:cNvSpPr>
              <p:nvPr/>
            </p:nvSpPr>
            <p:spPr bwMode="auto">
              <a:xfrm rot="7414005">
                <a:off x="1084463" y="1505641"/>
                <a:ext cx="742723" cy="3063587"/>
              </a:xfrm>
              <a:custGeom>
                <a:avLst/>
                <a:gdLst>
                  <a:gd name="T0" fmla="*/ 361912 w 21600"/>
                  <a:gd name="T1" fmla="*/ 1516070 h 21600"/>
                  <a:gd name="T2" fmla="*/ 361912 w 21600"/>
                  <a:gd name="T3" fmla="*/ 1516070 h 21600"/>
                  <a:gd name="T4" fmla="*/ 361912 w 21600"/>
                  <a:gd name="T5" fmla="*/ 1516070 h 21600"/>
                  <a:gd name="T6" fmla="*/ 361912 w 21600"/>
                  <a:gd name="T7" fmla="*/ 151607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210 w 21809"/>
                  <a:gd name="connsiteY0" fmla="*/ 3254 h 21768"/>
                  <a:gd name="connsiteX1" fmla="*/ 21809 w 21809"/>
                  <a:gd name="connsiteY1" fmla="*/ 0 h 21768"/>
                  <a:gd name="connsiteX2" fmla="*/ 21809 w 21809"/>
                  <a:gd name="connsiteY2" fmla="*/ 18318 h 21768"/>
                  <a:gd name="connsiteX3" fmla="*/ 0 w 21809"/>
                  <a:gd name="connsiteY3" fmla="*/ 21768 h 21768"/>
                  <a:gd name="connsiteX4" fmla="*/ 210 w 21809"/>
                  <a:gd name="connsiteY4" fmla="*/ 3254 h 21768"/>
                  <a:gd name="connsiteX0" fmla="*/ 565 w 22164"/>
                  <a:gd name="connsiteY0" fmla="*/ 3254 h 21824"/>
                  <a:gd name="connsiteX1" fmla="*/ 22164 w 22164"/>
                  <a:gd name="connsiteY1" fmla="*/ 0 h 21824"/>
                  <a:gd name="connsiteX2" fmla="*/ 22164 w 22164"/>
                  <a:gd name="connsiteY2" fmla="*/ 18318 h 21824"/>
                  <a:gd name="connsiteX3" fmla="*/ 0 w 22164"/>
                  <a:gd name="connsiteY3" fmla="*/ 21824 h 21824"/>
                  <a:gd name="connsiteX4" fmla="*/ 565 w 22164"/>
                  <a:gd name="connsiteY4" fmla="*/ 3254 h 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64" h="21824">
                    <a:moveTo>
                      <a:pt x="565" y="3254"/>
                    </a:moveTo>
                    <a:lnTo>
                      <a:pt x="22164" y="0"/>
                    </a:lnTo>
                    <a:lnTo>
                      <a:pt x="22164" y="18318"/>
                    </a:lnTo>
                    <a:lnTo>
                      <a:pt x="0" y="21824"/>
                    </a:lnTo>
                    <a:cubicBezTo>
                      <a:pt x="188" y="15634"/>
                      <a:pt x="377" y="9444"/>
                      <a:pt x="565" y="3254"/>
                    </a:cubicBezTo>
                    <a:close/>
                  </a:path>
                </a:pathLst>
              </a:custGeom>
              <a:solidFill>
                <a:schemeClr val="tx1">
                  <a:alpha val="79999"/>
                </a:scheme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713875" y="1971448"/>
              <a:ext cx="1934870" cy="1572419"/>
              <a:chOff x="-50210" y="736438"/>
              <a:chExt cx="3869429" cy="3144153"/>
            </a:xfrm>
          </p:grpSpPr>
          <p:sp>
            <p:nvSpPr>
              <p:cNvPr id="22" name="AutoShape 17"/>
              <p:cNvSpPr>
                <a:spLocks/>
              </p:cNvSpPr>
              <p:nvPr/>
            </p:nvSpPr>
            <p:spPr bwMode="auto">
              <a:xfrm rot="7414005">
                <a:off x="1841523" y="1914008"/>
                <a:ext cx="2493419" cy="1439747"/>
              </a:xfrm>
              <a:custGeom>
                <a:avLst/>
                <a:gdLst>
                  <a:gd name="T0" fmla="*/ 1246710 w 21600"/>
                  <a:gd name="T1" fmla="*/ 719873 h 21600"/>
                  <a:gd name="T2" fmla="*/ 1246710 w 21600"/>
                  <a:gd name="T3" fmla="*/ 719873 h 21600"/>
                  <a:gd name="T4" fmla="*/ 1246710 w 21600"/>
                  <a:gd name="T5" fmla="*/ 719873 h 21600"/>
                  <a:gd name="T6" fmla="*/ 1246710 w 21600"/>
                  <a:gd name="T7" fmla="*/ 71987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582"/>
                    </a:moveTo>
                    <a:lnTo>
                      <a:pt x="5163" y="0"/>
                    </a:lnTo>
                    <a:lnTo>
                      <a:pt x="21599" y="16035"/>
                    </a:lnTo>
                    <a:lnTo>
                      <a:pt x="16536" y="21600"/>
                    </a:lnTo>
                    <a:lnTo>
                      <a:pt x="0" y="5582"/>
                    </a:lnTo>
                    <a:close/>
                  </a:path>
                </a:pathLst>
              </a:custGeom>
              <a:solidFill>
                <a:srgbClr val="002060">
                  <a:alpha val="59999"/>
                </a:srgb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AutoShape 18"/>
              <p:cNvSpPr>
                <a:spLocks/>
              </p:cNvSpPr>
              <p:nvPr/>
            </p:nvSpPr>
            <p:spPr bwMode="auto">
              <a:xfrm rot="7414005">
                <a:off x="1243838" y="73579"/>
                <a:ext cx="1912521" cy="3238240"/>
              </a:xfrm>
              <a:custGeom>
                <a:avLst/>
                <a:gdLst>
                  <a:gd name="T0" fmla="*/ 956261 w 21600"/>
                  <a:gd name="T1" fmla="*/ 1619120 h 21600"/>
                  <a:gd name="T2" fmla="*/ 956261 w 21600"/>
                  <a:gd name="T3" fmla="*/ 1619120 h 21600"/>
                  <a:gd name="T4" fmla="*/ 956261 w 21600"/>
                  <a:gd name="T5" fmla="*/ 1619120 h 21600"/>
                  <a:gd name="T6" fmla="*/ 956261 w 21600"/>
                  <a:gd name="T7" fmla="*/ 16191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076"/>
                    </a:lnTo>
                    <a:lnTo>
                      <a:pt x="21234" y="21599"/>
                    </a:lnTo>
                    <a:lnTo>
                      <a:pt x="21600" y="71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>
                  <a:alpha val="79999"/>
                </a:srgb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AutoShape 19"/>
              <p:cNvSpPr>
                <a:spLocks/>
              </p:cNvSpPr>
              <p:nvPr/>
            </p:nvSpPr>
            <p:spPr bwMode="auto">
              <a:xfrm rot="7414005">
                <a:off x="902968" y="1256873"/>
                <a:ext cx="622360" cy="2528715"/>
              </a:xfrm>
              <a:custGeom>
                <a:avLst/>
                <a:gdLst>
                  <a:gd name="T0" fmla="*/ 300766 w 21600"/>
                  <a:gd name="T1" fmla="*/ 1257199 h 21600"/>
                  <a:gd name="T2" fmla="*/ 300766 w 21600"/>
                  <a:gd name="T3" fmla="*/ 1257199 h 21600"/>
                  <a:gd name="T4" fmla="*/ 300766 w 21600"/>
                  <a:gd name="T5" fmla="*/ 1257199 h 21600"/>
                  <a:gd name="T6" fmla="*/ 300766 w 21600"/>
                  <a:gd name="T7" fmla="*/ 125719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464 w 22063"/>
                  <a:gd name="connsiteY0" fmla="*/ 3254 h 21678"/>
                  <a:gd name="connsiteX1" fmla="*/ 22063 w 22063"/>
                  <a:gd name="connsiteY1" fmla="*/ 0 h 21678"/>
                  <a:gd name="connsiteX2" fmla="*/ 22063 w 22063"/>
                  <a:gd name="connsiteY2" fmla="*/ 18318 h 21678"/>
                  <a:gd name="connsiteX3" fmla="*/ 0 w 22063"/>
                  <a:gd name="connsiteY3" fmla="*/ 21678 h 21678"/>
                  <a:gd name="connsiteX4" fmla="*/ 464 w 22063"/>
                  <a:gd name="connsiteY4" fmla="*/ 3254 h 21678"/>
                  <a:gd name="connsiteX0" fmla="*/ 749 w 22348"/>
                  <a:gd name="connsiteY0" fmla="*/ 3254 h 21723"/>
                  <a:gd name="connsiteX1" fmla="*/ 22348 w 22348"/>
                  <a:gd name="connsiteY1" fmla="*/ 0 h 21723"/>
                  <a:gd name="connsiteX2" fmla="*/ 22348 w 22348"/>
                  <a:gd name="connsiteY2" fmla="*/ 18318 h 21723"/>
                  <a:gd name="connsiteX3" fmla="*/ 0 w 22348"/>
                  <a:gd name="connsiteY3" fmla="*/ 21723 h 21723"/>
                  <a:gd name="connsiteX4" fmla="*/ 749 w 22348"/>
                  <a:gd name="connsiteY4" fmla="*/ 3254 h 2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48" h="21723">
                    <a:moveTo>
                      <a:pt x="749" y="3254"/>
                    </a:moveTo>
                    <a:lnTo>
                      <a:pt x="22348" y="0"/>
                    </a:lnTo>
                    <a:lnTo>
                      <a:pt x="22348" y="18318"/>
                    </a:lnTo>
                    <a:lnTo>
                      <a:pt x="0" y="21723"/>
                    </a:lnTo>
                    <a:cubicBezTo>
                      <a:pt x="155" y="15582"/>
                      <a:pt x="594" y="9395"/>
                      <a:pt x="749" y="3254"/>
                    </a:cubicBezTo>
                    <a:close/>
                  </a:path>
                </a:pathLst>
              </a:custGeom>
              <a:solidFill>
                <a:srgbClr val="002060">
                  <a:alpha val="79999"/>
                </a:srgbClr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 flipV="1">
              <a:off x="2349500" y="2396898"/>
              <a:ext cx="1866107" cy="0"/>
            </a:xfrm>
            <a:prstGeom prst="line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pPr>
                <a:defRPr/>
              </a:pPr>
              <a:endParaRPr lang="en-US" sz="900">
                <a:solidFill>
                  <a:schemeClr val="bg1"/>
                </a:solidFill>
                <a:latin typeface="Roboto" charset="0"/>
                <a:ea typeface="ＭＳ Ｐゴシック" charset="0"/>
                <a:cs typeface="Roboto" charset="0"/>
                <a:sym typeface="Roboto" charset="0"/>
              </a:endParaRPr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2772569" y="3380354"/>
              <a:ext cx="5073650" cy="0"/>
            </a:xfrm>
            <a:prstGeom prst="line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pPr>
                <a:defRPr/>
              </a:pPr>
              <a:endParaRPr lang="en-US" sz="900">
                <a:solidFill>
                  <a:schemeClr val="bg1"/>
                </a:solidFill>
                <a:latin typeface="Roboto" charset="0"/>
                <a:ea typeface="ＭＳ Ｐゴシック" charset="0"/>
                <a:cs typeface="Roboto" charset="0"/>
                <a:sym typeface="Roboto" charset="0"/>
              </a:endParaRPr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>
              <a:off x="3030538" y="4386035"/>
              <a:ext cx="1185069" cy="0"/>
            </a:xfrm>
            <a:prstGeom prst="line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pPr>
                <a:defRPr/>
              </a:pPr>
              <a:endParaRPr lang="en-US" sz="900">
                <a:solidFill>
                  <a:schemeClr val="bg1"/>
                </a:solidFill>
                <a:latin typeface="Roboto" charset="0"/>
                <a:ea typeface="ＭＳ Ｐゴシック" charset="0"/>
                <a:cs typeface="Roboto" charset="0"/>
                <a:sym typeface="Roboto" charset="0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3348038" y="5208360"/>
              <a:ext cx="4498182" cy="0"/>
            </a:xfrm>
            <a:prstGeom prst="line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pPr>
                <a:defRPr/>
              </a:pPr>
              <a:endParaRPr lang="en-US" sz="900">
                <a:solidFill>
                  <a:schemeClr val="bg1"/>
                </a:solidFill>
                <a:latin typeface="Roboto" charset="0"/>
                <a:ea typeface="ＭＳ Ｐゴシック" charset="0"/>
                <a:cs typeface="Roboto" charset="0"/>
                <a:sym typeface="Roboto" charset="0"/>
              </a:endParaRPr>
            </a:p>
          </p:txBody>
        </p:sp>
        <p:sp>
          <p:nvSpPr>
            <p:cNvPr id="14" name="AutoShape 32"/>
            <p:cNvSpPr>
              <a:spLocks/>
            </p:cNvSpPr>
            <p:nvPr/>
          </p:nvSpPr>
          <p:spPr bwMode="auto">
            <a:xfrm flipH="1">
              <a:off x="4106863" y="2034948"/>
              <a:ext cx="736600" cy="736600"/>
            </a:xfrm>
            <a:custGeom>
              <a:avLst/>
              <a:gdLst>
                <a:gd name="T0" fmla="*/ 736563 w 19679"/>
                <a:gd name="T1" fmla="*/ 808504 h 19679"/>
                <a:gd name="T2" fmla="*/ 736563 w 19679"/>
                <a:gd name="T3" fmla="*/ 808504 h 19679"/>
                <a:gd name="T4" fmla="*/ 736563 w 19679"/>
                <a:gd name="T5" fmla="*/ 808504 h 19679"/>
                <a:gd name="T6" fmla="*/ 736563 w 19679"/>
                <a:gd name="T7" fmla="*/ 80850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02060"/>
            </a:solidFill>
            <a:ln w="508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25400" tIns="25400" rIns="25400" bIns="25400" anchor="ctr"/>
            <a:lstStyle/>
            <a:p>
              <a:endParaRPr lang="id-ID" sz="900">
                <a:solidFill>
                  <a:schemeClr val="bg1"/>
                </a:solidFill>
              </a:endParaRPr>
            </a:p>
          </p:txBody>
        </p:sp>
        <p:sp>
          <p:nvSpPr>
            <p:cNvPr id="15" name="AutoShape 33"/>
            <p:cNvSpPr>
              <a:spLocks/>
            </p:cNvSpPr>
            <p:nvPr/>
          </p:nvSpPr>
          <p:spPr bwMode="auto">
            <a:xfrm>
              <a:off x="4214019" y="2228623"/>
              <a:ext cx="522288" cy="3484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j-lt"/>
                  <a:ea typeface="ＭＳ Ｐゴシック" charset="0"/>
                  <a:cs typeface="Roboto" charset="0"/>
                  <a:sym typeface="Roboto" charset="0"/>
                </a:rPr>
                <a:t>04</a:t>
              </a:r>
              <a:endParaRPr lang="en-US" sz="900" dirty="0">
                <a:solidFill>
                  <a:schemeClr val="bg1"/>
                </a:solidFill>
                <a:latin typeface="+mj-lt"/>
                <a:ea typeface="ＭＳ Ｐゴシック" charset="0"/>
                <a:cs typeface="Roboto" charset="0"/>
                <a:sym typeface="Roboto" charset="0"/>
              </a:endParaRPr>
            </a:p>
          </p:txBody>
        </p:sp>
        <p:sp>
          <p:nvSpPr>
            <p:cNvPr id="16" name="AutoShape 34"/>
            <p:cNvSpPr>
              <a:spLocks/>
            </p:cNvSpPr>
            <p:nvPr/>
          </p:nvSpPr>
          <p:spPr bwMode="auto">
            <a:xfrm flipH="1">
              <a:off x="7858919" y="3023167"/>
              <a:ext cx="736600" cy="736600"/>
            </a:xfrm>
            <a:custGeom>
              <a:avLst/>
              <a:gdLst>
                <a:gd name="T0" fmla="*/ 736563 w 19679"/>
                <a:gd name="T1" fmla="*/ 808504 h 19679"/>
                <a:gd name="T2" fmla="*/ 736563 w 19679"/>
                <a:gd name="T3" fmla="*/ 808504 h 19679"/>
                <a:gd name="T4" fmla="*/ 736563 w 19679"/>
                <a:gd name="T5" fmla="*/ 808504 h 19679"/>
                <a:gd name="T6" fmla="*/ 736563 w 19679"/>
                <a:gd name="T7" fmla="*/ 80850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/>
            </a:solidFill>
            <a:ln w="508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25400" tIns="25400" rIns="25400" bIns="25400" anchor="ctr"/>
            <a:lstStyle/>
            <a:p>
              <a:endParaRPr lang="id-ID" sz="900">
                <a:solidFill>
                  <a:schemeClr val="bg1"/>
                </a:solidFill>
              </a:endParaRPr>
            </a:p>
          </p:txBody>
        </p:sp>
        <p:sp>
          <p:nvSpPr>
            <p:cNvPr id="17" name="AutoShape 35"/>
            <p:cNvSpPr>
              <a:spLocks/>
            </p:cNvSpPr>
            <p:nvPr/>
          </p:nvSpPr>
          <p:spPr bwMode="auto">
            <a:xfrm>
              <a:off x="7966075" y="3216842"/>
              <a:ext cx="521494" cy="348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>
                <a:defRPr/>
              </a:pPr>
              <a:r>
                <a:rPr lang="en-US" sz="2000">
                  <a:solidFill>
                    <a:schemeClr val="bg1"/>
                  </a:solidFill>
                  <a:latin typeface="+mj-lt"/>
                  <a:ea typeface="ＭＳ Ｐゴシック" charset="0"/>
                  <a:cs typeface="Roboto" charset="0"/>
                  <a:sym typeface="Roboto" charset="0"/>
                </a:rPr>
                <a:t>03</a:t>
              </a:r>
              <a:endParaRPr lang="en-US" sz="900">
                <a:solidFill>
                  <a:schemeClr val="bg1"/>
                </a:solidFill>
                <a:latin typeface="+mj-lt"/>
                <a:ea typeface="ＭＳ Ｐゴシック" charset="0"/>
                <a:cs typeface="Roboto" charset="0"/>
                <a:sym typeface="Roboto" charset="0"/>
              </a:endParaRPr>
            </a:p>
          </p:txBody>
        </p:sp>
        <p:sp>
          <p:nvSpPr>
            <p:cNvPr id="18" name="AutoShape 36"/>
            <p:cNvSpPr>
              <a:spLocks/>
            </p:cNvSpPr>
            <p:nvPr/>
          </p:nvSpPr>
          <p:spPr bwMode="auto">
            <a:xfrm flipH="1">
              <a:off x="7858919" y="4833710"/>
              <a:ext cx="736600" cy="736600"/>
            </a:xfrm>
            <a:custGeom>
              <a:avLst/>
              <a:gdLst>
                <a:gd name="T0" fmla="*/ 736563 w 19679"/>
                <a:gd name="T1" fmla="*/ 808504 h 19679"/>
                <a:gd name="T2" fmla="*/ 736563 w 19679"/>
                <a:gd name="T3" fmla="*/ 808504 h 19679"/>
                <a:gd name="T4" fmla="*/ 736563 w 19679"/>
                <a:gd name="T5" fmla="*/ 808504 h 19679"/>
                <a:gd name="T6" fmla="*/ 736563 w 19679"/>
                <a:gd name="T7" fmla="*/ 80850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/>
            </a:solidFill>
            <a:ln w="508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25400" tIns="25400" rIns="25400" bIns="25400" anchor="ctr"/>
            <a:lstStyle/>
            <a:p>
              <a:endParaRPr lang="id-ID" sz="900">
                <a:solidFill>
                  <a:schemeClr val="bg1"/>
                </a:solidFill>
              </a:endParaRPr>
            </a:p>
          </p:txBody>
        </p:sp>
        <p:sp>
          <p:nvSpPr>
            <p:cNvPr id="19" name="AutoShape 37"/>
            <p:cNvSpPr>
              <a:spLocks/>
            </p:cNvSpPr>
            <p:nvPr/>
          </p:nvSpPr>
          <p:spPr bwMode="auto">
            <a:xfrm>
              <a:off x="7966075" y="5027385"/>
              <a:ext cx="521494" cy="3484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j-lt"/>
                  <a:ea typeface="ＭＳ Ｐゴシック" charset="0"/>
                  <a:cs typeface="Roboto" charset="0"/>
                  <a:sym typeface="Roboto" charset="0"/>
                </a:rPr>
                <a:t>01</a:t>
              </a:r>
              <a:endParaRPr lang="en-US" sz="900" dirty="0">
                <a:solidFill>
                  <a:schemeClr val="bg1"/>
                </a:solidFill>
                <a:latin typeface="+mj-lt"/>
                <a:ea typeface="ＭＳ Ｐゴシック" charset="0"/>
                <a:cs typeface="Roboto" charset="0"/>
                <a:sym typeface="Roboto" charset="0"/>
              </a:endParaRPr>
            </a:p>
          </p:txBody>
        </p:sp>
        <p:sp>
          <p:nvSpPr>
            <p:cNvPr id="20" name="AutoShape 38"/>
            <p:cNvSpPr>
              <a:spLocks/>
            </p:cNvSpPr>
            <p:nvPr/>
          </p:nvSpPr>
          <p:spPr bwMode="auto">
            <a:xfrm flipH="1">
              <a:off x="4106863" y="4024085"/>
              <a:ext cx="736600" cy="736600"/>
            </a:xfrm>
            <a:custGeom>
              <a:avLst/>
              <a:gdLst>
                <a:gd name="T0" fmla="*/ 736563 w 19679"/>
                <a:gd name="T1" fmla="*/ 808504 h 19679"/>
                <a:gd name="T2" fmla="*/ 736563 w 19679"/>
                <a:gd name="T3" fmla="*/ 808504 h 19679"/>
                <a:gd name="T4" fmla="*/ 736563 w 19679"/>
                <a:gd name="T5" fmla="*/ 808504 h 19679"/>
                <a:gd name="T6" fmla="*/ 736563 w 19679"/>
                <a:gd name="T7" fmla="*/ 80850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02060"/>
            </a:solidFill>
            <a:ln w="508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25400" tIns="25400" rIns="25400" bIns="25400" anchor="ctr"/>
            <a:lstStyle/>
            <a:p>
              <a:endParaRPr lang="id-ID" sz="900">
                <a:solidFill>
                  <a:schemeClr val="bg1"/>
                </a:solidFill>
              </a:endParaRPr>
            </a:p>
          </p:txBody>
        </p:sp>
        <p:sp>
          <p:nvSpPr>
            <p:cNvPr id="21" name="AutoShape 39"/>
            <p:cNvSpPr>
              <a:spLocks/>
            </p:cNvSpPr>
            <p:nvPr/>
          </p:nvSpPr>
          <p:spPr bwMode="auto">
            <a:xfrm>
              <a:off x="4214019" y="4218554"/>
              <a:ext cx="522288" cy="348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j-lt"/>
                  <a:ea typeface="ＭＳ Ｐゴシック" charset="0"/>
                  <a:cs typeface="Roboto" charset="0"/>
                  <a:sym typeface="Roboto" charset="0"/>
                </a:rPr>
                <a:t>02</a:t>
              </a:r>
              <a:endParaRPr lang="en-US" sz="900" dirty="0">
                <a:solidFill>
                  <a:schemeClr val="bg1"/>
                </a:solidFill>
                <a:latin typeface="+mj-lt"/>
                <a:ea typeface="ＭＳ Ｐゴシック" charset="0"/>
                <a:cs typeface="Roboto" charset="0"/>
                <a:sym typeface="Roboto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127024" y="1973225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ontserrat" panose="02000505000000020004" pitchFamily="2" charset="0"/>
              </a:rPr>
              <a:t>Insert title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27024" y="2334673"/>
            <a:ext cx="2352732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7024" y="3956012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ontserrat" panose="02000505000000020004" pitchFamily="2" charset="0"/>
              </a:rPr>
              <a:t>Insert title 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27024" y="4317460"/>
            <a:ext cx="2352732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93175" y="2950331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Montserrat" panose="02000505000000020004" pitchFamily="2" charset="0"/>
              </a:rPr>
              <a:t>Insert title here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93175" y="3311779"/>
            <a:ext cx="2352732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93175" y="4778337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Montserrat" panose="02000505000000020004" pitchFamily="2" charset="0"/>
              </a:rPr>
              <a:t>Insert title here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93175" y="5139785"/>
            <a:ext cx="2352732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is simply dummy text of the printing and typesetting industry.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6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490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Helvetica Light</vt:lpstr>
      <vt:lpstr>Lato</vt:lpstr>
      <vt:lpstr>Montserrat</vt:lpstr>
      <vt:lpstr>Roboto</vt:lpstr>
      <vt:lpstr>Roboto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</vt:lpstr>
      <vt:lpstr>INFOGRAPHIC</vt:lpstr>
      <vt:lpstr>INFOGRAPHIC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Dark Knight</dc:creator>
  <cp:lastModifiedBy>Dark Knight</cp:lastModifiedBy>
  <cp:revision>20</cp:revision>
  <dcterms:created xsi:type="dcterms:W3CDTF">2019-06-28T05:44:39Z</dcterms:created>
  <dcterms:modified xsi:type="dcterms:W3CDTF">2019-06-28T06:28:53Z</dcterms:modified>
</cp:coreProperties>
</file>